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56" r:id="rId3"/>
    <p:sldId id="257" r:id="rId4"/>
    <p:sldId id="272" r:id="rId5"/>
    <p:sldId id="259" r:id="rId6"/>
    <p:sldId id="260" r:id="rId7"/>
    <p:sldId id="302" r:id="rId8"/>
    <p:sldId id="306" r:id="rId9"/>
    <p:sldId id="273" r:id="rId10"/>
    <p:sldId id="307" r:id="rId11"/>
    <p:sldId id="308" r:id="rId12"/>
    <p:sldId id="261" r:id="rId13"/>
    <p:sldId id="262" r:id="rId14"/>
    <p:sldId id="263" r:id="rId15"/>
    <p:sldId id="264" r:id="rId16"/>
    <p:sldId id="309" r:id="rId17"/>
    <p:sldId id="313" r:id="rId18"/>
    <p:sldId id="310" r:id="rId19"/>
    <p:sldId id="311" r:id="rId20"/>
    <p:sldId id="312" r:id="rId21"/>
    <p:sldId id="267" r:id="rId22"/>
    <p:sldId id="291" r:id="rId23"/>
    <p:sldId id="288" r:id="rId24"/>
    <p:sldId id="292" r:id="rId25"/>
    <p:sldId id="305" r:id="rId26"/>
    <p:sldId id="303" r:id="rId27"/>
    <p:sldId id="269" r:id="rId28"/>
    <p:sldId id="290" r:id="rId29"/>
    <p:sldId id="270" r:id="rId30"/>
    <p:sldId id="289" r:id="rId31"/>
    <p:sldId id="271"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0.xml"/><Relationship Id="rId32" Type="http://schemas.openxmlformats.org/officeDocument/2006/relationships/notesMaster" Target="notesMasters/notesMaster1.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AA962BD-7532-413C-B343-F5A5AD2C113A}" type="doc">
      <dgm:prSet loTypeId="urn:microsoft.com/office/officeart/2005/8/layout/vList5" loCatId="list" qsTypeId="urn:microsoft.com/office/officeart/2005/8/quickstyle/simple1#1" qsCatId="simple" csTypeId="urn:microsoft.com/office/officeart/2005/8/colors/accent1_2#1" csCatId="accent1" phldr="1"/>
      <dgm:spPr/>
      <dgm:t>
        <a:bodyPr/>
        <a:lstStyle/>
        <a:p>
          <a:endParaRPr lang="en-US"/>
        </a:p>
      </dgm:t>
    </dgm:pt>
    <dgm:pt modelId="{2EC8D362-9FC8-49B5-BB92-A169625AA509}">
      <dgm:prSet custT="1"/>
      <dgm:spPr>
        <a:solidFill>
          <a:srgbClr val="FFC000"/>
        </a:solidFill>
      </dgm:spPr>
      <dgm:t>
        <a:bodyPr/>
        <a:lstStyle/>
        <a:p>
          <a:pPr rtl="0"/>
          <a:r>
            <a:rPr lang="en-US" sz="2000" b="1" dirty="0" err="1" smtClean="0">
              <a:latin typeface="Arial" panose="020B0604020202020204" pitchFamily="34" charset="0"/>
              <a:cs typeface="Arial" panose="020B0604020202020204" pitchFamily="34" charset="0"/>
            </a:rPr>
            <a:t>Contoh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Perilaku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Sosial</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Budaya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Masyarakat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Mengenai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Kehamilan</a:t>
          </a:r>
          <a:endParaRPr lang="en-US" sz="2000" dirty="0">
            <a:latin typeface="Arial" panose="020B0604020202020204" pitchFamily="34" charset="0"/>
            <a:cs typeface="Arial" panose="020B0604020202020204" pitchFamily="34" charset="0"/>
          </a:endParaRPr>
        </a:p>
      </dgm:t>
    </dgm:pt>
    <dgm:pt modelId="{FDC089F0-F875-4F5A-ADAD-8012FF15024F}" cxnId="{D937C1D4-AA12-434E-AB6D-8740499EC35F}" type="parTrans">
      <dgm:prSet/>
      <dgm:spPr/>
      <dgm:t>
        <a:bodyPr/>
        <a:lstStyle/>
        <a:p>
          <a:endParaRPr lang="en-US"/>
        </a:p>
      </dgm:t>
    </dgm:pt>
    <dgm:pt modelId="{BFC63694-CE0C-49BB-B1B3-69F5F8ADFD5A}" cxnId="{D937C1D4-AA12-434E-AB6D-8740499EC35F}" type="sibTrans">
      <dgm:prSet/>
      <dgm:spPr/>
      <dgm:t>
        <a:bodyPr/>
        <a:lstStyle/>
        <a:p>
          <a:endParaRPr lang="en-US"/>
        </a:p>
      </dgm:t>
    </dgm:pt>
    <dgm:pt modelId="{E4D846E8-119F-4462-8EC7-4486ED712756}">
      <dgm:prSet custT="1"/>
      <dgm:spPr/>
      <dgm:t>
        <a:bodyPr/>
        <a:lstStyle/>
        <a:p>
          <a:pPr rtl="0">
            <a:lnSpc>
              <a:spcPct val="150000"/>
            </a:lnSpc>
          </a:pPr>
          <a:r>
            <a:rPr lang="en-US" sz="1200" dirty="0" err="1" smtClean="0">
              <a:latin typeface="Arial" panose="020B0604020202020204" pitchFamily="34" charset="0"/>
              <a:cs typeface="Arial" panose="020B0604020202020204" pitchFamily="34" charset="0"/>
            </a:rPr>
            <a:t>Upacara-upacara</a:t>
          </a:r>
          <a:r>
            <a:rPr lang="en-US" sz="1200" dirty="0" smtClean="0">
              <a:latin typeface="Arial" panose="020B0604020202020204" pitchFamily="34" charset="0"/>
              <a:cs typeface="Arial" panose="020B0604020202020204" pitchFamily="34" charset="0"/>
            </a:rPr>
            <a:t> yang </a:t>
          </a:r>
          <a:r>
            <a:rPr lang="en-US" sz="1200" dirty="0" err="1" smtClean="0">
              <a:latin typeface="Arial" panose="020B0604020202020204" pitchFamily="34" charset="0"/>
              <a:cs typeface="Arial" panose="020B0604020202020204" pitchFamily="34" charset="0"/>
            </a:rPr>
            <a:t>dilakukan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untuk</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mengupayakan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keselamatan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bagi</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janin</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dgm:t>
    </dgm:pt>
    <dgm:pt modelId="{86F8854E-84A1-44A4-B0B9-6D9A85E04CBC}" cxnId="{27430703-DF2F-43D3-93FC-B92781075652}" type="parTrans">
      <dgm:prSet/>
      <dgm:spPr/>
      <dgm:t>
        <a:bodyPr/>
        <a:lstStyle/>
        <a:p>
          <a:endParaRPr lang="en-US"/>
        </a:p>
      </dgm:t>
    </dgm:pt>
    <dgm:pt modelId="{2A26FB9F-9845-4168-B077-93DFA9322AD1}" cxnId="{27430703-DF2F-43D3-93FC-B92781075652}" type="sibTrans">
      <dgm:prSet/>
      <dgm:spPr/>
      <dgm:t>
        <a:bodyPr/>
        <a:lstStyle/>
        <a:p>
          <a:endParaRPr lang="en-US"/>
        </a:p>
      </dgm:t>
    </dgm:pt>
    <dgm:pt modelId="{FF175FCE-4CA6-447E-94D3-C10C81EDFA10}">
      <dgm:prSet custT="1"/>
      <dgm:spPr/>
      <dgm:t>
        <a:bodyPr/>
        <a:lstStyle/>
        <a:p>
          <a:pPr rtl="0">
            <a:lnSpc>
              <a:spcPct val="150000"/>
            </a:lnSpc>
          </a:pPr>
          <a:r>
            <a:rPr lang="en-US" sz="1200" dirty="0" err="1" smtClean="0">
              <a:latin typeface="Arial" panose="020B0604020202020204" pitchFamily="34" charset="0"/>
              <a:cs typeface="Arial" panose="020B0604020202020204" pitchFamily="34" charset="0"/>
            </a:rPr>
            <a:t>Mengidam</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dgm:t>
    </dgm:pt>
    <dgm:pt modelId="{52FF6395-41F9-415A-91DF-FE1F7F34EDC4}" cxnId="{99725276-77C2-4E72-9696-E43252FF15B4}" type="parTrans">
      <dgm:prSet/>
      <dgm:spPr/>
      <dgm:t>
        <a:bodyPr/>
        <a:lstStyle/>
        <a:p>
          <a:endParaRPr lang="en-US"/>
        </a:p>
      </dgm:t>
    </dgm:pt>
    <dgm:pt modelId="{8746D7E9-DD31-40CB-9F84-0DE1C179C21F}" cxnId="{99725276-77C2-4E72-9696-E43252FF15B4}" type="sibTrans">
      <dgm:prSet/>
      <dgm:spPr/>
      <dgm:t>
        <a:bodyPr/>
        <a:lstStyle/>
        <a:p>
          <a:endParaRPr lang="en-US"/>
        </a:p>
      </dgm:t>
    </dgm:pt>
    <dgm:pt modelId="{008CDB70-6193-44EA-9CB7-793EB53C61B6}">
      <dgm:prSet custT="1"/>
      <dgm:spPr/>
      <dgm:t>
        <a:bodyPr/>
        <a:lstStyle/>
        <a:p>
          <a:pPr rtl="0">
            <a:lnSpc>
              <a:spcPct val="150000"/>
            </a:lnSpc>
          </a:pPr>
          <a:r>
            <a:rPr lang="en-US" sz="1200" dirty="0" err="1" smtClean="0">
              <a:latin typeface="Arial" panose="020B0604020202020204" pitchFamily="34" charset="0"/>
              <a:cs typeface="Arial" panose="020B0604020202020204" pitchFamily="34" charset="0"/>
            </a:rPr>
            <a:t>Pantangan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keluar</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waktu</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maghrib</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dgm:t>
    </dgm:pt>
    <dgm:pt modelId="{5E50ABB7-6B4F-4086-B980-C125E6F98C74}" cxnId="{2D3AE566-4D6D-4A33-B835-6936E3D1A374}" type="parTrans">
      <dgm:prSet/>
      <dgm:spPr/>
      <dgm:t>
        <a:bodyPr/>
        <a:lstStyle/>
        <a:p>
          <a:endParaRPr lang="en-US"/>
        </a:p>
      </dgm:t>
    </dgm:pt>
    <dgm:pt modelId="{8CDD5230-F435-4304-B7C7-92D79D183732}" cxnId="{2D3AE566-4D6D-4A33-B835-6936E3D1A374}" type="sibTrans">
      <dgm:prSet/>
      <dgm:spPr/>
      <dgm:t>
        <a:bodyPr/>
        <a:lstStyle/>
        <a:p>
          <a:endParaRPr lang="en-US"/>
        </a:p>
      </dgm:t>
    </dgm:pt>
    <dgm:pt modelId="{4C297D3C-E1E5-4300-98AD-1CE3E408BF76}">
      <dgm:prSet custT="1"/>
      <dgm:spPr/>
      <dgm:t>
        <a:bodyPr/>
        <a:lstStyle/>
        <a:p>
          <a:pPr rtl="0">
            <a:lnSpc>
              <a:spcPct val="150000"/>
            </a:lnSpc>
          </a:pPr>
          <a:r>
            <a:rPr lang="en-US" sz="1200" smtClean="0">
              <a:latin typeface="Arial" panose="020B0604020202020204" pitchFamily="34" charset="0"/>
              <a:cs typeface="Arial" panose="020B0604020202020204" pitchFamily="34" charset="0"/>
            </a:rPr>
            <a:t>Pantangan menjalin rambut.</a:t>
          </a:r>
          <a:endParaRPr lang="en-US" sz="1200">
            <a:latin typeface="Arial" panose="020B0604020202020204" pitchFamily="34" charset="0"/>
            <a:cs typeface="Arial" panose="020B0604020202020204" pitchFamily="34" charset="0"/>
          </a:endParaRPr>
        </a:p>
      </dgm:t>
    </dgm:pt>
    <dgm:pt modelId="{653ABCA8-6752-4FC5-86BD-D83FD7C6945F}" cxnId="{B5B4E528-3277-49C4-B1CF-915F6771C62B}" type="parTrans">
      <dgm:prSet/>
      <dgm:spPr/>
      <dgm:t>
        <a:bodyPr/>
        <a:lstStyle/>
        <a:p>
          <a:endParaRPr lang="en-US"/>
        </a:p>
      </dgm:t>
    </dgm:pt>
    <dgm:pt modelId="{239074EA-7591-41A7-BFD1-9376B0A29CD8}" cxnId="{B5B4E528-3277-49C4-B1CF-915F6771C62B}" type="sibTrans">
      <dgm:prSet/>
      <dgm:spPr/>
      <dgm:t>
        <a:bodyPr/>
        <a:lstStyle/>
        <a:p>
          <a:endParaRPr lang="en-US"/>
        </a:p>
      </dgm:t>
    </dgm:pt>
    <dgm:pt modelId="{A4FB4C6E-A58D-4388-9C8C-452C82EAC8C0}">
      <dgm:prSet custT="1"/>
      <dgm:spPr/>
      <dgm:t>
        <a:bodyPr/>
        <a:lstStyle/>
        <a:p>
          <a:pPr rtl="0">
            <a:lnSpc>
              <a:spcPct val="150000"/>
            </a:lnSpc>
          </a:pPr>
          <a:r>
            <a:rPr lang="en-US" sz="1200" dirty="0" err="1" smtClean="0">
              <a:latin typeface="Arial" panose="020B0604020202020204" pitchFamily="34" charset="0"/>
              <a:cs typeface="Arial" panose="020B0604020202020204" pitchFamily="34" charset="0"/>
            </a:rPr>
            <a:t>Tidak</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boleh</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duduk</a:t>
          </a:r>
          <a:r>
            <a:rPr lang="en-US" sz="1200" dirty="0" smtClean="0">
              <a:latin typeface="Arial" panose="020B0604020202020204" pitchFamily="34" charset="0"/>
              <a:cs typeface="Arial" panose="020B0604020202020204" pitchFamily="34" charset="0"/>
            </a:rPr>
            <a:t> di </a:t>
          </a:r>
          <a:r>
            <a:rPr lang="en-US" sz="1200" dirty="0" err="1" smtClean="0">
              <a:latin typeface="Arial" panose="020B0604020202020204" pitchFamily="34" charset="0"/>
              <a:cs typeface="Arial" panose="020B0604020202020204" pitchFamily="34" charset="0"/>
            </a:rPr>
            <a:t>depan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pintu</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dgm:t>
    </dgm:pt>
    <dgm:pt modelId="{D56402FF-784B-4934-8DCE-1972B6BA451A}" cxnId="{86917B87-7EBD-4932-8C6A-9246B123507A}" type="parTrans">
      <dgm:prSet/>
      <dgm:spPr/>
      <dgm:t>
        <a:bodyPr/>
        <a:lstStyle/>
        <a:p>
          <a:endParaRPr lang="en-US"/>
        </a:p>
      </dgm:t>
    </dgm:pt>
    <dgm:pt modelId="{8850916C-9E8A-42B0-A24E-F4A1A5874C07}" cxnId="{86917B87-7EBD-4932-8C6A-9246B123507A}" type="sibTrans">
      <dgm:prSet/>
      <dgm:spPr/>
      <dgm:t>
        <a:bodyPr/>
        <a:lstStyle/>
        <a:p>
          <a:endParaRPr lang="en-US"/>
        </a:p>
      </dgm:t>
    </dgm:pt>
    <dgm:pt modelId="{0772B0E5-1ED2-4844-86D7-EFD8D8091955}">
      <dgm:prSet custT="1"/>
      <dgm:spPr/>
      <dgm:t>
        <a:bodyPr/>
        <a:lstStyle/>
        <a:p>
          <a:pPr rtl="0">
            <a:lnSpc>
              <a:spcPct val="150000"/>
            </a:lnSpc>
          </a:pPr>
          <a:r>
            <a:rPr lang="en-US" sz="1200" smtClean="0">
              <a:latin typeface="Arial" panose="020B0604020202020204" pitchFamily="34" charset="0"/>
              <a:cs typeface="Arial" panose="020B0604020202020204" pitchFamily="34" charset="0"/>
            </a:rPr>
            <a:t>Tidak boleh makan pisang dempet.</a:t>
          </a:r>
          <a:endParaRPr lang="en-US" sz="1200">
            <a:latin typeface="Arial" panose="020B0604020202020204" pitchFamily="34" charset="0"/>
            <a:cs typeface="Arial" panose="020B0604020202020204" pitchFamily="34" charset="0"/>
          </a:endParaRPr>
        </a:p>
      </dgm:t>
    </dgm:pt>
    <dgm:pt modelId="{527D1D4D-3CE9-4C3D-807D-CE85BBC974CD}" cxnId="{723E39A9-EE95-4A33-82A3-E7E07B14B448}" type="parTrans">
      <dgm:prSet/>
      <dgm:spPr/>
      <dgm:t>
        <a:bodyPr/>
        <a:lstStyle/>
        <a:p>
          <a:endParaRPr lang="en-US"/>
        </a:p>
      </dgm:t>
    </dgm:pt>
    <dgm:pt modelId="{7CE4CC26-501C-417E-A872-F99733C10FAC}" cxnId="{723E39A9-EE95-4A33-82A3-E7E07B14B448}" type="sibTrans">
      <dgm:prSet/>
      <dgm:spPr/>
      <dgm:t>
        <a:bodyPr/>
        <a:lstStyle/>
        <a:p>
          <a:endParaRPr lang="en-US"/>
        </a:p>
      </dgm:t>
    </dgm:pt>
    <dgm:pt modelId="{1CC1CA64-2D88-42EA-9324-B110896E2150}">
      <dgm:prSet custT="1"/>
      <dgm:spPr/>
      <dgm:t>
        <a:bodyPr/>
        <a:lstStyle/>
        <a:p>
          <a:pPr rtl="0">
            <a:lnSpc>
              <a:spcPct val="150000"/>
            </a:lnSpc>
          </a:pPr>
          <a:r>
            <a:rPr lang="en-US" sz="1200" dirty="0" err="1" smtClean="0">
              <a:latin typeface="Arial" panose="020B0604020202020204" pitchFamily="34" charset="0"/>
              <a:cs typeface="Arial" panose="020B0604020202020204" pitchFamily="34" charset="0"/>
            </a:rPr>
            <a:t>Manggunakan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jimat</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saat</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bepergian</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dgm:t>
    </dgm:pt>
    <dgm:pt modelId="{1D7A22D9-8071-4064-93A6-AB6E46F417AB}" cxnId="{9E0CCB3F-BEFD-4031-BC8E-A011A0994C83}" type="parTrans">
      <dgm:prSet/>
      <dgm:spPr/>
      <dgm:t>
        <a:bodyPr/>
        <a:lstStyle/>
        <a:p>
          <a:endParaRPr lang="en-US"/>
        </a:p>
      </dgm:t>
    </dgm:pt>
    <dgm:pt modelId="{A481DCB2-A197-4729-A0EA-E81D43534E3D}" cxnId="{9E0CCB3F-BEFD-4031-BC8E-A011A0994C83}" type="sibTrans">
      <dgm:prSet/>
      <dgm:spPr/>
      <dgm:t>
        <a:bodyPr/>
        <a:lstStyle/>
        <a:p>
          <a:endParaRPr lang="en-US"/>
        </a:p>
      </dgm:t>
    </dgm:pt>
    <dgm:pt modelId="{9DD686A7-A7E0-45A0-ADAD-664A0EF74C8C}">
      <dgm:prSet custT="1"/>
      <dgm:spPr/>
      <dgm:t>
        <a:bodyPr/>
        <a:lstStyle/>
        <a:p>
          <a:pPr rtl="0">
            <a:lnSpc>
              <a:spcPct val="150000"/>
            </a:lnSpc>
          </a:pPr>
          <a:r>
            <a:rPr lang="en-US" sz="1200" dirty="0" err="1" smtClean="0">
              <a:latin typeface="Arial" panose="020B0604020202020204" pitchFamily="34" charset="0"/>
              <a:cs typeface="Arial" panose="020B0604020202020204" pitchFamily="34" charset="0"/>
            </a:rPr>
            <a:t>Tidak</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boleh</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makan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makanan</a:t>
          </a:r>
          <a:r>
            <a:rPr lang="en-US" sz="1200" dirty="0" smtClean="0">
              <a:latin typeface="Arial" panose="020B0604020202020204" pitchFamily="34" charset="0"/>
              <a:cs typeface="Arial" panose="020B0604020202020204" pitchFamily="34" charset="0"/>
            </a:rPr>
            <a:t> yang </a:t>
          </a:r>
          <a:r>
            <a:rPr lang="en-US" sz="1200" dirty="0" err="1" smtClean="0">
              <a:latin typeface="Arial" panose="020B0604020202020204" pitchFamily="34" charset="0"/>
              <a:cs typeface="Arial" panose="020B0604020202020204" pitchFamily="34" charset="0"/>
            </a:rPr>
            <a:t>berbau</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amis</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dgm:t>
    </dgm:pt>
    <dgm:pt modelId="{A60C631C-017C-40AF-AA92-F87B7B80D3C8}" cxnId="{E5735706-1C9A-4F30-8D94-38BD47B0B7AC}" type="parTrans">
      <dgm:prSet/>
      <dgm:spPr/>
      <dgm:t>
        <a:bodyPr/>
        <a:lstStyle/>
        <a:p>
          <a:endParaRPr lang="en-US"/>
        </a:p>
      </dgm:t>
    </dgm:pt>
    <dgm:pt modelId="{5F6FEE0C-EB60-48CD-9DBA-F6E75F3F1DD2}" cxnId="{E5735706-1C9A-4F30-8D94-38BD47B0B7AC}" type="sibTrans">
      <dgm:prSet/>
      <dgm:spPr/>
      <dgm:t>
        <a:bodyPr/>
        <a:lstStyle/>
        <a:p>
          <a:endParaRPr lang="en-US"/>
        </a:p>
      </dgm:t>
    </dgm:pt>
    <dgm:pt modelId="{F40FB367-F6FC-4940-A28B-BEDBC65D39EA}">
      <dgm:prSet custT="1"/>
      <dgm:spPr/>
      <dgm:t>
        <a:bodyPr/>
        <a:lstStyle/>
        <a:p>
          <a:pPr rtl="0">
            <a:lnSpc>
              <a:spcPct val="150000"/>
            </a:lnSpc>
          </a:pPr>
          <a:r>
            <a:rPr lang="en-US" sz="1200" dirty="0" err="1" smtClean="0">
              <a:latin typeface="Arial" panose="020B0604020202020204" pitchFamily="34" charset="0"/>
              <a:cs typeface="Arial" panose="020B0604020202020204" pitchFamily="34" charset="0"/>
            </a:rPr>
            <a:t>Tidak</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boleh</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mempersiapkan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keperluan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untuk</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bayi</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sebelum</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lahir</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dgm:t>
    </dgm:pt>
    <dgm:pt modelId="{DF531D1F-1913-4483-B6F8-5635E4647CDF}" cxnId="{415F1540-36B2-4BD9-A8AB-B016F5EF86DB}" type="parTrans">
      <dgm:prSet/>
      <dgm:spPr/>
      <dgm:t>
        <a:bodyPr/>
        <a:lstStyle/>
        <a:p>
          <a:endParaRPr lang="en-US"/>
        </a:p>
      </dgm:t>
    </dgm:pt>
    <dgm:pt modelId="{F2D953FE-084F-482A-B3AE-6A44FA851E68}" cxnId="{415F1540-36B2-4BD9-A8AB-B016F5EF86DB}" type="sibTrans">
      <dgm:prSet/>
      <dgm:spPr/>
      <dgm:t>
        <a:bodyPr/>
        <a:lstStyle/>
        <a:p>
          <a:endParaRPr lang="en-US"/>
        </a:p>
      </dgm:t>
    </dgm:pt>
    <dgm:pt modelId="{02AD0CA3-C816-48BE-BBE7-C94119207990}">
      <dgm:prSet/>
      <dgm:spPr/>
      <dgm:t>
        <a:bodyPr/>
        <a:lstStyle/>
        <a:p>
          <a:pPr rtl="0">
            <a:lnSpc>
              <a:spcPct val="150000"/>
            </a:lnSpc>
          </a:pPr>
          <a:r>
            <a:rPr lang="en-US" dirty="0" smtClean="0">
              <a:latin typeface="Arial" panose="020B0604020202020204" pitchFamily="34" charset="0"/>
              <a:cs typeface="Arial" panose="020B0604020202020204" pitchFamily="34" charset="0"/>
            </a:rPr>
            <a:t>KIE </a:t>
          </a:r>
          <a:r>
            <a:rPr lang="en-US" dirty="0" err="1" smtClean="0">
              <a:latin typeface="Arial" panose="020B0604020202020204" pitchFamily="34" charset="0"/>
              <a:cs typeface="Arial" panose="020B0604020202020204" pitchFamily="34" charset="0"/>
            </a:rPr>
            <a:t>tentang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segala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sesuatu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sudah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diatur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Tuhan</a:t>
          </a:r>
          <a:r>
            <a:rPr lang="en-US" dirty="0" smtClean="0">
              <a:latin typeface="Arial" panose="020B0604020202020204" pitchFamily="34" charset="0"/>
              <a:cs typeface="Arial" panose="020B0604020202020204" pitchFamily="34" charset="0"/>
            </a:rPr>
            <a:t> Yang </a:t>
          </a:r>
          <a:r>
            <a:rPr lang="en-US" dirty="0" err="1" smtClean="0">
              <a:latin typeface="Arial" panose="020B0604020202020204" pitchFamily="34" charset="0"/>
              <a:cs typeface="Arial" panose="020B0604020202020204" pitchFamily="34" charset="0"/>
            </a:rPr>
            <a:t>Maha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Esa</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dgm:t>
    </dgm:pt>
    <dgm:pt modelId="{161AE722-1C37-4231-A99C-1E71CA3DF46E}" cxnId="{E17F47A0-D378-4EE8-8220-36BB004AEF15}" type="parTrans">
      <dgm:prSet/>
      <dgm:spPr/>
      <dgm:t>
        <a:bodyPr/>
        <a:lstStyle/>
        <a:p>
          <a:endParaRPr lang="en-US"/>
        </a:p>
      </dgm:t>
    </dgm:pt>
    <dgm:pt modelId="{6D2F51B5-F044-40CD-A890-BCD0F131F5AE}" cxnId="{E17F47A0-D378-4EE8-8220-36BB004AEF15}" type="sibTrans">
      <dgm:prSet/>
      <dgm:spPr/>
      <dgm:t>
        <a:bodyPr/>
        <a:lstStyle/>
        <a:p>
          <a:endParaRPr lang="en-US"/>
        </a:p>
      </dgm:t>
    </dgm:pt>
    <dgm:pt modelId="{FF8B29B6-878D-4AF7-9FF6-A8F0F4B3CD01}">
      <dgm:prSet/>
      <dgm:spPr/>
      <dgm:t>
        <a:bodyPr/>
        <a:lstStyle/>
        <a:p>
          <a:pPr rtl="0">
            <a:lnSpc>
              <a:spcPct val="150000"/>
            </a:lnSpc>
          </a:pPr>
          <a:r>
            <a:rPr lang="en-US" dirty="0" err="1" smtClean="0">
              <a:latin typeface="Arial" panose="020B0604020202020204" pitchFamily="34" charset="0"/>
              <a:cs typeface="Arial" panose="020B0604020202020204" pitchFamily="34" charset="0"/>
            </a:rPr>
            <a:t>mitos</a:t>
          </a:r>
          <a:r>
            <a:rPr lang="en-US" dirty="0" smtClean="0">
              <a:latin typeface="Arial" panose="020B0604020202020204" pitchFamily="34" charset="0"/>
              <a:cs typeface="Arial" panose="020B0604020202020204" pitchFamily="34" charset="0"/>
            </a:rPr>
            <a:t> yang </a:t>
          </a:r>
          <a:r>
            <a:rPr lang="en-US" dirty="0" err="1" smtClean="0">
              <a:latin typeface="Arial" panose="020B0604020202020204" pitchFamily="34" charset="0"/>
              <a:cs typeface="Arial" panose="020B0604020202020204" pitchFamily="34" charset="0"/>
            </a:rPr>
            <a:t>tidak</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benar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ditinggalkan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dgm:t>
    </dgm:pt>
    <dgm:pt modelId="{1DB0783A-7550-4F8D-82C3-DC0FE2305D10}" cxnId="{4F03EFB9-1CA4-4564-9A40-D184DA7F5517}" type="parTrans">
      <dgm:prSet/>
      <dgm:spPr/>
      <dgm:t>
        <a:bodyPr/>
        <a:lstStyle/>
        <a:p>
          <a:endParaRPr lang="en-US"/>
        </a:p>
      </dgm:t>
    </dgm:pt>
    <dgm:pt modelId="{A1CA0FE0-4411-48C6-9C03-F6EA5E8164FF}" cxnId="{4F03EFB9-1CA4-4564-9A40-D184DA7F5517}" type="sibTrans">
      <dgm:prSet/>
      <dgm:spPr/>
      <dgm:t>
        <a:bodyPr/>
        <a:lstStyle/>
        <a:p>
          <a:endParaRPr lang="en-US"/>
        </a:p>
      </dgm:t>
    </dgm:pt>
    <dgm:pt modelId="{BAE95A35-A8BE-4A63-A66F-C68DE5343C7E}">
      <dgm:prSet/>
      <dgm:spPr/>
      <dgm:t>
        <a:bodyPr/>
        <a:lstStyle/>
        <a:p>
          <a:pPr rtl="0">
            <a:lnSpc>
              <a:spcPct val="150000"/>
            </a:lnSpc>
          </a:pPr>
          <a:r>
            <a:rPr lang="en-US" dirty="0" err="1" smtClean="0">
              <a:latin typeface="Arial" panose="020B0604020202020204" pitchFamily="34" charset="0"/>
              <a:cs typeface="Arial" panose="020B0604020202020204" pitchFamily="34" charset="0"/>
            </a:rPr>
            <a:t>Pendekatan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kepada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tokoh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masyarakat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untuk</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mengubah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tradisi</a:t>
          </a:r>
          <a:r>
            <a:rPr lang="en-US" dirty="0" smtClean="0">
              <a:latin typeface="Arial" panose="020B0604020202020204" pitchFamily="34" charset="0"/>
              <a:cs typeface="Arial" panose="020B0604020202020204" pitchFamily="34" charset="0"/>
            </a:rPr>
            <a:t> yang </a:t>
          </a:r>
          <a:r>
            <a:rPr lang="en-US" dirty="0" err="1" smtClean="0">
              <a:latin typeface="Arial" panose="020B0604020202020204" pitchFamily="34" charset="0"/>
              <a:cs typeface="Arial" panose="020B0604020202020204" pitchFamily="34" charset="0"/>
            </a:rPr>
            <a:t>negatif</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atau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berpengaruh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buruk</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terhadap</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kehamilan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dgm:t>
    </dgm:pt>
    <dgm:pt modelId="{21CDA114-F69E-4F4E-9F83-53B2BA97FFF0}" cxnId="{56480FCA-236B-4D53-AC8E-6FC49188F206}" type="parTrans">
      <dgm:prSet/>
      <dgm:spPr/>
      <dgm:t>
        <a:bodyPr/>
        <a:lstStyle/>
        <a:p>
          <a:endParaRPr lang="en-US"/>
        </a:p>
      </dgm:t>
    </dgm:pt>
    <dgm:pt modelId="{1736FE84-96D6-4C09-A376-2A8357505984}" cxnId="{56480FCA-236B-4D53-AC8E-6FC49188F206}" type="sibTrans">
      <dgm:prSet/>
      <dgm:spPr/>
      <dgm:t>
        <a:bodyPr/>
        <a:lstStyle/>
        <a:p>
          <a:endParaRPr lang="en-US"/>
        </a:p>
      </dgm:t>
    </dgm:pt>
    <dgm:pt modelId="{9AFA0DCD-46A1-4302-9491-477032BDD02C}">
      <dgm:prSet/>
      <dgm:spPr/>
      <dgm:t>
        <a:bodyPr/>
        <a:lstStyle/>
        <a:p>
          <a:pPr rtl="0">
            <a:lnSpc>
              <a:spcPct val="150000"/>
            </a:lnSpc>
          </a:pPr>
          <a:r>
            <a:rPr lang="en-US" dirty="0" err="1" smtClean="0">
              <a:latin typeface="Arial" panose="020B0604020202020204" pitchFamily="34" charset="0"/>
              <a:cs typeface="Arial" panose="020B0604020202020204" pitchFamily="34" charset="0"/>
            </a:rPr>
            <a:t>Bekerjasama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dengan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dukun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setempat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dgm:t>
    </dgm:pt>
    <dgm:pt modelId="{B1765BB4-C6CC-453D-A1EE-43B115E460BE}" cxnId="{8A6C59DD-D2B7-442C-9BA4-3618DC67877B}" type="parTrans">
      <dgm:prSet/>
      <dgm:spPr/>
      <dgm:t>
        <a:bodyPr/>
        <a:lstStyle/>
        <a:p>
          <a:endParaRPr lang="en-US"/>
        </a:p>
      </dgm:t>
    </dgm:pt>
    <dgm:pt modelId="{E0867703-2113-4FEF-AE25-27F96DF44CFD}" cxnId="{8A6C59DD-D2B7-442C-9BA4-3618DC67877B}" type="sibTrans">
      <dgm:prSet/>
      <dgm:spPr/>
      <dgm:t>
        <a:bodyPr/>
        <a:lstStyle/>
        <a:p>
          <a:endParaRPr lang="en-US"/>
        </a:p>
      </dgm:t>
    </dgm:pt>
    <dgm:pt modelId="{B2E85241-C85D-4535-BC9F-F061E4814959}">
      <dgm:prSet/>
      <dgm:spPr/>
      <dgm:t>
        <a:bodyPr/>
        <a:lstStyle/>
        <a:p>
          <a:pPr rtl="0">
            <a:lnSpc>
              <a:spcPct val="150000"/>
            </a:lnSpc>
          </a:pPr>
          <a:r>
            <a:rPr lang="en-US" dirty="0" smtClean="0">
              <a:latin typeface="Arial" panose="020B0604020202020204" pitchFamily="34" charset="0"/>
              <a:cs typeface="Arial" panose="020B0604020202020204" pitchFamily="34" charset="0"/>
            </a:rPr>
            <a:t>KIE </a:t>
          </a:r>
          <a:r>
            <a:rPr lang="en-US" dirty="0" err="1" smtClean="0">
              <a:latin typeface="Arial" panose="020B0604020202020204" pitchFamily="34" charset="0"/>
              <a:cs typeface="Arial" panose="020B0604020202020204" pitchFamily="34" charset="0"/>
            </a:rPr>
            <a:t>tentang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tempat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persalinan</a:t>
          </a:r>
          <a:r>
            <a:rPr lang="en-US" dirty="0" smtClean="0">
              <a:latin typeface="Arial" panose="020B0604020202020204" pitchFamily="34" charset="0"/>
              <a:cs typeface="Arial" panose="020B0604020202020204" pitchFamily="34" charset="0"/>
            </a:rPr>
            <a:t>, proses </a:t>
          </a:r>
          <a:r>
            <a:rPr lang="en-US" dirty="0" err="1" smtClean="0">
              <a:latin typeface="Arial" panose="020B0604020202020204" pitchFamily="34" charset="0"/>
              <a:cs typeface="Arial" panose="020B0604020202020204" pitchFamily="34" charset="0"/>
            </a:rPr>
            <a:t>persalinan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perawatan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selama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pasca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persalinan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dgm:t>
    </dgm:pt>
    <dgm:pt modelId="{2E9D4EA1-EB62-4713-B276-1E01C33FE68C}" cxnId="{23B64F13-2B5F-4A88-A4C3-67DF0B790629}" type="parTrans">
      <dgm:prSet/>
      <dgm:spPr/>
      <dgm:t>
        <a:bodyPr/>
        <a:lstStyle/>
        <a:p>
          <a:endParaRPr lang="en-US"/>
        </a:p>
      </dgm:t>
    </dgm:pt>
    <dgm:pt modelId="{BFB5ED4A-3B2B-40E1-9CDA-0076F54E2FD9}" cxnId="{23B64F13-2B5F-4A88-A4C3-67DF0B790629}" type="sibTrans">
      <dgm:prSet/>
      <dgm:spPr/>
      <dgm:t>
        <a:bodyPr/>
        <a:lstStyle/>
        <a:p>
          <a:endParaRPr lang="en-US"/>
        </a:p>
      </dgm:t>
    </dgm:pt>
    <dgm:pt modelId="{983FC198-3013-4F2C-AB84-5E882B290323}">
      <dgm:prSet/>
      <dgm:spPr/>
      <dgm:t>
        <a:bodyPr/>
        <a:lstStyle/>
        <a:p>
          <a:pPr rtl="0">
            <a:lnSpc>
              <a:spcPct val="150000"/>
            </a:lnSpc>
          </a:pPr>
          <a:r>
            <a:rPr lang="en-US" dirty="0" smtClean="0">
              <a:latin typeface="Arial" panose="020B0604020202020204" pitchFamily="34" charset="0"/>
              <a:cs typeface="Arial" panose="020B0604020202020204" pitchFamily="34" charset="0"/>
            </a:rPr>
            <a:t>KIE </a:t>
          </a:r>
          <a:r>
            <a:rPr lang="en-US" dirty="0" err="1" smtClean="0">
              <a:latin typeface="Arial" panose="020B0604020202020204" pitchFamily="34" charset="0"/>
              <a:cs typeface="Arial" panose="020B0604020202020204" pitchFamily="34" charset="0"/>
            </a:rPr>
            <a:t>tentang</a:t>
          </a:r>
          <a:r>
            <a:rPr lang="en-US" dirty="0" smtClean="0">
              <a:latin typeface="Arial" panose="020B0604020202020204" pitchFamily="34" charset="0"/>
              <a:cs typeface="Arial" panose="020B0604020202020204" pitchFamily="34" charset="0"/>
            </a:rPr>
            <a:t> hygiene personal </a:t>
          </a:r>
          <a:r>
            <a:rPr lang="en-US" dirty="0" err="1" smtClean="0">
              <a:latin typeface="Arial" panose="020B0604020202020204" pitchFamily="34" charset="0"/>
              <a:cs typeface="Arial" panose="020B0604020202020204" pitchFamily="34" charset="0"/>
            </a:rPr>
            <a:t>dan</a:t>
          </a:r>
          <a:r>
            <a:rPr lang="en-US" dirty="0" smtClean="0">
              <a:latin typeface="Arial" panose="020B0604020202020204" pitchFamily="34" charset="0"/>
              <a:cs typeface="Arial" panose="020B0604020202020204" pitchFamily="34" charset="0"/>
            </a:rPr>
            <a:t> hygiene </a:t>
          </a:r>
          <a:r>
            <a:rPr lang="en-US" dirty="0" err="1" smtClean="0">
              <a:latin typeface="Arial" panose="020B0604020202020204" pitchFamily="34" charset="0"/>
              <a:cs typeface="Arial" panose="020B0604020202020204" pitchFamily="34" charset="0"/>
            </a:rPr>
            <a:t>persalinan</a:t>
          </a:r>
          <a:endParaRPr lang="en-US" dirty="0">
            <a:latin typeface="Arial" panose="020B0604020202020204" pitchFamily="34" charset="0"/>
            <a:cs typeface="Arial" panose="020B0604020202020204" pitchFamily="34" charset="0"/>
          </a:endParaRPr>
        </a:p>
      </dgm:t>
    </dgm:pt>
    <dgm:pt modelId="{1C4BA49C-6DF3-4565-9005-29E3C4A7FA49}" cxnId="{735BAC6A-E16D-4702-8808-C03D3483BEEB}" type="parTrans">
      <dgm:prSet/>
      <dgm:spPr/>
      <dgm:t>
        <a:bodyPr/>
        <a:lstStyle/>
        <a:p>
          <a:endParaRPr lang="en-US"/>
        </a:p>
      </dgm:t>
    </dgm:pt>
    <dgm:pt modelId="{AFF3A5E0-4D30-4678-8620-E24F7254C89C}" cxnId="{735BAC6A-E16D-4702-8808-C03D3483BEEB}" type="sibTrans">
      <dgm:prSet/>
      <dgm:spPr/>
      <dgm:t>
        <a:bodyPr/>
        <a:lstStyle/>
        <a:p>
          <a:endParaRPr lang="en-US"/>
        </a:p>
      </dgm:t>
    </dgm:pt>
    <dgm:pt modelId="{E0B2941E-386F-497C-92D9-D754DBAF6DE6}">
      <dgm:prSet/>
      <dgm:spPr/>
      <dgm:t>
        <a:bodyPr/>
        <a:lstStyle/>
        <a:p>
          <a:pPr rtl="0">
            <a:lnSpc>
              <a:spcPct val="150000"/>
            </a:lnSpc>
          </a:pPr>
          <a:r>
            <a:rPr lang="en-US" dirty="0" smtClean="0">
              <a:latin typeface="Arial" panose="020B0604020202020204" pitchFamily="34" charset="0"/>
              <a:cs typeface="Arial" panose="020B0604020202020204" pitchFamily="34" charset="0"/>
            </a:rPr>
            <a:t>.KIE </a:t>
          </a:r>
          <a:r>
            <a:rPr lang="en-US" dirty="0" err="1" smtClean="0">
              <a:latin typeface="Arial" panose="020B0604020202020204" pitchFamily="34" charset="0"/>
              <a:cs typeface="Arial" panose="020B0604020202020204" pitchFamily="34" charset="0"/>
            </a:rPr>
            <a:t>tentang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menjaga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kehamilan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yaitu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dengan</a:t>
          </a:r>
          <a:r>
            <a:rPr lang="en-US" dirty="0" smtClean="0">
              <a:latin typeface="Arial" panose="020B0604020202020204" pitchFamily="34" charset="0"/>
              <a:cs typeface="Arial" panose="020B0604020202020204" pitchFamily="34" charset="0"/>
            </a:rPr>
            <a:t> ANC </a:t>
          </a:r>
          <a:r>
            <a:rPr lang="en-US" dirty="0" err="1" smtClean="0">
              <a:latin typeface="Arial" panose="020B0604020202020204" pitchFamily="34" charset="0"/>
              <a:cs typeface="Arial" panose="020B0604020202020204" pitchFamily="34" charset="0"/>
            </a:rPr>
            <a:t>teratur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konsumsi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makanan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bergizi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batasi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aktifitas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fisik</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tidak</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perlu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pantang</a:t>
          </a:r>
          <a:endParaRPr lang="en-US" dirty="0">
            <a:latin typeface="Arial" panose="020B0604020202020204" pitchFamily="34" charset="0"/>
            <a:cs typeface="Arial" panose="020B0604020202020204" pitchFamily="34" charset="0"/>
          </a:endParaRPr>
        </a:p>
      </dgm:t>
    </dgm:pt>
    <dgm:pt modelId="{F56B6AA8-5E5F-4677-9528-A3A3E0C24BC9}" cxnId="{9095E939-DFA3-4FD5-A50D-8F127DDAFE74}" type="parTrans">
      <dgm:prSet/>
      <dgm:spPr/>
      <dgm:t>
        <a:bodyPr/>
        <a:lstStyle/>
        <a:p>
          <a:endParaRPr lang="en-US"/>
        </a:p>
      </dgm:t>
    </dgm:pt>
    <dgm:pt modelId="{BEFFE997-339C-410C-B330-6E672AF0EECE}" cxnId="{9095E939-DFA3-4FD5-A50D-8F127DDAFE74}" type="sibTrans">
      <dgm:prSet/>
      <dgm:spPr/>
      <dgm:t>
        <a:bodyPr/>
        <a:lstStyle/>
        <a:p>
          <a:endParaRPr lang="en-US"/>
        </a:p>
      </dgm:t>
    </dgm:pt>
    <dgm:pt modelId="{8EEF56D2-98AA-4CE1-931C-A38A7EDC3263}">
      <dgm:prSet custT="1"/>
      <dgm:spPr>
        <a:solidFill>
          <a:srgbClr val="00B050"/>
        </a:solidFill>
      </dgm:spPr>
      <dgm:t>
        <a:bodyPr/>
        <a:lstStyle/>
        <a:p>
          <a:pPr rtl="0"/>
          <a:r>
            <a:rPr lang="en-US" sz="2800" b="1" dirty="0" err="1" smtClean="0">
              <a:latin typeface="Arial" panose="020B0604020202020204" pitchFamily="34" charset="0"/>
              <a:cs typeface="Arial" panose="020B0604020202020204" pitchFamily="34" charset="0"/>
            </a:rPr>
            <a:t>Peran</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Bidan</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dalam</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hal</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ini</a:t>
          </a:r>
          <a:endParaRPr lang="en-US" sz="2800" dirty="0">
            <a:latin typeface="Arial" panose="020B0604020202020204" pitchFamily="34" charset="0"/>
            <a:cs typeface="Arial" panose="020B0604020202020204" pitchFamily="34" charset="0"/>
          </a:endParaRPr>
        </a:p>
      </dgm:t>
    </dgm:pt>
    <dgm:pt modelId="{0123C1C8-A3C8-4D7E-96D4-110736AD21C9}" cxnId="{B323546B-61E5-4F8A-AAEC-0A728FF48104}" type="sibTrans">
      <dgm:prSet/>
      <dgm:spPr/>
      <dgm:t>
        <a:bodyPr/>
        <a:lstStyle/>
        <a:p>
          <a:endParaRPr lang="en-US"/>
        </a:p>
      </dgm:t>
    </dgm:pt>
    <dgm:pt modelId="{4C5D5B91-6E92-4552-AFDE-4DEA60DE07B7}" cxnId="{B323546B-61E5-4F8A-AAEC-0A728FF48104}" type="parTrans">
      <dgm:prSet/>
      <dgm:spPr/>
      <dgm:t>
        <a:bodyPr/>
        <a:lstStyle/>
        <a:p>
          <a:endParaRPr lang="en-US"/>
        </a:p>
      </dgm:t>
    </dgm:pt>
    <dgm:pt modelId="{062089E7-FBA8-46B7-9442-47B72393F022}" type="pres">
      <dgm:prSet presAssocID="{9AA962BD-7532-413C-B343-F5A5AD2C113A}" presName="Name0" presStyleCnt="0">
        <dgm:presLayoutVars>
          <dgm:dir/>
          <dgm:animLvl val="lvl"/>
          <dgm:resizeHandles val="exact"/>
        </dgm:presLayoutVars>
      </dgm:prSet>
      <dgm:spPr/>
      <dgm:t>
        <a:bodyPr/>
        <a:lstStyle/>
        <a:p>
          <a:endParaRPr lang="en-US"/>
        </a:p>
      </dgm:t>
    </dgm:pt>
    <dgm:pt modelId="{D8CA71C0-5487-4DB9-971F-5DA6AF807235}" type="pres">
      <dgm:prSet presAssocID="{2EC8D362-9FC8-49B5-BB92-A169625AA509}" presName="linNode" presStyleCnt="0"/>
      <dgm:spPr/>
    </dgm:pt>
    <dgm:pt modelId="{DD7EA85F-FEE7-4CD5-A673-61675C1422C4}" type="pres">
      <dgm:prSet presAssocID="{2EC8D362-9FC8-49B5-BB92-A169625AA509}" presName="parentText" presStyleLbl="node1" presStyleIdx="0" presStyleCnt="2">
        <dgm:presLayoutVars>
          <dgm:chMax val="1"/>
          <dgm:bulletEnabled val="1"/>
        </dgm:presLayoutVars>
      </dgm:prSet>
      <dgm:spPr/>
      <dgm:t>
        <a:bodyPr/>
        <a:lstStyle/>
        <a:p>
          <a:endParaRPr lang="en-US"/>
        </a:p>
      </dgm:t>
    </dgm:pt>
    <dgm:pt modelId="{976FD679-4CCC-475B-B884-E3D42A8EDDD0}" type="pres">
      <dgm:prSet presAssocID="{2EC8D362-9FC8-49B5-BB92-A169625AA509}" presName="descendantText" presStyleLbl="alignAccFollowNode1" presStyleIdx="0" presStyleCnt="2" custScaleY="139635">
        <dgm:presLayoutVars>
          <dgm:bulletEnabled val="1"/>
        </dgm:presLayoutVars>
      </dgm:prSet>
      <dgm:spPr/>
      <dgm:t>
        <a:bodyPr/>
        <a:lstStyle/>
        <a:p>
          <a:endParaRPr lang="en-US"/>
        </a:p>
      </dgm:t>
    </dgm:pt>
    <dgm:pt modelId="{76742414-5D9E-4705-A13A-CD6501809F8A}" type="pres">
      <dgm:prSet presAssocID="{BFC63694-CE0C-49BB-B1B3-69F5F8ADFD5A}" presName="sp" presStyleCnt="0"/>
      <dgm:spPr/>
    </dgm:pt>
    <dgm:pt modelId="{DF2FB511-33B7-4BBB-9254-A59057DBC6F1}" type="pres">
      <dgm:prSet presAssocID="{8EEF56D2-98AA-4CE1-931C-A38A7EDC3263}" presName="linNode" presStyleCnt="0"/>
      <dgm:spPr/>
    </dgm:pt>
    <dgm:pt modelId="{0EDA27EC-E833-4B10-86D6-E81359559358}" type="pres">
      <dgm:prSet presAssocID="{8EEF56D2-98AA-4CE1-931C-A38A7EDC3263}" presName="parentText" presStyleLbl="node1" presStyleIdx="1" presStyleCnt="2">
        <dgm:presLayoutVars>
          <dgm:chMax val="1"/>
          <dgm:bulletEnabled val="1"/>
        </dgm:presLayoutVars>
      </dgm:prSet>
      <dgm:spPr/>
      <dgm:t>
        <a:bodyPr/>
        <a:lstStyle/>
        <a:p>
          <a:endParaRPr lang="en-US"/>
        </a:p>
      </dgm:t>
    </dgm:pt>
    <dgm:pt modelId="{DC84C129-BEC2-4939-9B40-467E11390CDD}" type="pres">
      <dgm:prSet presAssocID="{8EEF56D2-98AA-4CE1-931C-A38A7EDC3263}" presName="descendantText" presStyleLbl="alignAccFollowNode1" presStyleIdx="1" presStyleCnt="2" custScaleY="130767">
        <dgm:presLayoutVars>
          <dgm:bulletEnabled val="1"/>
        </dgm:presLayoutVars>
      </dgm:prSet>
      <dgm:spPr/>
      <dgm:t>
        <a:bodyPr/>
        <a:lstStyle/>
        <a:p>
          <a:endParaRPr lang="en-US"/>
        </a:p>
      </dgm:t>
    </dgm:pt>
  </dgm:ptLst>
  <dgm:cxnLst>
    <dgm:cxn modelId="{4F03EFB9-1CA4-4564-9A40-D184DA7F5517}" srcId="{8EEF56D2-98AA-4CE1-931C-A38A7EDC3263}" destId="{FF8B29B6-878D-4AF7-9FF6-A8F0F4B3CD01}" srcOrd="1" destOrd="0" parTransId="{1DB0783A-7550-4F8D-82C3-DC0FE2305D10}" sibTransId="{A1CA0FE0-4411-48C6-9C03-F6EA5E8164FF}"/>
    <dgm:cxn modelId="{243510C0-645B-4C98-8ECA-AA7EF98F115D}" type="presOf" srcId="{008CDB70-6193-44EA-9CB7-793EB53C61B6}" destId="{976FD679-4CCC-475B-B884-E3D42A8EDDD0}" srcOrd="0" destOrd="2" presId="urn:microsoft.com/office/officeart/2005/8/layout/vList5"/>
    <dgm:cxn modelId="{DE38CEFE-F347-49AD-83F5-4DA9A25215E2}" type="presOf" srcId="{0772B0E5-1ED2-4844-86D7-EFD8D8091955}" destId="{976FD679-4CCC-475B-B884-E3D42A8EDDD0}" srcOrd="0" destOrd="5" presId="urn:microsoft.com/office/officeart/2005/8/layout/vList5"/>
    <dgm:cxn modelId="{EC74DD25-AB38-43BE-ADBA-BB89808FEAC0}" type="presOf" srcId="{983FC198-3013-4F2C-AB84-5E882B290323}" destId="{DC84C129-BEC2-4939-9B40-467E11390CDD}" srcOrd="0" destOrd="5" presId="urn:microsoft.com/office/officeart/2005/8/layout/vList5"/>
    <dgm:cxn modelId="{B323546B-61E5-4F8A-AAEC-0A728FF48104}" srcId="{9AA962BD-7532-413C-B343-F5A5AD2C113A}" destId="{8EEF56D2-98AA-4CE1-931C-A38A7EDC3263}" srcOrd="1" destOrd="0" parTransId="{4C5D5B91-6E92-4552-AFDE-4DEA60DE07B7}" sibTransId="{0123C1C8-A3C8-4D7E-96D4-110736AD21C9}"/>
    <dgm:cxn modelId="{99725276-77C2-4E72-9696-E43252FF15B4}" srcId="{2EC8D362-9FC8-49B5-BB92-A169625AA509}" destId="{FF175FCE-4CA6-447E-94D3-C10C81EDFA10}" srcOrd="1" destOrd="0" parTransId="{52FF6395-41F9-415A-91DF-FE1F7F34EDC4}" sibTransId="{8746D7E9-DD31-40CB-9F84-0DE1C179C21F}"/>
    <dgm:cxn modelId="{A2FCBCEA-B579-4533-A7CF-7CB3E148C7F2}" type="presOf" srcId="{9AFA0DCD-46A1-4302-9491-477032BDD02C}" destId="{DC84C129-BEC2-4939-9B40-467E11390CDD}" srcOrd="0" destOrd="3" presId="urn:microsoft.com/office/officeart/2005/8/layout/vList5"/>
    <dgm:cxn modelId="{607DC817-5440-4004-9B38-CAB446EA5C05}" type="presOf" srcId="{B2E85241-C85D-4535-BC9F-F061E4814959}" destId="{DC84C129-BEC2-4939-9B40-467E11390CDD}" srcOrd="0" destOrd="4" presId="urn:microsoft.com/office/officeart/2005/8/layout/vList5"/>
    <dgm:cxn modelId="{9056372B-C9E7-4A5D-9EC2-6BBD63C5762B}" type="presOf" srcId="{9DD686A7-A7E0-45A0-ADAD-664A0EF74C8C}" destId="{976FD679-4CCC-475B-B884-E3D42A8EDDD0}" srcOrd="0" destOrd="7" presId="urn:microsoft.com/office/officeart/2005/8/layout/vList5"/>
    <dgm:cxn modelId="{56480FCA-236B-4D53-AC8E-6FC49188F206}" srcId="{8EEF56D2-98AA-4CE1-931C-A38A7EDC3263}" destId="{BAE95A35-A8BE-4A63-A66F-C68DE5343C7E}" srcOrd="2" destOrd="0" parTransId="{21CDA114-F69E-4F4E-9F83-53B2BA97FFF0}" sibTransId="{1736FE84-96D6-4C09-A376-2A8357505984}"/>
    <dgm:cxn modelId="{D54A5B90-389D-4033-B883-AD98F17D0CF5}" type="presOf" srcId="{FF8B29B6-878D-4AF7-9FF6-A8F0F4B3CD01}" destId="{DC84C129-BEC2-4939-9B40-467E11390CDD}" srcOrd="0" destOrd="1" presId="urn:microsoft.com/office/officeart/2005/8/layout/vList5"/>
    <dgm:cxn modelId="{8A6C59DD-D2B7-442C-9BA4-3618DC67877B}" srcId="{8EEF56D2-98AA-4CE1-931C-A38A7EDC3263}" destId="{9AFA0DCD-46A1-4302-9491-477032BDD02C}" srcOrd="3" destOrd="0" parTransId="{B1765BB4-C6CC-453D-A1EE-43B115E460BE}" sibTransId="{E0867703-2113-4FEF-AE25-27F96DF44CFD}"/>
    <dgm:cxn modelId="{6CA40E78-2290-4A99-A4B1-0AD929E90224}" type="presOf" srcId="{E0B2941E-386F-497C-92D9-D754DBAF6DE6}" destId="{DC84C129-BEC2-4939-9B40-467E11390CDD}" srcOrd="0" destOrd="6" presId="urn:microsoft.com/office/officeart/2005/8/layout/vList5"/>
    <dgm:cxn modelId="{2D3AE566-4D6D-4A33-B835-6936E3D1A374}" srcId="{2EC8D362-9FC8-49B5-BB92-A169625AA509}" destId="{008CDB70-6193-44EA-9CB7-793EB53C61B6}" srcOrd="2" destOrd="0" parTransId="{5E50ABB7-6B4F-4086-B980-C125E6F98C74}" sibTransId="{8CDD5230-F435-4304-B7C7-92D79D183732}"/>
    <dgm:cxn modelId="{23B64F13-2B5F-4A88-A4C3-67DF0B790629}" srcId="{8EEF56D2-98AA-4CE1-931C-A38A7EDC3263}" destId="{B2E85241-C85D-4535-BC9F-F061E4814959}" srcOrd="4" destOrd="0" parTransId="{2E9D4EA1-EB62-4713-B276-1E01C33FE68C}" sibTransId="{BFB5ED4A-3B2B-40E1-9CDA-0076F54E2FD9}"/>
    <dgm:cxn modelId="{9E0CCB3F-BEFD-4031-BC8E-A011A0994C83}" srcId="{2EC8D362-9FC8-49B5-BB92-A169625AA509}" destId="{1CC1CA64-2D88-42EA-9324-B110896E2150}" srcOrd="6" destOrd="0" parTransId="{1D7A22D9-8071-4064-93A6-AB6E46F417AB}" sibTransId="{A481DCB2-A197-4729-A0EA-E81D43534E3D}"/>
    <dgm:cxn modelId="{E17F47A0-D378-4EE8-8220-36BB004AEF15}" srcId="{8EEF56D2-98AA-4CE1-931C-A38A7EDC3263}" destId="{02AD0CA3-C816-48BE-BBE7-C94119207990}" srcOrd="0" destOrd="0" parTransId="{161AE722-1C37-4231-A99C-1E71CA3DF46E}" sibTransId="{6D2F51B5-F044-40CD-A890-BCD0F131F5AE}"/>
    <dgm:cxn modelId="{735BAC6A-E16D-4702-8808-C03D3483BEEB}" srcId="{8EEF56D2-98AA-4CE1-931C-A38A7EDC3263}" destId="{983FC198-3013-4F2C-AB84-5E882B290323}" srcOrd="5" destOrd="0" parTransId="{1C4BA49C-6DF3-4565-9005-29E3C4A7FA49}" sibTransId="{AFF3A5E0-4D30-4678-8620-E24F7254C89C}"/>
    <dgm:cxn modelId="{D937C1D4-AA12-434E-AB6D-8740499EC35F}" srcId="{9AA962BD-7532-413C-B343-F5A5AD2C113A}" destId="{2EC8D362-9FC8-49B5-BB92-A169625AA509}" srcOrd="0" destOrd="0" parTransId="{FDC089F0-F875-4F5A-ADAD-8012FF15024F}" sibTransId="{BFC63694-CE0C-49BB-B1B3-69F5F8ADFD5A}"/>
    <dgm:cxn modelId="{9BAE2BAF-54B0-4F04-B8BE-39BAE6E5E2A1}" type="presOf" srcId="{A4FB4C6E-A58D-4388-9C8C-452C82EAC8C0}" destId="{976FD679-4CCC-475B-B884-E3D42A8EDDD0}" srcOrd="0" destOrd="4" presId="urn:microsoft.com/office/officeart/2005/8/layout/vList5"/>
    <dgm:cxn modelId="{C522E94F-BF89-4B36-A5EA-5A33A3999952}" type="presOf" srcId="{F40FB367-F6FC-4940-A28B-BEDBC65D39EA}" destId="{976FD679-4CCC-475B-B884-E3D42A8EDDD0}" srcOrd="0" destOrd="8" presId="urn:microsoft.com/office/officeart/2005/8/layout/vList5"/>
    <dgm:cxn modelId="{0BB5C692-6A1D-4CF5-8B7F-377FAFF3BFB1}" type="presOf" srcId="{9AA962BD-7532-413C-B343-F5A5AD2C113A}" destId="{062089E7-FBA8-46B7-9442-47B72393F022}" srcOrd="0" destOrd="0" presId="urn:microsoft.com/office/officeart/2005/8/layout/vList5"/>
    <dgm:cxn modelId="{723E39A9-EE95-4A33-82A3-E7E07B14B448}" srcId="{2EC8D362-9FC8-49B5-BB92-A169625AA509}" destId="{0772B0E5-1ED2-4844-86D7-EFD8D8091955}" srcOrd="5" destOrd="0" parTransId="{527D1D4D-3CE9-4C3D-807D-CE85BBC974CD}" sibTransId="{7CE4CC26-501C-417E-A872-F99733C10FAC}"/>
    <dgm:cxn modelId="{E5735706-1C9A-4F30-8D94-38BD47B0B7AC}" srcId="{2EC8D362-9FC8-49B5-BB92-A169625AA509}" destId="{9DD686A7-A7E0-45A0-ADAD-664A0EF74C8C}" srcOrd="7" destOrd="0" parTransId="{A60C631C-017C-40AF-AA92-F87B7B80D3C8}" sibTransId="{5F6FEE0C-EB60-48CD-9DBA-F6E75F3F1DD2}"/>
    <dgm:cxn modelId="{B5B4E528-3277-49C4-B1CF-915F6771C62B}" srcId="{2EC8D362-9FC8-49B5-BB92-A169625AA509}" destId="{4C297D3C-E1E5-4300-98AD-1CE3E408BF76}" srcOrd="3" destOrd="0" parTransId="{653ABCA8-6752-4FC5-86BD-D83FD7C6945F}" sibTransId="{239074EA-7591-41A7-BFD1-9376B0A29CD8}"/>
    <dgm:cxn modelId="{415F1540-36B2-4BD9-A8AB-B016F5EF86DB}" srcId="{2EC8D362-9FC8-49B5-BB92-A169625AA509}" destId="{F40FB367-F6FC-4940-A28B-BEDBC65D39EA}" srcOrd="8" destOrd="0" parTransId="{DF531D1F-1913-4483-B6F8-5635E4647CDF}" sibTransId="{F2D953FE-084F-482A-B3AE-6A44FA851E68}"/>
    <dgm:cxn modelId="{F38FF8D7-4139-414B-AD21-917F17E54E47}" type="presOf" srcId="{8EEF56D2-98AA-4CE1-931C-A38A7EDC3263}" destId="{0EDA27EC-E833-4B10-86D6-E81359559358}" srcOrd="0" destOrd="0" presId="urn:microsoft.com/office/officeart/2005/8/layout/vList5"/>
    <dgm:cxn modelId="{438F0971-CF08-416F-8347-291BB13CBD53}" type="presOf" srcId="{FF175FCE-4CA6-447E-94D3-C10C81EDFA10}" destId="{976FD679-4CCC-475B-B884-E3D42A8EDDD0}" srcOrd="0" destOrd="1" presId="urn:microsoft.com/office/officeart/2005/8/layout/vList5"/>
    <dgm:cxn modelId="{5F58464F-826A-4A38-A213-81B6C8A51556}" type="presOf" srcId="{E4D846E8-119F-4462-8EC7-4486ED712756}" destId="{976FD679-4CCC-475B-B884-E3D42A8EDDD0}" srcOrd="0" destOrd="0" presId="urn:microsoft.com/office/officeart/2005/8/layout/vList5"/>
    <dgm:cxn modelId="{9095E939-DFA3-4FD5-A50D-8F127DDAFE74}" srcId="{8EEF56D2-98AA-4CE1-931C-A38A7EDC3263}" destId="{E0B2941E-386F-497C-92D9-D754DBAF6DE6}" srcOrd="6" destOrd="0" parTransId="{F56B6AA8-5E5F-4677-9528-A3A3E0C24BC9}" sibTransId="{BEFFE997-339C-410C-B330-6E672AF0EECE}"/>
    <dgm:cxn modelId="{B7FFC6C2-8198-4972-82C1-650BE64BFF76}" type="presOf" srcId="{1CC1CA64-2D88-42EA-9324-B110896E2150}" destId="{976FD679-4CCC-475B-B884-E3D42A8EDDD0}" srcOrd="0" destOrd="6" presId="urn:microsoft.com/office/officeart/2005/8/layout/vList5"/>
    <dgm:cxn modelId="{9DD928EA-1F83-4354-BBAA-F29D14F08A0C}" type="presOf" srcId="{2EC8D362-9FC8-49B5-BB92-A169625AA509}" destId="{DD7EA85F-FEE7-4CD5-A673-61675C1422C4}" srcOrd="0" destOrd="0" presId="urn:microsoft.com/office/officeart/2005/8/layout/vList5"/>
    <dgm:cxn modelId="{067AE364-3AB7-4A9E-8619-34C3C8DBB209}" type="presOf" srcId="{02AD0CA3-C816-48BE-BBE7-C94119207990}" destId="{DC84C129-BEC2-4939-9B40-467E11390CDD}" srcOrd="0" destOrd="0" presId="urn:microsoft.com/office/officeart/2005/8/layout/vList5"/>
    <dgm:cxn modelId="{4E2F0A54-D376-4EB0-9094-8A21ABA07883}" type="presOf" srcId="{4C297D3C-E1E5-4300-98AD-1CE3E408BF76}" destId="{976FD679-4CCC-475B-B884-E3D42A8EDDD0}" srcOrd="0" destOrd="3" presId="urn:microsoft.com/office/officeart/2005/8/layout/vList5"/>
    <dgm:cxn modelId="{1B4B4618-B1FB-431C-988C-9B2BB975DE6A}" type="presOf" srcId="{BAE95A35-A8BE-4A63-A66F-C68DE5343C7E}" destId="{DC84C129-BEC2-4939-9B40-467E11390CDD}" srcOrd="0" destOrd="2" presId="urn:microsoft.com/office/officeart/2005/8/layout/vList5"/>
    <dgm:cxn modelId="{27430703-DF2F-43D3-93FC-B92781075652}" srcId="{2EC8D362-9FC8-49B5-BB92-A169625AA509}" destId="{E4D846E8-119F-4462-8EC7-4486ED712756}" srcOrd="0" destOrd="0" parTransId="{86F8854E-84A1-44A4-B0B9-6D9A85E04CBC}" sibTransId="{2A26FB9F-9845-4168-B077-93DFA9322AD1}"/>
    <dgm:cxn modelId="{86917B87-7EBD-4932-8C6A-9246B123507A}" srcId="{2EC8D362-9FC8-49B5-BB92-A169625AA509}" destId="{A4FB4C6E-A58D-4388-9C8C-452C82EAC8C0}" srcOrd="4" destOrd="0" parTransId="{D56402FF-784B-4934-8DCE-1972B6BA451A}" sibTransId="{8850916C-9E8A-42B0-A24E-F4A1A5874C07}"/>
    <dgm:cxn modelId="{0470BB9F-199A-4061-A652-484D898F5266}" type="presParOf" srcId="{062089E7-FBA8-46B7-9442-47B72393F022}" destId="{D8CA71C0-5487-4DB9-971F-5DA6AF807235}" srcOrd="0" destOrd="0" presId="urn:microsoft.com/office/officeart/2005/8/layout/vList5"/>
    <dgm:cxn modelId="{BCF3BC86-9495-4BED-9D9E-EE875198351C}" type="presParOf" srcId="{D8CA71C0-5487-4DB9-971F-5DA6AF807235}" destId="{DD7EA85F-FEE7-4CD5-A673-61675C1422C4}" srcOrd="0" destOrd="0" presId="urn:microsoft.com/office/officeart/2005/8/layout/vList5"/>
    <dgm:cxn modelId="{17F5E645-B038-48DF-8E10-9686CED0898E}" type="presParOf" srcId="{D8CA71C0-5487-4DB9-971F-5DA6AF807235}" destId="{976FD679-4CCC-475B-B884-E3D42A8EDDD0}" srcOrd="1" destOrd="0" presId="urn:microsoft.com/office/officeart/2005/8/layout/vList5"/>
    <dgm:cxn modelId="{40070265-DB0B-49D1-A5AC-C79EA5F9DA67}" type="presParOf" srcId="{062089E7-FBA8-46B7-9442-47B72393F022}" destId="{76742414-5D9E-4705-A13A-CD6501809F8A}" srcOrd="1" destOrd="0" presId="urn:microsoft.com/office/officeart/2005/8/layout/vList5"/>
    <dgm:cxn modelId="{1B9B083F-3843-4394-8A5E-5B5A2CE9CB81}" type="presParOf" srcId="{062089E7-FBA8-46B7-9442-47B72393F022}" destId="{DF2FB511-33B7-4BBB-9254-A59057DBC6F1}" srcOrd="2" destOrd="0" presId="urn:microsoft.com/office/officeart/2005/8/layout/vList5"/>
    <dgm:cxn modelId="{394D26D6-3131-4A10-B590-6489C27FEBF1}" type="presParOf" srcId="{DF2FB511-33B7-4BBB-9254-A59057DBC6F1}" destId="{0EDA27EC-E833-4B10-86D6-E81359559358}" srcOrd="0" destOrd="0" presId="urn:microsoft.com/office/officeart/2005/8/layout/vList5"/>
    <dgm:cxn modelId="{0564ECEA-FE57-495F-99C9-C2C42AFDEB88}" type="presParOf" srcId="{DF2FB511-33B7-4BBB-9254-A59057DBC6F1}" destId="{DC84C129-BEC2-4939-9B40-467E11390CDD}" srcOrd="1"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up 1"/>
      <dsp:cNvGrpSpPr/>
    </dsp:nvGrpSpPr>
    <dsp:grpSpPr>
      <a:xfrm>
        <a:off x="0" y="0"/>
        <a:ext cx="10178322" cy="5123330"/>
        <a:chOff x="0" y="0"/>
        <a:chExt cx="10178322" cy="5123330"/>
      </a:xfrm>
    </dsp:grpSpPr>
    <dsp:sp modelId="{976FD679-4CCC-475B-B884-E3D42A8EDDD0}">
      <dsp:nvSpPr>
        <dsp:cNvPr id="4" name="Persegi Panjang dengan Sudut Sama Sisi Bulat 3"/>
        <dsp:cNvSpPr/>
      </dsp:nvSpPr>
      <dsp:spPr bwMode="white">
        <a:xfrm rot="5400000">
          <a:off x="5628306" y="-1964110"/>
          <a:ext cx="2585906" cy="6514126"/>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45719" tIns="22859" rIns="45719" bIns="22859" anchor="ctr"/>
        <a:lstStyle>
          <a:lvl1pPr algn="l">
            <a:defRPr sz="9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marL="114300" lvl="1" indent="-114300" rtl="0">
            <a:lnSpc>
              <a:spcPct val="150000"/>
            </a:lnSpc>
            <a:spcBef>
              <a:spcPct val="0"/>
            </a:spcBef>
            <a:spcAft>
              <a:spcPct val="15000"/>
            </a:spcAft>
            <a:buChar char="•"/>
          </a:pPr>
          <a:r>
            <a:rPr lang="en-US" sz="1200" dirty="0" err="1" smtClean="0">
              <a:solidFill>
                <a:schemeClr val="dk1"/>
              </a:solidFill>
              <a:latin typeface="Arial" panose="020B0604020202020204" pitchFamily="34" charset="0"/>
              <a:cs typeface="Arial" panose="020B0604020202020204" pitchFamily="34" charset="0"/>
            </a:rPr>
            <a:t>Upacara-upacara</a:t>
          </a:r>
          <a:r>
            <a:rPr lang="en-US" sz="1200" dirty="0" smtClean="0">
              <a:solidFill>
                <a:schemeClr val="dk1"/>
              </a:solidFill>
              <a:latin typeface="Arial" panose="020B0604020202020204" pitchFamily="34" charset="0"/>
              <a:cs typeface="Arial" panose="020B0604020202020204" pitchFamily="34" charset="0"/>
            </a:rPr>
            <a:t> yang </a:t>
          </a:r>
          <a:r>
            <a:rPr lang="en-US" sz="1200" dirty="0" err="1" smtClean="0">
              <a:solidFill>
                <a:schemeClr val="dk1"/>
              </a:solidFill>
              <a:latin typeface="Arial" panose="020B0604020202020204" pitchFamily="34" charset="0"/>
              <a:cs typeface="Arial" panose="020B0604020202020204" pitchFamily="34" charset="0"/>
            </a:rPr>
            <a:t>dilakukan</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untuk</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mengupayakan</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keselamatan</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bagi</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janin</a:t>
          </a:r>
          <a:r>
            <a:rPr lang="en-US" sz="1200" dirty="0" smtClean="0">
              <a:solidFill>
                <a:schemeClr val="dk1"/>
              </a:solidFill>
              <a:latin typeface="Arial" panose="020B0604020202020204" pitchFamily="34" charset="0"/>
              <a:cs typeface="Arial" panose="020B0604020202020204" pitchFamily="34" charset="0"/>
            </a:rPr>
            <a:t>.</a:t>
          </a:r>
          <a:endParaRPr lang="en-US" sz="1200" dirty="0">
            <a:solidFill>
              <a:schemeClr val="dk1"/>
            </a:solidFill>
            <a:latin typeface="Arial" panose="020B0604020202020204" pitchFamily="34" charset="0"/>
            <a:cs typeface="Arial" panose="020B0604020202020204" pitchFamily="34" charset="0"/>
          </a:endParaRPr>
        </a:p>
        <a:p>
          <a:pPr marL="114300" lvl="1" indent="-114300" rtl="0">
            <a:lnSpc>
              <a:spcPct val="150000"/>
            </a:lnSpc>
            <a:spcBef>
              <a:spcPct val="0"/>
            </a:spcBef>
            <a:spcAft>
              <a:spcPct val="15000"/>
            </a:spcAft>
            <a:buChar char="•"/>
          </a:pPr>
          <a:r>
            <a:rPr lang="en-US" sz="1200" dirty="0" err="1" smtClean="0">
              <a:solidFill>
                <a:schemeClr val="dk1"/>
              </a:solidFill>
              <a:latin typeface="Arial" panose="020B0604020202020204" pitchFamily="34" charset="0"/>
              <a:cs typeface="Arial" panose="020B0604020202020204" pitchFamily="34" charset="0"/>
            </a:rPr>
            <a:t>Mengidam</a:t>
          </a:r>
          <a:r>
            <a:rPr lang="en-US" sz="1200" dirty="0" smtClean="0">
              <a:solidFill>
                <a:schemeClr val="dk1"/>
              </a:solidFill>
              <a:latin typeface="Arial" panose="020B0604020202020204" pitchFamily="34" charset="0"/>
              <a:cs typeface="Arial" panose="020B0604020202020204" pitchFamily="34" charset="0"/>
            </a:rPr>
            <a:t>.</a:t>
          </a:r>
          <a:endParaRPr lang="en-US" sz="1200" dirty="0">
            <a:solidFill>
              <a:schemeClr val="dk1"/>
            </a:solidFill>
            <a:latin typeface="Arial" panose="020B0604020202020204" pitchFamily="34" charset="0"/>
            <a:cs typeface="Arial" panose="020B0604020202020204" pitchFamily="34" charset="0"/>
          </a:endParaRPr>
        </a:p>
        <a:p>
          <a:pPr marL="114300" lvl="1" indent="-114300" rtl="0">
            <a:lnSpc>
              <a:spcPct val="150000"/>
            </a:lnSpc>
            <a:spcBef>
              <a:spcPct val="0"/>
            </a:spcBef>
            <a:spcAft>
              <a:spcPct val="15000"/>
            </a:spcAft>
            <a:buChar char="•"/>
          </a:pPr>
          <a:r>
            <a:rPr lang="en-US" sz="1200" dirty="0" err="1" smtClean="0">
              <a:solidFill>
                <a:schemeClr val="dk1"/>
              </a:solidFill>
              <a:latin typeface="Arial" panose="020B0604020202020204" pitchFamily="34" charset="0"/>
              <a:cs typeface="Arial" panose="020B0604020202020204" pitchFamily="34" charset="0"/>
            </a:rPr>
            <a:t>Pantangan</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keluar</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waktu</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maghrib</a:t>
          </a:r>
          <a:r>
            <a:rPr lang="en-US" sz="1200" dirty="0" smtClean="0">
              <a:solidFill>
                <a:schemeClr val="dk1"/>
              </a:solidFill>
              <a:latin typeface="Arial" panose="020B0604020202020204" pitchFamily="34" charset="0"/>
              <a:cs typeface="Arial" panose="020B0604020202020204" pitchFamily="34" charset="0"/>
            </a:rPr>
            <a:t>.</a:t>
          </a:r>
          <a:endParaRPr lang="en-US" sz="1200" dirty="0">
            <a:solidFill>
              <a:schemeClr val="dk1"/>
            </a:solidFill>
            <a:latin typeface="Arial" panose="020B0604020202020204" pitchFamily="34" charset="0"/>
            <a:cs typeface="Arial" panose="020B0604020202020204" pitchFamily="34" charset="0"/>
          </a:endParaRPr>
        </a:p>
        <a:p>
          <a:pPr marL="114300" lvl="1" indent="-114300" rtl="0">
            <a:lnSpc>
              <a:spcPct val="150000"/>
            </a:lnSpc>
            <a:spcBef>
              <a:spcPct val="0"/>
            </a:spcBef>
            <a:spcAft>
              <a:spcPct val="15000"/>
            </a:spcAft>
            <a:buChar char="•"/>
          </a:pPr>
          <a:r>
            <a:rPr lang="en-US" sz="1200" smtClean="0">
              <a:solidFill>
                <a:schemeClr val="dk1"/>
              </a:solidFill>
              <a:latin typeface="Arial" panose="020B0604020202020204" pitchFamily="34" charset="0"/>
              <a:cs typeface="Arial" panose="020B0604020202020204" pitchFamily="34" charset="0"/>
            </a:rPr>
            <a:t>Pantangan menjalin rambut.</a:t>
          </a:r>
          <a:endParaRPr lang="en-US" sz="1200">
            <a:solidFill>
              <a:schemeClr val="dk1"/>
            </a:solidFill>
            <a:latin typeface="Arial" panose="020B0604020202020204" pitchFamily="34" charset="0"/>
            <a:cs typeface="Arial" panose="020B0604020202020204" pitchFamily="34" charset="0"/>
          </a:endParaRPr>
        </a:p>
        <a:p>
          <a:pPr marL="114300" lvl="1" indent="-114300" rtl="0">
            <a:lnSpc>
              <a:spcPct val="150000"/>
            </a:lnSpc>
            <a:spcBef>
              <a:spcPct val="0"/>
            </a:spcBef>
            <a:spcAft>
              <a:spcPct val="15000"/>
            </a:spcAft>
            <a:buChar char="•"/>
          </a:pPr>
          <a:r>
            <a:rPr lang="en-US" sz="1200" dirty="0" err="1" smtClean="0">
              <a:solidFill>
                <a:schemeClr val="dk1"/>
              </a:solidFill>
              <a:latin typeface="Arial" panose="020B0604020202020204" pitchFamily="34" charset="0"/>
              <a:cs typeface="Arial" panose="020B0604020202020204" pitchFamily="34" charset="0"/>
            </a:rPr>
            <a:t>Tidak</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boleh</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duduk</a:t>
          </a:r>
          <a:r>
            <a:rPr lang="en-US" sz="1200" dirty="0" smtClean="0">
              <a:solidFill>
                <a:schemeClr val="dk1"/>
              </a:solidFill>
              <a:latin typeface="Arial" panose="020B0604020202020204" pitchFamily="34" charset="0"/>
              <a:cs typeface="Arial" panose="020B0604020202020204" pitchFamily="34" charset="0"/>
            </a:rPr>
            <a:t> di </a:t>
          </a:r>
          <a:r>
            <a:rPr lang="en-US" sz="1200" dirty="0" err="1" smtClean="0">
              <a:solidFill>
                <a:schemeClr val="dk1"/>
              </a:solidFill>
              <a:latin typeface="Arial" panose="020B0604020202020204" pitchFamily="34" charset="0"/>
              <a:cs typeface="Arial" panose="020B0604020202020204" pitchFamily="34" charset="0"/>
            </a:rPr>
            <a:t>depan</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pintu</a:t>
          </a:r>
          <a:r>
            <a:rPr lang="en-US" sz="1200" dirty="0" smtClean="0">
              <a:solidFill>
                <a:schemeClr val="dk1"/>
              </a:solidFill>
              <a:latin typeface="Arial" panose="020B0604020202020204" pitchFamily="34" charset="0"/>
              <a:cs typeface="Arial" panose="020B0604020202020204" pitchFamily="34" charset="0"/>
            </a:rPr>
            <a:t>.</a:t>
          </a:r>
          <a:endParaRPr lang="en-US" sz="1200" dirty="0">
            <a:solidFill>
              <a:schemeClr val="dk1"/>
            </a:solidFill>
            <a:latin typeface="Arial" panose="020B0604020202020204" pitchFamily="34" charset="0"/>
            <a:cs typeface="Arial" panose="020B0604020202020204" pitchFamily="34" charset="0"/>
          </a:endParaRPr>
        </a:p>
        <a:p>
          <a:pPr marL="114300" lvl="1" indent="-114300" rtl="0">
            <a:lnSpc>
              <a:spcPct val="150000"/>
            </a:lnSpc>
            <a:spcBef>
              <a:spcPct val="0"/>
            </a:spcBef>
            <a:spcAft>
              <a:spcPct val="15000"/>
            </a:spcAft>
            <a:buChar char="•"/>
          </a:pPr>
          <a:r>
            <a:rPr lang="en-US" sz="1200" smtClean="0">
              <a:solidFill>
                <a:schemeClr val="dk1"/>
              </a:solidFill>
              <a:latin typeface="Arial" panose="020B0604020202020204" pitchFamily="34" charset="0"/>
              <a:cs typeface="Arial" panose="020B0604020202020204" pitchFamily="34" charset="0"/>
            </a:rPr>
            <a:t>Tidak boleh makan pisang dempet.</a:t>
          </a:r>
          <a:endParaRPr lang="en-US" sz="1200">
            <a:solidFill>
              <a:schemeClr val="dk1"/>
            </a:solidFill>
            <a:latin typeface="Arial" panose="020B0604020202020204" pitchFamily="34" charset="0"/>
            <a:cs typeface="Arial" panose="020B0604020202020204" pitchFamily="34" charset="0"/>
          </a:endParaRPr>
        </a:p>
        <a:p>
          <a:pPr marL="114300" lvl="1" indent="-114300" rtl="0">
            <a:lnSpc>
              <a:spcPct val="150000"/>
            </a:lnSpc>
            <a:spcBef>
              <a:spcPct val="0"/>
            </a:spcBef>
            <a:spcAft>
              <a:spcPct val="15000"/>
            </a:spcAft>
            <a:buChar char="•"/>
          </a:pPr>
          <a:r>
            <a:rPr lang="en-US" sz="1200" dirty="0" err="1" smtClean="0">
              <a:solidFill>
                <a:schemeClr val="dk1"/>
              </a:solidFill>
              <a:latin typeface="Arial" panose="020B0604020202020204" pitchFamily="34" charset="0"/>
              <a:cs typeface="Arial" panose="020B0604020202020204" pitchFamily="34" charset="0"/>
            </a:rPr>
            <a:t>Manggunakan</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jimat</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saat</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bepergian</a:t>
          </a:r>
          <a:r>
            <a:rPr lang="en-US" sz="1200" dirty="0" smtClean="0">
              <a:solidFill>
                <a:schemeClr val="dk1"/>
              </a:solidFill>
              <a:latin typeface="Arial" panose="020B0604020202020204" pitchFamily="34" charset="0"/>
              <a:cs typeface="Arial" panose="020B0604020202020204" pitchFamily="34" charset="0"/>
            </a:rPr>
            <a:t>.</a:t>
          </a:r>
          <a:endParaRPr lang="en-US" sz="1200" dirty="0">
            <a:solidFill>
              <a:schemeClr val="dk1"/>
            </a:solidFill>
            <a:latin typeface="Arial" panose="020B0604020202020204" pitchFamily="34" charset="0"/>
            <a:cs typeface="Arial" panose="020B0604020202020204" pitchFamily="34" charset="0"/>
          </a:endParaRPr>
        </a:p>
        <a:p>
          <a:pPr marL="114300" lvl="1" indent="-114300" rtl="0">
            <a:lnSpc>
              <a:spcPct val="150000"/>
            </a:lnSpc>
            <a:spcBef>
              <a:spcPct val="0"/>
            </a:spcBef>
            <a:spcAft>
              <a:spcPct val="15000"/>
            </a:spcAft>
            <a:buChar char="•"/>
          </a:pPr>
          <a:r>
            <a:rPr lang="en-US" sz="1200" dirty="0" err="1" smtClean="0">
              <a:solidFill>
                <a:schemeClr val="dk1"/>
              </a:solidFill>
              <a:latin typeface="Arial" panose="020B0604020202020204" pitchFamily="34" charset="0"/>
              <a:cs typeface="Arial" panose="020B0604020202020204" pitchFamily="34" charset="0"/>
            </a:rPr>
            <a:t>Tidak</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boleh</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makan</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makanan</a:t>
          </a:r>
          <a:r>
            <a:rPr lang="en-US" sz="1200" dirty="0" smtClean="0">
              <a:solidFill>
                <a:schemeClr val="dk1"/>
              </a:solidFill>
              <a:latin typeface="Arial" panose="020B0604020202020204" pitchFamily="34" charset="0"/>
              <a:cs typeface="Arial" panose="020B0604020202020204" pitchFamily="34" charset="0"/>
            </a:rPr>
            <a:t> yang </a:t>
          </a:r>
          <a:r>
            <a:rPr lang="en-US" sz="1200" dirty="0" err="1" smtClean="0">
              <a:solidFill>
                <a:schemeClr val="dk1"/>
              </a:solidFill>
              <a:latin typeface="Arial" panose="020B0604020202020204" pitchFamily="34" charset="0"/>
              <a:cs typeface="Arial" panose="020B0604020202020204" pitchFamily="34" charset="0"/>
            </a:rPr>
            <a:t>berbau</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amis</a:t>
          </a:r>
          <a:r>
            <a:rPr lang="en-US" sz="1200" dirty="0" smtClean="0">
              <a:solidFill>
                <a:schemeClr val="dk1"/>
              </a:solidFill>
              <a:latin typeface="Arial" panose="020B0604020202020204" pitchFamily="34" charset="0"/>
              <a:cs typeface="Arial" panose="020B0604020202020204" pitchFamily="34" charset="0"/>
            </a:rPr>
            <a:t>.</a:t>
          </a:r>
          <a:endParaRPr lang="en-US" sz="1200" dirty="0">
            <a:solidFill>
              <a:schemeClr val="dk1"/>
            </a:solidFill>
            <a:latin typeface="Arial" panose="020B0604020202020204" pitchFamily="34" charset="0"/>
            <a:cs typeface="Arial" panose="020B0604020202020204" pitchFamily="34" charset="0"/>
          </a:endParaRPr>
        </a:p>
        <a:p>
          <a:pPr marL="114300" lvl="1" indent="-114300" rtl="0">
            <a:lnSpc>
              <a:spcPct val="150000"/>
            </a:lnSpc>
            <a:spcBef>
              <a:spcPct val="0"/>
            </a:spcBef>
            <a:spcAft>
              <a:spcPct val="15000"/>
            </a:spcAft>
            <a:buChar char="•"/>
          </a:pPr>
          <a:r>
            <a:rPr lang="en-US" sz="1200" dirty="0" err="1" smtClean="0">
              <a:solidFill>
                <a:schemeClr val="dk1"/>
              </a:solidFill>
              <a:latin typeface="Arial" panose="020B0604020202020204" pitchFamily="34" charset="0"/>
              <a:cs typeface="Arial" panose="020B0604020202020204" pitchFamily="34" charset="0"/>
            </a:rPr>
            <a:t>Tidak</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boleh</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mempersiapkan</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keperluan</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untuk</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bayi</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sebelum</a:t>
          </a:r>
          <a:r>
            <a:rPr lang="en-US" sz="1200" dirty="0" smtClean="0">
              <a:solidFill>
                <a:schemeClr val="dk1"/>
              </a:solidFill>
              <a:latin typeface="Arial" panose="020B0604020202020204" pitchFamily="34" charset="0"/>
              <a:cs typeface="Arial" panose="020B0604020202020204" pitchFamily="34" charset="0"/>
            </a:rPr>
            <a:t> </a:t>
          </a:r>
          <a:r>
            <a:rPr lang="en-US" sz="1200" dirty="0" err="1" smtClean="0">
              <a:solidFill>
                <a:schemeClr val="dk1"/>
              </a:solidFill>
              <a:latin typeface="Arial" panose="020B0604020202020204" pitchFamily="34" charset="0"/>
              <a:cs typeface="Arial" panose="020B0604020202020204" pitchFamily="34" charset="0"/>
            </a:rPr>
            <a:t>lahir</a:t>
          </a:r>
          <a:r>
            <a:rPr lang="en-US" sz="1200" dirty="0" smtClean="0">
              <a:solidFill>
                <a:schemeClr val="dk1"/>
              </a:solidFill>
              <a:latin typeface="Arial" panose="020B0604020202020204" pitchFamily="34" charset="0"/>
              <a:cs typeface="Arial" panose="020B0604020202020204" pitchFamily="34" charset="0"/>
            </a:rPr>
            <a:t>.</a:t>
          </a:r>
          <a:endParaRPr lang="en-US" sz="1200" dirty="0">
            <a:solidFill>
              <a:schemeClr val="dk1"/>
            </a:solidFill>
            <a:latin typeface="Arial" panose="020B0604020202020204" pitchFamily="34" charset="0"/>
            <a:cs typeface="Arial" panose="020B0604020202020204" pitchFamily="34" charset="0"/>
          </a:endParaRPr>
        </a:p>
      </dsp:txBody>
      <dsp:txXfrm rot="5400000">
        <a:off x="5628306" y="-1964110"/>
        <a:ext cx="2585906" cy="6514126"/>
      </dsp:txXfrm>
    </dsp:sp>
    <dsp:sp modelId="{DD7EA85F-FEE7-4CD5-A673-61675C1422C4}">
      <dsp:nvSpPr>
        <dsp:cNvPr id="3" name="Persegi Panjang Ujung Bulat 2"/>
        <dsp:cNvSpPr/>
      </dsp:nvSpPr>
      <dsp:spPr bwMode="white">
        <a:xfrm>
          <a:off x="0" y="135513"/>
          <a:ext cx="3664196" cy="2314880"/>
        </a:xfrm>
        <a:prstGeom prst="roundRect">
          <a:avLst/>
        </a:prstGeom>
        <a:solidFill>
          <a:srgbClr val="FFC000"/>
        </a:solidFill>
      </dsp:spPr>
      <dsp:style>
        <a:lnRef idx="2">
          <a:schemeClr val="lt1"/>
        </a:lnRef>
        <a:fillRef idx="1">
          <a:schemeClr val="accent1"/>
        </a:fillRef>
        <a:effectRef idx="0">
          <a:scrgbClr r="0" g="0" b="0"/>
        </a:effectRef>
        <a:fontRef idx="minor">
          <a:schemeClr val="lt1"/>
        </a:fontRef>
      </dsp:style>
      <dsp:txBody>
        <a:bodyPr lIns="76200" tIns="38100" rIns="76200" bIns="381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rtl="0">
            <a:lnSpc>
              <a:spcPct val="100000"/>
            </a:lnSpc>
            <a:spcBef>
              <a:spcPct val="0"/>
            </a:spcBef>
            <a:spcAft>
              <a:spcPct val="35000"/>
            </a:spcAft>
          </a:pPr>
          <a:r>
            <a:rPr lang="en-US" sz="2000" b="1" dirty="0" err="1" smtClean="0">
              <a:latin typeface="Arial" panose="020B0604020202020204" pitchFamily="34" charset="0"/>
              <a:cs typeface="Arial" panose="020B0604020202020204" pitchFamily="34" charset="0"/>
            </a:rPr>
            <a:t>Contoh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Perilaku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Sosial</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Budaya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Masyarakat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Mengenai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Kehamilan</a:t>
          </a:r>
          <a:endParaRPr lang="en-US" sz="2000" dirty="0">
            <a:latin typeface="Arial" panose="020B0604020202020204" pitchFamily="34" charset="0"/>
            <a:cs typeface="Arial" panose="020B0604020202020204" pitchFamily="34" charset="0"/>
          </a:endParaRPr>
        </a:p>
      </dsp:txBody>
      <dsp:txXfrm>
        <a:off x="0" y="135513"/>
        <a:ext cx="3664196" cy="2314880"/>
      </dsp:txXfrm>
    </dsp:sp>
    <dsp:sp modelId="{DC84C129-BEC2-4939-9B40-467E11390CDD}">
      <dsp:nvSpPr>
        <dsp:cNvPr id="6" name="Persegi Panjang dengan Sudut Sama Sisi Bulat 5"/>
        <dsp:cNvSpPr/>
      </dsp:nvSpPr>
      <dsp:spPr bwMode="white">
        <a:xfrm rot="5400000">
          <a:off x="5710419" y="655427"/>
          <a:ext cx="2421680" cy="6514126"/>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34290" tIns="17145" rIns="34290" bIns="17145" anchor="ctr"/>
        <a:lstStyle>
          <a:lvl1pPr algn="l">
            <a:defRPr sz="9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lvl="1" rtl="0">
            <a:lnSpc>
              <a:spcPct val="150000"/>
            </a:lnSpc>
            <a:spcBef>
              <a:spcPct val="0"/>
            </a:spcBef>
            <a:spcAft>
              <a:spcPct val="15000"/>
            </a:spcAft>
            <a:buChar char="•"/>
          </a:pPr>
          <a:r>
            <a:rPr lang="en-US" dirty="0" smtClean="0">
              <a:solidFill>
                <a:schemeClr val="dk1"/>
              </a:solidFill>
              <a:latin typeface="Arial" panose="020B0604020202020204" pitchFamily="34" charset="0"/>
              <a:cs typeface="Arial" panose="020B0604020202020204" pitchFamily="34" charset="0"/>
            </a:rPr>
            <a:t>KIE </a:t>
          </a:r>
          <a:r>
            <a:rPr lang="en-US" dirty="0" err="1" smtClean="0">
              <a:solidFill>
                <a:schemeClr val="dk1"/>
              </a:solidFill>
              <a:latin typeface="Arial" panose="020B0604020202020204" pitchFamily="34" charset="0"/>
              <a:cs typeface="Arial" panose="020B0604020202020204" pitchFamily="34" charset="0"/>
            </a:rPr>
            <a:t>tentang</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segala</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sesuatu</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sudah</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diatur</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Tuhan</a:t>
          </a:r>
          <a:r>
            <a:rPr lang="en-US" dirty="0" smtClean="0">
              <a:solidFill>
                <a:schemeClr val="dk1"/>
              </a:solidFill>
              <a:latin typeface="Arial" panose="020B0604020202020204" pitchFamily="34" charset="0"/>
              <a:cs typeface="Arial" panose="020B0604020202020204" pitchFamily="34" charset="0"/>
            </a:rPr>
            <a:t> Yang </a:t>
          </a:r>
          <a:r>
            <a:rPr lang="en-US" dirty="0" err="1" smtClean="0">
              <a:solidFill>
                <a:schemeClr val="dk1"/>
              </a:solidFill>
              <a:latin typeface="Arial" panose="020B0604020202020204" pitchFamily="34" charset="0"/>
              <a:cs typeface="Arial" panose="020B0604020202020204" pitchFamily="34" charset="0"/>
            </a:rPr>
            <a:t>Maha</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Esa</a:t>
          </a:r>
          <a:r>
            <a:rPr lang="en-US" dirty="0" smtClean="0">
              <a:solidFill>
                <a:schemeClr val="dk1"/>
              </a:solidFill>
              <a:latin typeface="Arial" panose="020B0604020202020204" pitchFamily="34" charset="0"/>
              <a:cs typeface="Arial" panose="020B0604020202020204" pitchFamily="34" charset="0"/>
            </a:rPr>
            <a:t>,</a:t>
          </a:r>
          <a:endParaRPr lang="en-US" dirty="0">
            <a:solidFill>
              <a:schemeClr val="dk1"/>
            </a:solidFill>
            <a:latin typeface="Arial" panose="020B0604020202020204" pitchFamily="34" charset="0"/>
            <a:cs typeface="Arial" panose="020B0604020202020204" pitchFamily="34" charset="0"/>
          </a:endParaRPr>
        </a:p>
        <a:p>
          <a:pPr lvl="1" rtl="0">
            <a:lnSpc>
              <a:spcPct val="150000"/>
            </a:lnSpc>
            <a:spcBef>
              <a:spcPct val="0"/>
            </a:spcBef>
            <a:spcAft>
              <a:spcPct val="15000"/>
            </a:spcAft>
            <a:buChar char="•"/>
          </a:pPr>
          <a:r>
            <a:rPr lang="en-US" dirty="0" err="1" smtClean="0">
              <a:solidFill>
                <a:schemeClr val="dk1"/>
              </a:solidFill>
              <a:latin typeface="Arial" panose="020B0604020202020204" pitchFamily="34" charset="0"/>
              <a:cs typeface="Arial" panose="020B0604020202020204" pitchFamily="34" charset="0"/>
            </a:rPr>
            <a:t>mitos</a:t>
          </a:r>
          <a:r>
            <a:rPr lang="en-US" dirty="0" smtClean="0">
              <a:solidFill>
                <a:schemeClr val="dk1"/>
              </a:solidFill>
              <a:latin typeface="Arial" panose="020B0604020202020204" pitchFamily="34" charset="0"/>
              <a:cs typeface="Arial" panose="020B0604020202020204" pitchFamily="34" charset="0"/>
            </a:rPr>
            <a:t> yang </a:t>
          </a:r>
          <a:r>
            <a:rPr lang="en-US" dirty="0" err="1" smtClean="0">
              <a:solidFill>
                <a:schemeClr val="dk1"/>
              </a:solidFill>
              <a:latin typeface="Arial" panose="020B0604020202020204" pitchFamily="34" charset="0"/>
              <a:cs typeface="Arial" panose="020B0604020202020204" pitchFamily="34" charset="0"/>
            </a:rPr>
            <a:t>tidak</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benar</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ditinggalkan</a:t>
          </a:r>
          <a:r>
            <a:rPr lang="en-US" dirty="0" smtClean="0">
              <a:solidFill>
                <a:schemeClr val="dk1"/>
              </a:solidFill>
              <a:latin typeface="Arial" panose="020B0604020202020204" pitchFamily="34" charset="0"/>
              <a:cs typeface="Arial" panose="020B0604020202020204" pitchFamily="34" charset="0"/>
            </a:rPr>
            <a:t>.</a:t>
          </a:r>
          <a:endParaRPr lang="en-US" dirty="0">
            <a:solidFill>
              <a:schemeClr val="dk1"/>
            </a:solidFill>
            <a:latin typeface="Arial" panose="020B0604020202020204" pitchFamily="34" charset="0"/>
            <a:cs typeface="Arial" panose="020B0604020202020204" pitchFamily="34" charset="0"/>
          </a:endParaRPr>
        </a:p>
        <a:p>
          <a:pPr lvl="1" rtl="0">
            <a:lnSpc>
              <a:spcPct val="150000"/>
            </a:lnSpc>
            <a:spcBef>
              <a:spcPct val="0"/>
            </a:spcBef>
            <a:spcAft>
              <a:spcPct val="15000"/>
            </a:spcAft>
            <a:buChar char="•"/>
          </a:pPr>
          <a:r>
            <a:rPr lang="en-US" dirty="0" err="1" smtClean="0">
              <a:solidFill>
                <a:schemeClr val="dk1"/>
              </a:solidFill>
              <a:latin typeface="Arial" panose="020B0604020202020204" pitchFamily="34" charset="0"/>
              <a:cs typeface="Arial" panose="020B0604020202020204" pitchFamily="34" charset="0"/>
            </a:rPr>
            <a:t>Pendekatan</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kepada</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tokoh</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masyarakat</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untuk</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mengubah</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tradisi</a:t>
          </a:r>
          <a:r>
            <a:rPr lang="en-US" dirty="0" smtClean="0">
              <a:solidFill>
                <a:schemeClr val="dk1"/>
              </a:solidFill>
              <a:latin typeface="Arial" panose="020B0604020202020204" pitchFamily="34" charset="0"/>
              <a:cs typeface="Arial" panose="020B0604020202020204" pitchFamily="34" charset="0"/>
            </a:rPr>
            <a:t> yang </a:t>
          </a:r>
          <a:r>
            <a:rPr lang="en-US" dirty="0" err="1" smtClean="0">
              <a:solidFill>
                <a:schemeClr val="dk1"/>
              </a:solidFill>
              <a:latin typeface="Arial" panose="020B0604020202020204" pitchFamily="34" charset="0"/>
              <a:cs typeface="Arial" panose="020B0604020202020204" pitchFamily="34" charset="0"/>
            </a:rPr>
            <a:t>negatif</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atau</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berpengaruh</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buruk</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terhadap</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kehamilan</a:t>
          </a:r>
          <a:r>
            <a:rPr lang="en-US" dirty="0" smtClean="0">
              <a:solidFill>
                <a:schemeClr val="dk1"/>
              </a:solidFill>
              <a:latin typeface="Arial" panose="020B0604020202020204" pitchFamily="34" charset="0"/>
              <a:cs typeface="Arial" panose="020B0604020202020204" pitchFamily="34" charset="0"/>
            </a:rPr>
            <a:t>.</a:t>
          </a:r>
          <a:endParaRPr lang="en-US" dirty="0">
            <a:solidFill>
              <a:schemeClr val="dk1"/>
            </a:solidFill>
            <a:latin typeface="Arial" panose="020B0604020202020204" pitchFamily="34" charset="0"/>
            <a:cs typeface="Arial" panose="020B0604020202020204" pitchFamily="34" charset="0"/>
          </a:endParaRPr>
        </a:p>
        <a:p>
          <a:pPr lvl="1" rtl="0">
            <a:lnSpc>
              <a:spcPct val="150000"/>
            </a:lnSpc>
            <a:spcBef>
              <a:spcPct val="0"/>
            </a:spcBef>
            <a:spcAft>
              <a:spcPct val="15000"/>
            </a:spcAft>
            <a:buChar char="•"/>
          </a:pPr>
          <a:r>
            <a:rPr lang="en-US" dirty="0" err="1" smtClean="0">
              <a:solidFill>
                <a:schemeClr val="dk1"/>
              </a:solidFill>
              <a:latin typeface="Arial" panose="020B0604020202020204" pitchFamily="34" charset="0"/>
              <a:cs typeface="Arial" panose="020B0604020202020204" pitchFamily="34" charset="0"/>
            </a:rPr>
            <a:t>Bekerjasama</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dengan</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dukun</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setempat</a:t>
          </a:r>
          <a:r>
            <a:rPr lang="en-US" dirty="0" smtClean="0">
              <a:solidFill>
                <a:schemeClr val="dk1"/>
              </a:solidFill>
              <a:latin typeface="Arial" panose="020B0604020202020204" pitchFamily="34" charset="0"/>
              <a:cs typeface="Arial" panose="020B0604020202020204" pitchFamily="34" charset="0"/>
            </a:rPr>
            <a:t>.</a:t>
          </a:r>
          <a:endParaRPr lang="en-US" dirty="0">
            <a:solidFill>
              <a:schemeClr val="dk1"/>
            </a:solidFill>
            <a:latin typeface="Arial" panose="020B0604020202020204" pitchFamily="34" charset="0"/>
            <a:cs typeface="Arial" panose="020B0604020202020204" pitchFamily="34" charset="0"/>
          </a:endParaRPr>
        </a:p>
        <a:p>
          <a:pPr lvl="1" rtl="0">
            <a:lnSpc>
              <a:spcPct val="150000"/>
            </a:lnSpc>
            <a:spcBef>
              <a:spcPct val="0"/>
            </a:spcBef>
            <a:spcAft>
              <a:spcPct val="15000"/>
            </a:spcAft>
            <a:buChar char="•"/>
          </a:pPr>
          <a:r>
            <a:rPr lang="en-US" dirty="0" smtClean="0">
              <a:solidFill>
                <a:schemeClr val="dk1"/>
              </a:solidFill>
              <a:latin typeface="Arial" panose="020B0604020202020204" pitchFamily="34" charset="0"/>
              <a:cs typeface="Arial" panose="020B0604020202020204" pitchFamily="34" charset="0"/>
            </a:rPr>
            <a:t>KIE </a:t>
          </a:r>
          <a:r>
            <a:rPr lang="en-US" dirty="0" err="1" smtClean="0">
              <a:solidFill>
                <a:schemeClr val="dk1"/>
              </a:solidFill>
              <a:latin typeface="Arial" panose="020B0604020202020204" pitchFamily="34" charset="0"/>
              <a:cs typeface="Arial" panose="020B0604020202020204" pitchFamily="34" charset="0"/>
            </a:rPr>
            <a:t>tentang</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tempat</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persalinan</a:t>
          </a:r>
          <a:r>
            <a:rPr lang="en-US" dirty="0" smtClean="0">
              <a:solidFill>
                <a:schemeClr val="dk1"/>
              </a:solidFill>
              <a:latin typeface="Arial" panose="020B0604020202020204" pitchFamily="34" charset="0"/>
              <a:cs typeface="Arial" panose="020B0604020202020204" pitchFamily="34" charset="0"/>
            </a:rPr>
            <a:t>, proses </a:t>
          </a:r>
          <a:r>
            <a:rPr lang="en-US" dirty="0" err="1" smtClean="0">
              <a:solidFill>
                <a:schemeClr val="dk1"/>
              </a:solidFill>
              <a:latin typeface="Arial" panose="020B0604020202020204" pitchFamily="34" charset="0"/>
              <a:cs typeface="Arial" panose="020B0604020202020204" pitchFamily="34" charset="0"/>
            </a:rPr>
            <a:t>persalinan</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perawatan</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selama</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dan</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pasca</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persalinan</a:t>
          </a:r>
          <a:r>
            <a:rPr lang="en-US" dirty="0" smtClean="0">
              <a:solidFill>
                <a:schemeClr val="dk1"/>
              </a:solidFill>
              <a:latin typeface="Arial" panose="020B0604020202020204" pitchFamily="34" charset="0"/>
              <a:cs typeface="Arial" panose="020B0604020202020204" pitchFamily="34" charset="0"/>
            </a:rPr>
            <a:t>.</a:t>
          </a:r>
          <a:endParaRPr lang="en-US" dirty="0">
            <a:solidFill>
              <a:schemeClr val="dk1"/>
            </a:solidFill>
            <a:latin typeface="Arial" panose="020B0604020202020204" pitchFamily="34" charset="0"/>
            <a:cs typeface="Arial" panose="020B0604020202020204" pitchFamily="34" charset="0"/>
          </a:endParaRPr>
        </a:p>
        <a:p>
          <a:pPr lvl="1" rtl="0">
            <a:lnSpc>
              <a:spcPct val="150000"/>
            </a:lnSpc>
            <a:spcBef>
              <a:spcPct val="0"/>
            </a:spcBef>
            <a:spcAft>
              <a:spcPct val="15000"/>
            </a:spcAft>
            <a:buChar char="•"/>
          </a:pPr>
          <a:r>
            <a:rPr lang="en-US" dirty="0" smtClean="0">
              <a:solidFill>
                <a:schemeClr val="dk1"/>
              </a:solidFill>
              <a:latin typeface="Arial" panose="020B0604020202020204" pitchFamily="34" charset="0"/>
              <a:cs typeface="Arial" panose="020B0604020202020204" pitchFamily="34" charset="0"/>
            </a:rPr>
            <a:t>KIE </a:t>
          </a:r>
          <a:r>
            <a:rPr lang="en-US" dirty="0" err="1" smtClean="0">
              <a:solidFill>
                <a:schemeClr val="dk1"/>
              </a:solidFill>
              <a:latin typeface="Arial" panose="020B0604020202020204" pitchFamily="34" charset="0"/>
              <a:cs typeface="Arial" panose="020B0604020202020204" pitchFamily="34" charset="0"/>
            </a:rPr>
            <a:t>tentang</a:t>
          </a:r>
          <a:r>
            <a:rPr lang="en-US" dirty="0" smtClean="0">
              <a:solidFill>
                <a:schemeClr val="dk1"/>
              </a:solidFill>
              <a:latin typeface="Arial" panose="020B0604020202020204" pitchFamily="34" charset="0"/>
              <a:cs typeface="Arial" panose="020B0604020202020204" pitchFamily="34" charset="0"/>
            </a:rPr>
            <a:t> hygiene personal </a:t>
          </a:r>
          <a:r>
            <a:rPr lang="en-US" dirty="0" err="1" smtClean="0">
              <a:solidFill>
                <a:schemeClr val="dk1"/>
              </a:solidFill>
              <a:latin typeface="Arial" panose="020B0604020202020204" pitchFamily="34" charset="0"/>
              <a:cs typeface="Arial" panose="020B0604020202020204" pitchFamily="34" charset="0"/>
            </a:rPr>
            <a:t>dan</a:t>
          </a:r>
          <a:r>
            <a:rPr lang="en-US" dirty="0" smtClean="0">
              <a:solidFill>
                <a:schemeClr val="dk1"/>
              </a:solidFill>
              <a:latin typeface="Arial" panose="020B0604020202020204" pitchFamily="34" charset="0"/>
              <a:cs typeface="Arial" panose="020B0604020202020204" pitchFamily="34" charset="0"/>
            </a:rPr>
            <a:t> hygiene </a:t>
          </a:r>
          <a:r>
            <a:rPr lang="en-US" dirty="0" err="1" smtClean="0">
              <a:solidFill>
                <a:schemeClr val="dk1"/>
              </a:solidFill>
              <a:latin typeface="Arial" panose="020B0604020202020204" pitchFamily="34" charset="0"/>
              <a:cs typeface="Arial" panose="020B0604020202020204" pitchFamily="34" charset="0"/>
            </a:rPr>
            <a:t>persalinan</a:t>
          </a:r>
          <a:endParaRPr lang="en-US" dirty="0">
            <a:solidFill>
              <a:schemeClr val="dk1"/>
            </a:solidFill>
            <a:latin typeface="Arial" panose="020B0604020202020204" pitchFamily="34" charset="0"/>
            <a:cs typeface="Arial" panose="020B0604020202020204" pitchFamily="34" charset="0"/>
          </a:endParaRPr>
        </a:p>
        <a:p>
          <a:pPr lvl="1" rtl="0">
            <a:lnSpc>
              <a:spcPct val="150000"/>
            </a:lnSpc>
            <a:spcBef>
              <a:spcPct val="0"/>
            </a:spcBef>
            <a:spcAft>
              <a:spcPct val="15000"/>
            </a:spcAft>
            <a:buChar char="•"/>
          </a:pPr>
          <a:r>
            <a:rPr lang="en-US" dirty="0" smtClean="0">
              <a:solidFill>
                <a:schemeClr val="dk1"/>
              </a:solidFill>
              <a:latin typeface="Arial" panose="020B0604020202020204" pitchFamily="34" charset="0"/>
              <a:cs typeface="Arial" panose="020B0604020202020204" pitchFamily="34" charset="0"/>
            </a:rPr>
            <a:t>.KIE </a:t>
          </a:r>
          <a:r>
            <a:rPr lang="en-US" dirty="0" err="1" smtClean="0">
              <a:solidFill>
                <a:schemeClr val="dk1"/>
              </a:solidFill>
              <a:latin typeface="Arial" panose="020B0604020202020204" pitchFamily="34" charset="0"/>
              <a:cs typeface="Arial" panose="020B0604020202020204" pitchFamily="34" charset="0"/>
            </a:rPr>
            <a:t>tentang</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menjaga</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kehamilan</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yaitu</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dengan</a:t>
          </a:r>
          <a:r>
            <a:rPr lang="en-US" dirty="0" smtClean="0">
              <a:solidFill>
                <a:schemeClr val="dk1"/>
              </a:solidFill>
              <a:latin typeface="Arial" panose="020B0604020202020204" pitchFamily="34" charset="0"/>
              <a:cs typeface="Arial" panose="020B0604020202020204" pitchFamily="34" charset="0"/>
            </a:rPr>
            <a:t> ANC </a:t>
          </a:r>
          <a:r>
            <a:rPr lang="en-US" dirty="0" err="1" smtClean="0">
              <a:solidFill>
                <a:schemeClr val="dk1"/>
              </a:solidFill>
              <a:latin typeface="Arial" panose="020B0604020202020204" pitchFamily="34" charset="0"/>
              <a:cs typeface="Arial" panose="020B0604020202020204" pitchFamily="34" charset="0"/>
            </a:rPr>
            <a:t>teratur</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konsumsi</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makanan</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bergizi</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batasi</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aktifitas</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fisik</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tidak</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perlu</a:t>
          </a:r>
          <a:r>
            <a:rPr lang="en-US" dirty="0" smtClean="0">
              <a:solidFill>
                <a:schemeClr val="dk1"/>
              </a:solidFill>
              <a:latin typeface="Arial" panose="020B0604020202020204" pitchFamily="34" charset="0"/>
              <a:cs typeface="Arial" panose="020B0604020202020204" pitchFamily="34" charset="0"/>
            </a:rPr>
            <a:t> </a:t>
          </a:r>
          <a:r>
            <a:rPr lang="en-US" dirty="0" err="1" smtClean="0">
              <a:solidFill>
                <a:schemeClr val="dk1"/>
              </a:solidFill>
              <a:latin typeface="Arial" panose="020B0604020202020204" pitchFamily="34" charset="0"/>
              <a:cs typeface="Arial" panose="020B0604020202020204" pitchFamily="34" charset="0"/>
            </a:rPr>
            <a:t>pantang</a:t>
          </a:r>
          <a:endParaRPr lang="en-US" dirty="0">
            <a:solidFill>
              <a:schemeClr val="dk1"/>
            </a:solidFill>
            <a:latin typeface="Arial" panose="020B0604020202020204" pitchFamily="34" charset="0"/>
            <a:cs typeface="Arial" panose="020B0604020202020204" pitchFamily="34" charset="0"/>
          </a:endParaRPr>
        </a:p>
      </dsp:txBody>
      <dsp:txXfrm rot="5400000">
        <a:off x="5710419" y="655427"/>
        <a:ext cx="2421680" cy="6514126"/>
      </dsp:txXfrm>
    </dsp:sp>
    <dsp:sp modelId="{0EDA27EC-E833-4B10-86D6-E81359559358}">
      <dsp:nvSpPr>
        <dsp:cNvPr id="5" name="Persegi Panjang Ujung Bulat 4"/>
        <dsp:cNvSpPr/>
      </dsp:nvSpPr>
      <dsp:spPr bwMode="white">
        <a:xfrm>
          <a:off x="0" y="2755050"/>
          <a:ext cx="3664196" cy="2314880"/>
        </a:xfrm>
        <a:prstGeom prst="roundRect">
          <a:avLst/>
        </a:prstGeom>
        <a:solidFill>
          <a:srgbClr val="00B050"/>
        </a:solidFill>
      </dsp:spPr>
      <dsp:style>
        <a:lnRef idx="2">
          <a:schemeClr val="lt1"/>
        </a:lnRef>
        <a:fillRef idx="1">
          <a:schemeClr val="accent1"/>
        </a:fillRef>
        <a:effectRef idx="0">
          <a:scrgbClr r="0" g="0" b="0"/>
        </a:effectRef>
        <a:fontRef idx="minor">
          <a:schemeClr val="lt1"/>
        </a:fontRef>
      </dsp:style>
      <dsp:txBody>
        <a:bodyPr lIns="106680" tIns="53340" rIns="106680" bIns="533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rtl="0">
            <a:lnSpc>
              <a:spcPct val="100000"/>
            </a:lnSpc>
            <a:spcBef>
              <a:spcPct val="0"/>
            </a:spcBef>
            <a:spcAft>
              <a:spcPct val="35000"/>
            </a:spcAft>
          </a:pPr>
          <a:r>
            <a:rPr lang="en-US" sz="2800" b="1" dirty="0" err="1" smtClean="0">
              <a:latin typeface="Arial" panose="020B0604020202020204" pitchFamily="34" charset="0"/>
              <a:cs typeface="Arial" panose="020B0604020202020204" pitchFamily="34" charset="0"/>
            </a:rPr>
            <a:t>Peran</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Bidan</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dalam</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hal</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ini</a:t>
          </a:r>
          <a:endParaRPr lang="en-US" sz="2800" dirty="0">
            <a:latin typeface="Arial" panose="020B0604020202020204" pitchFamily="34" charset="0"/>
            <a:cs typeface="Arial" panose="020B0604020202020204" pitchFamily="34" charset="0"/>
          </a:endParaRPr>
        </a:p>
      </dsp:txBody>
      <dsp:txXfrm>
        <a:off x="0" y="2755050"/>
        <a:ext cx="3664196" cy="231488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Placeholder Gambar Slide 1"/>
          <p:cNvSpPr/>
          <p:nvPr>
            <p:ph type="sldImg" idx="2"/>
          </p:nvPr>
        </p:nvSpPr>
        <p:spPr/>
      </p:sp>
      <p:sp>
        <p:nvSpPr>
          <p:cNvPr id="3" name="Placeholder Teks 2"/>
          <p:cNvSpPr/>
          <p:nvPr>
            <p:ph type="body" idx="3"/>
          </p:nvPr>
        </p:nvSpPr>
        <p:spPr/>
        <p:txBody>
          <a:bodyPr/>
          <a:p>
            <a:endParaRPr lang="id-ID"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endParaRPr lang="en-US" smtClean="0"/>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endParaRPr lang="en-US" smtClean="0"/>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panose="020B0604020202020204"/>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panose="020B0604020202020204"/>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panose="020B0604020202020204"/>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panose="020B0604020202020204"/>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panose="020B0604020202020204"/>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panose="020B0604020202020204"/>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panose="020B0604020202020204"/>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panose="020B0604020202020204"/>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panose="020B0604020202020204"/>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1146" y="1650369"/>
            <a:ext cx="7197726" cy="2421464"/>
          </a:xfrm>
        </p:spPr>
        <p:txBody>
          <a:bodyPr>
            <a:normAutofit fontScale="90000"/>
          </a:bodyPr>
          <a:lstStyle/>
          <a:p>
            <a:pPr algn="ctr"/>
            <a:r>
              <a:rPr lang="en-US" dirty="0" err="1" smtClean="0">
                <a:latin typeface="Arial" panose="020B0604020202020204" pitchFamily="34" charset="0"/>
                <a:cs typeface="Arial" panose="020B0604020202020204" pitchFamily="34" charset="0"/>
              </a:rPr>
              <a:t>Permasalahan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sosial</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politik</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tentang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pelayanan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kebidanan</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962399" y="4385733"/>
            <a:ext cx="2738652" cy="773122"/>
          </a:xfrm>
        </p:spPr>
        <p:txBody>
          <a:bodyPr/>
          <a:lstStyle/>
          <a:p>
            <a:pPr algn="ctr"/>
            <a:r>
              <a:rPr lang="en-US" dirty="0" err="1" smtClean="0"/>
              <a:t>syahriani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874059"/>
            <a:ext cx="10178322" cy="5005533"/>
          </a:xfrm>
        </p:spPr>
        <p:txBody>
          <a:bodyPr>
            <a:normAutofit lnSpcReduction="10000"/>
          </a:bodyPr>
          <a:lstStyle/>
          <a:p>
            <a:pPr>
              <a:lnSpc>
                <a:spcPct val="150000"/>
              </a:lnSpc>
            </a:pPr>
            <a:r>
              <a:rPr lang="en-US" dirty="0" err="1">
                <a:solidFill>
                  <a:schemeClr val="tx1"/>
                </a:solidFill>
                <a:latin typeface="Arial" panose="020B0604020202020204" pitchFamily="34" charset="0"/>
                <a:cs typeface="Arial" panose="020B0604020202020204" pitchFamily="34" charset="0"/>
              </a:rPr>
              <a:t>Pada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kehamilan</a:t>
            </a:r>
            <a:r>
              <a:rPr lang="en-US" dirty="0">
                <a:solidFill>
                  <a:schemeClr val="tx1"/>
                </a:solidFill>
                <a:latin typeface="Arial" panose="020B0604020202020204" pitchFamily="34" charset="0"/>
                <a:cs typeface="Arial" panose="020B0604020202020204" pitchFamily="34" charset="0"/>
              </a:rPr>
              <a:t> trimester </a:t>
            </a:r>
            <a:r>
              <a:rPr lang="en-US" dirty="0" err="1">
                <a:solidFill>
                  <a:schemeClr val="tx1"/>
                </a:solidFill>
                <a:latin typeface="Arial" panose="020B0604020202020204" pitchFamily="34" charset="0"/>
                <a:cs typeface="Arial" panose="020B0604020202020204" pitchFamily="34" charset="0"/>
              </a:rPr>
              <a:t>pertama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dilarang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memberikan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pisang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kepada</a:t>
            </a:r>
            <a:r>
              <a:rPr lang="en-US" dirty="0">
                <a:solidFill>
                  <a:schemeClr val="tx1"/>
                </a:solidFill>
                <a:latin typeface="Arial" panose="020B0604020202020204" pitchFamily="34" charset="0"/>
                <a:cs typeface="Arial" panose="020B0604020202020204" pitchFamily="34" charset="0"/>
              </a:rPr>
              <a:t> orang lain </a:t>
            </a:r>
            <a:r>
              <a:rPr lang="en-US" dirty="0" err="1">
                <a:solidFill>
                  <a:schemeClr val="tx1"/>
                </a:solidFill>
                <a:latin typeface="Arial" panose="020B0604020202020204" pitchFamily="34" charset="0"/>
                <a:cs typeface="Arial" panose="020B0604020202020204" pitchFamily="34" charset="0"/>
              </a:rPr>
              <a:t>karena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anak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bisa</a:t>
            </a:r>
            <a:r>
              <a:rPr lang="en-US" dirty="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cacat</a:t>
            </a:r>
            <a:endParaRPr lang="en-US" dirty="0" smtClean="0">
              <a:solidFill>
                <a:schemeClr val="tx1"/>
              </a:solidFill>
              <a:latin typeface="Arial" panose="020B0604020202020204" pitchFamily="34" charset="0"/>
              <a:cs typeface="Arial" panose="020B0604020202020204" pitchFamily="34" charset="0"/>
            </a:endParaRPr>
          </a:p>
          <a:p>
            <a:pPr>
              <a:lnSpc>
                <a:spcPct val="150000"/>
              </a:lnSpc>
            </a:pPr>
            <a:r>
              <a:rPr lang="en-US" dirty="0" err="1" smtClean="0">
                <a:solidFill>
                  <a:schemeClr val="tx1"/>
                </a:solidFill>
                <a:latin typeface="Arial" panose="020B0604020202020204" pitchFamily="34" charset="0"/>
                <a:cs typeface="Arial" panose="020B0604020202020204" pitchFamily="34" charset="0"/>
              </a:rPr>
              <a:t>Dilarang</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daun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kelor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karena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ketika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melahirkan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nantinya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terasa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lebih</a:t>
            </a:r>
            <a:r>
              <a:rPr lang="en-US" dirty="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sakit</a:t>
            </a:r>
            <a:endParaRPr lang="en-US" dirty="0" smtClean="0">
              <a:solidFill>
                <a:schemeClr val="tx1"/>
              </a:solidFill>
              <a:latin typeface="Arial" panose="020B0604020202020204" pitchFamily="34" charset="0"/>
              <a:cs typeface="Arial" panose="020B0604020202020204" pitchFamily="34" charset="0"/>
            </a:endParaRPr>
          </a:p>
          <a:p>
            <a:pPr>
              <a:lnSpc>
                <a:spcPct val="150000"/>
              </a:lnSpc>
            </a:pPr>
            <a:r>
              <a:rPr lang="en-US" dirty="0" err="1" smtClean="0">
                <a:solidFill>
                  <a:schemeClr val="tx1"/>
                </a:solidFill>
                <a:latin typeface="Arial" panose="020B0604020202020204" pitchFamily="34" charset="0"/>
                <a:cs typeface="Arial" panose="020B0604020202020204" pitchFamily="34" charset="0"/>
              </a:rPr>
              <a:t>Dilarang</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kepiting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dan</a:t>
            </a:r>
            <a:r>
              <a:rPr lang="en-US" dirty="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udang</a:t>
            </a:r>
            <a:endParaRPr lang="en-US" dirty="0" smtClean="0">
              <a:solidFill>
                <a:schemeClr val="tx1"/>
              </a:solidFill>
              <a:latin typeface="Arial" panose="020B0604020202020204" pitchFamily="34" charset="0"/>
              <a:cs typeface="Arial" panose="020B0604020202020204" pitchFamily="34" charset="0"/>
            </a:endParaRPr>
          </a:p>
          <a:p>
            <a:pPr>
              <a:lnSpc>
                <a:spcPct val="150000"/>
              </a:lnSpc>
            </a:pPr>
            <a:r>
              <a:rPr lang="en-US" dirty="0" err="1" smtClean="0">
                <a:solidFill>
                  <a:schemeClr val="tx1"/>
                </a:solidFill>
                <a:latin typeface="Arial" panose="020B0604020202020204" pitchFamily="34" charset="0"/>
                <a:cs typeface="Arial" panose="020B0604020202020204" pitchFamily="34" charset="0"/>
              </a:rPr>
              <a:t>Dilarang</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kelapa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muda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karena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bayi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juga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mati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muda</a:t>
            </a:r>
            <a:r>
              <a:rPr lang="en-US" dirty="0" smtClean="0">
                <a:solidFill>
                  <a:schemeClr val="tx1"/>
                </a:solidFill>
                <a:latin typeface="Arial" panose="020B0604020202020204" pitchFamily="34" charset="0"/>
                <a:cs typeface="Arial" panose="020B0604020202020204" pitchFamily="34" charset="0"/>
              </a:rPr>
              <a:t>.</a:t>
            </a:r>
            <a:endParaRPr lang="en-US" dirty="0" smtClean="0">
              <a:solidFill>
                <a:schemeClr val="tx1"/>
              </a:solidFill>
              <a:latin typeface="Arial" panose="020B0604020202020204" pitchFamily="34" charset="0"/>
              <a:cs typeface="Arial" panose="020B0604020202020204" pitchFamily="34" charset="0"/>
            </a:endParaRPr>
          </a:p>
          <a:p>
            <a:pPr>
              <a:lnSpc>
                <a:spcPct val="150000"/>
              </a:lnSpc>
            </a:pPr>
            <a:r>
              <a:rPr lang="en-US" dirty="0" err="1" smtClean="0">
                <a:solidFill>
                  <a:schemeClr val="tx1"/>
                </a:solidFill>
                <a:latin typeface="Arial" panose="020B0604020202020204" pitchFamily="34" charset="0"/>
                <a:cs typeface="Arial" panose="020B0604020202020204" pitchFamily="34" charset="0"/>
              </a:rPr>
              <a:t>Dilarang</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ubi</a:t>
            </a:r>
            <a:r>
              <a:rPr lang="en-US" dirty="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kayu</a:t>
            </a:r>
            <a:endParaRPr lang="en-US" dirty="0" smtClean="0">
              <a:solidFill>
                <a:schemeClr val="tx1"/>
              </a:solidFill>
              <a:latin typeface="Arial" panose="020B0604020202020204" pitchFamily="34" charset="0"/>
              <a:cs typeface="Arial" panose="020B0604020202020204" pitchFamily="34" charset="0"/>
            </a:endParaRPr>
          </a:p>
          <a:p>
            <a:pPr>
              <a:lnSpc>
                <a:spcPct val="150000"/>
              </a:lnSpc>
            </a:pPr>
            <a:r>
              <a:rPr lang="en-US" dirty="0" err="1" smtClean="0">
                <a:solidFill>
                  <a:schemeClr val="tx1"/>
                </a:solidFill>
                <a:latin typeface="Arial" panose="020B0604020202020204" pitchFamily="34" charset="0"/>
                <a:cs typeface="Arial" panose="020B0604020202020204" pitchFamily="34" charset="0"/>
              </a:rPr>
              <a:t>Dilarang</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sarang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lebah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supaya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anaknya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tidak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nakal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seperti</a:t>
            </a:r>
            <a:r>
              <a:rPr lang="en-US" dirty="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lebah</a:t>
            </a:r>
            <a:endParaRPr lang="en-US" dirty="0" smtClean="0">
              <a:solidFill>
                <a:schemeClr val="tx1"/>
              </a:solidFill>
              <a:latin typeface="Arial" panose="020B0604020202020204" pitchFamily="34" charset="0"/>
              <a:cs typeface="Arial" panose="020B0604020202020204" pitchFamily="34" charset="0"/>
            </a:endParaRPr>
          </a:p>
          <a:p>
            <a:pPr>
              <a:lnSpc>
                <a:spcPct val="150000"/>
              </a:lnSpc>
            </a:pPr>
            <a:r>
              <a:rPr lang="en-US" dirty="0" err="1" smtClean="0">
                <a:solidFill>
                  <a:schemeClr val="tx1"/>
                </a:solidFill>
                <a:latin typeface="Arial" panose="020B0604020202020204" pitchFamily="34" charset="0"/>
                <a:cs typeface="Arial" panose="020B0604020202020204" pitchFamily="34" charset="0"/>
              </a:rPr>
              <a:t>Dilarang</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pepaya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nangka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karena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kedua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buah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tidak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punya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pantat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sehingga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anak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bisa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lahir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tampa</a:t>
            </a:r>
            <a:r>
              <a:rPr lang="en-US" dirty="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dubur</a:t>
            </a:r>
            <a:endParaRPr lang="en-US" dirty="0" smtClean="0">
              <a:solidFill>
                <a:schemeClr val="tx1"/>
              </a:solidFill>
              <a:latin typeface="Arial" panose="020B0604020202020204" pitchFamily="34" charset="0"/>
              <a:cs typeface="Arial" panose="020B0604020202020204" pitchFamily="34" charset="0"/>
            </a:endParaRPr>
          </a:p>
          <a:p>
            <a:pPr>
              <a:lnSpc>
                <a:spcPct val="150000"/>
              </a:lnSpc>
            </a:pPr>
            <a:r>
              <a:rPr lang="en-US" dirty="0" smtClean="0">
                <a:solidFill>
                  <a:schemeClr val="tx1"/>
                </a:solidFill>
                <a:latin typeface="Arial" panose="020B0604020202020204" pitchFamily="34" charset="0"/>
                <a:cs typeface="Arial" panose="020B0604020202020204" pitchFamily="34" charset="0"/>
              </a:rPr>
              <a:t>DLL</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62321"/>
          </a:xfrm>
        </p:spPr>
        <p:txBody>
          <a:bodyPr>
            <a:normAutofit fontScale="90000"/>
          </a:bodyPr>
          <a:lstStyle/>
          <a:p>
            <a:pPr algn="ctr"/>
            <a:r>
              <a:rPr lang="en-US" sz="3200" b="1" cap="none" dirty="0" err="1" smtClean="0">
                <a:latin typeface="Arial" panose="020B0604020202020204" pitchFamily="34" charset="0"/>
                <a:cs typeface="Arial" panose="020B0604020202020204" pitchFamily="34" charset="0"/>
              </a:rPr>
              <a:t>Contoh</a:t>
            </a:r>
            <a:r>
              <a:rPr lang="en-US" sz="3200" b="1" cap="none" dirty="0" smtClean="0">
                <a:latin typeface="Arial" panose="020B0604020202020204" pitchFamily="34" charset="0"/>
                <a:cs typeface="Arial" panose="020B0604020202020204" pitchFamily="34" charset="0"/>
              </a:rPr>
              <a:t> </a:t>
            </a:r>
            <a:r>
              <a:rPr lang="en-US" sz="3200" b="1" cap="none" dirty="0" err="1" smtClean="0">
                <a:latin typeface="Arial" panose="020B0604020202020204" pitchFamily="34" charset="0"/>
                <a:cs typeface="Arial" panose="020B0604020202020204" pitchFamily="34" charset="0"/>
              </a:rPr>
              <a:t>Perilaku</a:t>
            </a:r>
            <a:r>
              <a:rPr lang="en-US" sz="3200" b="1" cap="none" dirty="0" smtClean="0">
                <a:latin typeface="Arial" panose="020B0604020202020204" pitchFamily="34" charset="0"/>
                <a:cs typeface="Arial" panose="020B0604020202020204" pitchFamily="34" charset="0"/>
              </a:rPr>
              <a:t> </a:t>
            </a:r>
            <a:r>
              <a:rPr lang="en-US" sz="3200" b="1" cap="none" dirty="0" err="1" smtClean="0">
                <a:latin typeface="Arial" panose="020B0604020202020204" pitchFamily="34" charset="0"/>
                <a:cs typeface="Arial" panose="020B0604020202020204" pitchFamily="34" charset="0"/>
              </a:rPr>
              <a:t>Sosial</a:t>
            </a:r>
            <a:r>
              <a:rPr lang="en-US" sz="3200" b="1" cap="none" dirty="0" smtClean="0">
                <a:latin typeface="Arial" panose="020B0604020202020204" pitchFamily="34" charset="0"/>
                <a:cs typeface="Arial" panose="020B0604020202020204" pitchFamily="34" charset="0"/>
              </a:rPr>
              <a:t> </a:t>
            </a:r>
            <a:r>
              <a:rPr lang="en-US" sz="3200" b="1" cap="none" dirty="0" err="1" smtClean="0">
                <a:latin typeface="Arial" panose="020B0604020202020204" pitchFamily="34" charset="0"/>
                <a:cs typeface="Arial" panose="020B0604020202020204" pitchFamily="34" charset="0"/>
              </a:rPr>
              <a:t>Budaya</a:t>
            </a:r>
            <a:r>
              <a:rPr lang="en-US" sz="3200" b="1" cap="none" dirty="0" smtClean="0">
                <a:latin typeface="Arial" panose="020B0604020202020204" pitchFamily="34" charset="0"/>
                <a:cs typeface="Arial" panose="020B0604020202020204" pitchFamily="34" charset="0"/>
              </a:rPr>
              <a:t> </a:t>
            </a:r>
            <a:r>
              <a:rPr lang="en-US" sz="3200" b="1" cap="none" dirty="0" err="1" smtClean="0">
                <a:latin typeface="Arial" panose="020B0604020202020204" pitchFamily="34" charset="0"/>
                <a:cs typeface="Arial" panose="020B0604020202020204" pitchFamily="34" charset="0"/>
              </a:rPr>
              <a:t>Masyarakat</a:t>
            </a:r>
            <a:r>
              <a:rPr lang="en-US" sz="3200" b="1" cap="none" dirty="0" smtClean="0">
                <a:latin typeface="Arial" panose="020B0604020202020204" pitchFamily="34" charset="0"/>
                <a:cs typeface="Arial" panose="020B0604020202020204" pitchFamily="34" charset="0"/>
              </a:rPr>
              <a:t> </a:t>
            </a:r>
            <a:r>
              <a:rPr lang="en-US" sz="3200" b="1" cap="none" dirty="0" err="1" smtClean="0">
                <a:latin typeface="Arial" panose="020B0604020202020204" pitchFamily="34" charset="0"/>
                <a:cs typeface="Arial" panose="020B0604020202020204" pitchFamily="34" charset="0"/>
              </a:rPr>
              <a:t>Mengenai</a:t>
            </a:r>
            <a:r>
              <a:rPr lang="en-US" sz="3200" b="1" cap="none" dirty="0" smtClean="0">
                <a:latin typeface="Arial" panose="020B0604020202020204" pitchFamily="34" charset="0"/>
                <a:cs typeface="Arial" panose="020B0604020202020204" pitchFamily="34" charset="0"/>
              </a:rPr>
              <a:t> </a:t>
            </a:r>
            <a:r>
              <a:rPr lang="en-US" sz="3200" b="1" cap="none" dirty="0" err="1" smtClean="0">
                <a:latin typeface="Arial" panose="020B0604020202020204" pitchFamily="34" charset="0"/>
                <a:cs typeface="Arial" panose="020B0604020202020204" pitchFamily="34" charset="0"/>
              </a:rPr>
              <a:t>Kehamilan</a:t>
            </a:r>
            <a:br>
              <a:rPr lang="en-US" sz="3200" cap="none" dirty="0" smtClean="0">
                <a:latin typeface="Arial" panose="020B0604020202020204" pitchFamily="34" charset="0"/>
                <a:cs typeface="Arial" panose="020B0604020202020204" pitchFamily="34" charset="0"/>
              </a:rPr>
            </a:br>
            <a:endParaRPr lang="en-US" sz="3200" cap="none"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nvPr>
        </p:nvGraphicFramePr>
        <p:xfrm>
          <a:off x="1251678" y="1627094"/>
          <a:ext cx="10178322" cy="512333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632013"/>
            <a:ext cx="10178322" cy="5728446"/>
          </a:xfrm>
        </p:spPr>
        <p:txBody>
          <a:bodyPr>
            <a:normAutofit lnSpcReduction="10000"/>
          </a:bodyPr>
          <a:lstStyle/>
          <a:p>
            <a:pPr marL="0" indent="0" algn="ctr">
              <a:lnSpc>
                <a:spcPct val="150000"/>
              </a:lnSpc>
              <a:buNone/>
            </a:pPr>
            <a:r>
              <a:rPr lang="en-US" b="1" dirty="0" err="1">
                <a:solidFill>
                  <a:srgbClr val="FF0000"/>
                </a:solidFill>
                <a:latin typeface="Arial" panose="020B0604020202020204" pitchFamily="34" charset="0"/>
                <a:cs typeface="Arial" panose="020B0604020202020204" pitchFamily="34" charset="0"/>
              </a:rPr>
              <a:t>Aspek</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Sosial</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Budaya</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Selama</a:t>
            </a:r>
            <a:r>
              <a:rPr lang="en-US" b="1" dirty="0">
                <a:solidFill>
                  <a:srgbClr val="FF0000"/>
                </a:solidFill>
                <a:latin typeface="Arial" panose="020B0604020202020204" pitchFamily="34" charset="0"/>
                <a:cs typeface="Arial" panose="020B0604020202020204" pitchFamily="34" charset="0"/>
              </a:rPr>
              <a:t> </a:t>
            </a:r>
            <a:r>
              <a:rPr lang="en-US" b="1" dirty="0" err="1" smtClean="0">
                <a:solidFill>
                  <a:srgbClr val="FF0000"/>
                </a:solidFill>
                <a:latin typeface="Arial" panose="020B0604020202020204" pitchFamily="34" charset="0"/>
                <a:cs typeface="Arial" panose="020B0604020202020204" pitchFamily="34" charset="0"/>
              </a:rPr>
              <a:t>Persalinan</a:t>
            </a:r>
            <a:endParaRPr lang="en-US" dirty="0" smtClean="0">
              <a:solidFill>
                <a:srgbClr val="FF0000"/>
              </a:solidFill>
              <a:latin typeface="Arial" panose="020B0604020202020204" pitchFamily="34" charset="0"/>
              <a:cs typeface="Arial" panose="020B0604020202020204" pitchFamily="34" charset="0"/>
            </a:endParaRPr>
          </a:p>
          <a:p>
            <a:pPr algn="just">
              <a:lnSpc>
                <a:spcPct val="150000"/>
              </a:lnSpc>
            </a:pPr>
            <a:r>
              <a:rPr lang="en-US" dirty="0" err="1" smtClean="0">
                <a:latin typeface="Arial" panose="020B0604020202020204" pitchFamily="34" charset="0"/>
                <a:cs typeface="Arial" panose="020B0604020202020204" pitchFamily="34" charset="0"/>
              </a:rPr>
              <a:t>Bayi</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laki-laki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adalah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penerus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keluarga</a:t>
            </a:r>
            <a:r>
              <a:rPr lang="en-US" dirty="0">
                <a:latin typeface="Arial" panose="020B0604020202020204" pitchFamily="34" charset="0"/>
                <a:cs typeface="Arial" panose="020B0604020202020204" pitchFamily="34" charset="0"/>
              </a:rPr>
              <a:t> yang </a:t>
            </a:r>
            <a:r>
              <a:rPr lang="en-US" dirty="0" err="1">
                <a:latin typeface="Arial" panose="020B0604020202020204" pitchFamily="34" charset="0"/>
                <a:cs typeface="Arial" panose="020B0604020202020204" pitchFamily="34" charset="0"/>
              </a:rPr>
              <a:t>akan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menjaga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nama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baik</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algn="just">
              <a:lnSpc>
                <a:spcPct val="150000"/>
              </a:lnSpc>
            </a:pPr>
            <a:r>
              <a:rPr lang="en-US" dirty="0" err="1" smtClean="0">
                <a:latin typeface="Arial" panose="020B0604020202020204" pitchFamily="34" charset="0"/>
                <a:cs typeface="Arial" panose="020B0604020202020204" pitchFamily="34" charset="0"/>
              </a:rPr>
              <a:t>Bayi</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perempuan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adalah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pelanjut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atau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penghasil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keturunan</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algn="just">
              <a:lnSpc>
                <a:spcPct val="150000"/>
              </a:lnSpc>
            </a:pPr>
            <a:r>
              <a:rPr lang="en-US" dirty="0" err="1" smtClean="0">
                <a:latin typeface="Arial" panose="020B0604020202020204" pitchFamily="34" charset="0"/>
                <a:cs typeface="Arial" panose="020B0604020202020204" pitchFamily="34" charset="0"/>
              </a:rPr>
              <a:t>Memasukkan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minyak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dalam</a:t>
            </a:r>
            <a:r>
              <a:rPr lang="en-US" dirty="0">
                <a:latin typeface="Arial" panose="020B0604020202020204" pitchFamily="34" charset="0"/>
                <a:cs typeface="Arial" panose="020B0604020202020204" pitchFamily="34" charset="0"/>
              </a:rPr>
              <a:t> vagina </a:t>
            </a:r>
            <a:r>
              <a:rPr lang="en-US" dirty="0" err="1">
                <a:latin typeface="Arial" panose="020B0604020202020204" pitchFamily="34" charset="0"/>
                <a:cs typeface="Arial" panose="020B0604020202020204" pitchFamily="34" charset="0"/>
              </a:rPr>
              <a:t>supaya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persalinan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lancar</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algn="just">
              <a:lnSpc>
                <a:spcPct val="150000"/>
              </a:lnSpc>
            </a:pPr>
            <a:r>
              <a:rPr lang="en-US" dirty="0" err="1" smtClean="0">
                <a:latin typeface="Arial" panose="020B0604020202020204" pitchFamily="34" charset="0"/>
                <a:cs typeface="Arial" panose="020B0604020202020204" pitchFamily="34" charset="0"/>
              </a:rPr>
              <a:t>Melahirkan</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di </a:t>
            </a:r>
            <a:r>
              <a:rPr lang="en-US" dirty="0" err="1">
                <a:latin typeface="Arial" panose="020B0604020202020204" pitchFamily="34" charset="0"/>
                <a:cs typeface="Arial" panose="020B0604020202020204" pitchFamily="34" charset="0"/>
              </a:rPr>
              <a:t>tempat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terpencil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hanya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dengan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dukun</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algn="just">
              <a:lnSpc>
                <a:spcPct val="150000"/>
              </a:lnSpc>
            </a:pPr>
            <a:r>
              <a:rPr lang="en-US" dirty="0" err="1" smtClean="0">
                <a:latin typeface="Arial" panose="020B0604020202020204" pitchFamily="34" charset="0"/>
                <a:cs typeface="Arial" panose="020B0604020202020204" pitchFamily="34" charset="0"/>
              </a:rPr>
              <a:t>Minum</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minyak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kelapa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memudahkan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persalinan</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algn="just">
              <a:lnSpc>
                <a:spcPct val="150000"/>
              </a:lnSpc>
            </a:pPr>
            <a:r>
              <a:rPr lang="en-US" dirty="0" err="1" smtClean="0">
                <a:latin typeface="Arial" panose="020B0604020202020204" pitchFamily="34" charset="0"/>
                <a:cs typeface="Arial" panose="020B0604020202020204" pitchFamily="34" charset="0"/>
              </a:rPr>
              <a:t>Minum</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air </a:t>
            </a:r>
            <a:r>
              <a:rPr lang="en-US" dirty="0" err="1">
                <a:latin typeface="Arial" panose="020B0604020202020204" pitchFamily="34" charset="0"/>
                <a:cs typeface="Arial" panose="020B0604020202020204" pitchFamily="34" charset="0"/>
              </a:rPr>
              <a:t>rendaman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akar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rumput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fatimah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dapat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memperlancar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persalinan</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algn="just">
              <a:lnSpc>
                <a:spcPct val="150000"/>
              </a:lnSpc>
            </a:pPr>
            <a:r>
              <a:rPr lang="en-US" dirty="0" err="1" smtClean="0">
                <a:latin typeface="Arial" panose="020B0604020202020204" pitchFamily="34" charset="0"/>
                <a:cs typeface="Arial" panose="020B0604020202020204" pitchFamily="34" charset="0"/>
              </a:rPr>
              <a:t>Minum</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madu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telur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dapat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menambah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tenaga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untuk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persalinan</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algn="just">
              <a:lnSpc>
                <a:spcPct val="150000"/>
              </a:lnSpc>
            </a:pPr>
            <a:r>
              <a:rPr lang="en-US" dirty="0" err="1" smtClean="0">
                <a:latin typeface="Arial" panose="020B0604020202020204" pitchFamily="34" charset="0"/>
                <a:cs typeface="Arial" panose="020B0604020202020204" pitchFamily="34" charset="0"/>
              </a:rPr>
              <a:t>Makan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duren</a:t>
            </a:r>
            <a:r>
              <a:rPr lang="en-US" dirty="0">
                <a:latin typeface="Arial" panose="020B0604020202020204" pitchFamily="34" charset="0"/>
                <a:cs typeface="Arial" panose="020B0604020202020204" pitchFamily="34" charset="0"/>
              </a:rPr>
              <a:t>, tape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nanas </a:t>
            </a:r>
            <a:r>
              <a:rPr lang="en-US" dirty="0" err="1">
                <a:latin typeface="Arial" panose="020B0604020202020204" pitchFamily="34" charset="0"/>
                <a:cs typeface="Arial" panose="020B0604020202020204" pitchFamily="34" charset="0"/>
              </a:rPr>
              <a:t>bisa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membahayakan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persalinan</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algn="just">
              <a:lnSpc>
                <a:spcPct val="150000"/>
              </a:lnSpc>
            </a:pPr>
            <a:r>
              <a:rPr lang="en-US" dirty="0" err="1" smtClean="0">
                <a:latin typeface="Arial" panose="020B0604020202020204" pitchFamily="34" charset="0"/>
                <a:cs typeface="Arial" panose="020B0604020202020204" pitchFamily="34" charset="0"/>
              </a:rPr>
              <a:t>Makan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kemangi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membuat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ari-ari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lengket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hingga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mempersulit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persalinan</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8913" y="1021978"/>
            <a:ext cx="10178322" cy="5056093"/>
          </a:xfrm>
        </p:spPr>
        <p:txBody>
          <a:bodyPr>
            <a:noAutofit/>
          </a:bodyPr>
          <a:lstStyle/>
          <a:p>
            <a:pPr marL="0" indent="0" algn="just">
              <a:lnSpc>
                <a:spcPct val="150000"/>
              </a:lnSpc>
              <a:buNone/>
            </a:pPr>
            <a:r>
              <a:rPr lang="en-US" sz="2800" b="1" dirty="0" err="1">
                <a:solidFill>
                  <a:srgbClr val="FF0000"/>
                </a:solidFill>
                <a:latin typeface="Arial" panose="020B0604020202020204" pitchFamily="34" charset="0"/>
                <a:cs typeface="Arial" panose="020B0604020202020204" pitchFamily="34" charset="0"/>
              </a:rPr>
              <a:t>Peran</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Bidan</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Dalam</a:t>
            </a:r>
            <a:r>
              <a:rPr lang="en-US" sz="2800" b="1" dirty="0">
                <a:solidFill>
                  <a:srgbClr val="FF0000"/>
                </a:solidFill>
                <a:latin typeface="Arial" panose="020B0604020202020204" pitchFamily="34" charset="0"/>
                <a:cs typeface="Arial" panose="020B0604020202020204" pitchFamily="34" charset="0"/>
              </a:rPr>
              <a:t> Hal </a:t>
            </a:r>
            <a:r>
              <a:rPr lang="en-US" sz="2800" b="1" dirty="0" err="1" smtClean="0">
                <a:solidFill>
                  <a:srgbClr val="FF0000"/>
                </a:solidFill>
                <a:latin typeface="Arial" panose="020B0604020202020204" pitchFamily="34" charset="0"/>
                <a:cs typeface="Arial" panose="020B0604020202020204" pitchFamily="34" charset="0"/>
              </a:rPr>
              <a:t>ini</a:t>
            </a:r>
            <a:endParaRPr lang="en-US" sz="2800" dirty="0" smtClean="0">
              <a:solidFill>
                <a:srgbClr val="FF0000"/>
              </a:solidFill>
              <a:latin typeface="Arial" panose="020B0604020202020204" pitchFamily="34" charset="0"/>
              <a:cs typeface="Arial" panose="020B0604020202020204" pitchFamily="34" charset="0"/>
            </a:endParaRPr>
          </a:p>
          <a:p>
            <a:pPr algn="just">
              <a:lnSpc>
                <a:spcPct val="150000"/>
              </a:lnSpc>
            </a:pPr>
            <a:r>
              <a:rPr lang="en-US" sz="2800" dirty="0" err="1" smtClean="0">
                <a:latin typeface="Arial" panose="020B0604020202020204" pitchFamily="34" charset="0"/>
                <a:cs typeface="Arial" panose="020B0604020202020204" pitchFamily="34" charset="0"/>
              </a:rPr>
              <a:t>Memberikan</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pendidikan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pada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penolong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persalinan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mengenai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tempat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persalinan</a:t>
            </a:r>
            <a:r>
              <a:rPr lang="en-US" sz="2800" dirty="0">
                <a:latin typeface="Arial" panose="020B0604020202020204" pitchFamily="34" charset="0"/>
                <a:cs typeface="Arial" panose="020B0604020202020204" pitchFamily="34" charset="0"/>
              </a:rPr>
              <a:t>, proses </a:t>
            </a:r>
            <a:r>
              <a:rPr lang="en-US" sz="2800" dirty="0" err="1">
                <a:latin typeface="Arial" panose="020B0604020202020204" pitchFamily="34" charset="0"/>
                <a:cs typeface="Arial" panose="020B0604020202020204" pitchFamily="34" charset="0"/>
              </a:rPr>
              <a:t>persalinan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perawatan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selama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pascapersalinan.Memberikan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pendidikan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mengenai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konsep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kebersihan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baik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segi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tempat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peralatan.Bekerja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sama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penolong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persalinan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dukun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tenaga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kesehatan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setempat</a:t>
            </a:r>
            <a:r>
              <a:rPr lang="en-US"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5560" y="605155"/>
            <a:ext cx="10178415" cy="5844540"/>
          </a:xfrm>
        </p:spPr>
        <p:txBody>
          <a:bodyPr>
            <a:noAutofit/>
          </a:bodyPr>
          <a:lstStyle/>
          <a:p>
            <a:pPr marL="0" indent="0" algn="ctr">
              <a:lnSpc>
                <a:spcPct val="150000"/>
              </a:lnSpc>
              <a:buNone/>
            </a:pPr>
            <a:r>
              <a:rPr lang="en-US" sz="1600" b="1" dirty="0" err="1">
                <a:solidFill>
                  <a:srgbClr val="FF0000"/>
                </a:solidFill>
                <a:latin typeface="Arial" panose="020B0604020202020204" pitchFamily="34" charset="0"/>
                <a:cs typeface="Arial" panose="020B0604020202020204" pitchFamily="34" charset="0"/>
              </a:rPr>
              <a:t>Aspek</a:t>
            </a:r>
            <a:r>
              <a:rPr lang="en-US" sz="1600" b="1" dirty="0">
                <a:solidFill>
                  <a:srgbClr val="FF0000"/>
                </a:solidFill>
                <a:latin typeface="Arial" panose="020B0604020202020204" pitchFamily="34" charset="0"/>
                <a:cs typeface="Arial" panose="020B0604020202020204" pitchFamily="34" charset="0"/>
              </a:rPr>
              <a:t> </a:t>
            </a:r>
            <a:r>
              <a:rPr lang="en-US" sz="1600" b="1" dirty="0" err="1">
                <a:solidFill>
                  <a:srgbClr val="FF0000"/>
                </a:solidFill>
                <a:latin typeface="Arial" panose="020B0604020202020204" pitchFamily="34" charset="0"/>
                <a:cs typeface="Arial" panose="020B0604020202020204" pitchFamily="34" charset="0"/>
              </a:rPr>
              <a:t>Sosial</a:t>
            </a:r>
            <a:r>
              <a:rPr lang="en-US" sz="1600" b="1" dirty="0">
                <a:solidFill>
                  <a:srgbClr val="FF0000"/>
                </a:solidFill>
                <a:latin typeface="Arial" panose="020B0604020202020204" pitchFamily="34" charset="0"/>
                <a:cs typeface="Arial" panose="020B0604020202020204" pitchFamily="34" charset="0"/>
              </a:rPr>
              <a:t> </a:t>
            </a:r>
            <a:r>
              <a:rPr lang="en-US" sz="1600" b="1" dirty="0" err="1">
                <a:solidFill>
                  <a:srgbClr val="FF0000"/>
                </a:solidFill>
                <a:latin typeface="Arial" panose="020B0604020202020204" pitchFamily="34" charset="0"/>
                <a:cs typeface="Arial" panose="020B0604020202020204" pitchFamily="34" charset="0"/>
              </a:rPr>
              <a:t>Dasar</a:t>
            </a:r>
            <a:r>
              <a:rPr lang="en-US" sz="1600" b="1" dirty="0">
                <a:solidFill>
                  <a:srgbClr val="FF0000"/>
                </a:solidFill>
                <a:latin typeface="Arial" panose="020B0604020202020204" pitchFamily="34" charset="0"/>
                <a:cs typeface="Arial" panose="020B0604020202020204" pitchFamily="34" charset="0"/>
              </a:rPr>
              <a:t> </a:t>
            </a:r>
            <a:r>
              <a:rPr lang="en-US" sz="1600" b="1" dirty="0" err="1">
                <a:solidFill>
                  <a:srgbClr val="FF0000"/>
                </a:solidFill>
                <a:latin typeface="Arial" panose="020B0604020202020204" pitchFamily="34" charset="0"/>
                <a:cs typeface="Arial" panose="020B0604020202020204" pitchFamily="34" charset="0"/>
              </a:rPr>
              <a:t>Pada</a:t>
            </a:r>
            <a:r>
              <a:rPr lang="en-US" sz="1600" b="1" dirty="0">
                <a:solidFill>
                  <a:srgbClr val="FF0000"/>
                </a:solidFill>
                <a:latin typeface="Arial" panose="020B0604020202020204" pitchFamily="34" charset="0"/>
                <a:cs typeface="Arial" panose="020B0604020202020204" pitchFamily="34" charset="0"/>
              </a:rPr>
              <a:t> </a:t>
            </a:r>
            <a:r>
              <a:rPr lang="en-US" sz="1600" b="1" dirty="0" smtClean="0">
                <a:solidFill>
                  <a:srgbClr val="FF0000"/>
                </a:solidFill>
                <a:latin typeface="Arial" panose="020B0604020202020204" pitchFamily="34" charset="0"/>
                <a:cs typeface="Arial" panose="020B0604020202020204" pitchFamily="34" charset="0"/>
              </a:rPr>
              <a:t>BBL</a:t>
            </a:r>
            <a:endParaRPr lang="en-US" sz="1600" dirty="0" smtClean="0">
              <a:solidFill>
                <a:srgbClr val="FF0000"/>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err="1" smtClean="0">
                <a:solidFill>
                  <a:schemeClr val="tx1"/>
                </a:solidFill>
                <a:latin typeface="Arial" panose="020B0604020202020204" pitchFamily="34" charset="0"/>
                <a:cs typeface="Arial" panose="020B0604020202020204" pitchFamily="34" charset="0"/>
              </a:rPr>
              <a:t>Mitos</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Merawat</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Bayi</a:t>
            </a:r>
            <a:r>
              <a:rPr lang="en-US" sz="1600" dirty="0">
                <a:solidFill>
                  <a:schemeClr val="tx1"/>
                </a:solidFill>
                <a:latin typeface="Arial" panose="020B0604020202020204" pitchFamily="34" charset="0"/>
                <a:cs typeface="Arial" panose="020B0604020202020204" pitchFamily="34" charset="0"/>
              </a:rPr>
              <a:t> di </a:t>
            </a:r>
            <a:r>
              <a:rPr lang="en-US" sz="1600" dirty="0" err="1" smtClean="0">
                <a:solidFill>
                  <a:schemeClr val="tx1"/>
                </a:solidFill>
                <a:latin typeface="Arial" panose="020B0604020202020204" pitchFamily="34" charset="0"/>
                <a:cs typeface="Arial" panose="020B0604020202020204" pitchFamily="34" charset="0"/>
              </a:rPr>
              <a:t>Masyarakat</a:t>
            </a:r>
            <a:endParaRPr lang="en-US" sz="1600" dirty="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err="1" smtClean="0">
                <a:solidFill>
                  <a:schemeClr val="tx1"/>
                </a:solidFill>
                <a:latin typeface="Arial" panose="020B0604020202020204" pitchFamily="34" charset="0"/>
                <a:cs typeface="Arial" panose="020B0604020202020204" pitchFamily="34" charset="0"/>
              </a:rPr>
              <a:t>Dibedong</a:t>
            </a:r>
            <a:r>
              <a:rPr lang="en-US" sz="1600" dirty="0" smtClean="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agar kaki </a:t>
            </a:r>
            <a:r>
              <a:rPr lang="en-US" sz="1600" dirty="0" err="1">
                <a:solidFill>
                  <a:schemeClr val="tx1"/>
                </a:solidFill>
                <a:latin typeface="Arial" panose="020B0604020202020204" pitchFamily="34" charset="0"/>
                <a:cs typeface="Arial" panose="020B0604020202020204" pitchFamily="34" charset="0"/>
              </a:rPr>
              <a:t>tidak</a:t>
            </a:r>
            <a:r>
              <a:rPr lang="en-US" sz="1600" dirty="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bengkok</a:t>
            </a:r>
            <a:endParaRPr lang="en-US" sz="1600" dirty="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err="1" smtClean="0">
                <a:solidFill>
                  <a:schemeClr val="tx1"/>
                </a:solidFill>
                <a:latin typeface="Arial" panose="020B0604020202020204" pitchFamily="34" charset="0"/>
                <a:cs typeface="Arial" panose="020B0604020202020204" pitchFamily="34" charset="0"/>
              </a:rPr>
              <a:t>Hidung</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ditarik-tarik</a:t>
            </a:r>
            <a:r>
              <a:rPr lang="en-US" sz="1600" dirty="0">
                <a:solidFill>
                  <a:schemeClr val="tx1"/>
                </a:solidFill>
                <a:latin typeface="Arial" panose="020B0604020202020204" pitchFamily="34" charset="0"/>
                <a:cs typeface="Arial" panose="020B0604020202020204" pitchFamily="34" charset="0"/>
              </a:rPr>
              <a:t> agar </a:t>
            </a:r>
            <a:r>
              <a:rPr lang="en-US" sz="1600" dirty="0" err="1">
                <a:solidFill>
                  <a:schemeClr val="tx1"/>
                </a:solidFill>
                <a:latin typeface="Arial" panose="020B0604020202020204" pitchFamily="34" charset="0"/>
                <a:cs typeface="Arial" panose="020B0604020202020204" pitchFamily="34" charset="0"/>
              </a:rPr>
              <a:t>mancung</a:t>
            </a:r>
            <a:r>
              <a:rPr lang="en-US" sz="1600" dirty="0" smtClean="0">
                <a:solidFill>
                  <a:schemeClr val="tx1"/>
                </a:solidFill>
                <a:latin typeface="Arial" panose="020B0604020202020204" pitchFamily="34" charset="0"/>
                <a:cs typeface="Arial" panose="020B0604020202020204" pitchFamily="34" charset="0"/>
              </a:rPr>
              <a:t>.</a:t>
            </a:r>
            <a:endParaRPr lang="en-US" sz="16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err="1" smtClean="0">
                <a:solidFill>
                  <a:schemeClr val="tx1"/>
                </a:solidFill>
                <a:latin typeface="Arial" panose="020B0604020202020204" pitchFamily="34" charset="0"/>
                <a:cs typeface="Arial" panose="020B0604020202020204" pitchFamily="34" charset="0"/>
              </a:rPr>
              <a:t>Pemakaian</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gurita</a:t>
            </a:r>
            <a:r>
              <a:rPr lang="en-US" sz="1600" dirty="0">
                <a:solidFill>
                  <a:schemeClr val="tx1"/>
                </a:solidFill>
                <a:latin typeface="Arial" panose="020B0604020202020204" pitchFamily="34" charset="0"/>
                <a:cs typeface="Arial" panose="020B0604020202020204" pitchFamily="34" charset="0"/>
              </a:rPr>
              <a:t> agar </a:t>
            </a:r>
            <a:r>
              <a:rPr lang="en-US" sz="1600" dirty="0" err="1">
                <a:solidFill>
                  <a:schemeClr val="tx1"/>
                </a:solidFill>
                <a:latin typeface="Arial" panose="020B0604020202020204" pitchFamily="34" charset="0"/>
                <a:cs typeface="Arial" panose="020B0604020202020204" pitchFamily="34" charset="0"/>
              </a:rPr>
              <a:t>tidak</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kembung</a:t>
            </a:r>
            <a:r>
              <a:rPr lang="en-US" sz="1600" dirty="0" smtClean="0">
                <a:solidFill>
                  <a:schemeClr val="tx1"/>
                </a:solidFill>
                <a:latin typeface="Arial" panose="020B0604020202020204" pitchFamily="34" charset="0"/>
                <a:cs typeface="Arial" panose="020B0604020202020204" pitchFamily="34" charset="0"/>
              </a:rPr>
              <a:t>.</a:t>
            </a:r>
            <a:endParaRPr lang="en-US" sz="16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err="1" smtClean="0">
                <a:solidFill>
                  <a:schemeClr val="tx1"/>
                </a:solidFill>
                <a:latin typeface="Arial" panose="020B0604020202020204" pitchFamily="34" charset="0"/>
                <a:cs typeface="Arial" panose="020B0604020202020204" pitchFamily="34" charset="0"/>
              </a:rPr>
              <a:t>Menggunting</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bulu</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mata</a:t>
            </a:r>
            <a:r>
              <a:rPr lang="en-US" sz="1600" dirty="0">
                <a:solidFill>
                  <a:schemeClr val="tx1"/>
                </a:solidFill>
                <a:latin typeface="Arial" panose="020B0604020202020204" pitchFamily="34" charset="0"/>
                <a:cs typeface="Arial" panose="020B0604020202020204" pitchFamily="34" charset="0"/>
              </a:rPr>
              <a:t> agar </a:t>
            </a:r>
            <a:r>
              <a:rPr lang="en-US" sz="1600" dirty="0" err="1">
                <a:solidFill>
                  <a:schemeClr val="tx1"/>
                </a:solidFill>
                <a:latin typeface="Arial" panose="020B0604020202020204" pitchFamily="34" charset="0"/>
                <a:cs typeface="Arial" panose="020B0604020202020204" pitchFamily="34" charset="0"/>
              </a:rPr>
              <a:t>lentik</a:t>
            </a:r>
            <a:r>
              <a:rPr lang="en-US" sz="1600" dirty="0" smtClean="0">
                <a:solidFill>
                  <a:schemeClr val="tx1"/>
                </a:solidFill>
                <a:latin typeface="Arial" panose="020B0604020202020204" pitchFamily="34" charset="0"/>
                <a:cs typeface="Arial" panose="020B0604020202020204" pitchFamily="34" charset="0"/>
              </a:rPr>
              <a:t>.</a:t>
            </a:r>
            <a:endParaRPr lang="en-US" sz="16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err="1" smtClean="0">
                <a:solidFill>
                  <a:schemeClr val="tx1"/>
                </a:solidFill>
                <a:latin typeface="Arial" panose="020B0604020202020204" pitchFamily="34" charset="0"/>
                <a:cs typeface="Arial" panose="020B0604020202020204" pitchFamily="34" charset="0"/>
              </a:rPr>
              <a:t>Beri</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setetes</a:t>
            </a:r>
            <a:r>
              <a:rPr lang="en-US" sz="1600" dirty="0">
                <a:solidFill>
                  <a:schemeClr val="tx1"/>
                </a:solidFill>
                <a:latin typeface="Arial" panose="020B0604020202020204" pitchFamily="34" charset="0"/>
                <a:cs typeface="Arial" panose="020B0604020202020204" pitchFamily="34" charset="0"/>
              </a:rPr>
              <a:t> kopi agar </a:t>
            </a:r>
            <a:r>
              <a:rPr lang="en-US" sz="1600" dirty="0" err="1">
                <a:solidFill>
                  <a:schemeClr val="tx1"/>
                </a:solidFill>
                <a:latin typeface="Arial" panose="020B0604020202020204" pitchFamily="34" charset="0"/>
                <a:cs typeface="Arial" panose="020B0604020202020204" pitchFamily="34" charset="0"/>
              </a:rPr>
              <a:t>bayi</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tidak</a:t>
            </a:r>
            <a:r>
              <a:rPr lang="en-US" sz="1600" dirty="0">
                <a:solidFill>
                  <a:schemeClr val="tx1"/>
                </a:solidFill>
                <a:latin typeface="Arial" panose="020B0604020202020204" pitchFamily="34" charset="0"/>
                <a:cs typeface="Arial" panose="020B0604020202020204" pitchFamily="34" charset="0"/>
              </a:rPr>
              <a:t> step (</a:t>
            </a:r>
            <a:r>
              <a:rPr lang="en-US" sz="1600" dirty="0" err="1">
                <a:solidFill>
                  <a:schemeClr val="tx1"/>
                </a:solidFill>
                <a:latin typeface="Arial" panose="020B0604020202020204" pitchFamily="34" charset="0"/>
                <a:cs typeface="Arial" panose="020B0604020202020204" pitchFamily="34" charset="0"/>
              </a:rPr>
              <a:t>kejang</a:t>
            </a:r>
            <a:r>
              <a:rPr lang="en-US" sz="1600" dirty="0" smtClean="0">
                <a:solidFill>
                  <a:schemeClr val="tx1"/>
                </a:solidFill>
                <a:latin typeface="Arial" panose="020B0604020202020204" pitchFamily="34" charset="0"/>
                <a:cs typeface="Arial" panose="020B0604020202020204" pitchFamily="34" charset="0"/>
              </a:rPr>
              <a:t>).</a:t>
            </a:r>
            <a:endParaRPr lang="en-US" sz="16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err="1" smtClean="0">
                <a:solidFill>
                  <a:schemeClr val="tx1"/>
                </a:solidFill>
                <a:latin typeface="Arial" panose="020B0604020202020204" pitchFamily="34" charset="0"/>
                <a:cs typeface="Arial" panose="020B0604020202020204" pitchFamily="34" charset="0"/>
              </a:rPr>
              <a:t>Jangan</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memeras</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kencang-kencang</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saat</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mencuci</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baju</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bayi</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bayi</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akan</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gelisah</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tidurnya</a:t>
            </a:r>
            <a:r>
              <a:rPr lang="en-US" sz="1600" dirty="0" smtClean="0">
                <a:solidFill>
                  <a:schemeClr val="tx1"/>
                </a:solidFill>
                <a:latin typeface="Arial" panose="020B0604020202020204" pitchFamily="34" charset="0"/>
                <a:cs typeface="Arial" panose="020B0604020202020204" pitchFamily="34" charset="0"/>
              </a:rPr>
              <a:t>.</a:t>
            </a:r>
            <a:endParaRPr lang="en-US" sz="16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err="1" smtClean="0">
                <a:solidFill>
                  <a:schemeClr val="tx1"/>
                </a:solidFill>
                <a:latin typeface="Arial" panose="020B0604020202020204" pitchFamily="34" charset="0"/>
                <a:cs typeface="Arial" panose="020B0604020202020204" pitchFamily="34" charset="0"/>
              </a:rPr>
              <a:t>Jangan</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menyusui</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bayi</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jika</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bunda</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sedang</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sakit</a:t>
            </a:r>
            <a:r>
              <a:rPr lang="en-US" sz="1600" dirty="0" smtClean="0">
                <a:solidFill>
                  <a:schemeClr val="tx1"/>
                </a:solidFill>
                <a:latin typeface="Arial" panose="020B0604020202020204" pitchFamily="34" charset="0"/>
                <a:cs typeface="Arial" panose="020B0604020202020204" pitchFamily="34" charset="0"/>
              </a:rPr>
              <a:t>.</a:t>
            </a:r>
            <a:endParaRPr lang="en-US" sz="16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err="1" smtClean="0">
                <a:solidFill>
                  <a:schemeClr val="tx1"/>
                </a:solidFill>
                <a:latin typeface="Arial" panose="020B0604020202020204" pitchFamily="34" charset="0"/>
                <a:cs typeface="Arial" panose="020B0604020202020204" pitchFamily="34" charset="0"/>
              </a:rPr>
              <a:t>Ketika</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bayi</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demam</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harus</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dikompres</a:t>
            </a:r>
            <a:r>
              <a:rPr lang="en-US" sz="1600" dirty="0">
                <a:solidFill>
                  <a:schemeClr val="tx1"/>
                </a:solidFill>
                <a:latin typeface="Arial" panose="020B0604020202020204" pitchFamily="34" charset="0"/>
                <a:cs typeface="Arial" panose="020B0604020202020204" pitchFamily="34" charset="0"/>
              </a:rPr>
              <a:t> air </a:t>
            </a:r>
            <a:r>
              <a:rPr lang="en-US" sz="1600" dirty="0" err="1">
                <a:solidFill>
                  <a:schemeClr val="tx1"/>
                </a:solidFill>
                <a:latin typeface="Arial" panose="020B0604020202020204" pitchFamily="34" charset="0"/>
                <a:cs typeface="Arial" panose="020B0604020202020204" pitchFamily="34" charset="0"/>
              </a:rPr>
              <a:t>dingin</a:t>
            </a:r>
            <a:r>
              <a:rPr lang="en-US" sz="1600" dirty="0" smtClean="0">
                <a:solidFill>
                  <a:schemeClr val="tx1"/>
                </a:solidFill>
                <a:latin typeface="Arial" panose="020B0604020202020204" pitchFamily="34" charset="0"/>
                <a:cs typeface="Arial" panose="020B0604020202020204" pitchFamily="34" charset="0"/>
              </a:rPr>
              <a:t>.</a:t>
            </a:r>
            <a:endParaRPr lang="en-US" sz="16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smtClean="0">
                <a:solidFill>
                  <a:schemeClr val="tx1"/>
                </a:solidFill>
                <a:latin typeface="Arial" panose="020B0604020202020204" pitchFamily="34" charset="0"/>
                <a:cs typeface="Arial" panose="020B0604020202020204" pitchFamily="34" charset="0"/>
              </a:rPr>
              <a:t>ASI </a:t>
            </a:r>
            <a:r>
              <a:rPr lang="en-US" sz="1600" dirty="0" err="1">
                <a:solidFill>
                  <a:schemeClr val="tx1"/>
                </a:solidFill>
                <a:latin typeface="Arial" panose="020B0604020202020204" pitchFamily="34" charset="0"/>
                <a:cs typeface="Arial" panose="020B0604020202020204" pitchFamily="34" charset="0"/>
              </a:rPr>
              <a:t>pertama</a:t>
            </a:r>
            <a:r>
              <a:rPr lang="en-US" sz="1600" dirty="0">
                <a:solidFill>
                  <a:schemeClr val="tx1"/>
                </a:solidFill>
                <a:latin typeface="Arial" panose="020B0604020202020204" pitchFamily="34" charset="0"/>
                <a:cs typeface="Arial" panose="020B0604020202020204" pitchFamily="34" charset="0"/>
              </a:rPr>
              <a:t> yang </a:t>
            </a:r>
            <a:r>
              <a:rPr lang="en-US" sz="1600" dirty="0" err="1">
                <a:solidFill>
                  <a:schemeClr val="tx1"/>
                </a:solidFill>
                <a:latin typeface="Arial" panose="020B0604020202020204" pitchFamily="34" charset="0"/>
                <a:cs typeface="Arial" panose="020B0604020202020204" pitchFamily="34" charset="0"/>
              </a:rPr>
              <a:t>berwarna</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kekuningan</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merupakan</a:t>
            </a:r>
            <a:r>
              <a:rPr lang="en-US" sz="1600" dirty="0">
                <a:solidFill>
                  <a:schemeClr val="tx1"/>
                </a:solidFill>
                <a:latin typeface="Arial" panose="020B0604020202020204" pitchFamily="34" charset="0"/>
                <a:cs typeface="Arial" panose="020B0604020202020204" pitchFamily="34" charset="0"/>
              </a:rPr>
              <a:t> ASI yang </a:t>
            </a:r>
            <a:r>
              <a:rPr lang="en-US" sz="1600" dirty="0" err="1">
                <a:solidFill>
                  <a:schemeClr val="tx1"/>
                </a:solidFill>
                <a:latin typeface="Arial" panose="020B0604020202020204" pitchFamily="34" charset="0"/>
                <a:cs typeface="Arial" panose="020B0604020202020204" pitchFamily="34" charset="0"/>
              </a:rPr>
              <a:t>sudah</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basi</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dan</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tidak</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baik</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dikonsumsi</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bayi</a:t>
            </a:r>
            <a:r>
              <a:rPr lang="en-US" sz="1600" dirty="0" smtClean="0">
                <a:solidFill>
                  <a:schemeClr val="tx1"/>
                </a:solidFill>
                <a:latin typeface="Arial" panose="020B0604020202020204" pitchFamily="34" charset="0"/>
                <a:cs typeface="Arial" panose="020B0604020202020204" pitchFamily="34" charset="0"/>
              </a:rPr>
              <a:t>.</a:t>
            </a:r>
            <a:endParaRPr lang="en-US" sz="1600" dirty="0" smtClean="0">
              <a:solidFill>
                <a:schemeClr val="tx1"/>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n-US" sz="1600" dirty="0" err="1" smtClean="0">
                <a:solidFill>
                  <a:schemeClr val="tx1"/>
                </a:solidFill>
                <a:latin typeface="Arial" panose="020B0604020202020204" pitchFamily="34" charset="0"/>
                <a:cs typeface="Arial" panose="020B0604020202020204" pitchFamily="34" charset="0"/>
              </a:rPr>
              <a:t>Bayi</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harus</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tidur</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dengan</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botol</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susu</a:t>
            </a:r>
            <a:r>
              <a:rPr lang="en-US" sz="1600" dirty="0">
                <a:solidFill>
                  <a:schemeClr val="tx1"/>
                </a:solidFill>
                <a:latin typeface="Arial" panose="020B0604020202020204" pitchFamily="34" charset="0"/>
                <a:cs typeface="Arial" panose="020B0604020202020204" pitchFamily="34" charset="0"/>
              </a:rPr>
              <a:t>.</a:t>
            </a:r>
            <a:endParaRPr lang="en-US" sz="16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685800" y="685800"/>
            <a:ext cx="10131425" cy="869950"/>
          </a:xfrm>
        </p:spPr>
        <p:txBody>
          <a:bodyPr/>
          <a:p>
            <a:pPr algn="ctr"/>
            <a:r>
              <a:rPr lang="en-US" altLang="id-ID" b="1"/>
              <a:t>pandangan islam tentang mitos</a:t>
            </a:r>
            <a:endParaRPr lang="en-US" altLang="id-ID" b="1"/>
          </a:p>
        </p:txBody>
      </p:sp>
      <p:sp>
        <p:nvSpPr>
          <p:cNvPr id="3" name="Placeholder Konten 2"/>
          <p:cNvSpPr>
            <a:spLocks noGrp="1"/>
          </p:cNvSpPr>
          <p:nvPr>
            <p:ph idx="1"/>
          </p:nvPr>
        </p:nvSpPr>
        <p:spPr>
          <a:xfrm>
            <a:off x="1030605" y="2034540"/>
            <a:ext cx="10131425" cy="4081145"/>
          </a:xfrm>
        </p:spPr>
        <p:txBody>
          <a:bodyPr>
            <a:noAutofit/>
          </a:bodyPr>
          <a:p>
            <a:pPr algn="just">
              <a:lnSpc>
                <a:spcPct val="150000"/>
              </a:lnSpc>
            </a:pPr>
            <a:r>
              <a:rPr lang="id-ID" altLang="en-US" sz="2400"/>
              <a:t>Islam adalah agama yang percaya tentang kebenaran dan sumber daripada kebenaran sendiri datangnya berasal dari Al-Quran yang langsung difirmankan oleh Allah SWT, hal tersebut terkandung dalam surah Al-Baqarah ayat 147</a:t>
            </a:r>
            <a:endParaRPr lang="id-ID" altLang="en-US" sz="2400"/>
          </a:p>
          <a:p>
            <a:pPr marL="0" indent="0" algn="just">
              <a:lnSpc>
                <a:spcPct val="150000"/>
              </a:lnSpc>
              <a:buNone/>
            </a:pPr>
            <a:r>
              <a:rPr lang="id-ID" altLang="en-US" sz="2400"/>
              <a:t>Artinya : “Kebenaran itu adalah dari Tuhanmu, sebab itu janganlah sekali-kali kamu termasuk orang-orang yang ragu.” (QS. Al-Baqarah : 147)</a:t>
            </a:r>
            <a:endParaRPr lang="id-ID" altLang="en-US" sz="2400"/>
          </a:p>
          <a:p>
            <a:pPr algn="just">
              <a:lnSpc>
                <a:spcPct val="150000"/>
              </a:lnSpc>
            </a:pPr>
            <a:endParaRPr lang="id-ID"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685800" y="829945"/>
            <a:ext cx="10131425" cy="4961255"/>
          </a:xfrm>
        </p:spPr>
        <p:txBody>
          <a:bodyPr>
            <a:normAutofit fontScale="80000"/>
          </a:bodyPr>
          <a:p>
            <a:pPr algn="just">
              <a:lnSpc>
                <a:spcPct val="150000"/>
              </a:lnSpc>
            </a:pPr>
            <a:r>
              <a:rPr lang="id-ID" altLang="en-US" sz="2400">
                <a:sym typeface="+mn-ea"/>
              </a:rPr>
              <a:t>Kepercayaan terhadap kufarat dan mitos dalam bentuk ritual tertentu baik sesajen, ruwatan, dan yang lainnya untuk memohon kebaikan dan meminta perlindungan berarti telah menyekutukan Allah SWT. Hal ini jelas menyimpang dari ajaran dan tauhid prinsip dasar Islam.</a:t>
            </a:r>
            <a:endParaRPr lang="id-ID" altLang="en-US" sz="2400"/>
          </a:p>
          <a:p>
            <a:pPr algn="just">
              <a:lnSpc>
                <a:spcPct val="150000"/>
              </a:lnSpc>
            </a:pPr>
            <a:r>
              <a:rPr lang="id-ID" altLang="en-US" sz="2400">
                <a:sym typeface="+mn-ea"/>
              </a:rPr>
              <a:t>Islam mengajarkan untuk berdoa, memohon segala kebaikan dan berlindung dari keburukan hanya kepada Allah SWT semata. Karena Allah yang mampu mendatangkan kebaikan dan kemudharatan. Sebagaimana dalam firman allah dalam Al-Quran surah Yunus ayat 106,</a:t>
            </a:r>
            <a:endParaRPr lang="id-ID" altLang="en-US" sz="2400">
              <a:sym typeface="+mn-ea"/>
            </a:endParaRPr>
          </a:p>
          <a:p>
            <a:pPr algn="just">
              <a:lnSpc>
                <a:spcPct val="150000"/>
              </a:lnSpc>
            </a:pPr>
            <a:r>
              <a:rPr lang="id-ID" altLang="en-US" sz="2400"/>
              <a:t>Artinya : “Dan janganlah kamu beribadah kepada yang tidak memberi manfaat dan tidak (pula) memberi mudharat kepadamu selain Allah, sebab jika kamu berbuat (yang demikian), itu maka sesungguhnya kamu kalau begitu termasuk orang-orang yang zalim.” (QS. Yunus : 106)</a:t>
            </a:r>
            <a:endParaRPr lang="id-ID"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685800" y="334645"/>
            <a:ext cx="10578465" cy="6165850"/>
          </a:xfrm>
        </p:spPr>
        <p:txBody>
          <a:bodyPr>
            <a:normAutofit/>
          </a:bodyPr>
          <a:p>
            <a:pPr algn="just">
              <a:lnSpc>
                <a:spcPct val="150000"/>
              </a:lnSpc>
            </a:pPr>
            <a:r>
              <a:rPr lang="id-ID" altLang="en-US"/>
              <a:t>Di Indonesia sendiri, masih banyak masyarakat yang mempercayai mitos sebagai sebuah kebenaran secara turun temurun dan dipergunakan dengan ritual-ritual tertentu yang mengandung un</a:t>
            </a:r>
            <a:r>
              <a:rPr lang="en-US" altLang="id-ID"/>
              <a:t>s</a:t>
            </a:r>
            <a:r>
              <a:rPr lang="id-ID" altLang="en-US"/>
              <a:t>ur kesyirikan. </a:t>
            </a:r>
            <a:endParaRPr lang="id-ID" altLang="en-US"/>
          </a:p>
          <a:p>
            <a:pPr algn="just">
              <a:lnSpc>
                <a:spcPct val="150000"/>
              </a:lnSpc>
            </a:pPr>
            <a:r>
              <a:rPr lang="id-ID" altLang="en-US"/>
              <a:t>Sebagai seorang musli</a:t>
            </a:r>
            <a:r>
              <a:rPr lang="en-US" altLang="id-ID"/>
              <a:t>m</a:t>
            </a:r>
            <a:r>
              <a:rPr lang="id-ID" altLang="en-US"/>
              <a:t>, jelas harus mampu menjadi hamba yang benar-benar bisa menjaga kemurnian aqidah kepada Allah SWT. Tidak mempersekutukan-Nya dalam hal sekecil apapun dan menyakini bahwa tidak ada perkara yang terjadi di atas muka bumi ini tanpa kehendak Allah, hal ini tercantum dalam firman-Nya,</a:t>
            </a:r>
            <a:endParaRPr lang="id-ID" altLang="en-US"/>
          </a:p>
          <a:p>
            <a:pPr algn="just">
              <a:lnSpc>
                <a:spcPct val="150000"/>
              </a:lnSpc>
            </a:pPr>
            <a:r>
              <a:rPr lang="id-ID" altLang="en-US"/>
              <a:t>Artinya : “Tidak ada suatu pun yang menimpa seseorang kecuali daengan ijin Allah; dan barangsiapa yang beriman kepada Allah niscaya Dia akan memberi petunjuk kepada hatinya. Dan Allah Maha Mengetahui segala sesuatu.” (QS. Al-Thagabun : 11)</a:t>
            </a:r>
            <a:endParaRPr lang="id-ID" altLang="en-US"/>
          </a:p>
          <a:p>
            <a:pPr algn="just">
              <a:lnSpc>
                <a:spcPct val="150000"/>
              </a:lnSpc>
            </a:pPr>
            <a:r>
              <a:rPr lang="id-ID" altLang="en-US"/>
              <a:t>Allah berfirman dalam Al-Quran surah al-Hadid ayat 22,</a:t>
            </a:r>
            <a:endParaRPr lang="id-ID" altLang="en-US"/>
          </a:p>
          <a:p>
            <a:pPr algn="just">
              <a:lnSpc>
                <a:spcPct val="150000"/>
              </a:lnSpc>
            </a:pPr>
            <a:r>
              <a:rPr lang="id-ID" altLang="en-US"/>
              <a:t>Artinya : “Tiada suatu bencana pun yang menimpa di bumi dan (tidak pula) pada dirimu sendiri melainkan telah tertulis dalam kitab (Lauhul Mahfudz) sebelum kami menciptakannya. Sesungguhnya yang demkian itu adalah mudah bagi Allah.” (QS. Al-Hadid : 22)</a:t>
            </a:r>
            <a:endParaRPr lang="id-ID"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685800" y="845185"/>
            <a:ext cx="10131425" cy="4946015"/>
          </a:xfrm>
        </p:spPr>
        <p:txBody>
          <a:bodyPr>
            <a:noAutofit/>
          </a:bodyPr>
          <a:p>
            <a:pPr algn="just">
              <a:lnSpc>
                <a:spcPct val="150000"/>
              </a:lnSpc>
            </a:pPr>
            <a:r>
              <a:rPr lang="id-ID" altLang="en-US" sz="2400"/>
              <a:t>Allah adalah pemiliki kekuasaan yang mutlak dan semua hal di alam semesta datangnya dari Allah SWT, sebagaimana tercantum dalam firman-Nya, Artinya : “Katakanlah, ‘Wahai Tuhan yang mempunyai kerajaan, Engkau berikan kerjaan kepada orang yang Engkau kehendaki dan Engkau cabut kerajaan dari orang yang Engkau kehendaki. Engkau muliakan orang yang Engkau kehenda</a:t>
            </a:r>
            <a:r>
              <a:rPr lang="en-US" altLang="id-ID" sz="2400"/>
              <a:t>k</a:t>
            </a:r>
            <a:r>
              <a:rPr lang="id-ID" altLang="en-US" sz="2400"/>
              <a:t>i dan Engkau h</a:t>
            </a:r>
            <a:r>
              <a:rPr lang="en-US" altLang="id-ID" sz="2400"/>
              <a:t>i</a:t>
            </a:r>
            <a:r>
              <a:rPr lang="id-ID" altLang="en-US" sz="2400"/>
              <a:t>nakan orang yang Engkau kehendaki, Di tangan Engkaulah segala kebajikan. Sesungguhnya Engkau Mahakuasa atas segala sesuatu.” (QS. Al-Imran : 26).</a:t>
            </a:r>
            <a:endParaRPr lang="id-ID"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685800" y="397510"/>
            <a:ext cx="10810240" cy="6057900"/>
          </a:xfrm>
        </p:spPr>
        <p:txBody>
          <a:bodyPr>
            <a:normAutofit fontScale="90000"/>
          </a:bodyPr>
          <a:p>
            <a:pPr algn="just">
              <a:lnSpc>
                <a:spcPct val="150000"/>
              </a:lnSpc>
            </a:pPr>
            <a:r>
              <a:rPr lang="id-ID" altLang="en-US"/>
              <a:t>Nabi shallallahu ‘alaihi wa sallam pernah melihat di lengan seorang pria gelang yang dinampakkan padanya. Pria tersebut berkata bahwa gelang itu terbuat dari kuningan. Lalu beliau berkata, “Untuk apa engkau memakainya?” Pria tadi menjawab, “(Ini dipasang untuk mencegah dari) wahinah (penyakit yang ada di lengan atas). Nabi shallallahu ‘alaihi wa sallam lantas bersabda, “Gelang tadi malah membuatmu semakin lemah. Buanglah! Seandainya engkau mati dalam keadaan masih mengenakan gelang tersebut, engkau tidak akan beruntung selamanya.” (HR. Ahmad 4: 445 dan Ibnu Majah no. 3531).</a:t>
            </a:r>
            <a:endParaRPr lang="id-ID" altLang="en-US"/>
          </a:p>
          <a:p>
            <a:pPr algn="just">
              <a:lnSpc>
                <a:spcPct val="150000"/>
              </a:lnSpc>
            </a:pPr>
            <a:r>
              <a:rPr lang="id-ID" altLang="en-US"/>
              <a:t>Dari ‘Uqbah bin ‘Amir, ia berkata bahwa ia mendengar Rasulullah shallallahu ‘alaihi wa sallam bersabda,</a:t>
            </a:r>
            <a:endParaRPr lang="id-ID" altLang="en-US"/>
          </a:p>
          <a:p>
            <a:pPr marL="313690" indent="15240" algn="just">
              <a:lnSpc>
                <a:spcPct val="150000"/>
              </a:lnSpc>
              <a:buNone/>
            </a:pPr>
            <a:r>
              <a:rPr lang="id-ID" altLang="en-US"/>
              <a:t>“Barangsiapa yang menggantungkan (hati) pada tamimah (jimat), maka Allah tidak akan menyelesaikan urusannya. Barangsiapa yang menggantungkan (hati) pada kerang (untuk mencegah dari ‘ain, yaitu mata hasad atau iri, pen), maka Allah tidak akan memberikan kepadanya jaminan” (HR. Ahmad 4: 154. Syaikh Syu’aib Al Arnauth mengatakan bahwa hadits ini hasan –dilihat dari jalur lain-).</a:t>
            </a:r>
            <a:endParaRPr lang="id-ID" altLang="en-US"/>
          </a:p>
          <a:p>
            <a:pPr marL="0" indent="0" algn="just">
              <a:lnSpc>
                <a:spcPct val="150000"/>
              </a:lnSpc>
              <a:buNone/>
            </a:pPr>
            <a:r>
              <a:rPr lang="id-ID" altLang="en-US"/>
              <a:t>Dalam riwayat lain disebutkan,</a:t>
            </a:r>
            <a:endParaRPr lang="id-ID" altLang="en-US"/>
          </a:p>
          <a:p>
            <a:pPr marL="0" indent="0" algn="just">
              <a:lnSpc>
                <a:spcPct val="150000"/>
              </a:lnSpc>
              <a:buNone/>
            </a:pPr>
            <a:r>
              <a:rPr lang="id-ID" altLang="en-US"/>
              <a:t>“Barangsiapa yang menggantungkan tamimah (jimat), maka ia telah berbuat syirik” (HR. Ahmad 4: 156. Syaikh Syu’aib Al Arnauth mengatakan bahwa sanad hadits ini qowiy atau kuat. Syaikh Al Albani mengatakan bahwa hadits ini shahih sebagaimana dalam As Silsilah Ash Shohihah no. 492).</a:t>
            </a:r>
            <a:endParaRPr lang="id-ID"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2753435" cy="782472"/>
          </a:xfrm>
        </p:spPr>
        <p:txBody>
          <a:bodyPr/>
          <a:lstStyle/>
          <a:p>
            <a:r>
              <a:rPr lang="en-US" dirty="0" err="1" smtClean="0"/>
              <a:t>pengertian</a:t>
            </a:r>
            <a:endParaRPr lang="en-US" dirty="0"/>
          </a:p>
        </p:txBody>
      </p:sp>
      <p:sp>
        <p:nvSpPr>
          <p:cNvPr id="3" name="Content Placeholder 2"/>
          <p:cNvSpPr>
            <a:spLocks noGrp="1"/>
          </p:cNvSpPr>
          <p:nvPr>
            <p:ph idx="1"/>
          </p:nvPr>
        </p:nvSpPr>
        <p:spPr>
          <a:xfrm>
            <a:off x="685800" y="1514901"/>
            <a:ext cx="10131425" cy="4749421"/>
          </a:xfrm>
        </p:spPr>
        <p:txBody>
          <a:bodyPr>
            <a:normAutofit/>
          </a:bodyPr>
          <a:lstStyle/>
          <a:p>
            <a:pPr marL="342900" indent="-342900" algn="just" fontAlgn="base">
              <a:lnSpc>
                <a:spcPct val="150000"/>
              </a:lnSpc>
              <a:buFont typeface="+mj-lt"/>
              <a:buAutoNum type="arabicPeriod"/>
            </a:pPr>
            <a:r>
              <a:rPr lang="en-US" dirty="0" err="1"/>
              <a:t>Soerjono</a:t>
            </a:r>
            <a:r>
              <a:rPr lang="en-US" dirty="0"/>
              <a:t> </a:t>
            </a:r>
            <a:r>
              <a:rPr lang="en-US" dirty="0" err="1"/>
              <a:t>Soekamto</a:t>
            </a:r>
            <a:endParaRPr lang="en-US" dirty="0"/>
          </a:p>
          <a:p>
            <a:pPr marL="355600" indent="-355600" algn="just" fontAlgn="base">
              <a:lnSpc>
                <a:spcPct val="150000"/>
              </a:lnSpc>
              <a:buNone/>
            </a:pPr>
            <a:r>
              <a:rPr lang="en-US" dirty="0" smtClean="0"/>
              <a:t>	Professor </a:t>
            </a:r>
            <a:r>
              <a:rPr lang="en-US" dirty="0"/>
              <a:t>di </a:t>
            </a:r>
            <a:r>
              <a:rPr lang="en-US" dirty="0" err="1"/>
              <a:t>bidang</a:t>
            </a:r>
            <a:r>
              <a:rPr lang="en-US" dirty="0"/>
              <a:t> </a:t>
            </a:r>
            <a:r>
              <a:rPr lang="en-US" dirty="0" err="1"/>
              <a:t>Sosiologi</a:t>
            </a:r>
            <a:r>
              <a:rPr lang="en-US" dirty="0"/>
              <a:t> ini </a:t>
            </a:r>
            <a:r>
              <a:rPr lang="en-US" dirty="0" err="1"/>
              <a:t>mendefinisikan</a:t>
            </a:r>
            <a:r>
              <a:rPr lang="en-US" dirty="0"/>
              <a:t> </a:t>
            </a:r>
            <a:r>
              <a:rPr lang="en-US" dirty="0" err="1"/>
              <a:t>permasalahan</a:t>
            </a:r>
            <a:r>
              <a:rPr lang="en-US" dirty="0"/>
              <a:t> </a:t>
            </a:r>
            <a:r>
              <a:rPr lang="en-US" dirty="0" err="1"/>
              <a:t>sosial</a:t>
            </a:r>
            <a:r>
              <a:rPr lang="en-US" dirty="0"/>
              <a:t> </a:t>
            </a:r>
            <a:r>
              <a:rPr lang="en-US" dirty="0" err="1"/>
              <a:t>sebagai</a:t>
            </a:r>
            <a:r>
              <a:rPr lang="en-US" dirty="0"/>
              <a:t> </a:t>
            </a:r>
            <a:r>
              <a:rPr lang="en-US" dirty="0" err="1"/>
              <a:t>adanya</a:t>
            </a:r>
            <a:r>
              <a:rPr lang="en-US" dirty="0"/>
              <a:t> </a:t>
            </a:r>
            <a:r>
              <a:rPr lang="en-US" dirty="0" err="1"/>
              <a:t>ketidaksesuaian</a:t>
            </a:r>
            <a:r>
              <a:rPr lang="en-US" dirty="0"/>
              <a:t> </a:t>
            </a:r>
            <a:r>
              <a:rPr lang="en-US" dirty="0" err="1"/>
              <a:t>antara</a:t>
            </a:r>
            <a:r>
              <a:rPr lang="en-US" dirty="0"/>
              <a:t> </a:t>
            </a:r>
            <a:r>
              <a:rPr lang="en-US" dirty="0" err="1"/>
              <a:t>unsur-unsur</a:t>
            </a:r>
            <a:r>
              <a:rPr lang="en-US" dirty="0"/>
              <a:t> </a:t>
            </a:r>
            <a:r>
              <a:rPr lang="en-US" dirty="0" err="1"/>
              <a:t>kebudayaan</a:t>
            </a:r>
            <a:r>
              <a:rPr lang="en-US" dirty="0"/>
              <a:t> atau </a:t>
            </a:r>
            <a:r>
              <a:rPr lang="en-US" dirty="0" err="1"/>
              <a:t>masyarakat</a:t>
            </a:r>
            <a:r>
              <a:rPr lang="en-US" dirty="0"/>
              <a:t> yang </a:t>
            </a:r>
            <a:r>
              <a:rPr lang="en-US" dirty="0" err="1"/>
              <a:t>jika</a:t>
            </a:r>
            <a:r>
              <a:rPr lang="en-US" dirty="0"/>
              <a:t> </a:t>
            </a:r>
            <a:r>
              <a:rPr lang="en-US" dirty="0" err="1"/>
              <a:t>dibiarkan</a:t>
            </a:r>
            <a:r>
              <a:rPr lang="en-US" dirty="0"/>
              <a:t> </a:t>
            </a:r>
            <a:r>
              <a:rPr lang="en-US" dirty="0" err="1"/>
              <a:t>dapat</a:t>
            </a:r>
            <a:r>
              <a:rPr lang="en-US" dirty="0"/>
              <a:t> </a:t>
            </a:r>
            <a:r>
              <a:rPr lang="en-US" dirty="0" err="1"/>
              <a:t>membahayakan</a:t>
            </a:r>
            <a:r>
              <a:rPr lang="en-US" dirty="0"/>
              <a:t> </a:t>
            </a:r>
            <a:r>
              <a:rPr lang="en-US" dirty="0" err="1"/>
              <a:t>interaksi</a:t>
            </a:r>
            <a:r>
              <a:rPr lang="en-US" dirty="0"/>
              <a:t> </a:t>
            </a:r>
            <a:r>
              <a:rPr lang="en-US" dirty="0" err="1"/>
              <a:t>dalam</a:t>
            </a:r>
            <a:r>
              <a:rPr lang="en-US" dirty="0"/>
              <a:t> </a:t>
            </a:r>
            <a:r>
              <a:rPr lang="en-US" dirty="0" err="1"/>
              <a:t>kelompok</a:t>
            </a:r>
            <a:r>
              <a:rPr lang="en-US" dirty="0"/>
              <a:t> </a:t>
            </a:r>
            <a:r>
              <a:rPr lang="en-US" dirty="0" err="1"/>
              <a:t>sosial</a:t>
            </a:r>
            <a:r>
              <a:rPr lang="en-US" dirty="0"/>
              <a:t>. </a:t>
            </a:r>
            <a:endParaRPr lang="en-US" dirty="0" smtClean="0"/>
          </a:p>
          <a:p>
            <a:pPr marL="355600" indent="-355600" algn="just" fontAlgn="base">
              <a:lnSpc>
                <a:spcPct val="150000"/>
              </a:lnSpc>
              <a:buNone/>
            </a:pPr>
            <a:r>
              <a:rPr lang="en-US" dirty="0" smtClean="0"/>
              <a:t>2.   Allen </a:t>
            </a:r>
            <a:r>
              <a:rPr lang="en-US" dirty="0" err="1"/>
              <a:t>Pincus</a:t>
            </a:r>
            <a:r>
              <a:rPr lang="en-US" dirty="0"/>
              <a:t> </a:t>
            </a:r>
            <a:r>
              <a:rPr lang="en-US" dirty="0" err="1"/>
              <a:t>dan</a:t>
            </a:r>
            <a:r>
              <a:rPr lang="en-US" dirty="0"/>
              <a:t> Anne </a:t>
            </a:r>
            <a:r>
              <a:rPr lang="en-US" dirty="0" err="1"/>
              <a:t>Minahan</a:t>
            </a:r>
            <a:r>
              <a:rPr lang="en-US" dirty="0"/>
              <a:t> </a:t>
            </a:r>
            <a:r>
              <a:rPr lang="en-US" dirty="0" err="1"/>
              <a:t>dalam</a:t>
            </a:r>
            <a:r>
              <a:rPr lang="en-US" dirty="0"/>
              <a:t> Gramedia.com </a:t>
            </a:r>
            <a:r>
              <a:rPr lang="en-US" dirty="0" err="1"/>
              <a:t>menyebutkan</a:t>
            </a:r>
            <a:r>
              <a:rPr lang="en-US" dirty="0"/>
              <a:t> </a:t>
            </a:r>
            <a:r>
              <a:rPr lang="en-US" dirty="0" err="1"/>
              <a:t>bahwa</a:t>
            </a:r>
            <a:r>
              <a:rPr lang="en-US" dirty="0"/>
              <a:t> </a:t>
            </a:r>
            <a:r>
              <a:rPr lang="en-US" dirty="0" err="1"/>
              <a:t>permasalahan</a:t>
            </a:r>
            <a:r>
              <a:rPr lang="en-US" dirty="0"/>
              <a:t> </a:t>
            </a:r>
            <a:r>
              <a:rPr lang="en-US" dirty="0" err="1"/>
              <a:t>sosial</a:t>
            </a:r>
            <a:r>
              <a:rPr lang="en-US" dirty="0"/>
              <a:t> </a:t>
            </a:r>
            <a:r>
              <a:rPr lang="en-US" dirty="0" err="1"/>
              <a:t>merupakan</a:t>
            </a:r>
            <a:r>
              <a:rPr lang="en-US" dirty="0"/>
              <a:t> </a:t>
            </a:r>
            <a:r>
              <a:rPr lang="en-US" dirty="0" err="1"/>
              <a:t>kondisi</a:t>
            </a:r>
            <a:r>
              <a:rPr lang="en-US" dirty="0"/>
              <a:t> </a:t>
            </a:r>
            <a:r>
              <a:rPr lang="en-US" dirty="0" err="1"/>
              <a:t>sosial</a:t>
            </a:r>
            <a:r>
              <a:rPr lang="en-US" dirty="0"/>
              <a:t> yang </a:t>
            </a:r>
            <a:r>
              <a:rPr lang="en-US" dirty="0" err="1"/>
              <a:t>tidak</a:t>
            </a:r>
            <a:r>
              <a:rPr lang="en-US" dirty="0"/>
              <a:t> </a:t>
            </a:r>
            <a:r>
              <a:rPr lang="en-US" dirty="0" err="1"/>
              <a:t>sesuai</a:t>
            </a:r>
            <a:r>
              <a:rPr lang="en-US" dirty="0"/>
              <a:t> </a:t>
            </a:r>
            <a:r>
              <a:rPr lang="en-US" dirty="0" err="1"/>
              <a:t>dengan</a:t>
            </a:r>
            <a:r>
              <a:rPr lang="en-US" dirty="0"/>
              <a:t> </a:t>
            </a:r>
            <a:r>
              <a:rPr lang="en-US" dirty="0" err="1"/>
              <a:t>nilai-nilai</a:t>
            </a:r>
            <a:r>
              <a:rPr lang="en-US" dirty="0"/>
              <a:t> </a:t>
            </a:r>
            <a:r>
              <a:rPr lang="en-US" dirty="0" err="1"/>
              <a:t>masyarakat</a:t>
            </a:r>
            <a:r>
              <a:rPr lang="en-US" dirty="0"/>
              <a:t> </a:t>
            </a:r>
            <a:r>
              <a:rPr lang="en-US" dirty="0" err="1"/>
              <a:t>setelah</a:t>
            </a:r>
            <a:r>
              <a:rPr lang="en-US" dirty="0"/>
              <a:t> </a:t>
            </a:r>
            <a:r>
              <a:rPr lang="en-US" dirty="0" err="1"/>
              <a:t>dievaluasi</a:t>
            </a:r>
            <a:r>
              <a:rPr lang="en-US" dirty="0"/>
              <a:t> </a:t>
            </a:r>
            <a:r>
              <a:rPr lang="en-US" dirty="0" err="1"/>
              <a:t>oleh</a:t>
            </a:r>
            <a:r>
              <a:rPr lang="en-US" dirty="0"/>
              <a:t> </a:t>
            </a:r>
            <a:r>
              <a:rPr lang="en-US" dirty="0" err="1"/>
              <a:t>masyarakat</a:t>
            </a:r>
            <a:r>
              <a:rPr lang="en-US" dirty="0"/>
              <a:t>. </a:t>
            </a:r>
            <a:endParaRPr lang="en-US" dirty="0" smtClean="0"/>
          </a:p>
          <a:p>
            <a:pPr marL="0" indent="0" algn="just" fontAlgn="base">
              <a:lnSpc>
                <a:spcPct val="150000"/>
              </a:lnSpc>
              <a:buNone/>
            </a:pPr>
            <a:r>
              <a:rPr lang="en-US" dirty="0" smtClean="0"/>
              <a:t>3.    Earl </a:t>
            </a:r>
            <a:r>
              <a:rPr lang="en-US" dirty="0" err="1"/>
              <a:t>Rubington</a:t>
            </a:r>
            <a:r>
              <a:rPr lang="en-US" dirty="0"/>
              <a:t> and Martin S. Weinberg</a:t>
            </a:r>
            <a:endParaRPr lang="en-US" dirty="0"/>
          </a:p>
          <a:p>
            <a:pPr marL="355600" indent="-355600" algn="just" fontAlgn="base">
              <a:lnSpc>
                <a:spcPct val="150000"/>
              </a:lnSpc>
              <a:buNone/>
            </a:pPr>
            <a:r>
              <a:rPr lang="en-US" dirty="0" smtClean="0"/>
              <a:t>	</a:t>
            </a:r>
            <a:r>
              <a:rPr lang="en-US" dirty="0" err="1" smtClean="0"/>
              <a:t>Dalam</a:t>
            </a:r>
            <a:r>
              <a:rPr lang="en-US" dirty="0" smtClean="0"/>
              <a:t> </a:t>
            </a:r>
            <a:r>
              <a:rPr lang="en-US" dirty="0" err="1"/>
              <a:t>studi</a:t>
            </a:r>
            <a:r>
              <a:rPr lang="en-US" dirty="0"/>
              <a:t> </a:t>
            </a:r>
            <a:r>
              <a:rPr lang="en-US" dirty="0" err="1"/>
              <a:t>sosialnya</a:t>
            </a:r>
            <a:r>
              <a:rPr lang="en-US" dirty="0"/>
              <a:t>, </a:t>
            </a:r>
            <a:r>
              <a:rPr lang="en-US" dirty="0" err="1"/>
              <a:t>kedua</a:t>
            </a:r>
            <a:r>
              <a:rPr lang="en-US" dirty="0"/>
              <a:t> </a:t>
            </a:r>
            <a:r>
              <a:rPr lang="en-US" dirty="0" err="1"/>
              <a:t>sosiolog</a:t>
            </a:r>
            <a:r>
              <a:rPr lang="en-US" dirty="0"/>
              <a:t> </a:t>
            </a:r>
            <a:r>
              <a:rPr lang="en-US" dirty="0" err="1"/>
              <a:t>tersebut</a:t>
            </a:r>
            <a:r>
              <a:rPr lang="en-US" dirty="0"/>
              <a:t> </a:t>
            </a:r>
            <a:r>
              <a:rPr lang="en-US" dirty="0" err="1"/>
              <a:t>mengartikan</a:t>
            </a:r>
            <a:r>
              <a:rPr lang="en-US" dirty="0"/>
              <a:t> </a:t>
            </a:r>
            <a:r>
              <a:rPr lang="en-US" dirty="0" err="1"/>
              <a:t>permasalahan</a:t>
            </a:r>
            <a:r>
              <a:rPr lang="en-US" dirty="0"/>
              <a:t> </a:t>
            </a:r>
            <a:r>
              <a:rPr lang="en-US" dirty="0" err="1"/>
              <a:t>sosial</a:t>
            </a:r>
            <a:r>
              <a:rPr lang="en-US" dirty="0"/>
              <a:t> </a:t>
            </a:r>
            <a:r>
              <a:rPr lang="en-US" dirty="0" err="1"/>
              <a:t>sebagai</a:t>
            </a:r>
            <a:r>
              <a:rPr lang="en-US" dirty="0"/>
              <a:t> </a:t>
            </a:r>
            <a:r>
              <a:rPr lang="en-US" dirty="0" err="1"/>
              <a:t>kondisi</a:t>
            </a:r>
            <a:r>
              <a:rPr lang="en-US" dirty="0"/>
              <a:t> di </a:t>
            </a:r>
            <a:r>
              <a:rPr lang="en-US" dirty="0" err="1"/>
              <a:t>dalam</a:t>
            </a:r>
            <a:r>
              <a:rPr lang="en-US" dirty="0"/>
              <a:t> </a:t>
            </a:r>
            <a:r>
              <a:rPr lang="en-US" dirty="0" err="1"/>
              <a:t>masyarakat</a:t>
            </a:r>
            <a:r>
              <a:rPr lang="en-US" dirty="0"/>
              <a:t> yang </a:t>
            </a:r>
            <a:r>
              <a:rPr lang="en-US" dirty="0" err="1"/>
              <a:t>tidak</a:t>
            </a:r>
            <a:r>
              <a:rPr lang="en-US" dirty="0"/>
              <a:t> </a:t>
            </a:r>
            <a:r>
              <a:rPr lang="en-US" dirty="0" err="1"/>
              <a:t>sesuai</a:t>
            </a:r>
            <a:r>
              <a:rPr lang="en-US" dirty="0"/>
              <a:t> </a:t>
            </a:r>
            <a:r>
              <a:rPr lang="en-US" dirty="0" err="1"/>
              <a:t>dengan</a:t>
            </a:r>
            <a:r>
              <a:rPr lang="en-US" dirty="0"/>
              <a:t> </a:t>
            </a:r>
            <a:r>
              <a:rPr lang="en-US" dirty="0" err="1"/>
              <a:t>nilai-nilai</a:t>
            </a:r>
            <a:r>
              <a:rPr lang="en-US" dirty="0"/>
              <a:t> yang </a:t>
            </a:r>
            <a:r>
              <a:rPr lang="en-US" dirty="0" err="1"/>
              <a:t>dianut</a:t>
            </a:r>
            <a:r>
              <a:rPr lang="en-US" dirty="0"/>
              <a:t> </a:t>
            </a:r>
            <a:r>
              <a:rPr lang="en-US" dirty="0" err="1"/>
              <a:t>oleh</a:t>
            </a:r>
            <a:r>
              <a:rPr lang="en-US" dirty="0"/>
              <a:t> </a:t>
            </a:r>
            <a:r>
              <a:rPr lang="en-US" dirty="0" err="1"/>
              <a:t>masyarakat</a:t>
            </a:r>
            <a:r>
              <a:rPr lang="en-US" dirty="0"/>
              <a:t> </a:t>
            </a:r>
            <a:r>
              <a:rPr lang="en-US" dirty="0" err="1"/>
              <a:t>tersebut</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9805" y="1868805"/>
            <a:ext cx="10440035" cy="3115945"/>
          </a:xfrm>
        </p:spPr>
        <p:txBody>
          <a:bodyPr>
            <a:normAutofit/>
          </a:bodyPr>
          <a:lstStyle/>
          <a:p>
            <a:pPr algn="ctr"/>
            <a:r>
              <a:rPr lang="en-US" b="1" dirty="0" err="1" smtClean="0"/>
              <a:t>Peran</a:t>
            </a:r>
            <a:r>
              <a:rPr lang="en-US" b="1" dirty="0" smtClean="0"/>
              <a:t> </a:t>
            </a:r>
            <a:r>
              <a:rPr lang="en-US" b="1" dirty="0" err="1" smtClean="0"/>
              <a:t>perempuan</a:t>
            </a:r>
            <a:r>
              <a:rPr lang="en-US" b="1" dirty="0" smtClean="0"/>
              <a:t> </a:t>
            </a:r>
            <a:r>
              <a:rPr lang="en-US" b="1" dirty="0" err="1" smtClean="0"/>
              <a:t>dalam</a:t>
            </a:r>
            <a:r>
              <a:rPr lang="en-US" b="1" dirty="0" smtClean="0"/>
              <a:t> </a:t>
            </a:r>
            <a:r>
              <a:rPr lang="en-US" b="1" dirty="0" err="1" smtClean="0"/>
              <a:t>asuhan</a:t>
            </a:r>
            <a:r>
              <a:rPr lang="en-US" b="1" dirty="0" smtClean="0"/>
              <a:t> </a:t>
            </a:r>
            <a:r>
              <a:rPr lang="en-US" b="1" dirty="0" err="1" smtClean="0"/>
              <a:t>kebidanan dan dapat memberikan advokasi serta bisa membawa reformasi kebijakan kesehatan</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1030605" y="1290955"/>
            <a:ext cx="10131425" cy="4020820"/>
          </a:xfrm>
        </p:spPr>
        <p:txBody>
          <a:bodyPr>
            <a:noAutofit/>
          </a:bodyPr>
          <a:p>
            <a:pPr marL="0" indent="0" algn="just">
              <a:lnSpc>
                <a:spcPct val="150000"/>
              </a:lnSpc>
              <a:buNone/>
            </a:pPr>
            <a:r>
              <a:rPr lang="id-ID" altLang="en-US" sz="2400"/>
              <a:t>Dalam sebuah forum Trading Development and Gender Equality yang berlangsung di sela Asian Development Bank Annual Meeting 2019 di Nadi, Fiji, Menteri Perencanaan Pembangunan Nasional/ Badan Perencanaan Pembangunan Nasional (Menteri PPN/ Bappenas) menyebutkan kaum perempuan adalah aset, potensi, dan investasi penting bagi Indonesia yang dapat berkontribusi secara signifikan sesuai kapabilitas dan kemampuannya.</a:t>
            </a:r>
            <a:endParaRPr lang="id-ID"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Kotak Teks 3"/>
          <p:cNvSpPr txBox="1"/>
          <p:nvPr/>
        </p:nvSpPr>
        <p:spPr>
          <a:xfrm>
            <a:off x="595630" y="1075055"/>
            <a:ext cx="10615930" cy="4707890"/>
          </a:xfrm>
          <a:prstGeom prst="rect">
            <a:avLst/>
          </a:prstGeom>
          <a:noFill/>
        </p:spPr>
        <p:txBody>
          <a:bodyPr wrap="square" rtlCol="0" anchor="t">
            <a:spAutoFit/>
          </a:bodyPr>
          <a:p>
            <a:pPr algn="just"/>
            <a:r>
              <a:rPr lang="en-US" altLang="id-ID" sz="2000"/>
              <a:t>D</a:t>
            </a:r>
            <a:r>
              <a:rPr lang="id-ID" altLang="en-US" sz="2000"/>
              <a:t>alam konteks pembangunan, pengarusutamaan gender, dan pemberdayaan perempuan begitu erat kaitannya dengan memperbaiki kualitas generasi penerus bangsa. Mengingat, perempuan adalah pendidik pertama di dalam keluarga.</a:t>
            </a:r>
            <a:endParaRPr lang="id-ID" altLang="en-US" sz="2000"/>
          </a:p>
          <a:p>
            <a:pPr algn="just"/>
            <a:endParaRPr lang="id-ID" altLang="en-US" sz="2000"/>
          </a:p>
          <a:p>
            <a:pPr algn="just"/>
            <a:r>
              <a:rPr lang="id-ID" altLang="en-US" sz="2000"/>
              <a:t>Berdasarkan prediksi Badan Pusat Statistik (BPS) tahun 2015 lalu, populasi Indonesia pada 2018 mencapai tak kurang dari 264,2 juta jiwa atau 50,2% adalah laki-laki sementara 131,5 juta jiwa atau 49,8% adalah perempuan. Sedangkan, Indeks Pembangunan Gender (IPG) Indonesia diketahui mengalami kenaikan dari 90,82 pada 2016 menjadi 90,99 di 2018.</a:t>
            </a:r>
            <a:endParaRPr lang="id-ID" altLang="en-US" sz="2000"/>
          </a:p>
          <a:p>
            <a:pPr algn="just"/>
            <a:endParaRPr lang="id-ID" altLang="en-US" sz="2000"/>
          </a:p>
          <a:p>
            <a:pPr algn="just"/>
            <a:r>
              <a:rPr lang="id-ID" altLang="en-US" sz="2000"/>
              <a:t>IPG yang mendekati 100 itu secara jelas mengindikasikan bahwa semakin kecil kesenjangan pembangunan antara laki-laki dan perempuan.</a:t>
            </a:r>
            <a:endParaRPr lang="id-ID" altLang="en-US" sz="2000"/>
          </a:p>
          <a:p>
            <a:pPr algn="just"/>
            <a:endParaRPr lang="id-ID" altLang="en-US" sz="2000"/>
          </a:p>
          <a:p>
            <a:pPr algn="just"/>
            <a:r>
              <a:rPr lang="id-ID" altLang="en-US" sz="2000"/>
              <a:t>Sementara, Indeks Pemberdayaan Gender (I</a:t>
            </a:r>
            <a:r>
              <a:rPr lang="en-US" altLang="id-ID" sz="2000"/>
              <a:t>D</a:t>
            </a:r>
            <a:r>
              <a:rPr lang="id-ID" altLang="en-US" sz="2000"/>
              <a:t>G) Indonesia ikut</a:t>
            </a:r>
            <a:r>
              <a:rPr lang="en-US" altLang="id-ID" sz="2000"/>
              <a:t> </a:t>
            </a:r>
            <a:r>
              <a:rPr lang="id-ID" altLang="en-US" sz="2000"/>
              <a:t>tercatat naik dari 71,39 pada 2016 menjadi 71,74 di 2017. IDG adalah indikator yang menunjukkan apakah perempuan dapat memainkan peranan aktif dalam kehidupan ekonomi dan politik.</a:t>
            </a:r>
            <a:endParaRPr lang="id-ID" altLang="en-US"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normAutofit fontScale="90000"/>
          </a:bodyPr>
          <a:p>
            <a:pPr algn="ctr"/>
            <a:r>
              <a:rPr lang="id-ID" altLang="en-US" b="1">
                <a:latin typeface="Century Gothic" panose="020B0502020202020204" charset="0"/>
                <a:cs typeface="Century Gothic" panose="020B0502020202020204" charset="0"/>
              </a:rPr>
              <a:t>pentingnya peran wanita dalam kegiatan</a:t>
            </a:r>
            <a:br>
              <a:rPr lang="id-ID" altLang="en-US" b="1">
                <a:latin typeface="Century Gothic" panose="020B0502020202020204" charset="0"/>
                <a:cs typeface="Century Gothic" panose="020B0502020202020204" charset="0"/>
              </a:rPr>
            </a:br>
            <a:r>
              <a:rPr lang="id-ID" altLang="en-US" b="1">
                <a:latin typeface="Century Gothic" panose="020B0502020202020204" charset="0"/>
                <a:cs typeface="Century Gothic" panose="020B0502020202020204" charset="0"/>
              </a:rPr>
              <a:t>pengembangan </a:t>
            </a:r>
            <a:r>
              <a:rPr lang="en-US" altLang="id-ID" b="1">
                <a:latin typeface="Century Gothic" panose="020B0502020202020204" charset="0"/>
                <a:cs typeface="Century Gothic" panose="020B0502020202020204" charset="0"/>
              </a:rPr>
              <a:t>reformasi kesehatan</a:t>
            </a:r>
            <a:endParaRPr lang="en-US" altLang="id-ID" b="1">
              <a:latin typeface="Century Gothic" panose="020B0502020202020204" charset="0"/>
              <a:cs typeface="Century Gothic" panose="020B0502020202020204" charset="0"/>
            </a:endParaRPr>
          </a:p>
        </p:txBody>
      </p:sp>
      <p:sp>
        <p:nvSpPr>
          <p:cNvPr id="3" name="Placeholder Konten 2"/>
          <p:cNvSpPr>
            <a:spLocks noGrp="1"/>
          </p:cNvSpPr>
          <p:nvPr>
            <p:ph idx="1"/>
          </p:nvPr>
        </p:nvSpPr>
        <p:spPr/>
        <p:txBody>
          <a:bodyPr>
            <a:normAutofit lnSpcReduction="10000"/>
          </a:bodyPr>
          <a:p>
            <a:pPr algn="just"/>
            <a:r>
              <a:rPr lang="id-ID" altLang="en-US"/>
              <a:t>lingkup</a:t>
            </a:r>
            <a:r>
              <a:rPr lang="en-US" altLang="id-ID"/>
              <a:t> </a:t>
            </a:r>
            <a:r>
              <a:rPr lang="id-ID" altLang="en-US"/>
              <a:t>permasalahan kesehatan  tidak</a:t>
            </a:r>
            <a:r>
              <a:rPr lang="en-US" altLang="id-ID"/>
              <a:t> </a:t>
            </a:r>
            <a:r>
              <a:rPr lang="id-ID" altLang="en-US"/>
              <a:t>hanya mencapai kesehatan kaum laki-laki</a:t>
            </a:r>
            <a:r>
              <a:rPr lang="en-US" altLang="id-ID"/>
              <a:t> </a:t>
            </a:r>
            <a:r>
              <a:rPr lang="id-ID" altLang="en-US"/>
              <a:t>saja, tapi juga wanita pada segala tingkatan</a:t>
            </a:r>
            <a:r>
              <a:rPr lang="en-US" altLang="id-ID"/>
              <a:t> </a:t>
            </a:r>
            <a:r>
              <a:rPr lang="id-ID" altLang="en-US"/>
              <a:t>usia.</a:t>
            </a:r>
            <a:endParaRPr lang="id-ID" altLang="en-US"/>
          </a:p>
          <a:p>
            <a:pPr algn="just"/>
            <a:r>
              <a:rPr lang="id-ID" altLang="en-US"/>
              <a:t>seorang</a:t>
            </a:r>
            <a:r>
              <a:rPr lang="en-US" altLang="id-ID"/>
              <a:t> </a:t>
            </a:r>
            <a:r>
              <a:rPr lang="id-ID" altLang="en-US"/>
              <a:t>wanita dapat memahami dengan baik</a:t>
            </a:r>
            <a:r>
              <a:rPr lang="en-US" altLang="id-ID"/>
              <a:t> </a:t>
            </a:r>
            <a:r>
              <a:rPr lang="id-ID" altLang="en-US"/>
              <a:t>kebutuhan keluarganya disebabkan cukup</a:t>
            </a:r>
            <a:r>
              <a:rPr lang="en-US" altLang="id-ID"/>
              <a:t> </a:t>
            </a:r>
            <a:r>
              <a:rPr lang="id-ID" altLang="en-US"/>
              <a:t>besar perannya di samping suami untuk</a:t>
            </a:r>
            <a:r>
              <a:rPr lang="en-US" altLang="id-ID"/>
              <a:t> </a:t>
            </a:r>
            <a:r>
              <a:rPr lang="id-ID" altLang="en-US"/>
              <a:t>mengurus pemenuhan kebutuhan keluarga</a:t>
            </a:r>
            <a:r>
              <a:rPr lang="en-US" altLang="id-ID"/>
              <a:t> </a:t>
            </a:r>
            <a:r>
              <a:rPr lang="id-ID" altLang="en-US"/>
              <a:t>termasuk kebutuhan terkait kesehatan dan</a:t>
            </a:r>
            <a:r>
              <a:rPr lang="en-US" altLang="id-ID"/>
              <a:t> </a:t>
            </a:r>
            <a:r>
              <a:rPr lang="id-ID" altLang="en-US"/>
              <a:t>gizi.</a:t>
            </a:r>
            <a:endParaRPr lang="id-ID" altLang="en-US"/>
          </a:p>
          <a:p>
            <a:pPr algn="just"/>
            <a:r>
              <a:rPr lang="id-ID" altLang="en-US"/>
              <a:t>pada saat ini wanita juga</a:t>
            </a:r>
            <a:r>
              <a:rPr lang="en-US" altLang="id-ID"/>
              <a:t> </a:t>
            </a:r>
            <a:r>
              <a:rPr lang="id-ID" altLang="en-US"/>
              <a:t>memiliki kebebasan yang sama dengan</a:t>
            </a:r>
            <a:r>
              <a:rPr lang="en-US" altLang="id-ID"/>
              <a:t> </a:t>
            </a:r>
            <a:r>
              <a:rPr lang="id-ID" altLang="en-US"/>
              <a:t>kaum pria untuk menempuh pendidikan</a:t>
            </a:r>
            <a:r>
              <a:rPr lang="en-US" altLang="id-ID"/>
              <a:t> </a:t>
            </a:r>
            <a:r>
              <a:rPr lang="id-ID" altLang="en-US"/>
              <a:t>setinggi mungkin sehingga penguasaan</a:t>
            </a:r>
            <a:r>
              <a:rPr lang="en-US" altLang="id-ID"/>
              <a:t> </a:t>
            </a:r>
            <a:r>
              <a:rPr lang="id-ID" altLang="en-US"/>
              <a:t>keilmuan kesehatan  juga</a:t>
            </a:r>
            <a:r>
              <a:rPr lang="en-US" altLang="id-ID"/>
              <a:t> </a:t>
            </a:r>
            <a:r>
              <a:rPr lang="id-ID" altLang="en-US"/>
              <a:t>dapat dilakukan oleh kaum wanita. </a:t>
            </a:r>
            <a:endParaRPr lang="id-ID" altLang="en-US"/>
          </a:p>
          <a:p>
            <a:pPr algn="just"/>
            <a:r>
              <a:rPr lang="id-ID" altLang="en-US"/>
              <a:t>wanita memiliki sisi psikologis</a:t>
            </a:r>
            <a:r>
              <a:rPr lang="en-US" altLang="id-ID"/>
              <a:t> </a:t>
            </a:r>
            <a:r>
              <a:rPr lang="id-ID" altLang="en-US"/>
              <a:t>yang berbeda dengan kaum pria yan</a:t>
            </a:r>
            <a:r>
              <a:rPr lang="en-US" altLang="id-ID"/>
              <a:t>g </a:t>
            </a:r>
            <a:r>
              <a:rPr lang="id-ID" altLang="en-US"/>
              <a:t>memungkinkan mereka bisa sebagai</a:t>
            </a:r>
            <a:r>
              <a:rPr lang="en-US" altLang="id-ID"/>
              <a:t> </a:t>
            </a:r>
            <a:r>
              <a:rPr lang="id-ID" altLang="en-US"/>
              <a:t>pendidik masyarakat yang ulet dan telaten</a:t>
            </a:r>
            <a:r>
              <a:rPr lang="en-US" altLang="id-ID"/>
              <a:t> </a:t>
            </a:r>
            <a:r>
              <a:rPr lang="id-ID" altLang="en-US"/>
              <a:t>dalam pengaplikasian hidup bersih dan sehat serta upaya penyehatan lingkungan</a:t>
            </a:r>
            <a:r>
              <a:rPr lang="en-US" altLang="id-ID"/>
              <a:t> </a:t>
            </a:r>
            <a:r>
              <a:rPr lang="id-ID" altLang="en-US"/>
              <a:t>oleh masyarakat</a:t>
            </a:r>
            <a:endParaRPr lang="id-ID"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Persegi panjang 1"/>
          <p:cNvSpPr/>
          <p:nvPr/>
        </p:nvSpPr>
        <p:spPr>
          <a:xfrm>
            <a:off x="2125980" y="1281430"/>
            <a:ext cx="8049260" cy="3416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id-ID" sz="6600" b="1">
                <a:latin typeface="Algerian" panose="04020705040A02060702" charset="0"/>
                <a:cs typeface="Algerian" panose="04020705040A02060702" charset="0"/>
              </a:rPr>
              <a:t>terima kasih</a:t>
            </a:r>
            <a:endParaRPr lang="en-US" altLang="id-ID" sz="6600" b="1">
              <a:latin typeface="Algerian" panose="04020705040A02060702" charset="0"/>
              <a:cs typeface="Algerian" panose="04020705040A0206070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5620"/>
            <a:ext cx="10440035" cy="1456055"/>
          </a:xfrm>
        </p:spPr>
        <p:txBody>
          <a:bodyPr/>
          <a:lstStyle/>
          <a:p>
            <a:pPr algn="ctr"/>
            <a:r>
              <a:rPr lang="en-US" b="1" dirty="0" err="1" smtClean="0">
                <a:solidFill>
                  <a:srgbClr val="FF0000"/>
                </a:solidFill>
                <a:latin typeface="Century Gothic" panose="020B0502020202020204" charset="0"/>
                <a:cs typeface="Century Gothic" panose="020B0502020202020204" charset="0"/>
              </a:rPr>
              <a:t>Peran</a:t>
            </a:r>
            <a:r>
              <a:rPr lang="en-US" b="1" dirty="0" smtClean="0">
                <a:solidFill>
                  <a:srgbClr val="FF0000"/>
                </a:solidFill>
                <a:latin typeface="Century Gothic" panose="020B0502020202020204" charset="0"/>
                <a:cs typeface="Century Gothic" panose="020B0502020202020204" charset="0"/>
              </a:rPr>
              <a:t> </a:t>
            </a:r>
            <a:r>
              <a:rPr lang="en-US" b="1" dirty="0" err="1" smtClean="0">
                <a:solidFill>
                  <a:srgbClr val="FF0000"/>
                </a:solidFill>
                <a:latin typeface="Century Gothic" panose="020B0502020202020204" charset="0"/>
                <a:cs typeface="Century Gothic" panose="020B0502020202020204" charset="0"/>
              </a:rPr>
              <a:t>konsumen</a:t>
            </a:r>
            <a:r>
              <a:rPr lang="en-US" b="1" dirty="0" smtClean="0">
                <a:solidFill>
                  <a:srgbClr val="FF0000"/>
                </a:solidFill>
                <a:latin typeface="Century Gothic" panose="020B0502020202020204" charset="0"/>
                <a:cs typeface="Century Gothic" panose="020B0502020202020204" charset="0"/>
              </a:rPr>
              <a:t> </a:t>
            </a:r>
            <a:r>
              <a:rPr lang="en-US" b="1" dirty="0" err="1" smtClean="0">
                <a:solidFill>
                  <a:srgbClr val="FF0000"/>
                </a:solidFill>
                <a:latin typeface="Century Gothic" panose="020B0502020202020204" charset="0"/>
                <a:cs typeface="Century Gothic" panose="020B0502020202020204" charset="0"/>
              </a:rPr>
              <a:t>sebagai</a:t>
            </a:r>
            <a:r>
              <a:rPr lang="en-US" b="1" dirty="0" smtClean="0">
                <a:solidFill>
                  <a:srgbClr val="FF0000"/>
                </a:solidFill>
                <a:latin typeface="Century Gothic" panose="020B0502020202020204" charset="0"/>
                <a:cs typeface="Century Gothic" panose="020B0502020202020204" charset="0"/>
              </a:rPr>
              <a:t> </a:t>
            </a:r>
            <a:r>
              <a:rPr lang="en-US" b="1" dirty="0" err="1" smtClean="0">
                <a:solidFill>
                  <a:srgbClr val="FF0000"/>
                </a:solidFill>
                <a:latin typeface="Century Gothic" panose="020B0502020202020204" charset="0"/>
                <a:cs typeface="Century Gothic" panose="020B0502020202020204" charset="0"/>
              </a:rPr>
              <a:t>penerima</a:t>
            </a:r>
            <a:r>
              <a:rPr lang="en-US" b="1" dirty="0" smtClean="0">
                <a:solidFill>
                  <a:srgbClr val="FF0000"/>
                </a:solidFill>
                <a:latin typeface="Century Gothic" panose="020B0502020202020204" charset="0"/>
                <a:cs typeface="Century Gothic" panose="020B0502020202020204" charset="0"/>
              </a:rPr>
              <a:t> </a:t>
            </a:r>
            <a:r>
              <a:rPr lang="en-US" b="1" dirty="0" err="1" smtClean="0">
                <a:solidFill>
                  <a:srgbClr val="FF0000"/>
                </a:solidFill>
                <a:latin typeface="Century Gothic" panose="020B0502020202020204" charset="0"/>
                <a:cs typeface="Century Gothic" panose="020B0502020202020204" charset="0"/>
              </a:rPr>
              <a:t>layanan</a:t>
            </a:r>
            <a:endParaRPr lang="en-US" b="1" dirty="0" err="1" smtClean="0">
              <a:solidFill>
                <a:srgbClr val="FF0000"/>
              </a:solidFill>
              <a:latin typeface="Century Gothic" panose="020B0502020202020204" charset="0"/>
              <a:cs typeface="Century Gothic" panose="020B0502020202020204" charset="0"/>
            </a:endParaRPr>
          </a:p>
        </p:txBody>
      </p:sp>
      <p:sp>
        <p:nvSpPr>
          <p:cNvPr id="3" name="Content Placeholder 2"/>
          <p:cNvSpPr>
            <a:spLocks noGrp="1"/>
          </p:cNvSpPr>
          <p:nvPr>
            <p:ph idx="1"/>
          </p:nvPr>
        </p:nvSpPr>
        <p:spPr>
          <a:xfrm>
            <a:off x="685800" y="1971675"/>
            <a:ext cx="10131425" cy="4236720"/>
          </a:xfrm>
        </p:spPr>
        <p:txBody>
          <a:bodyPr>
            <a:noAutofit/>
          </a:bodyPr>
          <a:lstStyle/>
          <a:p>
            <a:pPr algn="just">
              <a:lnSpc>
                <a:spcPct val="150000"/>
              </a:lnSpc>
            </a:pPr>
            <a:r>
              <a:rPr lang="en-US" sz="2300" dirty="0" err="1"/>
              <a:t>Berdasarkan</a:t>
            </a:r>
            <a:r>
              <a:rPr lang="en-US" sz="2300" dirty="0"/>
              <a:t> </a:t>
            </a:r>
            <a:r>
              <a:rPr lang="en-US" sz="2300" dirty="0" err="1"/>
              <a:t>Pasal</a:t>
            </a:r>
            <a:r>
              <a:rPr lang="en-US" sz="2300" dirty="0"/>
              <a:t> 1 </a:t>
            </a:r>
            <a:r>
              <a:rPr lang="en-US" sz="2300" dirty="0" err="1"/>
              <a:t>angka</a:t>
            </a:r>
            <a:r>
              <a:rPr lang="en-US" sz="2300" dirty="0"/>
              <a:t> 10 </a:t>
            </a:r>
            <a:r>
              <a:rPr lang="en-US" sz="2300" dirty="0" err="1"/>
              <a:t>Undang-Undang</a:t>
            </a:r>
            <a:r>
              <a:rPr lang="en-US" sz="2300" dirty="0"/>
              <a:t> No. 29 </a:t>
            </a:r>
            <a:r>
              <a:rPr lang="en-US" sz="2300" dirty="0" err="1"/>
              <a:t>Tahun</a:t>
            </a:r>
            <a:r>
              <a:rPr lang="en-US" sz="2300" dirty="0"/>
              <a:t> 2004 </a:t>
            </a:r>
            <a:r>
              <a:rPr lang="en-US" sz="2300" dirty="0" err="1"/>
              <a:t>tentang</a:t>
            </a:r>
            <a:r>
              <a:rPr lang="en-US" sz="2300" dirty="0"/>
              <a:t> </a:t>
            </a:r>
            <a:r>
              <a:rPr lang="en-US" sz="2300" dirty="0" err="1"/>
              <a:t>Praktik</a:t>
            </a:r>
            <a:r>
              <a:rPr lang="en-US" sz="2300" dirty="0"/>
              <a:t> </a:t>
            </a:r>
            <a:r>
              <a:rPr lang="en-US" sz="2300" dirty="0" err="1"/>
              <a:t>Kedokteran</a:t>
            </a:r>
            <a:r>
              <a:rPr lang="en-US" sz="2300" dirty="0"/>
              <a:t>, </a:t>
            </a:r>
            <a:r>
              <a:rPr lang="en-US" sz="2300" dirty="0" err="1"/>
              <a:t>pasien</a:t>
            </a:r>
            <a:r>
              <a:rPr lang="en-US" sz="2300" dirty="0"/>
              <a:t> </a:t>
            </a:r>
            <a:r>
              <a:rPr lang="en-US" sz="2300" dirty="0" err="1"/>
              <a:t>adalah</a:t>
            </a:r>
            <a:r>
              <a:rPr lang="en-US" sz="2300" dirty="0"/>
              <a:t> “… </a:t>
            </a:r>
            <a:r>
              <a:rPr lang="en-US" sz="2300" dirty="0" err="1"/>
              <a:t>setiap</a:t>
            </a:r>
            <a:r>
              <a:rPr lang="en-US" sz="2300" dirty="0"/>
              <a:t> orang yang </a:t>
            </a:r>
            <a:r>
              <a:rPr lang="en-US" sz="2300" dirty="0" err="1"/>
              <a:t>melakukan</a:t>
            </a:r>
            <a:r>
              <a:rPr lang="en-US" sz="2300" dirty="0"/>
              <a:t> </a:t>
            </a:r>
            <a:r>
              <a:rPr lang="en-US" sz="2300" dirty="0" err="1"/>
              <a:t>konsultasi</a:t>
            </a:r>
            <a:r>
              <a:rPr lang="en-US" sz="2300" dirty="0"/>
              <a:t> </a:t>
            </a:r>
            <a:r>
              <a:rPr lang="en-US" sz="2300" dirty="0" err="1"/>
              <a:t>masalah</a:t>
            </a:r>
            <a:r>
              <a:rPr lang="en-US" sz="2300" dirty="0"/>
              <a:t> </a:t>
            </a:r>
            <a:r>
              <a:rPr lang="en-US" sz="2300" dirty="0" err="1"/>
              <a:t>kesehatannya</a:t>
            </a:r>
            <a:r>
              <a:rPr lang="en-US" sz="2300" dirty="0"/>
              <a:t> </a:t>
            </a:r>
            <a:r>
              <a:rPr lang="en-US" sz="2300" dirty="0" err="1"/>
              <a:t>untuk</a:t>
            </a:r>
            <a:r>
              <a:rPr lang="en-US" sz="2300" dirty="0"/>
              <a:t> </a:t>
            </a:r>
            <a:r>
              <a:rPr lang="en-US" sz="2300" dirty="0" err="1"/>
              <a:t>memperoleh</a:t>
            </a:r>
            <a:r>
              <a:rPr lang="en-US" sz="2300" dirty="0"/>
              <a:t> </a:t>
            </a:r>
            <a:r>
              <a:rPr lang="en-US" sz="2300" dirty="0" err="1"/>
              <a:t>pelayanan</a:t>
            </a:r>
            <a:r>
              <a:rPr lang="en-US" sz="2300" dirty="0"/>
              <a:t> </a:t>
            </a:r>
            <a:r>
              <a:rPr lang="en-US" sz="2300" dirty="0" err="1"/>
              <a:t>kesehatan</a:t>
            </a:r>
            <a:r>
              <a:rPr lang="en-US" sz="2300" dirty="0"/>
              <a:t> yang </a:t>
            </a:r>
            <a:r>
              <a:rPr lang="en-US" sz="2300" dirty="0" err="1"/>
              <a:t>diperlukan</a:t>
            </a:r>
            <a:r>
              <a:rPr lang="en-US" sz="2300" dirty="0"/>
              <a:t> </a:t>
            </a:r>
            <a:r>
              <a:rPr lang="en-US" sz="2300" dirty="0" err="1"/>
              <a:t>baik</a:t>
            </a:r>
            <a:r>
              <a:rPr lang="en-US" sz="2300" dirty="0"/>
              <a:t> </a:t>
            </a:r>
            <a:r>
              <a:rPr lang="en-US" sz="2300" dirty="0" err="1"/>
              <a:t>secara</a:t>
            </a:r>
            <a:r>
              <a:rPr lang="en-US" sz="2300" dirty="0"/>
              <a:t> </a:t>
            </a:r>
            <a:r>
              <a:rPr lang="en-US" sz="2300" dirty="0" err="1"/>
              <a:t>langsung</a:t>
            </a:r>
            <a:r>
              <a:rPr lang="en-US" sz="2300" dirty="0"/>
              <a:t> </a:t>
            </a:r>
            <a:r>
              <a:rPr lang="en-US" sz="2300" dirty="0" err="1"/>
              <a:t>maupun</a:t>
            </a:r>
            <a:r>
              <a:rPr lang="en-US" sz="2300" dirty="0"/>
              <a:t> </a:t>
            </a:r>
            <a:r>
              <a:rPr lang="en-US" sz="2300" dirty="0" err="1"/>
              <a:t>tidak</a:t>
            </a:r>
            <a:r>
              <a:rPr lang="en-US" sz="2300" dirty="0"/>
              <a:t> </a:t>
            </a:r>
            <a:r>
              <a:rPr lang="en-US" sz="2300" dirty="0" err="1"/>
              <a:t>langsung</a:t>
            </a:r>
            <a:r>
              <a:rPr lang="en-US" sz="2300" dirty="0"/>
              <a:t> </a:t>
            </a:r>
            <a:r>
              <a:rPr lang="en-US" sz="2300" dirty="0" err="1"/>
              <a:t>kepada</a:t>
            </a:r>
            <a:r>
              <a:rPr lang="en-US" sz="2300" dirty="0"/>
              <a:t> </a:t>
            </a:r>
            <a:r>
              <a:rPr lang="en-US" sz="2300" dirty="0" err="1"/>
              <a:t>dokter</a:t>
            </a:r>
            <a:r>
              <a:rPr lang="en-US" sz="2300" dirty="0"/>
              <a:t> atau </a:t>
            </a:r>
            <a:r>
              <a:rPr lang="en-US" sz="2300" dirty="0" err="1"/>
              <a:t>dokter</a:t>
            </a:r>
            <a:r>
              <a:rPr lang="en-US" sz="2300" dirty="0"/>
              <a:t> </a:t>
            </a:r>
            <a:r>
              <a:rPr lang="en-US" sz="2300" dirty="0" err="1" smtClean="0"/>
              <a:t>gigi</a:t>
            </a:r>
            <a:endParaRPr lang="en-US" sz="2300" dirty="0" smtClean="0"/>
          </a:p>
          <a:p>
            <a:pPr algn="just">
              <a:lnSpc>
                <a:spcPct val="150000"/>
              </a:lnSpc>
            </a:pPr>
            <a:r>
              <a:rPr lang="en-US" sz="2300" dirty="0" err="1"/>
              <a:t>Berdasarkan</a:t>
            </a:r>
            <a:r>
              <a:rPr lang="en-US" sz="2300" dirty="0"/>
              <a:t> </a:t>
            </a:r>
            <a:r>
              <a:rPr lang="en-US" sz="2300" dirty="0" err="1"/>
              <a:t>Pasal</a:t>
            </a:r>
            <a:r>
              <a:rPr lang="en-US" sz="2300" dirty="0"/>
              <a:t> 1 </a:t>
            </a:r>
            <a:r>
              <a:rPr lang="en-US" sz="2300" dirty="0" err="1"/>
              <a:t>angka</a:t>
            </a:r>
            <a:r>
              <a:rPr lang="en-US" sz="2300" dirty="0"/>
              <a:t> 4 </a:t>
            </a:r>
            <a:r>
              <a:rPr lang="en-US" sz="2300" dirty="0" err="1"/>
              <a:t>Undang-Undang</a:t>
            </a:r>
            <a:r>
              <a:rPr lang="en-US" sz="2300" dirty="0"/>
              <a:t> No. 44 </a:t>
            </a:r>
            <a:r>
              <a:rPr lang="en-US" sz="2300" dirty="0" err="1"/>
              <a:t>Tahun</a:t>
            </a:r>
            <a:r>
              <a:rPr lang="en-US" sz="2300" dirty="0"/>
              <a:t> 2009 </a:t>
            </a:r>
            <a:r>
              <a:rPr lang="en-US" sz="2300" dirty="0" err="1"/>
              <a:t>tentang</a:t>
            </a:r>
            <a:r>
              <a:rPr lang="en-US" sz="2300" dirty="0"/>
              <a:t> </a:t>
            </a:r>
            <a:r>
              <a:rPr lang="en-US" sz="2300" dirty="0" err="1"/>
              <a:t>Rumah</a:t>
            </a:r>
            <a:r>
              <a:rPr lang="en-US" sz="2300" dirty="0"/>
              <a:t> </a:t>
            </a:r>
            <a:r>
              <a:rPr lang="en-US" sz="2300" dirty="0" err="1"/>
              <a:t>Sakit</a:t>
            </a:r>
            <a:r>
              <a:rPr lang="en-US" sz="2300" dirty="0"/>
              <a:t>, </a:t>
            </a:r>
            <a:r>
              <a:rPr lang="en-US" sz="2300" dirty="0" err="1"/>
              <a:t>pasien</a:t>
            </a:r>
            <a:r>
              <a:rPr lang="en-US" sz="2300" dirty="0"/>
              <a:t> </a:t>
            </a:r>
            <a:r>
              <a:rPr lang="en-US" sz="2300" dirty="0" err="1"/>
              <a:t>adalah</a:t>
            </a:r>
            <a:r>
              <a:rPr lang="en-US" sz="2300" dirty="0"/>
              <a:t> “… </a:t>
            </a:r>
            <a:r>
              <a:rPr lang="en-US" sz="2300" dirty="0" err="1"/>
              <a:t>setiap</a:t>
            </a:r>
            <a:r>
              <a:rPr lang="en-US" sz="2300" dirty="0"/>
              <a:t> orang yang </a:t>
            </a:r>
            <a:r>
              <a:rPr lang="en-US" sz="2300" dirty="0" err="1"/>
              <a:t>melakukan</a:t>
            </a:r>
            <a:r>
              <a:rPr lang="en-US" sz="2300" dirty="0"/>
              <a:t> </a:t>
            </a:r>
            <a:r>
              <a:rPr lang="en-US" sz="2300" dirty="0" err="1"/>
              <a:t>konsultasi</a:t>
            </a:r>
            <a:r>
              <a:rPr lang="en-US" sz="2300" dirty="0"/>
              <a:t> </a:t>
            </a:r>
            <a:r>
              <a:rPr lang="en-US" sz="2300" dirty="0" err="1"/>
              <a:t>masalah</a:t>
            </a:r>
            <a:r>
              <a:rPr lang="en-US" sz="2300" dirty="0"/>
              <a:t> </a:t>
            </a:r>
            <a:r>
              <a:rPr lang="en-US" sz="2300" dirty="0" err="1"/>
              <a:t>kesehatannya</a:t>
            </a:r>
            <a:r>
              <a:rPr lang="en-US" sz="2300" dirty="0"/>
              <a:t> </a:t>
            </a:r>
            <a:r>
              <a:rPr lang="en-US" sz="2300" dirty="0" err="1"/>
              <a:t>untuk</a:t>
            </a:r>
            <a:r>
              <a:rPr lang="en-US" sz="2300" dirty="0"/>
              <a:t> </a:t>
            </a:r>
            <a:r>
              <a:rPr lang="en-US" sz="2300" dirty="0" err="1"/>
              <a:t>memperoleh</a:t>
            </a:r>
            <a:r>
              <a:rPr lang="en-US" sz="2300" dirty="0"/>
              <a:t> </a:t>
            </a:r>
            <a:r>
              <a:rPr lang="en-US" sz="2300" dirty="0" err="1"/>
              <a:t>pelayanan</a:t>
            </a:r>
            <a:r>
              <a:rPr lang="en-US" sz="2300" dirty="0"/>
              <a:t> </a:t>
            </a:r>
            <a:r>
              <a:rPr lang="en-US" sz="2300" dirty="0" err="1"/>
              <a:t>kesehatan</a:t>
            </a:r>
            <a:r>
              <a:rPr lang="en-US" sz="2300" dirty="0"/>
              <a:t> yang </a:t>
            </a:r>
            <a:r>
              <a:rPr lang="en-US" sz="2300" dirty="0" err="1"/>
              <a:t>diperlukan</a:t>
            </a:r>
            <a:r>
              <a:rPr lang="en-US" sz="2300" dirty="0"/>
              <a:t>, </a:t>
            </a:r>
            <a:r>
              <a:rPr lang="en-US" sz="2300" dirty="0" err="1"/>
              <a:t>baik</a:t>
            </a:r>
            <a:r>
              <a:rPr lang="en-US" sz="2300" dirty="0"/>
              <a:t> </a:t>
            </a:r>
            <a:r>
              <a:rPr lang="en-US" sz="2300" dirty="0" err="1"/>
              <a:t>secara</a:t>
            </a:r>
            <a:r>
              <a:rPr lang="en-US" sz="2300" dirty="0"/>
              <a:t> </a:t>
            </a:r>
            <a:r>
              <a:rPr lang="en-US" sz="2300" dirty="0" err="1"/>
              <a:t>langsung</a:t>
            </a:r>
            <a:r>
              <a:rPr lang="en-US" sz="2300" dirty="0"/>
              <a:t> </a:t>
            </a:r>
            <a:r>
              <a:rPr lang="en-US" sz="2300" dirty="0" err="1"/>
              <a:t>maupun</a:t>
            </a:r>
            <a:r>
              <a:rPr lang="en-US" sz="2300" dirty="0"/>
              <a:t> </a:t>
            </a:r>
            <a:r>
              <a:rPr lang="en-US" sz="2300" dirty="0" err="1"/>
              <a:t>tidak</a:t>
            </a:r>
            <a:r>
              <a:rPr lang="en-US" sz="2300" dirty="0"/>
              <a:t> </a:t>
            </a:r>
            <a:r>
              <a:rPr lang="en-US" sz="2300" dirty="0" err="1"/>
              <a:t>langsung</a:t>
            </a:r>
            <a:r>
              <a:rPr lang="en-US" sz="2300" dirty="0"/>
              <a:t> di </a:t>
            </a:r>
            <a:r>
              <a:rPr lang="en-US" sz="2300" dirty="0" err="1"/>
              <a:t>Rumah</a:t>
            </a:r>
            <a:r>
              <a:rPr lang="en-US" sz="2300" dirty="0"/>
              <a:t> </a:t>
            </a:r>
            <a:r>
              <a:rPr lang="en-US" sz="2300" dirty="0" err="1"/>
              <a:t>Sakit</a:t>
            </a:r>
            <a:r>
              <a:rPr lang="en-US" sz="2300" dirty="0"/>
              <a:t>.</a:t>
            </a:r>
            <a:endParaRPr lang="en-US" sz="23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7070" y="758190"/>
            <a:ext cx="10358120" cy="3322955"/>
          </a:xfrm>
          <a:prstGeom prst="rect">
            <a:avLst/>
          </a:prstGeom>
        </p:spPr>
        <p:txBody>
          <a:bodyPr wrap="square">
            <a:spAutoFit/>
          </a:bodyPr>
          <a:lstStyle/>
          <a:p>
            <a:pPr algn="just">
              <a:lnSpc>
                <a:spcPct val="150000"/>
              </a:lnSpc>
            </a:pPr>
            <a:r>
              <a:rPr lang="en-US" sz="2800" dirty="0"/>
              <a:t>Kata </a:t>
            </a:r>
            <a:r>
              <a:rPr lang="en-US" sz="2800" dirty="0" err="1"/>
              <a:t>konsument</a:t>
            </a:r>
            <a:r>
              <a:rPr lang="en-US" sz="2800" dirty="0"/>
              <a:t> </a:t>
            </a:r>
            <a:r>
              <a:rPr lang="en-US" sz="2800" dirty="0" err="1"/>
              <a:t>dalam</a:t>
            </a:r>
            <a:r>
              <a:rPr lang="en-US" sz="2800" dirty="0"/>
              <a:t> </a:t>
            </a:r>
            <a:r>
              <a:rPr lang="en-US" sz="2800" dirty="0" err="1"/>
              <a:t>bahasa</a:t>
            </a:r>
            <a:r>
              <a:rPr lang="en-US" sz="2800" dirty="0"/>
              <a:t> </a:t>
            </a:r>
            <a:r>
              <a:rPr lang="en-US" sz="2800" dirty="0" err="1"/>
              <a:t>Belanda</a:t>
            </a:r>
            <a:r>
              <a:rPr lang="en-US" sz="2800" dirty="0"/>
              <a:t> </a:t>
            </a:r>
            <a:r>
              <a:rPr lang="en-US" sz="2800" dirty="0" err="1"/>
              <a:t>tersebut</a:t>
            </a:r>
            <a:r>
              <a:rPr lang="en-US" sz="2800" dirty="0"/>
              <a:t> </a:t>
            </a:r>
            <a:r>
              <a:rPr lang="en-US" sz="2800" dirty="0" err="1"/>
              <a:t>oleh</a:t>
            </a:r>
            <a:r>
              <a:rPr lang="en-US" sz="2800" dirty="0"/>
              <a:t> para </a:t>
            </a:r>
            <a:r>
              <a:rPr lang="en-US" sz="2800" dirty="0" err="1"/>
              <a:t>ahli</a:t>
            </a:r>
            <a:r>
              <a:rPr lang="en-US" sz="2800" dirty="0"/>
              <a:t> </a:t>
            </a:r>
            <a:r>
              <a:rPr lang="en-US" sz="2800" dirty="0" err="1"/>
              <a:t>hukum</a:t>
            </a:r>
            <a:r>
              <a:rPr lang="en-US" sz="2800" dirty="0"/>
              <a:t> </a:t>
            </a:r>
            <a:r>
              <a:rPr lang="en-US" sz="2800" dirty="0" err="1"/>
              <a:t>pada</a:t>
            </a:r>
            <a:r>
              <a:rPr lang="en-US" sz="2800" dirty="0"/>
              <a:t> </a:t>
            </a:r>
            <a:r>
              <a:rPr lang="en-US" sz="2800" dirty="0" err="1"/>
              <a:t>umumnya</a:t>
            </a:r>
            <a:r>
              <a:rPr lang="en-US" sz="2800" dirty="0"/>
              <a:t> </a:t>
            </a:r>
            <a:r>
              <a:rPr lang="en-US" sz="2800" dirty="0" err="1"/>
              <a:t>sudah</a:t>
            </a:r>
            <a:r>
              <a:rPr lang="en-US" sz="2800" dirty="0"/>
              <a:t> </a:t>
            </a:r>
            <a:r>
              <a:rPr lang="en-US" sz="2800" dirty="0" err="1"/>
              <a:t>disepakati</a:t>
            </a:r>
            <a:r>
              <a:rPr lang="en-US" sz="2800" dirty="0"/>
              <a:t> </a:t>
            </a:r>
            <a:r>
              <a:rPr lang="en-US" sz="2800" dirty="0" err="1"/>
              <a:t>untuk</a:t>
            </a:r>
            <a:r>
              <a:rPr lang="en-US" sz="2800" dirty="0"/>
              <a:t> </a:t>
            </a:r>
            <a:r>
              <a:rPr lang="en-US" sz="2800" dirty="0" err="1"/>
              <a:t>mengartikannya</a:t>
            </a:r>
            <a:r>
              <a:rPr lang="en-US" sz="2800" dirty="0"/>
              <a:t> </a:t>
            </a:r>
            <a:r>
              <a:rPr lang="en-US" sz="2800" dirty="0" err="1"/>
              <a:t>sebagai</a:t>
            </a:r>
            <a:r>
              <a:rPr lang="en-US" sz="2800" dirty="0"/>
              <a:t> </a:t>
            </a:r>
            <a:r>
              <a:rPr lang="en-US" sz="2800" dirty="0" err="1"/>
              <a:t>pemakai</a:t>
            </a:r>
            <a:r>
              <a:rPr lang="en-US" sz="2800" dirty="0"/>
              <a:t> </a:t>
            </a:r>
            <a:r>
              <a:rPr lang="en-US" sz="2800" dirty="0" err="1"/>
              <a:t>terakhir</a:t>
            </a:r>
            <a:r>
              <a:rPr lang="en-US" sz="2800" dirty="0"/>
              <a:t> </a:t>
            </a:r>
            <a:r>
              <a:rPr lang="en-US" sz="2800" dirty="0" err="1"/>
              <a:t>dari</a:t>
            </a:r>
            <a:r>
              <a:rPr lang="en-US" sz="2800" dirty="0"/>
              <a:t> </a:t>
            </a:r>
            <a:r>
              <a:rPr lang="en-US" sz="2800" dirty="0" err="1"/>
              <a:t>benda</a:t>
            </a:r>
            <a:r>
              <a:rPr lang="en-US" sz="2800" dirty="0"/>
              <a:t> </a:t>
            </a:r>
            <a:r>
              <a:rPr lang="en-US" sz="2800" dirty="0" err="1"/>
              <a:t>dan</a:t>
            </a:r>
            <a:r>
              <a:rPr lang="en-US" sz="2800" dirty="0"/>
              <a:t> </a:t>
            </a:r>
            <a:r>
              <a:rPr lang="en-US" sz="2800" dirty="0" err="1"/>
              <a:t>jasa</a:t>
            </a:r>
            <a:r>
              <a:rPr lang="en-US" sz="2800" dirty="0"/>
              <a:t> (</a:t>
            </a:r>
            <a:r>
              <a:rPr lang="en-US" sz="2800" dirty="0" err="1"/>
              <a:t>uiteindelijk</a:t>
            </a:r>
            <a:r>
              <a:rPr lang="en-US" sz="2800" dirty="0"/>
              <a:t> </a:t>
            </a:r>
            <a:r>
              <a:rPr lang="en-US" sz="2800" dirty="0" err="1"/>
              <a:t>gebruiker</a:t>
            </a:r>
            <a:r>
              <a:rPr lang="en-US" sz="2800" dirty="0"/>
              <a:t> van </a:t>
            </a:r>
            <a:r>
              <a:rPr lang="en-US" sz="2800" dirty="0" err="1"/>
              <a:t>goederen</a:t>
            </a:r>
            <a:r>
              <a:rPr lang="en-US" sz="2800" dirty="0"/>
              <a:t> en </a:t>
            </a:r>
            <a:r>
              <a:rPr lang="en-US" sz="2800" dirty="0" err="1"/>
              <a:t>dienstent</a:t>
            </a:r>
            <a:r>
              <a:rPr lang="en-US" sz="2800" dirty="0"/>
              <a:t>) yang </a:t>
            </a:r>
            <a:r>
              <a:rPr lang="en-US" sz="2800" dirty="0" err="1"/>
              <a:t>diserahkan</a:t>
            </a:r>
            <a:r>
              <a:rPr lang="en-US" sz="2800" dirty="0"/>
              <a:t> </a:t>
            </a:r>
            <a:r>
              <a:rPr lang="en-US" sz="2800" dirty="0" err="1"/>
              <a:t>kepada</a:t>
            </a:r>
            <a:r>
              <a:rPr lang="en-US" sz="2800" dirty="0"/>
              <a:t> </a:t>
            </a:r>
            <a:r>
              <a:rPr lang="en-US" sz="2800" dirty="0" err="1"/>
              <a:t>mereka</a:t>
            </a:r>
            <a:r>
              <a:rPr lang="en-US" sz="2800" dirty="0"/>
              <a:t> </a:t>
            </a:r>
            <a:r>
              <a:rPr lang="en-US" sz="2800" dirty="0" err="1"/>
              <a:t>oleh</a:t>
            </a:r>
            <a:r>
              <a:rPr lang="en-US" sz="2800" dirty="0"/>
              <a:t> </a:t>
            </a:r>
            <a:r>
              <a:rPr lang="en-US" sz="2800" dirty="0" err="1"/>
              <a:t>pengusaha</a:t>
            </a:r>
            <a:r>
              <a:rPr lang="en-US" sz="2800" dirty="0"/>
              <a:t> (</a:t>
            </a:r>
            <a:r>
              <a:rPr lang="en-US" sz="2800" dirty="0" err="1"/>
              <a:t>ondernemer</a:t>
            </a:r>
            <a:r>
              <a:rPr lang="en-US" sz="2800" dirty="0"/>
              <a:t>)</a:t>
            </a:r>
            <a:endParaRPr lang="en-US" sz="2800" dirty="0"/>
          </a:p>
        </p:txBody>
      </p:sp>
      <p:sp>
        <p:nvSpPr>
          <p:cNvPr id="3" name="Rectangle 2"/>
          <p:cNvSpPr/>
          <p:nvPr/>
        </p:nvSpPr>
        <p:spPr>
          <a:xfrm>
            <a:off x="3685540" y="4209415"/>
            <a:ext cx="7701280" cy="2306955"/>
          </a:xfrm>
          <a:prstGeom prst="rect">
            <a:avLst/>
          </a:prstGeom>
        </p:spPr>
        <p:txBody>
          <a:bodyPr wrap="square">
            <a:spAutoFit/>
          </a:bodyPr>
          <a:lstStyle/>
          <a:p>
            <a:pPr algn="just">
              <a:lnSpc>
                <a:spcPct val="150000"/>
              </a:lnSpc>
            </a:pPr>
            <a:r>
              <a:rPr lang="en-US" sz="3200" dirty="0" err="1"/>
              <a:t>Secara</a:t>
            </a:r>
            <a:r>
              <a:rPr lang="en-US" sz="3200" dirty="0"/>
              <a:t> </a:t>
            </a:r>
            <a:r>
              <a:rPr lang="en-US" sz="3200" dirty="0" err="1"/>
              <a:t>harafiah</a:t>
            </a:r>
            <a:r>
              <a:rPr lang="en-US" sz="3200" dirty="0"/>
              <a:t> </a:t>
            </a:r>
            <a:r>
              <a:rPr lang="en-US" sz="3200" dirty="0" err="1"/>
              <a:t>arti</a:t>
            </a:r>
            <a:r>
              <a:rPr lang="en-US" sz="3200" dirty="0"/>
              <a:t> kata consumer </a:t>
            </a:r>
            <a:r>
              <a:rPr lang="en-US" sz="3200" dirty="0" err="1"/>
              <a:t>adalah</a:t>
            </a:r>
            <a:r>
              <a:rPr lang="en-US" sz="3200" dirty="0"/>
              <a:t> (</a:t>
            </a:r>
            <a:r>
              <a:rPr lang="en-US" sz="3200" dirty="0" err="1"/>
              <a:t>lawan</a:t>
            </a:r>
            <a:r>
              <a:rPr lang="en-US" sz="3200" dirty="0"/>
              <a:t> </a:t>
            </a:r>
            <a:r>
              <a:rPr lang="en-US" sz="3200" dirty="0" err="1"/>
              <a:t>dari</a:t>
            </a:r>
            <a:r>
              <a:rPr lang="en-US" sz="3200" dirty="0"/>
              <a:t> </a:t>
            </a:r>
            <a:r>
              <a:rPr lang="en-US" sz="3200" dirty="0" err="1"/>
              <a:t>produsen</a:t>
            </a:r>
            <a:r>
              <a:rPr lang="en-US" sz="3200" dirty="0"/>
              <a:t>) </a:t>
            </a:r>
            <a:r>
              <a:rPr lang="en-US" sz="3200" dirty="0" err="1"/>
              <a:t>setiap</a:t>
            </a:r>
            <a:r>
              <a:rPr lang="en-US" sz="3200" dirty="0"/>
              <a:t> orang yang </a:t>
            </a:r>
            <a:r>
              <a:rPr lang="en-US" sz="3200" dirty="0" err="1"/>
              <a:t>menggunakan</a:t>
            </a:r>
            <a:r>
              <a:rPr lang="en-US" sz="3200" dirty="0"/>
              <a:t> </a:t>
            </a:r>
            <a:r>
              <a:rPr lang="en-US" sz="3200" dirty="0" err="1"/>
              <a:t>barang</a:t>
            </a:r>
            <a:r>
              <a:rPr lang="en-US" sz="3200" dirty="0"/>
              <a:t>.</a:t>
            </a: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Rectangle 4"/>
          <p:cNvSpPr/>
          <p:nvPr/>
        </p:nvSpPr>
        <p:spPr>
          <a:xfrm>
            <a:off x="1646555" y="3311525"/>
            <a:ext cx="9986645" cy="2676525"/>
          </a:xfrm>
          <a:prstGeom prst="rect">
            <a:avLst/>
          </a:prstGeom>
        </p:spPr>
        <p:txBody>
          <a:bodyPr wrap="square">
            <a:spAutoFit/>
          </a:bodyPr>
          <a:p>
            <a:pPr algn="just">
              <a:lnSpc>
                <a:spcPct val="150000"/>
              </a:lnSpc>
            </a:pPr>
            <a:r>
              <a:rPr lang="en-US" sz="2800" b="1" dirty="0"/>
              <a:t>Orang yang </a:t>
            </a:r>
            <a:r>
              <a:rPr lang="en-US" sz="2800" b="1" dirty="0" err="1"/>
              <a:t>sedang</a:t>
            </a:r>
            <a:r>
              <a:rPr lang="en-US" sz="2800" b="1" dirty="0"/>
              <a:t> </a:t>
            </a:r>
            <a:r>
              <a:rPr lang="en-US" sz="2800" b="1" dirty="0" err="1"/>
              <a:t>sakit</a:t>
            </a:r>
            <a:r>
              <a:rPr lang="en-US" sz="2800" b="1" dirty="0"/>
              <a:t> (</a:t>
            </a:r>
            <a:r>
              <a:rPr lang="en-US" sz="2800" b="1" dirty="0" err="1"/>
              <a:t>pasien</a:t>
            </a:r>
            <a:r>
              <a:rPr lang="en-US" sz="2800" b="1" dirty="0"/>
              <a:t>) yang </a:t>
            </a:r>
            <a:r>
              <a:rPr lang="en-US" sz="2800" b="1" dirty="0" err="1"/>
              <a:t>tidak</a:t>
            </a:r>
            <a:r>
              <a:rPr lang="en-US" sz="2800" b="1" dirty="0"/>
              <a:t> </a:t>
            </a:r>
            <a:r>
              <a:rPr lang="en-US" sz="2800" b="1" dirty="0" err="1"/>
              <a:t>dapat</a:t>
            </a:r>
            <a:r>
              <a:rPr lang="en-US" sz="2800" b="1" dirty="0"/>
              <a:t> </a:t>
            </a:r>
            <a:r>
              <a:rPr lang="en-US" sz="2800" b="1" dirty="0" err="1"/>
              <a:t>menyembuhkan</a:t>
            </a:r>
            <a:r>
              <a:rPr lang="en-US" sz="2800" b="1" dirty="0"/>
              <a:t> </a:t>
            </a:r>
            <a:r>
              <a:rPr lang="en-US" sz="2800" b="1" dirty="0" err="1"/>
              <a:t>penyakit</a:t>
            </a:r>
            <a:r>
              <a:rPr lang="en-US" sz="2800" b="1" dirty="0"/>
              <a:t> yang </a:t>
            </a:r>
            <a:r>
              <a:rPr lang="en-US" sz="2800" b="1" dirty="0" err="1"/>
              <a:t>dideritanya</a:t>
            </a:r>
            <a:r>
              <a:rPr lang="en-US" sz="2800" b="1" dirty="0"/>
              <a:t>, </a:t>
            </a:r>
            <a:r>
              <a:rPr lang="en-US" sz="2800" b="1" dirty="0" err="1"/>
              <a:t>tidak</a:t>
            </a:r>
            <a:r>
              <a:rPr lang="en-US" sz="2800" b="1" dirty="0"/>
              <a:t> </a:t>
            </a:r>
            <a:r>
              <a:rPr lang="en-US" sz="2800" b="1" dirty="0" err="1"/>
              <a:t>ada</a:t>
            </a:r>
            <a:r>
              <a:rPr lang="en-US" sz="2800" b="1" dirty="0"/>
              <a:t> </a:t>
            </a:r>
            <a:r>
              <a:rPr lang="en-US" sz="2800" b="1" dirty="0" err="1"/>
              <a:t>pilihan</a:t>
            </a:r>
            <a:r>
              <a:rPr lang="en-US" sz="2800" b="1" dirty="0"/>
              <a:t> lain </a:t>
            </a:r>
            <a:r>
              <a:rPr lang="en-US" sz="2800" b="1" dirty="0" err="1"/>
              <a:t>selain</a:t>
            </a:r>
            <a:r>
              <a:rPr lang="en-US" sz="2800" b="1" dirty="0"/>
              <a:t> </a:t>
            </a:r>
            <a:r>
              <a:rPr lang="en-US" sz="2800" b="1" dirty="0" err="1"/>
              <a:t>meminta</a:t>
            </a:r>
            <a:r>
              <a:rPr lang="en-US" sz="2800" b="1" dirty="0"/>
              <a:t> </a:t>
            </a:r>
            <a:r>
              <a:rPr lang="en-US" sz="2800" b="1" dirty="0" err="1"/>
              <a:t>pertolongan</a:t>
            </a:r>
            <a:r>
              <a:rPr lang="en-US" sz="2800" b="1" dirty="0"/>
              <a:t> </a:t>
            </a:r>
            <a:r>
              <a:rPr lang="en-US" sz="2800" b="1" dirty="0" err="1"/>
              <a:t>dari</a:t>
            </a:r>
            <a:r>
              <a:rPr lang="en-US" sz="2800" b="1" dirty="0"/>
              <a:t> orang yang </a:t>
            </a:r>
            <a:r>
              <a:rPr lang="en-US" sz="2800" b="1" dirty="0" err="1"/>
              <a:t>dapat</a:t>
            </a:r>
            <a:r>
              <a:rPr lang="en-US" sz="2800" b="1" dirty="0"/>
              <a:t> </a:t>
            </a:r>
            <a:r>
              <a:rPr lang="en-US" sz="2800" b="1" dirty="0" err="1"/>
              <a:t>menyembuhkan</a:t>
            </a:r>
            <a:r>
              <a:rPr lang="en-US" sz="2800" b="1" dirty="0"/>
              <a:t> </a:t>
            </a:r>
            <a:r>
              <a:rPr lang="en-US" sz="2800" b="1" dirty="0" err="1"/>
              <a:t>penyakitnya</a:t>
            </a:r>
            <a:r>
              <a:rPr lang="en-US" sz="2800" b="1" dirty="0"/>
              <a:t>, </a:t>
            </a:r>
            <a:r>
              <a:rPr lang="en-US" sz="2800" b="1" dirty="0" err="1"/>
              <a:t>yaitu</a:t>
            </a:r>
            <a:r>
              <a:rPr lang="en-US" sz="2800" b="1" dirty="0"/>
              <a:t> </a:t>
            </a:r>
            <a:r>
              <a:rPr lang="en-US" sz="2800" b="1" dirty="0" err="1"/>
              <a:t>tenaga</a:t>
            </a:r>
            <a:r>
              <a:rPr lang="en-US" sz="2800" b="1" dirty="0"/>
              <a:t> </a:t>
            </a:r>
            <a:r>
              <a:rPr lang="en-US" sz="2800" b="1" dirty="0" err="1"/>
              <a:t>kesehatan</a:t>
            </a:r>
            <a:r>
              <a:rPr lang="en-US" sz="2800" b="1" dirty="0"/>
              <a:t>.</a:t>
            </a:r>
            <a:endParaRPr lang="en-US" sz="2800" b="1" dirty="0"/>
          </a:p>
        </p:txBody>
      </p:sp>
      <p:sp>
        <p:nvSpPr>
          <p:cNvPr id="4" name="Rectangle 3"/>
          <p:cNvSpPr/>
          <p:nvPr/>
        </p:nvSpPr>
        <p:spPr>
          <a:xfrm>
            <a:off x="826135" y="722630"/>
            <a:ext cx="9308465" cy="2306955"/>
          </a:xfrm>
          <a:prstGeom prst="rect">
            <a:avLst/>
          </a:prstGeom>
        </p:spPr>
        <p:txBody>
          <a:bodyPr wrap="square">
            <a:spAutoFit/>
          </a:bodyPr>
          <a:p>
            <a:pPr algn="just">
              <a:lnSpc>
                <a:spcPct val="150000"/>
              </a:lnSpc>
            </a:pPr>
            <a:r>
              <a:rPr lang="en-US" sz="3200" b="1" dirty="0" err="1"/>
              <a:t>Manusia</a:t>
            </a:r>
            <a:r>
              <a:rPr lang="en-US" sz="3200" b="1" dirty="0"/>
              <a:t> </a:t>
            </a:r>
            <a:r>
              <a:rPr lang="en-US" sz="3200" b="1" dirty="0" err="1"/>
              <a:t>sebagai</a:t>
            </a:r>
            <a:r>
              <a:rPr lang="en-US" sz="3200" b="1" dirty="0"/>
              <a:t> </a:t>
            </a:r>
            <a:r>
              <a:rPr lang="en-US" sz="3200" b="1" dirty="0" err="1"/>
              <a:t>makhluk</a:t>
            </a:r>
            <a:r>
              <a:rPr lang="en-US" sz="3200" b="1" dirty="0"/>
              <a:t> </a:t>
            </a:r>
            <a:r>
              <a:rPr lang="en-US" sz="3200" b="1" dirty="0" err="1"/>
              <a:t>sosial</a:t>
            </a:r>
            <a:r>
              <a:rPr lang="en-US" sz="3200" b="1" dirty="0"/>
              <a:t> (zoon </a:t>
            </a:r>
            <a:r>
              <a:rPr lang="en-US" sz="3200" b="1" dirty="0" err="1"/>
              <a:t>politicon</a:t>
            </a:r>
            <a:r>
              <a:rPr lang="en-US" sz="3200" b="1" dirty="0"/>
              <a:t>) </a:t>
            </a:r>
            <a:r>
              <a:rPr lang="en-US" sz="3200" b="1" dirty="0" err="1"/>
              <a:t>pasti</a:t>
            </a:r>
            <a:r>
              <a:rPr lang="en-US" sz="3200" b="1" dirty="0"/>
              <a:t> </a:t>
            </a:r>
            <a:r>
              <a:rPr lang="en-US" sz="3200" b="1" dirty="0" err="1"/>
              <a:t>membutuhkan</a:t>
            </a:r>
            <a:r>
              <a:rPr lang="en-US" sz="3200" b="1" dirty="0"/>
              <a:t> orang lain </a:t>
            </a:r>
            <a:r>
              <a:rPr lang="en-US" sz="3200" b="1" dirty="0" err="1"/>
              <a:t>dalam</a:t>
            </a:r>
            <a:r>
              <a:rPr lang="en-US" sz="3200" b="1" dirty="0"/>
              <a:t> </a:t>
            </a:r>
            <a:r>
              <a:rPr lang="en-US" sz="3200" b="1" dirty="0" err="1"/>
              <a:t>memenuhi</a:t>
            </a:r>
            <a:r>
              <a:rPr lang="en-US" sz="3200" b="1" dirty="0"/>
              <a:t> </a:t>
            </a:r>
            <a:r>
              <a:rPr lang="en-US" sz="3200" b="1" dirty="0" err="1"/>
              <a:t>kebutuhannya</a:t>
            </a:r>
            <a:r>
              <a:rPr lang="en-US" sz="3200" b="1" dirty="0"/>
              <a:t>, </a:t>
            </a:r>
            <a:r>
              <a:rPr lang="en-US" sz="3200" b="1" dirty="0" err="1"/>
              <a:t>termasuk</a:t>
            </a:r>
            <a:r>
              <a:rPr lang="en-US" sz="3200" b="1" dirty="0"/>
              <a:t> orang yang </a:t>
            </a:r>
            <a:r>
              <a:rPr lang="en-US" sz="3200" b="1" dirty="0" err="1"/>
              <a:t>sedang</a:t>
            </a:r>
            <a:r>
              <a:rPr lang="en-US" sz="3200" b="1" dirty="0"/>
              <a:t> </a:t>
            </a:r>
            <a:r>
              <a:rPr lang="en-US" sz="3200" b="1" dirty="0" err="1"/>
              <a:t>sakit</a:t>
            </a:r>
            <a:r>
              <a:rPr lang="en-US" sz="3200" b="1" dirty="0"/>
              <a:t>.</a:t>
            </a:r>
            <a:endParaRPr lang="en-US" sz="32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205" y="577215"/>
            <a:ext cx="9751695" cy="2306955"/>
          </a:xfrm>
          <a:prstGeom prst="rect">
            <a:avLst/>
          </a:prstGeom>
        </p:spPr>
        <p:txBody>
          <a:bodyPr wrap="square">
            <a:spAutoFit/>
          </a:bodyPr>
          <a:lstStyle/>
          <a:p>
            <a:pPr algn="just">
              <a:lnSpc>
                <a:spcPct val="150000"/>
              </a:lnSpc>
            </a:pPr>
            <a:r>
              <a:rPr lang="en-US" sz="3200" dirty="0" err="1"/>
              <a:t>Pasien</a:t>
            </a:r>
            <a:r>
              <a:rPr lang="en-US" sz="3200" dirty="0"/>
              <a:t> </a:t>
            </a:r>
            <a:r>
              <a:rPr lang="en-US" sz="3200" dirty="0" err="1"/>
              <a:t>tentu</a:t>
            </a:r>
            <a:r>
              <a:rPr lang="en-US" sz="3200" dirty="0"/>
              <a:t> </a:t>
            </a:r>
            <a:r>
              <a:rPr lang="en-US" sz="3200" dirty="0" err="1"/>
              <a:t>akan</a:t>
            </a:r>
            <a:r>
              <a:rPr lang="en-US" sz="3200" dirty="0"/>
              <a:t> </a:t>
            </a:r>
            <a:r>
              <a:rPr lang="en-US" sz="3200" dirty="0" err="1"/>
              <a:t>berhubungan</a:t>
            </a:r>
            <a:r>
              <a:rPr lang="en-US" sz="3200" dirty="0"/>
              <a:t> </a:t>
            </a:r>
            <a:r>
              <a:rPr lang="en-US" sz="3200" dirty="0" err="1"/>
              <a:t>dengan</a:t>
            </a:r>
            <a:r>
              <a:rPr lang="en-US" sz="3200" dirty="0"/>
              <a:t> </a:t>
            </a:r>
            <a:r>
              <a:rPr lang="en-US" sz="3200" dirty="0" err="1"/>
              <a:t>pihak</a:t>
            </a:r>
            <a:r>
              <a:rPr lang="en-US" sz="3200" dirty="0"/>
              <a:t> </a:t>
            </a:r>
            <a:r>
              <a:rPr lang="en-US" sz="3200" dirty="0" err="1"/>
              <a:t>ketiga</a:t>
            </a:r>
            <a:r>
              <a:rPr lang="en-US" sz="3200" dirty="0"/>
              <a:t>, </a:t>
            </a:r>
            <a:r>
              <a:rPr lang="en-US" sz="3200" dirty="0" err="1"/>
              <a:t>baik</a:t>
            </a:r>
            <a:r>
              <a:rPr lang="en-US" sz="3200" dirty="0"/>
              <a:t> itu </a:t>
            </a:r>
            <a:r>
              <a:rPr lang="en-US" sz="3200" dirty="0" err="1"/>
              <a:t>dokter</a:t>
            </a:r>
            <a:r>
              <a:rPr lang="en-US" sz="3200" dirty="0"/>
              <a:t> </a:t>
            </a:r>
            <a:r>
              <a:rPr lang="en-US" sz="3200" dirty="0" err="1"/>
              <a:t>maupun</a:t>
            </a:r>
            <a:r>
              <a:rPr lang="en-US" sz="3200" dirty="0"/>
              <a:t> </a:t>
            </a:r>
            <a:r>
              <a:rPr lang="en-US" sz="3200" dirty="0" err="1"/>
              <a:t>tempat</a:t>
            </a:r>
            <a:r>
              <a:rPr lang="en-US" sz="3200" dirty="0"/>
              <a:t> </a:t>
            </a:r>
            <a:r>
              <a:rPr lang="en-US" sz="3200" dirty="0" err="1"/>
              <a:t>pelayanan</a:t>
            </a:r>
            <a:r>
              <a:rPr lang="en-US" sz="3200" dirty="0"/>
              <a:t> </a:t>
            </a:r>
            <a:r>
              <a:rPr lang="en-US" sz="3200" dirty="0" err="1"/>
              <a:t>kesehatan</a:t>
            </a:r>
            <a:r>
              <a:rPr lang="en-US" sz="3200" dirty="0"/>
              <a:t> </a:t>
            </a:r>
            <a:r>
              <a:rPr lang="en-US" sz="3200" dirty="0" err="1"/>
              <a:t>dalam</a:t>
            </a:r>
            <a:r>
              <a:rPr lang="en-US" sz="3200" dirty="0"/>
              <a:t> </a:t>
            </a:r>
            <a:r>
              <a:rPr lang="en-US" sz="3200" dirty="0" err="1"/>
              <a:t>memperoleh</a:t>
            </a:r>
            <a:r>
              <a:rPr lang="en-US" sz="3200" dirty="0"/>
              <a:t> </a:t>
            </a:r>
            <a:r>
              <a:rPr lang="en-US" sz="3200" dirty="0" err="1"/>
              <a:t>pelayanan</a:t>
            </a:r>
            <a:r>
              <a:rPr lang="en-US" sz="3200" dirty="0"/>
              <a:t> </a:t>
            </a:r>
            <a:r>
              <a:rPr lang="en-US" sz="3200" dirty="0" err="1"/>
              <a:t>kesehatan</a:t>
            </a:r>
            <a:r>
              <a:rPr lang="en-US" sz="3200" dirty="0"/>
              <a:t>.</a:t>
            </a:r>
            <a:endParaRPr lang="en-US" sz="3200" dirty="0"/>
          </a:p>
        </p:txBody>
      </p:sp>
      <p:sp>
        <p:nvSpPr>
          <p:cNvPr id="3" name="Rectangle 2"/>
          <p:cNvSpPr/>
          <p:nvPr/>
        </p:nvSpPr>
        <p:spPr>
          <a:xfrm>
            <a:off x="2482850" y="3239135"/>
            <a:ext cx="9315450" cy="3322955"/>
          </a:xfrm>
          <a:prstGeom prst="rect">
            <a:avLst/>
          </a:prstGeom>
        </p:spPr>
        <p:txBody>
          <a:bodyPr wrap="square">
            <a:spAutoFit/>
          </a:bodyPr>
          <a:lstStyle/>
          <a:p>
            <a:pPr algn="just">
              <a:lnSpc>
                <a:spcPct val="150000"/>
              </a:lnSpc>
            </a:pPr>
            <a:r>
              <a:rPr lang="en-US" sz="2800" dirty="0" err="1"/>
              <a:t>Harus</a:t>
            </a:r>
            <a:r>
              <a:rPr lang="en-US" sz="2800" dirty="0"/>
              <a:t> </a:t>
            </a:r>
            <a:r>
              <a:rPr lang="en-US" sz="2800" dirty="0" err="1"/>
              <a:t>diakui</a:t>
            </a:r>
            <a:r>
              <a:rPr lang="en-US" sz="2800" dirty="0"/>
              <a:t> </a:t>
            </a:r>
            <a:r>
              <a:rPr lang="en-US" sz="2800" dirty="0" err="1"/>
              <a:t>bahwa</a:t>
            </a:r>
            <a:r>
              <a:rPr lang="en-US" sz="2800" dirty="0"/>
              <a:t> </a:t>
            </a:r>
            <a:r>
              <a:rPr lang="en-US" sz="2800" dirty="0" err="1"/>
              <a:t>hubungan</a:t>
            </a:r>
            <a:r>
              <a:rPr lang="en-US" sz="2800" dirty="0"/>
              <a:t> </a:t>
            </a:r>
            <a:r>
              <a:rPr lang="en-US" sz="2800" dirty="0" err="1"/>
              <a:t>pasien</a:t>
            </a:r>
            <a:r>
              <a:rPr lang="en-US" sz="2800" dirty="0"/>
              <a:t> </a:t>
            </a:r>
            <a:r>
              <a:rPr lang="en-US" sz="2800" dirty="0" err="1"/>
              <a:t>dengan</a:t>
            </a:r>
            <a:r>
              <a:rPr lang="en-US" sz="2800" dirty="0"/>
              <a:t> </a:t>
            </a:r>
            <a:r>
              <a:rPr lang="en-US" sz="2800" dirty="0" err="1"/>
              <a:t>tenaga</a:t>
            </a:r>
            <a:r>
              <a:rPr lang="en-US" sz="2800" dirty="0"/>
              <a:t> </a:t>
            </a:r>
            <a:r>
              <a:rPr lang="en-US" sz="2800" dirty="0" err="1"/>
              <a:t>kesehatan</a:t>
            </a:r>
            <a:r>
              <a:rPr lang="en-US" sz="2800" dirty="0"/>
              <a:t> </a:t>
            </a:r>
            <a:r>
              <a:rPr lang="en-US" sz="2800" dirty="0" err="1"/>
              <a:t>pada</a:t>
            </a:r>
            <a:r>
              <a:rPr lang="en-US" sz="2800" dirty="0"/>
              <a:t> </a:t>
            </a:r>
            <a:r>
              <a:rPr lang="en-US" sz="2800" dirty="0" err="1"/>
              <a:t>umumnya</a:t>
            </a:r>
            <a:r>
              <a:rPr lang="en-US" sz="2800" dirty="0"/>
              <a:t>, </a:t>
            </a:r>
            <a:r>
              <a:rPr lang="en-US" sz="2800" dirty="0" err="1"/>
              <a:t>khususnya</a:t>
            </a:r>
            <a:r>
              <a:rPr lang="en-US" sz="2800" dirty="0"/>
              <a:t> </a:t>
            </a:r>
            <a:r>
              <a:rPr lang="en-US" sz="2800" dirty="0" err="1"/>
              <a:t>hubungan</a:t>
            </a:r>
            <a:r>
              <a:rPr lang="en-US" sz="2800" dirty="0"/>
              <a:t> </a:t>
            </a:r>
            <a:r>
              <a:rPr lang="en-US" sz="2800" dirty="0" err="1"/>
              <a:t>dokter</a:t>
            </a:r>
            <a:r>
              <a:rPr lang="en-US" sz="2800" dirty="0"/>
              <a:t> </a:t>
            </a:r>
            <a:r>
              <a:rPr lang="en-US" sz="2800" dirty="0" err="1"/>
              <a:t>dengan</a:t>
            </a:r>
            <a:r>
              <a:rPr lang="en-US" sz="2800" dirty="0"/>
              <a:t> </a:t>
            </a:r>
            <a:r>
              <a:rPr lang="en-US" sz="2800" dirty="0" err="1"/>
              <a:t>pasien</a:t>
            </a:r>
            <a:r>
              <a:rPr lang="en-US" sz="2800" dirty="0"/>
              <a:t> </a:t>
            </a:r>
            <a:r>
              <a:rPr lang="en-US" sz="2800" dirty="0" err="1"/>
              <a:t>adalah</a:t>
            </a:r>
            <a:r>
              <a:rPr lang="en-US" sz="2800" dirty="0"/>
              <a:t> </a:t>
            </a:r>
            <a:r>
              <a:rPr lang="en-US" sz="2800" dirty="0" err="1"/>
              <a:t>hubungan</a:t>
            </a:r>
            <a:r>
              <a:rPr lang="en-US" sz="2800" dirty="0"/>
              <a:t> yang </a:t>
            </a:r>
            <a:r>
              <a:rPr lang="en-US" sz="2800" dirty="0" err="1"/>
              <a:t>unik</a:t>
            </a:r>
            <a:r>
              <a:rPr lang="en-US" sz="2800" dirty="0"/>
              <a:t> yang </a:t>
            </a:r>
            <a:r>
              <a:rPr lang="en-US" sz="2800" dirty="0" err="1"/>
              <a:t>meliputi</a:t>
            </a:r>
            <a:r>
              <a:rPr lang="en-US" sz="2800" dirty="0"/>
              <a:t> </a:t>
            </a:r>
            <a:r>
              <a:rPr lang="en-US" sz="2800" dirty="0" err="1"/>
              <a:t>hubungan</a:t>
            </a:r>
            <a:r>
              <a:rPr lang="en-US" sz="2800" dirty="0"/>
              <a:t> </a:t>
            </a:r>
            <a:r>
              <a:rPr lang="en-US" sz="2800" dirty="0" err="1"/>
              <a:t>medik</a:t>
            </a:r>
            <a:r>
              <a:rPr lang="en-US" sz="2800" dirty="0"/>
              <a:t>, </a:t>
            </a:r>
            <a:r>
              <a:rPr lang="en-US" sz="2800" dirty="0" err="1"/>
              <a:t>hubungan</a:t>
            </a:r>
            <a:r>
              <a:rPr lang="en-US" sz="2800" dirty="0"/>
              <a:t> </a:t>
            </a:r>
            <a:r>
              <a:rPr lang="en-US" sz="2800" dirty="0" err="1"/>
              <a:t>hukum</a:t>
            </a:r>
            <a:r>
              <a:rPr lang="en-US" sz="2800" dirty="0"/>
              <a:t>, </a:t>
            </a:r>
            <a:r>
              <a:rPr lang="en-US" sz="2800" dirty="0" err="1"/>
              <a:t>hubungan</a:t>
            </a:r>
            <a:r>
              <a:rPr lang="en-US" sz="2800" dirty="0"/>
              <a:t> non </a:t>
            </a:r>
            <a:r>
              <a:rPr lang="en-US" sz="2800" dirty="0" err="1"/>
              <a:t>hukum</a:t>
            </a:r>
            <a:r>
              <a:rPr lang="en-US" sz="2800" dirty="0"/>
              <a:t>, </a:t>
            </a:r>
            <a:r>
              <a:rPr lang="en-US" sz="2800" dirty="0" err="1"/>
              <a:t>hubungan</a:t>
            </a:r>
            <a:r>
              <a:rPr lang="en-US" sz="2800" dirty="0"/>
              <a:t> </a:t>
            </a:r>
            <a:r>
              <a:rPr lang="en-US" sz="2800" dirty="0" err="1"/>
              <a:t>ekonomi</a:t>
            </a:r>
            <a:r>
              <a:rPr lang="en-US" sz="2800" dirty="0"/>
              <a:t> </a:t>
            </a:r>
            <a:r>
              <a:rPr lang="en-US" sz="2800" dirty="0" err="1"/>
              <a:t>dan</a:t>
            </a:r>
            <a:r>
              <a:rPr lang="en-US" sz="2800" dirty="0"/>
              <a:t> </a:t>
            </a:r>
            <a:r>
              <a:rPr lang="en-US" sz="2800" dirty="0" err="1"/>
              <a:t>hubungan</a:t>
            </a:r>
            <a:r>
              <a:rPr lang="en-US" sz="2800" dirty="0"/>
              <a:t> </a:t>
            </a:r>
            <a:r>
              <a:rPr lang="en-US" sz="2800" dirty="0" err="1"/>
              <a:t>sosial</a:t>
            </a:r>
            <a:r>
              <a:rPr lang="en-US" sz="2800" dirty="0"/>
              <a:t>.</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Rectangle 4"/>
          <p:cNvSpPr/>
          <p:nvPr/>
        </p:nvSpPr>
        <p:spPr>
          <a:xfrm>
            <a:off x="1769745" y="2961005"/>
            <a:ext cx="9632950" cy="2861310"/>
          </a:xfrm>
          <a:prstGeom prst="rect">
            <a:avLst/>
          </a:prstGeom>
        </p:spPr>
        <p:txBody>
          <a:bodyPr wrap="square">
            <a:spAutoFit/>
          </a:bodyPr>
          <a:p>
            <a:pPr algn="just">
              <a:lnSpc>
                <a:spcPct val="150000"/>
              </a:lnSpc>
            </a:pPr>
            <a:r>
              <a:rPr lang="en-US" sz="2400" b="1" dirty="0" err="1"/>
              <a:t>Sebagian</a:t>
            </a:r>
            <a:r>
              <a:rPr lang="en-US" sz="2400" b="1" dirty="0"/>
              <a:t> orang </a:t>
            </a:r>
            <a:r>
              <a:rPr lang="en-US" sz="2400" b="1" dirty="0" err="1"/>
              <a:t>berpendapat</a:t>
            </a:r>
            <a:r>
              <a:rPr lang="en-US" sz="2400" b="1" dirty="0"/>
              <a:t> </a:t>
            </a:r>
            <a:r>
              <a:rPr lang="en-US" sz="2400" b="1" dirty="0" err="1"/>
              <a:t>bahwa</a:t>
            </a:r>
            <a:r>
              <a:rPr lang="en-US" sz="2400" b="1" dirty="0"/>
              <a:t> </a:t>
            </a:r>
            <a:r>
              <a:rPr lang="en-US" sz="2400" b="1" dirty="0" err="1"/>
              <a:t>pasien</a:t>
            </a:r>
            <a:r>
              <a:rPr lang="en-US" sz="2400" b="1" dirty="0"/>
              <a:t> </a:t>
            </a:r>
            <a:r>
              <a:rPr lang="en-US" sz="2400" b="1" dirty="0" err="1"/>
              <a:t>dapat</a:t>
            </a:r>
            <a:r>
              <a:rPr lang="en-US" sz="2400" b="1" dirty="0"/>
              <a:t> </a:t>
            </a:r>
            <a:r>
              <a:rPr lang="en-US" sz="2400" b="1" dirty="0" err="1"/>
              <a:t>digolongkan</a:t>
            </a:r>
            <a:r>
              <a:rPr lang="en-US" sz="2400" b="1" dirty="0"/>
              <a:t> </a:t>
            </a:r>
            <a:r>
              <a:rPr lang="en-US" sz="2400" b="1" dirty="0" err="1"/>
              <a:t>sebagai</a:t>
            </a:r>
            <a:r>
              <a:rPr lang="en-US" sz="2400" b="1" dirty="0"/>
              <a:t> </a:t>
            </a:r>
            <a:r>
              <a:rPr lang="en-US" sz="2400" b="1" dirty="0" err="1"/>
              <a:t>konsumen</a:t>
            </a:r>
            <a:r>
              <a:rPr lang="en-US" sz="2400" b="1" dirty="0"/>
              <a:t> </a:t>
            </a:r>
            <a:r>
              <a:rPr lang="en-US" sz="2400" b="1" dirty="0" err="1"/>
              <a:t>dan</a:t>
            </a:r>
            <a:r>
              <a:rPr lang="en-US" sz="2400" b="1" dirty="0"/>
              <a:t> </a:t>
            </a:r>
            <a:r>
              <a:rPr lang="en-US" sz="2400" b="1" dirty="0" err="1"/>
              <a:t>dokter</a:t>
            </a:r>
            <a:r>
              <a:rPr lang="en-US" sz="2400" b="1" dirty="0"/>
              <a:t> </a:t>
            </a:r>
            <a:r>
              <a:rPr lang="en-US" sz="2400" b="1" dirty="0" err="1"/>
              <a:t>sebagai</a:t>
            </a:r>
            <a:r>
              <a:rPr lang="en-US" sz="2400" b="1" dirty="0"/>
              <a:t> </a:t>
            </a:r>
            <a:r>
              <a:rPr lang="en-US" sz="2400" b="1" dirty="0" err="1"/>
              <a:t>pelaku</a:t>
            </a:r>
            <a:r>
              <a:rPr lang="en-US" sz="2400" b="1" dirty="0"/>
              <a:t> </a:t>
            </a:r>
            <a:r>
              <a:rPr lang="en-US" sz="2400" b="1" dirty="0" err="1"/>
              <a:t>usaha</a:t>
            </a:r>
            <a:r>
              <a:rPr lang="en-US" sz="2400" b="1" dirty="0"/>
              <a:t> </a:t>
            </a:r>
            <a:r>
              <a:rPr lang="en-US" sz="2400" b="1" dirty="0" err="1"/>
              <a:t>dalam</a:t>
            </a:r>
            <a:r>
              <a:rPr lang="en-US" sz="2400" b="1" dirty="0"/>
              <a:t> </a:t>
            </a:r>
            <a:r>
              <a:rPr lang="en-US" sz="2400" b="1" dirty="0" err="1"/>
              <a:t>bidang</a:t>
            </a:r>
            <a:r>
              <a:rPr lang="en-US" sz="2400" b="1" dirty="0"/>
              <a:t> </a:t>
            </a:r>
            <a:r>
              <a:rPr lang="en-US" sz="2400" b="1" dirty="0" err="1"/>
              <a:t>kesehatan</a:t>
            </a:r>
            <a:r>
              <a:rPr lang="en-US" sz="2400" b="1" dirty="0"/>
              <a:t>, </a:t>
            </a:r>
            <a:r>
              <a:rPr lang="en-US" sz="2400" b="1" dirty="0" err="1"/>
              <a:t>sehingga</a:t>
            </a:r>
            <a:r>
              <a:rPr lang="en-US" sz="2400" b="1" dirty="0"/>
              <a:t> </a:t>
            </a:r>
            <a:r>
              <a:rPr lang="en-US" sz="2400" b="1" dirty="0" err="1"/>
              <a:t>aturan-aturan</a:t>
            </a:r>
            <a:r>
              <a:rPr lang="en-US" sz="2400" b="1" dirty="0"/>
              <a:t> yang </a:t>
            </a:r>
            <a:r>
              <a:rPr lang="en-US" sz="2400" b="1" dirty="0" err="1"/>
              <a:t>ada</a:t>
            </a:r>
            <a:r>
              <a:rPr lang="en-US" sz="2400" b="1" dirty="0"/>
              <a:t> </a:t>
            </a:r>
            <a:r>
              <a:rPr lang="en-US" sz="2400" b="1" dirty="0" err="1"/>
              <a:t>dalam</a:t>
            </a:r>
            <a:r>
              <a:rPr lang="en-US" sz="2400" b="1" dirty="0"/>
              <a:t> </a:t>
            </a:r>
            <a:r>
              <a:rPr lang="en-US" sz="2400" b="1" dirty="0" err="1"/>
              <a:t>Undang-Undang</a:t>
            </a:r>
            <a:r>
              <a:rPr lang="en-US" sz="2400" b="1" dirty="0"/>
              <a:t> </a:t>
            </a:r>
            <a:r>
              <a:rPr lang="en-US" sz="2400" b="1" dirty="0" err="1"/>
              <a:t>Nomor</a:t>
            </a:r>
            <a:r>
              <a:rPr lang="en-US" sz="2400" b="1" dirty="0"/>
              <a:t> 8 </a:t>
            </a:r>
            <a:r>
              <a:rPr lang="en-US" sz="2400" b="1" dirty="0" err="1"/>
              <a:t>Tahun</a:t>
            </a:r>
            <a:r>
              <a:rPr lang="en-US" sz="2400" b="1" dirty="0"/>
              <a:t> 1999 </a:t>
            </a:r>
            <a:r>
              <a:rPr lang="en-US" sz="2400" b="1" dirty="0" err="1"/>
              <a:t>tentang</a:t>
            </a:r>
            <a:r>
              <a:rPr lang="en-US" sz="2400" b="1" dirty="0"/>
              <a:t> </a:t>
            </a:r>
            <a:r>
              <a:rPr lang="en-US" sz="2400" b="1" dirty="0" err="1"/>
              <a:t>Perlindungan</a:t>
            </a:r>
            <a:r>
              <a:rPr lang="en-US" sz="2400" b="1" dirty="0"/>
              <a:t> </a:t>
            </a:r>
            <a:r>
              <a:rPr lang="en-US" sz="2400" b="1" dirty="0" err="1"/>
              <a:t>konsumen</a:t>
            </a:r>
            <a:r>
              <a:rPr lang="en-US" sz="2400" b="1" dirty="0"/>
              <a:t> (</a:t>
            </a:r>
            <a:r>
              <a:rPr lang="en-US" sz="2400" b="1" dirty="0" err="1"/>
              <a:t>selanjutnya</a:t>
            </a:r>
            <a:r>
              <a:rPr lang="en-US" sz="2400" b="1" dirty="0"/>
              <a:t> </a:t>
            </a:r>
            <a:r>
              <a:rPr lang="en-US" sz="2400" b="1" dirty="0" err="1"/>
              <a:t>disebut</a:t>
            </a:r>
            <a:r>
              <a:rPr lang="en-US" sz="2400" b="1" dirty="0"/>
              <a:t> UUPK) </a:t>
            </a:r>
            <a:r>
              <a:rPr lang="en-US" sz="2400" b="1" dirty="0" err="1"/>
              <a:t>berlaku</a:t>
            </a:r>
            <a:r>
              <a:rPr lang="en-US" sz="2400" b="1" dirty="0"/>
              <a:t> </a:t>
            </a:r>
            <a:r>
              <a:rPr lang="en-US" sz="2400" b="1" dirty="0" err="1"/>
              <a:t>bagi</a:t>
            </a:r>
            <a:r>
              <a:rPr lang="en-US" sz="2400" b="1" dirty="0"/>
              <a:t> </a:t>
            </a:r>
            <a:r>
              <a:rPr lang="en-US" sz="2400" b="1" dirty="0" err="1"/>
              <a:t>hubungan</a:t>
            </a:r>
            <a:r>
              <a:rPr lang="en-US" sz="2400" b="1" dirty="0"/>
              <a:t> </a:t>
            </a:r>
            <a:r>
              <a:rPr lang="en-US" sz="2400" b="1" dirty="0" err="1"/>
              <a:t>dokter</a:t>
            </a:r>
            <a:r>
              <a:rPr lang="en-US" sz="2400" b="1" dirty="0"/>
              <a:t> </a:t>
            </a:r>
            <a:r>
              <a:rPr lang="en-US" sz="2400" b="1" dirty="0" err="1"/>
              <a:t>dan</a:t>
            </a:r>
            <a:r>
              <a:rPr lang="en-US" sz="2400" b="1" dirty="0"/>
              <a:t> </a:t>
            </a:r>
            <a:r>
              <a:rPr lang="en-US" sz="2400" b="1" dirty="0" err="1"/>
              <a:t>pasien</a:t>
            </a:r>
            <a:r>
              <a:rPr lang="en-US" sz="2400" b="1" dirty="0"/>
              <a:t>.</a:t>
            </a:r>
            <a:endParaRPr lang="en-US" sz="2400" b="1" dirty="0"/>
          </a:p>
        </p:txBody>
      </p:sp>
      <p:sp>
        <p:nvSpPr>
          <p:cNvPr id="4" name="Rectangle 3"/>
          <p:cNvSpPr/>
          <p:nvPr/>
        </p:nvSpPr>
        <p:spPr>
          <a:xfrm>
            <a:off x="1141095" y="1019810"/>
            <a:ext cx="9664065" cy="1076325"/>
          </a:xfrm>
          <a:prstGeom prst="rect">
            <a:avLst/>
          </a:prstGeom>
        </p:spPr>
        <p:txBody>
          <a:bodyPr wrap="square">
            <a:spAutoFit/>
          </a:bodyPr>
          <a:p>
            <a:pPr algn="just"/>
            <a:r>
              <a:rPr lang="en-US" sz="3200" dirty="0" err="1"/>
              <a:t>Hubungan hubungan</a:t>
            </a:r>
            <a:r>
              <a:rPr lang="en-US" sz="3200" dirty="0"/>
              <a:t> </a:t>
            </a:r>
            <a:r>
              <a:rPr lang="en-US" sz="3200" dirty="0" err="1"/>
              <a:t>tersebutlah</a:t>
            </a:r>
            <a:r>
              <a:rPr lang="en-US" sz="3200" dirty="0"/>
              <a:t> yang </a:t>
            </a:r>
            <a:r>
              <a:rPr lang="en-US" sz="3200" dirty="0" err="1"/>
              <a:t>mengakibatkan</a:t>
            </a:r>
            <a:r>
              <a:rPr lang="en-US" sz="3200" dirty="0"/>
              <a:t> </a:t>
            </a:r>
            <a:r>
              <a:rPr lang="en-US" sz="3200" dirty="0" err="1"/>
              <a:t>adanya</a:t>
            </a:r>
            <a:r>
              <a:rPr lang="en-US" sz="3200" dirty="0"/>
              <a:t> </a:t>
            </a:r>
            <a:r>
              <a:rPr lang="en-US" sz="3200" dirty="0" err="1"/>
              <a:t>perbedaan</a:t>
            </a:r>
            <a:r>
              <a:rPr lang="en-US" sz="3200" dirty="0"/>
              <a:t> </a:t>
            </a:r>
            <a:r>
              <a:rPr lang="en-US" sz="3200" dirty="0" err="1"/>
              <a:t>pandangan</a:t>
            </a:r>
            <a:r>
              <a:rPr lang="en-US" sz="3200" dirty="0"/>
              <a:t> </a:t>
            </a:r>
            <a:r>
              <a:rPr lang="en-US" sz="3200" dirty="0" err="1"/>
              <a:t>dalam</a:t>
            </a:r>
            <a:r>
              <a:rPr lang="en-US" sz="3200" dirty="0"/>
              <a:t> </a:t>
            </a:r>
            <a:r>
              <a:rPr lang="en-US" sz="3200" dirty="0" err="1"/>
              <a:t>mengartikan</a:t>
            </a:r>
            <a:r>
              <a:rPr lang="en-US" sz="3200" dirty="0"/>
              <a:t> </a:t>
            </a:r>
            <a:r>
              <a:rPr lang="en-US" sz="3200" dirty="0" err="1"/>
              <a:t>pasien</a:t>
            </a:r>
            <a:r>
              <a:rPr lang="en-US" sz="3200" dirty="0"/>
              <a:t>. </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92097" y="797447"/>
            <a:ext cx="9363075" cy="5262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50000"/>
              </a:lnSpc>
              <a:spcBef>
                <a:spcPct val="0"/>
              </a:spcBef>
              <a:spcAft>
                <a:spcPct val="0"/>
              </a:spcAft>
              <a:buClrTx/>
              <a:buSzTx/>
              <a:buFontTx/>
              <a:buNone/>
            </a:pPr>
            <a:r>
              <a:rPr kumimoji="0" lang="en-US" sz="3200" b="0" i="0" u="none" strike="noStrike" cap="none" normalizeH="0" baseline="0" dirty="0" err="1" smtClean="0">
                <a:ln>
                  <a:noFill/>
                </a:ln>
                <a:effectLst/>
                <a:latin typeface="Karla"/>
              </a:rPr>
              <a:t>Masalah</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sosial</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adalah</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sebuah</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situasi</a:t>
            </a:r>
            <a:r>
              <a:rPr kumimoji="0" lang="en-US" sz="3200" b="0" i="0" u="none" strike="noStrike" cap="none" normalizeH="0" baseline="0" dirty="0" smtClean="0">
                <a:ln>
                  <a:noFill/>
                </a:ln>
                <a:effectLst/>
                <a:latin typeface="Karla"/>
              </a:rPr>
              <a:t> yang </a:t>
            </a:r>
            <a:r>
              <a:rPr kumimoji="0" lang="en-US" sz="3200" b="0" i="0" u="none" strike="noStrike" cap="none" normalizeH="0" baseline="0" dirty="0" err="1" smtClean="0">
                <a:ln>
                  <a:noFill/>
                </a:ln>
                <a:effectLst/>
                <a:latin typeface="Karla"/>
              </a:rPr>
              <a:t>tidak</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sesuai</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dengan</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suatu</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nilai-nilai</a:t>
            </a:r>
            <a:r>
              <a:rPr kumimoji="0" lang="en-US" sz="3200" b="0" i="0" u="none" strike="noStrike" cap="none" normalizeH="0" baseline="0" dirty="0" smtClean="0">
                <a:ln>
                  <a:noFill/>
                </a:ln>
                <a:effectLst/>
                <a:latin typeface="Karla"/>
              </a:rPr>
              <a:t> yang </a:t>
            </a:r>
            <a:r>
              <a:rPr kumimoji="0" lang="en-US" sz="3200" b="0" i="0" u="none" strike="noStrike" cap="none" normalizeH="0" baseline="0" dirty="0" err="1" smtClean="0">
                <a:ln>
                  <a:noFill/>
                </a:ln>
                <a:effectLst/>
                <a:latin typeface="Karla"/>
              </a:rPr>
              <a:t>dianut</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dalam</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masyarakat</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Situasi</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seperti</a:t>
            </a:r>
            <a:r>
              <a:rPr kumimoji="0" lang="en-US" sz="3200" b="0" i="0" u="none" strike="noStrike" cap="none" normalizeH="0" baseline="0" dirty="0" smtClean="0">
                <a:ln>
                  <a:noFill/>
                </a:ln>
                <a:effectLst/>
                <a:latin typeface="Karla"/>
              </a:rPr>
              <a:t> itu </a:t>
            </a:r>
            <a:r>
              <a:rPr kumimoji="0" lang="en-US" sz="3200" b="0" i="0" u="none" strike="noStrike" cap="none" normalizeH="0" baseline="0" dirty="0" err="1" smtClean="0">
                <a:ln>
                  <a:noFill/>
                </a:ln>
                <a:effectLst/>
                <a:latin typeface="Karla"/>
              </a:rPr>
              <a:t>perlu</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adanya</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pemecahan</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masalah</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dan</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harus</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diatasi</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Menurut</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pandangan</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pekerja</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sosial</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masalah</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sosial</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adalah</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terganggunya</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fungsi</a:t>
            </a:r>
            <a:r>
              <a:rPr kumimoji="0" lang="en-US" sz="3200" b="0" i="0" u="none" strike="noStrike" cap="none" normalizeH="0" baseline="0" dirty="0" smtClean="0">
                <a:ln>
                  <a:noFill/>
                </a:ln>
                <a:effectLst/>
                <a:latin typeface="Karla"/>
              </a:rPr>
              <a:t> </a:t>
            </a:r>
            <a:r>
              <a:rPr kumimoji="0" lang="en-US" sz="3200" b="0" i="0" u="none" strike="noStrike" cap="none" normalizeH="0" baseline="0" dirty="0" err="1" smtClean="0">
                <a:ln>
                  <a:noFill/>
                </a:ln>
                <a:effectLst/>
                <a:latin typeface="Karla"/>
              </a:rPr>
              <a:t>sosial</a:t>
            </a:r>
            <a:r>
              <a:rPr kumimoji="0" lang="en-US" sz="3200" b="0" i="0" u="none" strike="noStrike" cap="none" normalizeH="0" baseline="0" dirty="0" smtClean="0">
                <a:ln>
                  <a:noFill/>
                </a:ln>
                <a:effectLst/>
                <a:latin typeface="Karla"/>
              </a:rPr>
              <a:t>.</a:t>
            </a:r>
            <a:endParaRPr kumimoji="0" lang="en-US" sz="3200" b="0" i="0" u="none" strike="noStrike" cap="none" normalizeH="0" baseline="0" dirty="0" smtClean="0">
              <a:ln>
                <a:noFill/>
              </a:ln>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6680" y="706755"/>
            <a:ext cx="9438640" cy="5077460"/>
          </a:xfrm>
          <a:prstGeom prst="rect">
            <a:avLst/>
          </a:prstGeom>
        </p:spPr>
        <p:txBody>
          <a:bodyPr wrap="square">
            <a:spAutoFit/>
          </a:bodyPr>
          <a:lstStyle/>
          <a:p>
            <a:pPr algn="just">
              <a:lnSpc>
                <a:spcPct val="150000"/>
              </a:lnSpc>
            </a:pPr>
            <a:r>
              <a:rPr lang="en-US" sz="3600" dirty="0" err="1"/>
              <a:t>Dengan</a:t>
            </a:r>
            <a:r>
              <a:rPr lang="en-US" sz="3600" dirty="0"/>
              <a:t> </a:t>
            </a:r>
            <a:r>
              <a:rPr lang="en-US" sz="3600" dirty="0" err="1"/>
              <a:t>demikian</a:t>
            </a:r>
            <a:r>
              <a:rPr lang="en-US" sz="3600" dirty="0"/>
              <a:t>, </a:t>
            </a:r>
            <a:r>
              <a:rPr lang="en-US" sz="3600" dirty="0" err="1"/>
              <a:t>pasien</a:t>
            </a:r>
            <a:r>
              <a:rPr lang="en-US" sz="3600" dirty="0"/>
              <a:t> </a:t>
            </a:r>
            <a:r>
              <a:rPr lang="en-US" sz="3600" dirty="0" err="1"/>
              <a:t>dikategorikan</a:t>
            </a:r>
            <a:r>
              <a:rPr lang="en-US" sz="3600" dirty="0"/>
              <a:t> </a:t>
            </a:r>
            <a:r>
              <a:rPr lang="en-US" sz="3600" dirty="0" err="1"/>
              <a:t>sebagai</a:t>
            </a:r>
            <a:r>
              <a:rPr lang="en-US" sz="3600" dirty="0"/>
              <a:t> </a:t>
            </a:r>
            <a:r>
              <a:rPr lang="en-US" sz="3600" dirty="0" err="1"/>
              <a:t>konsumen</a:t>
            </a:r>
            <a:r>
              <a:rPr lang="en-US" sz="3600" dirty="0"/>
              <a:t> atau </a:t>
            </a:r>
            <a:r>
              <a:rPr lang="en-US" sz="3600" dirty="0" err="1"/>
              <a:t>pengguna</a:t>
            </a:r>
            <a:r>
              <a:rPr lang="en-US" sz="3600" dirty="0"/>
              <a:t> </a:t>
            </a:r>
            <a:r>
              <a:rPr lang="en-US" sz="3600" dirty="0" err="1"/>
              <a:t>jasa</a:t>
            </a:r>
            <a:r>
              <a:rPr lang="en-US" sz="3600" dirty="0"/>
              <a:t> </a:t>
            </a:r>
            <a:r>
              <a:rPr lang="en-US" sz="3600" dirty="0" err="1"/>
              <a:t>medis</a:t>
            </a:r>
            <a:r>
              <a:rPr lang="en-US" sz="3600" dirty="0"/>
              <a:t>. Hal </a:t>
            </a:r>
            <a:r>
              <a:rPr lang="en-US" sz="3600" dirty="0" err="1"/>
              <a:t>tersebut</a:t>
            </a:r>
            <a:r>
              <a:rPr lang="en-US" sz="3600" dirty="0"/>
              <a:t> </a:t>
            </a:r>
            <a:r>
              <a:rPr lang="en-US" sz="3600" dirty="0" err="1"/>
              <a:t>dikarenakan</a:t>
            </a:r>
            <a:r>
              <a:rPr lang="en-US" sz="3600" dirty="0"/>
              <a:t> </a:t>
            </a:r>
            <a:r>
              <a:rPr lang="en-US" sz="3600" dirty="0" err="1"/>
              <a:t>ada</a:t>
            </a:r>
            <a:r>
              <a:rPr lang="en-US" sz="3600" dirty="0"/>
              <a:t> </a:t>
            </a:r>
            <a:r>
              <a:rPr lang="en-US" sz="3600" dirty="0" err="1"/>
              <a:t>hubungan</a:t>
            </a:r>
            <a:r>
              <a:rPr lang="en-US" sz="3600" dirty="0"/>
              <a:t> </a:t>
            </a:r>
            <a:r>
              <a:rPr lang="en-US" sz="3600" dirty="0" err="1"/>
              <a:t>timbal</a:t>
            </a:r>
            <a:r>
              <a:rPr lang="en-US" sz="3600" dirty="0"/>
              <a:t> </a:t>
            </a:r>
            <a:r>
              <a:rPr lang="en-US" sz="3600" dirty="0" err="1"/>
              <a:t>balik</a:t>
            </a:r>
            <a:r>
              <a:rPr lang="en-US" sz="3600" dirty="0"/>
              <a:t> </a:t>
            </a:r>
            <a:r>
              <a:rPr lang="en-US" sz="3600" dirty="0" err="1"/>
              <a:t>antara</a:t>
            </a:r>
            <a:r>
              <a:rPr lang="en-US" sz="3600" dirty="0"/>
              <a:t> </a:t>
            </a:r>
            <a:r>
              <a:rPr lang="en-US" sz="3600" dirty="0" err="1"/>
              <a:t>pasien</a:t>
            </a:r>
            <a:r>
              <a:rPr lang="en-US" sz="3600" dirty="0"/>
              <a:t> </a:t>
            </a:r>
            <a:r>
              <a:rPr lang="en-US" sz="3600" dirty="0" err="1"/>
              <a:t>dan</a:t>
            </a:r>
            <a:r>
              <a:rPr lang="en-US" sz="3600" dirty="0"/>
              <a:t> </a:t>
            </a:r>
            <a:r>
              <a:rPr lang="en-US" sz="3600" dirty="0" err="1"/>
              <a:t>konsumen</a:t>
            </a:r>
            <a:r>
              <a:rPr lang="en-US" sz="3600" dirty="0"/>
              <a:t> </a:t>
            </a:r>
            <a:r>
              <a:rPr lang="en-US" sz="3600" dirty="0" err="1"/>
              <a:t>yaitu</a:t>
            </a:r>
            <a:r>
              <a:rPr lang="en-US" sz="3600" dirty="0"/>
              <a:t> </a:t>
            </a:r>
            <a:r>
              <a:rPr lang="en-US" sz="3600" dirty="0" err="1"/>
              <a:t>pelaku</a:t>
            </a:r>
            <a:r>
              <a:rPr lang="en-US" sz="3600" dirty="0"/>
              <a:t> </a:t>
            </a:r>
            <a:r>
              <a:rPr lang="en-US" sz="3600" dirty="0" err="1"/>
              <a:t>usaha</a:t>
            </a:r>
            <a:r>
              <a:rPr lang="en-US" sz="3600" dirty="0"/>
              <a:t> </a:t>
            </a:r>
            <a:r>
              <a:rPr lang="en-US" sz="3600" dirty="0" err="1"/>
              <a:t>memberikan</a:t>
            </a:r>
            <a:r>
              <a:rPr lang="en-US" sz="3600" dirty="0"/>
              <a:t> </a:t>
            </a:r>
            <a:r>
              <a:rPr lang="en-US" sz="3600" dirty="0" err="1"/>
              <a:t>jasa</a:t>
            </a:r>
            <a:r>
              <a:rPr lang="en-US" sz="3600" dirty="0"/>
              <a:t> </a:t>
            </a:r>
            <a:r>
              <a:rPr lang="en-US" sz="3600" dirty="0" err="1"/>
              <a:t>dan</a:t>
            </a:r>
            <a:r>
              <a:rPr lang="en-US" sz="3600" dirty="0"/>
              <a:t> </a:t>
            </a:r>
            <a:r>
              <a:rPr lang="en-US" sz="3600" dirty="0" err="1"/>
              <a:t>konsumen</a:t>
            </a:r>
            <a:r>
              <a:rPr lang="en-US" sz="3600" dirty="0"/>
              <a:t> </a:t>
            </a:r>
            <a:r>
              <a:rPr lang="en-US" sz="3600" dirty="0" err="1"/>
              <a:t>memperoleh</a:t>
            </a:r>
            <a:r>
              <a:rPr lang="en-US" sz="3600" dirty="0"/>
              <a:t> </a:t>
            </a:r>
            <a:r>
              <a:rPr lang="en-US" sz="3600" dirty="0" err="1"/>
              <a:t>jasa</a:t>
            </a:r>
            <a:r>
              <a:rPr lang="en-US" sz="3600" dirty="0"/>
              <a:t> </a:t>
            </a:r>
            <a:r>
              <a:rPr lang="en-US" sz="3600" dirty="0" err="1"/>
              <a:t>dan</a:t>
            </a:r>
            <a:r>
              <a:rPr lang="en-US" sz="3600" dirty="0"/>
              <a:t> </a:t>
            </a:r>
            <a:r>
              <a:rPr lang="en-US" sz="3600" dirty="0" err="1"/>
              <a:t>membayar</a:t>
            </a:r>
            <a:r>
              <a:rPr lang="en-US" sz="3600" dirty="0"/>
              <a:t> </a:t>
            </a:r>
            <a:r>
              <a:rPr lang="en-US" sz="3600" dirty="0" err="1"/>
              <a:t>imbalan</a:t>
            </a:r>
            <a:r>
              <a:rPr lang="en-US" sz="3600" dirty="0"/>
              <a:t> </a:t>
            </a:r>
            <a:r>
              <a:rPr lang="en-US" sz="3600" dirty="0" err="1"/>
              <a:t>atas</a:t>
            </a:r>
            <a:r>
              <a:rPr lang="en-US" sz="3600" dirty="0"/>
              <a:t> </a:t>
            </a:r>
            <a:r>
              <a:rPr lang="en-US" sz="3600" dirty="0" err="1"/>
              <a:t>jasa</a:t>
            </a:r>
            <a:r>
              <a:rPr lang="en-US" sz="3600" dirty="0"/>
              <a:t> </a:t>
            </a:r>
            <a:r>
              <a:rPr lang="en-US" sz="3600" dirty="0" err="1"/>
              <a:t>tersebut</a:t>
            </a:r>
            <a:r>
              <a:rPr lang="en-US" sz="3600" dirty="0"/>
              <a:t>. </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Arial" panose="020B0604020202020204" pitchFamily="34" charset="0"/>
                <a:cs typeface="Arial" panose="020B0604020202020204" pitchFamily="34" charset="0"/>
              </a:rPr>
              <a:t>Pelayanan</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kebidanan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1" y="1774209"/>
            <a:ext cx="10131425" cy="4537881"/>
          </a:xfrm>
        </p:spPr>
        <p:txBody>
          <a:bodyPr>
            <a:noAutofit/>
          </a:bodyPr>
          <a:lstStyle/>
          <a:p>
            <a:pPr algn="just">
              <a:lnSpc>
                <a:spcPct val="170000"/>
              </a:lnSpc>
            </a:pPr>
            <a:r>
              <a:rPr lang="en-US" sz="1600" dirty="0" err="1"/>
              <a:t>Pelayanan</a:t>
            </a:r>
            <a:r>
              <a:rPr lang="en-US" sz="1600" dirty="0"/>
              <a:t> </a:t>
            </a:r>
            <a:r>
              <a:rPr lang="en-US" sz="1600" dirty="0" err="1"/>
              <a:t>Kebidanan</a:t>
            </a:r>
            <a:r>
              <a:rPr lang="en-US" sz="1600" dirty="0"/>
              <a:t> </a:t>
            </a:r>
            <a:r>
              <a:rPr lang="en-US" sz="1600" dirty="0" err="1"/>
              <a:t>adalah</a:t>
            </a:r>
            <a:r>
              <a:rPr lang="en-US" sz="1600" dirty="0"/>
              <a:t> </a:t>
            </a:r>
            <a:r>
              <a:rPr lang="en-US" sz="1600" dirty="0" err="1"/>
              <a:t>seluruh</a:t>
            </a:r>
            <a:r>
              <a:rPr lang="en-US" sz="1600" dirty="0"/>
              <a:t> </a:t>
            </a:r>
            <a:r>
              <a:rPr lang="en-US" sz="1600" dirty="0" err="1"/>
              <a:t>tugas</a:t>
            </a:r>
            <a:r>
              <a:rPr lang="en-US" sz="1600" dirty="0"/>
              <a:t> yang </a:t>
            </a:r>
            <a:r>
              <a:rPr lang="en-US" sz="1600" dirty="0" err="1"/>
              <a:t>menjadi</a:t>
            </a:r>
            <a:r>
              <a:rPr lang="en-US" sz="1600" dirty="0"/>
              <a:t> </a:t>
            </a:r>
            <a:r>
              <a:rPr lang="en-US" sz="1600" dirty="0" err="1"/>
              <a:t>tanggung</a:t>
            </a:r>
            <a:r>
              <a:rPr lang="en-US" sz="1600" dirty="0"/>
              <a:t> </a:t>
            </a:r>
            <a:r>
              <a:rPr lang="en-US" sz="1600" dirty="0" err="1"/>
              <a:t>jawab</a:t>
            </a:r>
            <a:r>
              <a:rPr lang="en-US" sz="1600" dirty="0"/>
              <a:t> </a:t>
            </a:r>
            <a:r>
              <a:rPr lang="en-US" sz="1600" dirty="0" err="1"/>
              <a:t>praktik</a:t>
            </a:r>
            <a:r>
              <a:rPr lang="en-US" sz="1600" dirty="0"/>
              <a:t> </a:t>
            </a:r>
            <a:r>
              <a:rPr lang="en-US" sz="1600" dirty="0" err="1"/>
              <a:t>profesi</a:t>
            </a:r>
            <a:r>
              <a:rPr lang="en-US" sz="1600" dirty="0"/>
              <a:t> Bidan </a:t>
            </a:r>
            <a:r>
              <a:rPr lang="en-US" sz="1600" dirty="0" err="1"/>
              <a:t>dalam</a:t>
            </a:r>
            <a:r>
              <a:rPr lang="en-US" sz="1600" dirty="0"/>
              <a:t> </a:t>
            </a:r>
            <a:r>
              <a:rPr lang="en-US" sz="1600" dirty="0" err="1"/>
              <a:t>sistem</a:t>
            </a:r>
            <a:r>
              <a:rPr lang="en-US" sz="1600" dirty="0"/>
              <a:t> </a:t>
            </a:r>
            <a:r>
              <a:rPr lang="en-US" sz="1600" dirty="0" err="1"/>
              <a:t>pelayanan</a:t>
            </a:r>
            <a:r>
              <a:rPr lang="en-US" sz="1600" dirty="0"/>
              <a:t> </a:t>
            </a:r>
            <a:r>
              <a:rPr lang="en-US" sz="1600" dirty="0" err="1"/>
              <a:t>kesehatan</a:t>
            </a:r>
            <a:r>
              <a:rPr lang="en-US" sz="1600" dirty="0"/>
              <a:t> yang </a:t>
            </a:r>
            <a:r>
              <a:rPr lang="en-US" sz="1600" dirty="0" err="1"/>
              <a:t>bertujuan</a:t>
            </a:r>
            <a:r>
              <a:rPr lang="en-US" sz="1600" dirty="0"/>
              <a:t> </a:t>
            </a:r>
            <a:r>
              <a:rPr lang="en-US" sz="1600" dirty="0" err="1"/>
              <a:t>meningkatkan</a:t>
            </a:r>
            <a:r>
              <a:rPr lang="en-US" sz="1600" dirty="0"/>
              <a:t> </a:t>
            </a:r>
            <a:r>
              <a:rPr lang="en-US" sz="1600" dirty="0" err="1"/>
              <a:t>kesehatan</a:t>
            </a:r>
            <a:r>
              <a:rPr lang="en-US" sz="1600" dirty="0"/>
              <a:t> </a:t>
            </a:r>
            <a:r>
              <a:rPr lang="en-US" sz="1600" dirty="0" err="1"/>
              <a:t>ibu</a:t>
            </a:r>
            <a:r>
              <a:rPr lang="en-US" sz="1600" dirty="0"/>
              <a:t> </a:t>
            </a:r>
            <a:r>
              <a:rPr lang="en-US" sz="1600" dirty="0" err="1"/>
              <a:t>dan</a:t>
            </a:r>
            <a:r>
              <a:rPr lang="en-US" sz="1600" dirty="0"/>
              <a:t> </a:t>
            </a:r>
            <a:r>
              <a:rPr lang="en-US" sz="1600" dirty="0" err="1"/>
              <a:t>anak</a:t>
            </a:r>
            <a:r>
              <a:rPr lang="en-US" sz="1600" dirty="0"/>
              <a:t> </a:t>
            </a:r>
            <a:r>
              <a:rPr lang="en-US" sz="1600" dirty="0" err="1"/>
              <a:t>dalam</a:t>
            </a:r>
            <a:r>
              <a:rPr lang="en-US" sz="1600" dirty="0"/>
              <a:t> </a:t>
            </a:r>
            <a:r>
              <a:rPr lang="en-US" sz="1600" dirty="0" err="1"/>
              <a:t>rangka</a:t>
            </a:r>
            <a:r>
              <a:rPr lang="en-US" sz="1600" dirty="0"/>
              <a:t> </a:t>
            </a:r>
            <a:r>
              <a:rPr lang="en-US" sz="1600" dirty="0" err="1"/>
              <a:t>mewujudkan</a:t>
            </a:r>
            <a:r>
              <a:rPr lang="en-US" sz="1600" dirty="0"/>
              <a:t> </a:t>
            </a:r>
            <a:r>
              <a:rPr lang="en-US" sz="1600" dirty="0" err="1"/>
              <a:t>kesehatan</a:t>
            </a:r>
            <a:r>
              <a:rPr lang="en-US" sz="1600" dirty="0"/>
              <a:t> </a:t>
            </a:r>
            <a:r>
              <a:rPr lang="en-US" sz="1600" dirty="0" err="1"/>
              <a:t>keluarga</a:t>
            </a:r>
            <a:r>
              <a:rPr lang="en-US" sz="1600" dirty="0"/>
              <a:t> </a:t>
            </a:r>
            <a:r>
              <a:rPr lang="en-US" sz="1600" dirty="0" err="1"/>
              <a:t>dan</a:t>
            </a:r>
            <a:r>
              <a:rPr lang="en-US" sz="1600" dirty="0"/>
              <a:t> </a:t>
            </a:r>
            <a:r>
              <a:rPr lang="en-US" sz="1600" dirty="0" err="1"/>
              <a:t>masyarakat</a:t>
            </a:r>
            <a:r>
              <a:rPr lang="en-US" sz="1600" dirty="0" smtClean="0"/>
              <a:t>.</a:t>
            </a:r>
            <a:endParaRPr lang="en-US" sz="1600" dirty="0" smtClean="0"/>
          </a:p>
          <a:p>
            <a:pPr algn="just">
              <a:lnSpc>
                <a:spcPct val="170000"/>
              </a:lnSpc>
            </a:pPr>
            <a:r>
              <a:rPr lang="en-US" sz="1600" dirty="0" err="1">
                <a:latin typeface="Arial" panose="020B0604020202020204" pitchFamily="34" charset="0"/>
                <a:cs typeface="Arial" panose="020B0604020202020204" pitchFamily="34" charset="0"/>
              </a:rPr>
              <a:t>Pelayanan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Kebidanan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adalah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suatu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bentuk</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pelayanan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profesional</a:t>
            </a:r>
            <a:r>
              <a:rPr lang="en-US" sz="1600" dirty="0">
                <a:latin typeface="Arial" panose="020B0604020202020204" pitchFamily="34" charset="0"/>
                <a:cs typeface="Arial" panose="020B0604020202020204" pitchFamily="34" charset="0"/>
              </a:rPr>
              <a:t> yang </a:t>
            </a:r>
            <a:r>
              <a:rPr lang="en-US" sz="1600" dirty="0" err="1">
                <a:latin typeface="Arial" panose="020B0604020202020204" pitchFamily="34" charset="0"/>
                <a:cs typeface="Arial" panose="020B0604020202020204" pitchFamily="34" charset="0"/>
              </a:rPr>
              <a:t>merupakan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bagian</a:t>
            </a:r>
            <a:r>
              <a:rPr lang="en-US" sz="1600" dirty="0">
                <a:latin typeface="Arial" panose="020B0604020202020204" pitchFamily="34" charset="0"/>
                <a:cs typeface="Arial" panose="020B0604020202020204" pitchFamily="34" charset="0"/>
              </a:rPr>
              <a:t> integral </a:t>
            </a:r>
            <a:r>
              <a:rPr lang="en-US" sz="1600" dirty="0" err="1">
                <a:latin typeface="Arial" panose="020B0604020202020204" pitchFamily="34" charset="0"/>
                <a:cs typeface="Arial" panose="020B0604020202020204" pitchFamily="34" charset="0"/>
              </a:rPr>
              <a:t>dari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sistem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pelayanan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kesehatan</a:t>
            </a:r>
            <a:r>
              <a:rPr lang="en-US" sz="1600" dirty="0">
                <a:latin typeface="Arial" panose="020B0604020202020204" pitchFamily="34" charset="0"/>
                <a:cs typeface="Arial" panose="020B0604020202020204" pitchFamily="34" charset="0"/>
              </a:rPr>
              <a:t> yang </a:t>
            </a:r>
            <a:r>
              <a:rPr lang="en-US" sz="1600" dirty="0" err="1">
                <a:latin typeface="Arial" panose="020B0604020202020204" pitchFamily="34" charset="0"/>
                <a:cs typeface="Arial" panose="020B0604020202020204" pitchFamily="34" charset="0"/>
              </a:rPr>
              <a:t>diberikan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oleh</a:t>
            </a:r>
            <a:r>
              <a:rPr lang="en-US" sz="1600" dirty="0">
                <a:latin typeface="Arial" panose="020B0604020202020204" pitchFamily="34" charset="0"/>
                <a:cs typeface="Arial" panose="020B0604020202020204" pitchFamily="34" charset="0"/>
              </a:rPr>
              <a:t> bidan </a:t>
            </a:r>
            <a:r>
              <a:rPr lang="en-US" sz="1600" dirty="0" err="1">
                <a:latin typeface="Arial" panose="020B0604020202020204" pitchFamily="34" charset="0"/>
                <a:cs typeface="Arial" panose="020B0604020202020204" pitchFamily="34" charset="0"/>
              </a:rPr>
              <a:t>secara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mandiri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kolaborasi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dan</a:t>
            </a:r>
            <a:r>
              <a:rPr lang="en-US" sz="1600" dirty="0">
                <a:latin typeface="Arial" panose="020B0604020202020204" pitchFamily="34" charset="0"/>
                <a:cs typeface="Arial" panose="020B0604020202020204" pitchFamily="34" charset="0"/>
              </a:rPr>
              <a:t>/atau </a:t>
            </a:r>
            <a:r>
              <a:rPr lang="en-US" sz="1600" dirty="0" err="1">
                <a:latin typeface="Arial" panose="020B0604020202020204" pitchFamily="34" charset="0"/>
                <a:cs typeface="Arial" panose="020B0604020202020204" pitchFamily="34" charset="0"/>
              </a:rPr>
              <a:t>rujukan</a:t>
            </a:r>
            <a:r>
              <a:rPr lang="en-US" sz="160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lvl="0" algn="just">
              <a:lnSpc>
                <a:spcPct val="170000"/>
              </a:lnSpc>
            </a:pPr>
            <a:r>
              <a:rPr lang="id-ID" sz="1600" dirty="0">
                <a:latin typeface="Arial" panose="020B0604020202020204" pitchFamily="34" charset="0"/>
                <a:cs typeface="Arial" panose="020B0604020202020204" pitchFamily="34" charset="0"/>
              </a:rPr>
              <a:t>Praktik Kebidanan adalah kegiatan pemberian pelayanan yang dilakukan oleh Bidan dalam bentuk asuhan kebidanan.</a:t>
            </a:r>
            <a:endParaRPr lang="en-US" sz="1600" dirty="0">
              <a:latin typeface="Arial" panose="020B0604020202020204" pitchFamily="34" charset="0"/>
              <a:cs typeface="Arial" panose="020B0604020202020204" pitchFamily="34" charset="0"/>
            </a:endParaRPr>
          </a:p>
          <a:p>
            <a:pPr lvl="0" algn="just">
              <a:lnSpc>
                <a:spcPct val="170000"/>
              </a:lnSpc>
            </a:pPr>
            <a:r>
              <a:rPr lang="id-ID" sz="1600" dirty="0">
                <a:latin typeface="Arial" panose="020B0604020202020204" pitchFamily="34" charset="0"/>
                <a:cs typeface="Arial" panose="020B0604020202020204" pitchFamily="34" charset="0"/>
              </a:rPr>
              <a:t>Asuhan Kebidanan adalah rangkaian kegiatan yang didasarkan pada proses pengambilan keputusan dan tindakan yang dilakukan oleh Bidan sesuai dengan wewenang dan  ruang  lingkup  praktiknya berdasarkan ilmu dan kiat Kebidanan</a:t>
            </a:r>
            <a:r>
              <a:rPr lang="id-ID"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177" y="2315570"/>
            <a:ext cx="10131425" cy="1456267"/>
          </a:xfrm>
        </p:spPr>
        <p:txBody>
          <a:bodyPr/>
          <a:lstStyle/>
          <a:p>
            <a:pPr algn="ctr"/>
            <a:r>
              <a:rPr lang="en-US" b="1" dirty="0" err="1" smtClean="0">
                <a:latin typeface="Arial" panose="020B0604020202020204" pitchFamily="34" charset="0"/>
                <a:cs typeface="Arial" panose="020B0604020202020204" pitchFamily="34" charset="0"/>
              </a:rPr>
              <a:t>Masalah</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sosial yang mempengaruhi pelayanan kesehatan</a:t>
            </a:r>
            <a:endParaRPr lang="en-US"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idx="1"/>
          </p:nvPr>
        </p:nvSpPr>
        <p:spPr>
          <a:xfrm>
            <a:off x="685800" y="644525"/>
            <a:ext cx="10131425" cy="5641340"/>
          </a:xfrm>
        </p:spPr>
        <p:txBody>
          <a:bodyPr>
            <a:noAutofit/>
          </a:bodyPr>
          <a:p>
            <a:pPr algn="just">
              <a:lnSpc>
                <a:spcPct val="150000"/>
              </a:lnSpc>
            </a:pPr>
            <a:r>
              <a:rPr lang="id-ID" altLang="en-US" sz="3600"/>
              <a:t>Faktor-faktor sosial yang berpengaruh dalam kesehatan ini disebut dengan istilah social determinants of health (SDH).</a:t>
            </a:r>
            <a:endParaRPr lang="id-ID" altLang="en-US" sz="3600"/>
          </a:p>
          <a:p>
            <a:pPr algn="just">
              <a:lnSpc>
                <a:spcPct val="150000"/>
              </a:lnSpc>
            </a:pPr>
            <a:r>
              <a:rPr lang="id-ID" altLang="en-US" sz="3600"/>
              <a:t>Social determinants of health, menurut WHO, adalah kondisi sosial yang mempengaruhi kesempatan seseorang untuk memperoleh kesehatan.</a:t>
            </a:r>
            <a:endParaRPr lang="id-ID" altLang="en-US"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5152" y="664192"/>
            <a:ext cx="7519917" cy="891654"/>
          </a:xfrm>
        </p:spPr>
        <p:txBody>
          <a:bodyPr>
            <a:noAutofit/>
          </a:bodyPr>
          <a:lstStyle/>
          <a:p>
            <a:r>
              <a:rPr lang="en-US" sz="4800" b="1" dirty="0" err="1" smtClean="0"/>
              <a:t>Penyebab</a:t>
            </a:r>
            <a:r>
              <a:rPr lang="en-US" sz="4800" b="1" dirty="0" smtClean="0"/>
              <a:t> </a:t>
            </a:r>
            <a:r>
              <a:rPr lang="en-US" sz="4800" b="1" dirty="0" err="1" smtClean="0"/>
              <a:t>masalah</a:t>
            </a:r>
            <a:r>
              <a:rPr lang="en-US" sz="4800" b="1" dirty="0" smtClean="0"/>
              <a:t> </a:t>
            </a:r>
            <a:r>
              <a:rPr lang="en-US" sz="4800" b="1" dirty="0" err="1" smtClean="0"/>
              <a:t>sosial</a:t>
            </a:r>
            <a:endParaRPr lang="en-US" sz="4800" b="1" dirty="0"/>
          </a:p>
        </p:txBody>
      </p:sp>
      <p:sp>
        <p:nvSpPr>
          <p:cNvPr id="3" name="Content Placeholder 2"/>
          <p:cNvSpPr>
            <a:spLocks noGrp="1"/>
          </p:cNvSpPr>
          <p:nvPr>
            <p:ph idx="1"/>
          </p:nvPr>
        </p:nvSpPr>
        <p:spPr>
          <a:xfrm>
            <a:off x="3463119" y="2129051"/>
            <a:ext cx="3913495" cy="2324669"/>
          </a:xfrm>
        </p:spPr>
        <p:txBody>
          <a:bodyPr>
            <a:noAutofit/>
          </a:bodyPr>
          <a:lstStyle/>
          <a:p>
            <a:r>
              <a:rPr lang="en-US" sz="3600" b="1" dirty="0" err="1"/>
              <a:t>Faktor</a:t>
            </a:r>
            <a:r>
              <a:rPr lang="en-US" sz="3600" b="1" dirty="0"/>
              <a:t> </a:t>
            </a:r>
            <a:r>
              <a:rPr lang="en-US" sz="3600" b="1" dirty="0" err="1"/>
              <a:t>Ekonomi</a:t>
            </a:r>
            <a:endParaRPr lang="en-US" sz="3600" b="1" dirty="0"/>
          </a:p>
          <a:p>
            <a:r>
              <a:rPr lang="en-US" sz="3600" b="1" dirty="0" err="1"/>
              <a:t>Faktor</a:t>
            </a:r>
            <a:r>
              <a:rPr lang="en-US" sz="3600" b="1" dirty="0"/>
              <a:t> </a:t>
            </a:r>
            <a:r>
              <a:rPr lang="en-US" sz="3600" b="1" dirty="0" err="1"/>
              <a:t>Budaya</a:t>
            </a:r>
            <a:endParaRPr lang="en-US" sz="3600" b="1" dirty="0"/>
          </a:p>
          <a:p>
            <a:r>
              <a:rPr lang="en-US" sz="3600" b="1" dirty="0" err="1"/>
              <a:t>Faktor</a:t>
            </a:r>
            <a:r>
              <a:rPr lang="en-US" sz="3600" b="1" dirty="0"/>
              <a:t> </a:t>
            </a:r>
            <a:r>
              <a:rPr lang="en-US" sz="3600" b="1" dirty="0" err="1"/>
              <a:t>Biologi</a:t>
            </a:r>
            <a:endParaRPr lang="en-US" sz="3600" b="1" dirty="0"/>
          </a:p>
          <a:p>
            <a:r>
              <a:rPr lang="en-US" sz="3600" b="1" dirty="0" err="1"/>
              <a:t>Faktor</a:t>
            </a:r>
            <a:r>
              <a:rPr lang="en-US" sz="3600" b="1" dirty="0"/>
              <a:t> </a:t>
            </a:r>
            <a:r>
              <a:rPr lang="en-US" sz="3600" b="1" dirty="0" err="1" smtClean="0"/>
              <a:t>psikologi</a:t>
            </a:r>
            <a:endParaRPr lang="en-US"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8156" y="1388238"/>
            <a:ext cx="2339102" cy="369332"/>
          </a:xfrm>
          <a:prstGeom prst="rect">
            <a:avLst/>
          </a:prstGeom>
        </p:spPr>
        <p:txBody>
          <a:bodyPr wrap="none">
            <a:spAutoFit/>
          </a:bodyPr>
          <a:lstStyle/>
          <a:p>
            <a:pPr fontAlgn="base"/>
            <a:r>
              <a:rPr lang="en-US" b="1" dirty="0" err="1">
                <a:latin typeface="Vesper Libre"/>
              </a:rPr>
              <a:t>Kesenjangan</a:t>
            </a:r>
            <a:r>
              <a:rPr lang="en-US" b="1" dirty="0">
                <a:latin typeface="Vesper Libre"/>
              </a:rPr>
              <a:t> </a:t>
            </a:r>
            <a:r>
              <a:rPr lang="en-US" b="1" dirty="0" err="1">
                <a:latin typeface="Vesper Libre"/>
              </a:rPr>
              <a:t>sosial</a:t>
            </a:r>
            <a:endParaRPr lang="en-US" b="0" i="0" dirty="0">
              <a:effectLst/>
              <a:latin typeface="Vesper Libre"/>
            </a:endParaRPr>
          </a:p>
        </p:txBody>
      </p:sp>
      <p:sp>
        <p:nvSpPr>
          <p:cNvPr id="3" name="Rectangle 2"/>
          <p:cNvSpPr/>
          <p:nvPr/>
        </p:nvSpPr>
        <p:spPr>
          <a:xfrm>
            <a:off x="4241664" y="2957731"/>
            <a:ext cx="1542795" cy="369332"/>
          </a:xfrm>
          <a:prstGeom prst="rect">
            <a:avLst/>
          </a:prstGeom>
        </p:spPr>
        <p:txBody>
          <a:bodyPr wrap="none">
            <a:spAutoFit/>
          </a:bodyPr>
          <a:lstStyle/>
          <a:p>
            <a:pPr fontAlgn="base"/>
            <a:r>
              <a:rPr lang="en-US" b="1"/>
              <a:t>Pengangguran</a:t>
            </a:r>
            <a:endParaRPr lang="en-US"/>
          </a:p>
        </p:txBody>
      </p:sp>
      <p:sp>
        <p:nvSpPr>
          <p:cNvPr id="4" name="Rectangle 3"/>
          <p:cNvSpPr/>
          <p:nvPr/>
        </p:nvSpPr>
        <p:spPr>
          <a:xfrm>
            <a:off x="5569654" y="1757570"/>
            <a:ext cx="1544012" cy="369332"/>
          </a:xfrm>
          <a:prstGeom prst="rect">
            <a:avLst/>
          </a:prstGeom>
        </p:spPr>
        <p:txBody>
          <a:bodyPr wrap="none">
            <a:spAutoFit/>
          </a:bodyPr>
          <a:lstStyle/>
          <a:p>
            <a:pPr fontAlgn="base"/>
            <a:r>
              <a:rPr lang="en-US" b="1" dirty="0" err="1">
                <a:solidFill>
                  <a:srgbClr val="FF0000"/>
                </a:solidFill>
                <a:latin typeface="Vesper Libre"/>
              </a:rPr>
              <a:t>Kemiskinan</a:t>
            </a:r>
            <a:r>
              <a:rPr lang="en-US" b="1" dirty="0">
                <a:solidFill>
                  <a:srgbClr val="FF0000"/>
                </a:solidFill>
                <a:latin typeface="Vesper Libre"/>
              </a:rPr>
              <a:t> </a:t>
            </a:r>
            <a:endParaRPr lang="en-US" b="1" i="0" dirty="0">
              <a:solidFill>
                <a:srgbClr val="FF0000"/>
              </a:solidFill>
              <a:effectLst/>
              <a:latin typeface="Vesper Libre"/>
            </a:endParaRPr>
          </a:p>
        </p:txBody>
      </p:sp>
      <p:sp>
        <p:nvSpPr>
          <p:cNvPr id="5" name="Rectangle 4"/>
          <p:cNvSpPr/>
          <p:nvPr/>
        </p:nvSpPr>
        <p:spPr>
          <a:xfrm>
            <a:off x="7833421" y="3940370"/>
            <a:ext cx="1896738" cy="369332"/>
          </a:xfrm>
          <a:prstGeom prst="rect">
            <a:avLst/>
          </a:prstGeom>
        </p:spPr>
        <p:txBody>
          <a:bodyPr wrap="none">
            <a:spAutoFit/>
          </a:bodyPr>
          <a:lstStyle/>
          <a:p>
            <a:pPr fontAlgn="base"/>
            <a:r>
              <a:rPr lang="en-US" b="1"/>
              <a:t>Kenakalan remaja</a:t>
            </a:r>
            <a:endParaRPr lang="en-US"/>
          </a:p>
        </p:txBody>
      </p:sp>
      <p:sp>
        <p:nvSpPr>
          <p:cNvPr id="6" name="Rectangle 5"/>
          <p:cNvSpPr/>
          <p:nvPr/>
        </p:nvSpPr>
        <p:spPr>
          <a:xfrm>
            <a:off x="2056450" y="4663702"/>
            <a:ext cx="2185214" cy="369332"/>
          </a:xfrm>
          <a:prstGeom prst="rect">
            <a:avLst/>
          </a:prstGeom>
        </p:spPr>
        <p:txBody>
          <a:bodyPr wrap="none">
            <a:spAutoFit/>
          </a:bodyPr>
          <a:lstStyle/>
          <a:p>
            <a:pPr fontAlgn="base"/>
            <a:r>
              <a:rPr lang="en-US" b="1" dirty="0" err="1">
                <a:solidFill>
                  <a:srgbClr val="FF0000"/>
                </a:solidFill>
                <a:latin typeface="Vesper Libre"/>
              </a:rPr>
              <a:t>Lingkungan</a:t>
            </a:r>
            <a:r>
              <a:rPr lang="en-US" b="1" dirty="0">
                <a:solidFill>
                  <a:srgbClr val="FF0000"/>
                </a:solidFill>
                <a:latin typeface="Vesper Libre"/>
              </a:rPr>
              <a:t> </a:t>
            </a:r>
            <a:r>
              <a:rPr lang="en-US" b="1" dirty="0" err="1">
                <a:solidFill>
                  <a:srgbClr val="FF0000"/>
                </a:solidFill>
                <a:latin typeface="Vesper Libre"/>
              </a:rPr>
              <a:t>hidup</a:t>
            </a:r>
            <a:endParaRPr lang="en-US" b="1" i="0" dirty="0" err="1">
              <a:solidFill>
                <a:srgbClr val="FF0000"/>
              </a:solidFill>
              <a:effectLst/>
              <a:latin typeface="Vesper Libre"/>
            </a:endParaRPr>
          </a:p>
        </p:txBody>
      </p:sp>
      <p:sp>
        <p:nvSpPr>
          <p:cNvPr id="7" name="Rectangle 6"/>
          <p:cNvSpPr/>
          <p:nvPr/>
        </p:nvSpPr>
        <p:spPr>
          <a:xfrm>
            <a:off x="6219692" y="5209612"/>
            <a:ext cx="2236510" cy="369332"/>
          </a:xfrm>
          <a:prstGeom prst="rect">
            <a:avLst/>
          </a:prstGeom>
        </p:spPr>
        <p:txBody>
          <a:bodyPr wrap="none">
            <a:spAutoFit/>
          </a:bodyPr>
          <a:lstStyle/>
          <a:p>
            <a:pPr fontAlgn="base"/>
            <a:r>
              <a:rPr lang="en-US" b="1" dirty="0" err="1">
                <a:solidFill>
                  <a:srgbClr val="FF0000"/>
                </a:solidFill>
                <a:latin typeface="Vesper Libre"/>
              </a:rPr>
              <a:t>Pelecehan</a:t>
            </a:r>
            <a:r>
              <a:rPr lang="en-US" b="1" dirty="0">
                <a:solidFill>
                  <a:srgbClr val="FF0000"/>
                </a:solidFill>
                <a:latin typeface="Vesper Libre"/>
              </a:rPr>
              <a:t> </a:t>
            </a:r>
            <a:r>
              <a:rPr lang="en-US" b="1" dirty="0" err="1">
                <a:solidFill>
                  <a:srgbClr val="FF0000"/>
                </a:solidFill>
                <a:latin typeface="Vesper Libre"/>
              </a:rPr>
              <a:t>seksual</a:t>
            </a:r>
            <a:endParaRPr lang="en-US" b="1" i="0" dirty="0" err="1">
              <a:solidFill>
                <a:srgbClr val="FF0000"/>
              </a:solidFill>
              <a:effectLst/>
              <a:latin typeface="Vesper Libr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n-NO" sz="4400" b="1" dirty="0">
                <a:latin typeface="Arial" panose="020B0604020202020204" pitchFamily="34" charset="0"/>
                <a:cs typeface="Arial" panose="020B0604020202020204" pitchFamily="34" charset="0"/>
              </a:rPr>
              <a:t>Aspek Sosial Budaya Dalam Kebidanan</a:t>
            </a:r>
            <a:endParaRPr lang="en-US"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51678" y="1775012"/>
            <a:ext cx="10178322" cy="4679575"/>
          </a:xfrm>
        </p:spPr>
        <p:txBody>
          <a:bodyPr>
            <a:normAutofit fontScale="92500"/>
          </a:bodyPr>
          <a:lstStyle/>
          <a:p>
            <a:pPr marL="0" indent="0">
              <a:lnSpc>
                <a:spcPct val="150000"/>
              </a:lnSpc>
              <a:buNone/>
            </a:pPr>
            <a:r>
              <a:rPr lang="en-US" dirty="0" err="1">
                <a:solidFill>
                  <a:srgbClr val="FF0000"/>
                </a:solidFill>
                <a:latin typeface="Arial" panose="020B0604020202020204" pitchFamily="34" charset="0"/>
                <a:cs typeface="Arial" panose="020B0604020202020204" pitchFamily="34" charset="0"/>
              </a:rPr>
              <a:t>Mitos</a:t>
            </a:r>
            <a:r>
              <a:rPr lang="en-US" dirty="0">
                <a:solidFill>
                  <a:srgbClr val="FF0000"/>
                </a:solidFill>
                <a:latin typeface="Arial" panose="020B0604020202020204" pitchFamily="34" charset="0"/>
                <a:cs typeface="Arial" panose="020B0604020202020204" pitchFamily="34" charset="0"/>
              </a:rPr>
              <a:t> yang </a:t>
            </a:r>
            <a:r>
              <a:rPr lang="en-US" dirty="0" err="1">
                <a:solidFill>
                  <a:srgbClr val="FF0000"/>
                </a:solidFill>
                <a:latin typeface="Arial" panose="020B0604020202020204" pitchFamily="34" charset="0"/>
                <a:cs typeface="Arial" panose="020B0604020202020204" pitchFamily="34" charset="0"/>
              </a:rPr>
              <a:t>Masih</a:t>
            </a:r>
            <a:r>
              <a:rPr lang="en-US" dirty="0">
                <a:solidFill>
                  <a:srgbClr val="FF0000"/>
                </a:solidFill>
                <a:latin typeface="Arial" panose="020B0604020202020204" pitchFamily="34" charset="0"/>
                <a:cs typeface="Arial" panose="020B0604020202020204" pitchFamily="34" charset="0"/>
              </a:rPr>
              <a:t> Ada </a:t>
            </a:r>
            <a:r>
              <a:rPr lang="en-US" dirty="0" err="1" smtClean="0">
                <a:solidFill>
                  <a:srgbClr val="FF0000"/>
                </a:solidFill>
                <a:latin typeface="Arial" panose="020B0604020202020204" pitchFamily="34" charset="0"/>
                <a:cs typeface="Arial" panose="020B0604020202020204" pitchFamily="34" charset="0"/>
              </a:rPr>
              <a:t>Dimasyarakat</a:t>
            </a:r>
            <a:endParaRPr lang="en-US" dirty="0" smtClean="0">
              <a:solidFill>
                <a:srgbClr val="FF0000"/>
              </a:solidFill>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US" dirty="0" err="1" smtClean="0">
                <a:solidFill>
                  <a:schemeClr val="tx1"/>
                </a:solidFill>
                <a:latin typeface="Arial" panose="020B0604020202020204" pitchFamily="34" charset="0"/>
                <a:cs typeface="Arial" panose="020B0604020202020204" pitchFamily="34" charset="0"/>
              </a:rPr>
              <a:t>Ibu</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hamil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dipasangkan</a:t>
            </a:r>
            <a:r>
              <a:rPr lang="en-US" dirty="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peniti</a:t>
            </a:r>
            <a:r>
              <a:rPr lang="en-US" dirty="0" smtClean="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Agar </a:t>
            </a:r>
            <a:r>
              <a:rPr lang="en-US" dirty="0" err="1">
                <a:solidFill>
                  <a:schemeClr val="tx1"/>
                </a:solidFill>
                <a:latin typeface="Arial" panose="020B0604020202020204" pitchFamily="34" charset="0"/>
                <a:cs typeface="Arial" panose="020B0604020202020204" pitchFamily="34" charset="0"/>
              </a:rPr>
              <a:t>pada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kehamilan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tidak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terjadi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hal-hal</a:t>
            </a:r>
            <a:r>
              <a:rPr lang="en-US" dirty="0">
                <a:solidFill>
                  <a:schemeClr val="tx1"/>
                </a:solidFill>
                <a:latin typeface="Arial" panose="020B0604020202020204" pitchFamily="34" charset="0"/>
                <a:cs typeface="Arial" panose="020B0604020202020204" pitchFamily="34" charset="0"/>
              </a:rPr>
              <a:t> yang </a:t>
            </a:r>
            <a:r>
              <a:rPr lang="en-US" dirty="0" err="1">
                <a:solidFill>
                  <a:schemeClr val="tx1"/>
                </a:solidFill>
                <a:latin typeface="Arial" panose="020B0604020202020204" pitchFamily="34" charset="0"/>
                <a:cs typeface="Arial" panose="020B0604020202020204" pitchFamily="34" charset="0"/>
              </a:rPr>
              <a:t>tidak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diinginkan</a:t>
            </a:r>
            <a:r>
              <a:rPr lang="en-US" dirty="0" smtClean="0">
                <a:solidFill>
                  <a:schemeClr val="tx1"/>
                </a:solidFill>
                <a:latin typeface="Arial" panose="020B0604020202020204" pitchFamily="34" charset="0"/>
                <a:cs typeface="Arial" panose="020B0604020202020204" pitchFamily="34" charset="0"/>
              </a:rPr>
              <a:t>.</a:t>
            </a:r>
            <a:endParaRPr lang="en-US" dirty="0" smtClean="0">
              <a:solidFill>
                <a:schemeClr val="tx1"/>
              </a:solidFill>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US" dirty="0" err="1" smtClean="0">
                <a:solidFill>
                  <a:schemeClr val="tx1"/>
                </a:solidFill>
                <a:latin typeface="Arial" panose="020B0604020202020204" pitchFamily="34" charset="0"/>
                <a:cs typeface="Arial" panose="020B0604020202020204" pitchFamily="34" charset="0"/>
              </a:rPr>
              <a:t>Pada</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tujuh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bulan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usia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kehamilan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ada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tradisi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doa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atau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syukuran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tujuh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bulanan</a:t>
            </a:r>
            <a:r>
              <a:rPr lang="en-US" dirty="0" smtClean="0">
                <a:solidFill>
                  <a:schemeClr val="tx1"/>
                </a:solidFill>
                <a:latin typeface="Arial" panose="020B0604020202020204" pitchFamily="34" charset="0"/>
                <a:cs typeface="Arial" panose="020B0604020202020204" pitchFamily="34" charset="0"/>
              </a:rPr>
              <a:t>.</a:t>
            </a:r>
            <a:endParaRPr lang="en-US" dirty="0" smtClean="0">
              <a:solidFill>
                <a:schemeClr val="tx1"/>
              </a:solidFill>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US" dirty="0" err="1" smtClean="0">
                <a:solidFill>
                  <a:schemeClr val="tx1"/>
                </a:solidFill>
                <a:latin typeface="Arial" panose="020B0604020202020204" pitchFamily="34" charset="0"/>
                <a:cs typeface="Arial" panose="020B0604020202020204" pitchFamily="34" charset="0"/>
              </a:rPr>
              <a:t>Ibu</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hamil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tidak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boleh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memakan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buah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durian,nanas,tapai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karena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nanti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anaknya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keguguran</a:t>
            </a:r>
            <a:r>
              <a:rPr lang="en-US" dirty="0" smtClean="0">
                <a:solidFill>
                  <a:schemeClr val="tx1"/>
                </a:solidFill>
                <a:latin typeface="Arial" panose="020B0604020202020204" pitchFamily="34" charset="0"/>
                <a:cs typeface="Arial" panose="020B0604020202020204" pitchFamily="34" charset="0"/>
              </a:rPr>
              <a:t>.</a:t>
            </a:r>
            <a:endParaRPr lang="en-US" dirty="0" smtClean="0">
              <a:solidFill>
                <a:schemeClr val="tx1"/>
              </a:solidFill>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US" dirty="0" err="1" smtClean="0">
                <a:solidFill>
                  <a:schemeClr val="tx1"/>
                </a:solidFill>
                <a:latin typeface="Arial" panose="020B0604020202020204" pitchFamily="34" charset="0"/>
                <a:cs typeface="Arial" panose="020B0604020202020204" pitchFamily="34" charset="0"/>
              </a:rPr>
              <a:t>Ibu</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hamil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tidak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boleh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duduk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didepan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atau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dibelakang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pintu</a:t>
            </a:r>
            <a:r>
              <a:rPr lang="en-US" dirty="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a:t>
            </a:r>
            <a:endParaRPr lang="en-US" dirty="0" smtClean="0">
              <a:solidFill>
                <a:schemeClr val="tx1"/>
              </a:solidFill>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US" dirty="0" err="1" smtClean="0">
                <a:solidFill>
                  <a:schemeClr val="tx1"/>
                </a:solidFill>
                <a:latin typeface="Arial" panose="020B0604020202020204" pitchFamily="34" charset="0"/>
                <a:cs typeface="Arial" panose="020B0604020202020204" pitchFamily="34" charset="0"/>
              </a:rPr>
              <a:t>Ibu</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hamil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jika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menyalakan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api</a:t>
            </a:r>
            <a:r>
              <a:rPr lang="en-US" dirty="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ditungku</a:t>
            </a:r>
            <a:r>
              <a:rPr lang="en-US" dirty="0" smtClean="0">
                <a:solidFill>
                  <a:schemeClr val="tx1"/>
                </a:solidFill>
                <a:latin typeface="Arial" panose="020B0604020202020204" pitchFamily="34" charset="0"/>
                <a:cs typeface="Arial" panose="020B0604020202020204" pitchFamily="34" charset="0"/>
              </a:rPr>
              <a:t>.</a:t>
            </a:r>
            <a:endParaRPr lang="en-US" dirty="0" smtClean="0">
              <a:solidFill>
                <a:schemeClr val="tx1"/>
              </a:solidFill>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Ibu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hamil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apabila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berpergian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jauh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harus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membawa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jimat</a:t>
            </a:r>
            <a:r>
              <a:rPr lang="en-US" dirty="0">
                <a:solidFill>
                  <a:schemeClr val="tx1"/>
                </a:solidFill>
                <a:latin typeface="Arial" panose="020B0604020202020204" pitchFamily="34" charset="0"/>
                <a:cs typeface="Arial" panose="020B0604020202020204" pitchFamily="34" charset="0"/>
              </a:rPr>
              <a:t> yang </a:t>
            </a:r>
            <a:r>
              <a:rPr lang="en-US" dirty="0" err="1">
                <a:solidFill>
                  <a:schemeClr val="tx1"/>
                </a:solidFill>
                <a:latin typeface="Arial" panose="020B0604020202020204" pitchFamily="34" charset="0"/>
                <a:cs typeface="Arial" panose="020B0604020202020204" pitchFamily="34" charset="0"/>
              </a:rPr>
              <a:t>isinya.gunting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kecil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empon-empon</a:t>
            </a:r>
            <a:r>
              <a:rPr lang="en-US" dirty="0">
                <a:solidFill>
                  <a:schemeClr val="tx1"/>
                </a:solidFill>
                <a:latin typeface="Arial" panose="020B0604020202020204" pitchFamily="34" charset="0"/>
                <a:cs typeface="Arial" panose="020B0604020202020204" pitchFamily="34" charset="0"/>
              </a:rPr>
              <a:t> yang </a:t>
            </a:r>
            <a:r>
              <a:rPr lang="en-US" dirty="0" err="1">
                <a:solidFill>
                  <a:schemeClr val="tx1"/>
                </a:solidFill>
                <a:latin typeface="Arial" panose="020B0604020202020204" pitchFamily="34" charset="0"/>
                <a:cs typeface="Arial" panose="020B0604020202020204" pitchFamily="34" charset="0"/>
              </a:rPr>
              <a:t>isinya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beras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kuning</a:t>
            </a:r>
            <a:r>
              <a:rPr lang="en-US" dirty="0">
                <a:solidFill>
                  <a:schemeClr val="tx1"/>
                </a:solidFill>
                <a:latin typeface="Arial" panose="020B0604020202020204" pitchFamily="34" charset="0"/>
                <a:cs typeface="Arial" panose="020B0604020202020204" pitchFamily="34" charset="0"/>
              </a:rPr>
              <a:t>, dingo </a:t>
            </a:r>
            <a:r>
              <a:rPr lang="en-US" dirty="0" err="1">
                <a:solidFill>
                  <a:schemeClr val="tx1"/>
                </a:solidFill>
                <a:latin typeface="Arial" panose="020B0604020202020204" pitchFamily="34" charset="0"/>
                <a:cs typeface="Arial" panose="020B0604020202020204" pitchFamily="34" charset="0"/>
              </a:rPr>
              <a:t>dan</a:t>
            </a:r>
            <a:r>
              <a:rPr lang="en-US" dirty="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banglai</a:t>
            </a:r>
            <a:r>
              <a:rPr lang="en-US" dirty="0" smtClean="0">
                <a:solidFill>
                  <a:schemeClr val="tx1"/>
                </a:solidFill>
                <a:latin typeface="Arial" panose="020B0604020202020204" pitchFamily="34" charset="0"/>
                <a:cs typeface="Arial" panose="020B0604020202020204" pitchFamily="34" charset="0"/>
              </a:rPr>
              <a:t>.</a:t>
            </a:r>
            <a:endParaRPr lang="en-US" dirty="0" smtClean="0">
              <a:solidFill>
                <a:schemeClr val="tx1"/>
              </a:solidFill>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US" dirty="0" err="1" smtClean="0">
                <a:solidFill>
                  <a:schemeClr val="tx1"/>
                </a:solidFill>
                <a:latin typeface="Arial" panose="020B0604020202020204" pitchFamily="34" charset="0"/>
                <a:cs typeface="Arial" panose="020B0604020202020204" pitchFamily="34" charset="0"/>
              </a:rPr>
              <a:t>Dibawah</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tempat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tidur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diberi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sapu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lidi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cabai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bawang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merah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bawang</a:t>
            </a:r>
            <a:r>
              <a:rPr lang="en-US" dirty="0">
                <a:solidFill>
                  <a:schemeClr val="tx1"/>
                </a:solidFill>
                <a:latin typeface="Arial" panose="020B0604020202020204" pitchFamily="34" charset="0"/>
                <a:cs typeface="Arial" panose="020B0604020202020204" pitchFamily="34" charset="0"/>
              </a:rPr>
              <a:t> putih.DLL</a:t>
            </a:r>
            <a:endParaRPr lang="en-US"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0</TotalTime>
  <Words>13644</Words>
  <Application>WPS Presentation</Application>
  <PresentationFormat>Widescreen</PresentationFormat>
  <Paragraphs>162</Paragraphs>
  <Slides>30</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30</vt:i4>
      </vt:variant>
    </vt:vector>
  </HeadingPairs>
  <TitlesOfParts>
    <vt:vector size="46" baseType="lpstr">
      <vt:lpstr>Arial</vt:lpstr>
      <vt:lpstr>SimSun</vt:lpstr>
      <vt:lpstr>Wingdings</vt:lpstr>
      <vt:lpstr>Arial</vt:lpstr>
      <vt:lpstr>Karla</vt:lpstr>
      <vt:lpstr>Segoe Print</vt:lpstr>
      <vt:lpstr>Vesper Libre</vt:lpstr>
      <vt:lpstr>Calibri</vt:lpstr>
      <vt:lpstr>Microsoft YaHei</vt:lpstr>
      <vt:lpstr>Arial Unicode MS</vt:lpstr>
      <vt:lpstr>Calibri Light</vt:lpstr>
      <vt:lpstr>Century Gothic</vt:lpstr>
      <vt:lpstr>Times New Roman</vt:lpstr>
      <vt:lpstr>Arial Black</vt:lpstr>
      <vt:lpstr>Algerian</vt:lpstr>
      <vt:lpstr>Celestial</vt:lpstr>
      <vt:lpstr>Permasalahan sosial politik tentang pelayanan kebidanan</vt:lpstr>
      <vt:lpstr>pengertian</vt:lpstr>
      <vt:lpstr>PowerPoint 演示文稿</vt:lpstr>
      <vt:lpstr>Pelayanan kebidanan</vt:lpstr>
      <vt:lpstr>Masalah sosial</vt:lpstr>
      <vt:lpstr>PowerPoint 演示文稿</vt:lpstr>
      <vt:lpstr>Penyebab masalah sosial</vt:lpstr>
      <vt:lpstr>PowerPoint 演示文稿</vt:lpstr>
      <vt:lpstr>Aspek Sosial Budaya Dalam Kebidanan</vt:lpstr>
      <vt:lpstr>PowerPoint 演示文稿</vt:lpstr>
      <vt:lpstr>Contoh Perilaku Sosial Budaya Masyarakat Mengenai Kehamilan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Peran perempuan dalam asuhan kebidanann dan dapat memberikan advokasi serta bisa membawa reformasi kebijakan kesehatan</vt:lpstr>
      <vt:lpstr>PowerPoint 演示文稿</vt:lpstr>
      <vt:lpstr>PowerPoint 演示文稿</vt:lpstr>
      <vt:lpstr>pentingnya peran wanita dalam kegiatan pengembangan reformasi kesehatan</vt:lpstr>
      <vt:lpstr>PowerPoint 演示文稿</vt:lpstr>
      <vt:lpstr>Peran konsumen sebagai penerima layanan</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Permasalahan social politik tentang pelayanan kebidanan</dc:title>
  <dc:creator>user</dc:creator>
  <cp:lastModifiedBy>user</cp:lastModifiedBy>
  <cp:revision>11</cp:revision>
  <dcterms:created xsi:type="dcterms:W3CDTF">2022-09-12T03:39:00Z</dcterms:created>
  <dcterms:modified xsi:type="dcterms:W3CDTF">2022-10-01T22:45:32Z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C7F9F60E6126446BAD284E00E0F6D510</vt:lpwstr>
  </property>
  <property fmtid="{D5CDD505-2E9C-101B-9397-08002B2CF9AE}" pid="3" name="KSOProductBuildVer">
    <vt:lpwstr>1057-11.2.0.11341</vt:lpwstr>
  </property>
</Properties>
</file>