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310" r:id="rId3"/>
    <p:sldId id="257" r:id="rId4"/>
    <p:sldId id="309" r:id="rId5"/>
    <p:sldId id="263" r:id="rId6"/>
    <p:sldId id="285" r:id="rId7"/>
    <p:sldId id="286" r:id="rId8"/>
    <p:sldId id="311" r:id="rId9"/>
    <p:sldId id="312" r:id="rId10"/>
    <p:sldId id="313" r:id="rId11"/>
    <p:sldId id="314" r:id="rId12"/>
    <p:sldId id="270" r:id="rId13"/>
  </p:sldIdLst>
  <p:sldSz cx="9144000" cy="5143500" type="screen16x9"/>
  <p:notesSz cx="6858000" cy="9144000"/>
  <p:embeddedFontLst>
    <p:embeddedFont>
      <p:font typeface="Jua" panose="020B0604020202020204" charset="-127"/>
      <p:regular r:id="rId15"/>
    </p:embeddedFont>
    <p:embeddedFont>
      <p:font typeface="Nanum Gothic" panose="020B0604020202020204" charset="-127"/>
      <p:regular r:id="rId16"/>
      <p:bold r:id="rId17"/>
    </p:embeddedFon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C3"/>
    <a:srgbClr val="F9CF91"/>
    <a:srgbClr val="B0DAC6"/>
    <a:srgbClr val="EFDF9B"/>
    <a:srgbClr val="AAC1E0"/>
    <a:srgbClr val="9AB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26B1B3-8000-4C9B-8A63-8CF464A531AF}">
  <a:tblStyle styleId="{C726B1B3-8000-4C9B-8A63-8CF464A531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5" name="Google Shape;7275;g8af5033a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6" name="Google Shape;7276;g8af5033a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3" name="Google Shape;8483;g8af5033a8d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4" name="Google Shape;8484;g8af5033a8d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3" name="Google Shape;8753;g8b02e7038b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4" name="Google Shape;8754;g8b02e7038b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9" name="Google Shape;7709;g820fba0ecb_5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0" name="Google Shape;7710;g820fba0ecb_5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62304">
            <a:off x="8363301" y="118919"/>
            <a:ext cx="701409" cy="1468746"/>
            <a:chOff x="8694925" y="207725"/>
            <a:chExt cx="701375" cy="1468675"/>
          </a:xfrm>
        </p:grpSpPr>
        <p:sp>
          <p:nvSpPr>
            <p:cNvPr id="10" name="Google Shape;10;p2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6540250" y="-365125"/>
            <a:ext cx="982400" cy="1809250"/>
            <a:chOff x="6601775" y="1650925"/>
            <a:chExt cx="982400" cy="1809250"/>
          </a:xfrm>
        </p:grpSpPr>
        <p:sp>
          <p:nvSpPr>
            <p:cNvPr id="55" name="Google Shape;55;p2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7545763" y="599800"/>
            <a:ext cx="742225" cy="1554100"/>
            <a:chOff x="7561625" y="125650"/>
            <a:chExt cx="742225" cy="1554100"/>
          </a:xfrm>
        </p:grpSpPr>
        <p:sp>
          <p:nvSpPr>
            <p:cNvPr id="80" name="Google Shape;80;p2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 rot="1586216">
            <a:off x="6429292" y="3984770"/>
            <a:ext cx="784728" cy="1674653"/>
            <a:chOff x="5909625" y="3402475"/>
            <a:chExt cx="784750" cy="1674700"/>
          </a:xfrm>
        </p:grpSpPr>
        <p:sp>
          <p:nvSpPr>
            <p:cNvPr id="123" name="Google Shape;12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"/>
          <p:cNvGrpSpPr/>
          <p:nvPr/>
        </p:nvGrpSpPr>
        <p:grpSpPr>
          <a:xfrm rot="-373388">
            <a:off x="239694" y="138541"/>
            <a:ext cx="718870" cy="1429490"/>
            <a:chOff x="4814675" y="3717725"/>
            <a:chExt cx="718875" cy="1429500"/>
          </a:xfrm>
        </p:grpSpPr>
        <p:sp>
          <p:nvSpPr>
            <p:cNvPr id="161" name="Google Shape;161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"/>
          <p:cNvGrpSpPr/>
          <p:nvPr/>
        </p:nvGrpSpPr>
        <p:grpSpPr>
          <a:xfrm>
            <a:off x="8512038" y="1915238"/>
            <a:ext cx="627975" cy="1457875"/>
            <a:chOff x="6277375" y="207700"/>
            <a:chExt cx="627975" cy="1457875"/>
          </a:xfrm>
        </p:grpSpPr>
        <p:sp>
          <p:nvSpPr>
            <p:cNvPr id="223" name="Google Shape;223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1346575" y="2461725"/>
            <a:ext cx="880675" cy="1381250"/>
            <a:chOff x="4678725" y="213425"/>
            <a:chExt cx="880675" cy="1381250"/>
          </a:xfrm>
        </p:grpSpPr>
        <p:sp>
          <p:nvSpPr>
            <p:cNvPr id="297" name="Google Shape;297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2"/>
          <p:cNvGrpSpPr/>
          <p:nvPr/>
        </p:nvGrpSpPr>
        <p:grpSpPr>
          <a:xfrm>
            <a:off x="8359850" y="4109363"/>
            <a:ext cx="932350" cy="1637175"/>
            <a:chOff x="8451425" y="3510050"/>
            <a:chExt cx="932350" cy="1637175"/>
          </a:xfrm>
        </p:grpSpPr>
        <p:sp>
          <p:nvSpPr>
            <p:cNvPr id="396" name="Google Shape;396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2"/>
          <p:cNvGrpSpPr/>
          <p:nvPr/>
        </p:nvGrpSpPr>
        <p:grpSpPr>
          <a:xfrm rot="871439">
            <a:off x="7743317" y="2854885"/>
            <a:ext cx="626337" cy="1655148"/>
            <a:chOff x="7905200" y="2089425"/>
            <a:chExt cx="626300" cy="1655050"/>
          </a:xfrm>
        </p:grpSpPr>
        <p:sp>
          <p:nvSpPr>
            <p:cNvPr id="540" name="Google Shape;540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"/>
          <p:cNvGrpSpPr/>
          <p:nvPr/>
        </p:nvGrpSpPr>
        <p:grpSpPr>
          <a:xfrm rot="518340">
            <a:off x="-18321" y="1747503"/>
            <a:ext cx="819730" cy="1691432"/>
            <a:chOff x="8941775" y="1754475"/>
            <a:chExt cx="819775" cy="1691525"/>
          </a:xfrm>
        </p:grpSpPr>
        <p:sp>
          <p:nvSpPr>
            <p:cNvPr id="610" name="Google Shape;610;p2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"/>
          <p:cNvGrpSpPr/>
          <p:nvPr/>
        </p:nvGrpSpPr>
        <p:grpSpPr>
          <a:xfrm flipH="1">
            <a:off x="1187575" y="539500"/>
            <a:ext cx="784750" cy="1674700"/>
            <a:chOff x="5909625" y="3402475"/>
            <a:chExt cx="784750" cy="1674700"/>
          </a:xfrm>
        </p:grpSpPr>
        <p:sp>
          <p:nvSpPr>
            <p:cNvPr id="683" name="Google Shape;68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"/>
          <p:cNvGrpSpPr/>
          <p:nvPr/>
        </p:nvGrpSpPr>
        <p:grpSpPr>
          <a:xfrm flipH="1">
            <a:off x="325125" y="3373125"/>
            <a:ext cx="932350" cy="1637175"/>
            <a:chOff x="8451425" y="3510050"/>
            <a:chExt cx="932350" cy="1637175"/>
          </a:xfrm>
        </p:grpSpPr>
        <p:sp>
          <p:nvSpPr>
            <p:cNvPr id="721" name="Google Shape;721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"/>
          <p:cNvGrpSpPr/>
          <p:nvPr/>
        </p:nvGrpSpPr>
        <p:grpSpPr>
          <a:xfrm rot="-670505" flipH="1">
            <a:off x="1626452" y="3960952"/>
            <a:ext cx="811267" cy="1615185"/>
            <a:chOff x="7198025" y="3729625"/>
            <a:chExt cx="811300" cy="1615250"/>
          </a:xfrm>
        </p:grpSpPr>
        <p:sp>
          <p:nvSpPr>
            <p:cNvPr id="865" name="Google Shape;865;p2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"/>
          <p:cNvGrpSpPr/>
          <p:nvPr/>
        </p:nvGrpSpPr>
        <p:grpSpPr>
          <a:xfrm rot="-373388">
            <a:off x="6934519" y="2122528"/>
            <a:ext cx="718870" cy="1429490"/>
            <a:chOff x="4814675" y="3717725"/>
            <a:chExt cx="718875" cy="1429500"/>
          </a:xfrm>
        </p:grpSpPr>
        <p:sp>
          <p:nvSpPr>
            <p:cNvPr id="1044" name="Google Shape;1044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2"/>
          <p:cNvGrpSpPr/>
          <p:nvPr/>
        </p:nvGrpSpPr>
        <p:grpSpPr>
          <a:xfrm>
            <a:off x="5029225" y="-240775"/>
            <a:ext cx="880675" cy="1381250"/>
            <a:chOff x="4678725" y="213425"/>
            <a:chExt cx="880675" cy="1381250"/>
          </a:xfrm>
        </p:grpSpPr>
        <p:sp>
          <p:nvSpPr>
            <p:cNvPr id="1106" name="Google Shape;1106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"/>
          <p:cNvGrpSpPr/>
          <p:nvPr/>
        </p:nvGrpSpPr>
        <p:grpSpPr>
          <a:xfrm rot="841674">
            <a:off x="4899307" y="4352483"/>
            <a:ext cx="880695" cy="1381282"/>
            <a:chOff x="4678725" y="213425"/>
            <a:chExt cx="880675" cy="1381250"/>
          </a:xfrm>
        </p:grpSpPr>
        <p:sp>
          <p:nvSpPr>
            <p:cNvPr id="1205" name="Google Shape;1205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"/>
          <p:cNvGrpSpPr/>
          <p:nvPr/>
        </p:nvGrpSpPr>
        <p:grpSpPr>
          <a:xfrm>
            <a:off x="3594700" y="-514587"/>
            <a:ext cx="626300" cy="1655050"/>
            <a:chOff x="7905200" y="2089425"/>
            <a:chExt cx="626300" cy="1655050"/>
          </a:xfrm>
        </p:grpSpPr>
        <p:sp>
          <p:nvSpPr>
            <p:cNvPr id="1304" name="Google Shape;1304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2"/>
          <p:cNvGrpSpPr/>
          <p:nvPr/>
        </p:nvGrpSpPr>
        <p:grpSpPr>
          <a:xfrm>
            <a:off x="3510125" y="4362025"/>
            <a:ext cx="627975" cy="1457875"/>
            <a:chOff x="6277375" y="207700"/>
            <a:chExt cx="627975" cy="1457875"/>
          </a:xfrm>
        </p:grpSpPr>
        <p:sp>
          <p:nvSpPr>
            <p:cNvPr id="1374" name="Google Shape;1374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2"/>
          <p:cNvGrpSpPr/>
          <p:nvPr/>
        </p:nvGrpSpPr>
        <p:grpSpPr>
          <a:xfrm rot="922061">
            <a:off x="2169033" y="-346644"/>
            <a:ext cx="804737" cy="1593001"/>
            <a:chOff x="5752000" y="1322550"/>
            <a:chExt cx="804775" cy="1593075"/>
          </a:xfrm>
        </p:grpSpPr>
        <p:sp>
          <p:nvSpPr>
            <p:cNvPr id="1448" name="Google Shape;1448;p2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2"/>
          <p:cNvSpPr txBox="1">
            <a:spLocks noGrp="1"/>
          </p:cNvSpPr>
          <p:nvPr>
            <p:ph type="subTitle" idx="1"/>
          </p:nvPr>
        </p:nvSpPr>
        <p:spPr>
          <a:xfrm>
            <a:off x="3227850" y="3170982"/>
            <a:ext cx="26883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4" name="Google Shape;1584;p2"/>
          <p:cNvSpPr txBox="1">
            <a:spLocks noGrp="1"/>
          </p:cNvSpPr>
          <p:nvPr>
            <p:ph type="ctrTitle"/>
          </p:nvPr>
        </p:nvSpPr>
        <p:spPr>
          <a:xfrm>
            <a:off x="2601450" y="1467687"/>
            <a:ext cx="39411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60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"/>
          <p:cNvSpPr txBox="1">
            <a:spLocks noGrp="1"/>
          </p:cNvSpPr>
          <p:nvPr>
            <p:ph type="ctrTitle"/>
          </p:nvPr>
        </p:nvSpPr>
        <p:spPr>
          <a:xfrm>
            <a:off x="2628900" y="2070300"/>
            <a:ext cx="3886200" cy="13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7" name="Google Shape;1587;p3"/>
          <p:cNvSpPr txBox="1">
            <a:spLocks noGrp="1"/>
          </p:cNvSpPr>
          <p:nvPr>
            <p:ph type="subTitle" idx="1"/>
          </p:nvPr>
        </p:nvSpPr>
        <p:spPr>
          <a:xfrm>
            <a:off x="3058650" y="3249888"/>
            <a:ext cx="30267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8" name="Google Shape;1588;p3"/>
          <p:cNvSpPr txBox="1">
            <a:spLocks noGrp="1"/>
          </p:cNvSpPr>
          <p:nvPr>
            <p:ph type="title" idx="2" hasCustomPrompt="1"/>
          </p:nvPr>
        </p:nvSpPr>
        <p:spPr>
          <a:xfrm>
            <a:off x="3979050" y="990596"/>
            <a:ext cx="11859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7000" b="1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"/>
          <p:cNvGrpSpPr/>
          <p:nvPr/>
        </p:nvGrpSpPr>
        <p:grpSpPr>
          <a:xfrm rot="616907">
            <a:off x="8143110" y="249165"/>
            <a:ext cx="701416" cy="1468762"/>
            <a:chOff x="8694925" y="207725"/>
            <a:chExt cx="701375" cy="1468675"/>
          </a:xfrm>
        </p:grpSpPr>
        <p:sp>
          <p:nvSpPr>
            <p:cNvPr id="1591" name="Google Shape;1591;p4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4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36" name="Google Shape;163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7" name="Google Shape;1637;p4"/>
          <p:cNvSpPr txBox="1">
            <a:spLocks noGrp="1"/>
          </p:cNvSpPr>
          <p:nvPr>
            <p:ph type="subTitle" idx="1"/>
          </p:nvPr>
        </p:nvSpPr>
        <p:spPr>
          <a:xfrm>
            <a:off x="1126350" y="1162200"/>
            <a:ext cx="6891300" cy="32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2">
    <p:bg>
      <p:bgPr>
        <a:solidFill>
          <a:schemeClr val="dk2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">
    <p:bg>
      <p:bgPr>
        <a:noFill/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4"/>
          <p:cNvSpPr/>
          <p:nvPr/>
        </p:nvSpPr>
        <p:spPr>
          <a:xfrm rot="643950" flipH="1">
            <a:off x="420878" y="-430694"/>
            <a:ext cx="8379944" cy="6407838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bg>
      <p:bgPr>
        <a:noFill/>
        <a:effectLst/>
      </p:bgPr>
    </p:bg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5"/>
          <p:cNvSpPr/>
          <p:nvPr/>
        </p:nvSpPr>
        <p:spPr>
          <a:xfrm rot="-643950">
            <a:off x="420878" y="-430694"/>
            <a:ext cx="8379944" cy="6407838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12" name="Google Shape;1712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3" name="Google Shape;1713;p15"/>
          <p:cNvSpPr txBox="1">
            <a:spLocks noGrp="1"/>
          </p:cNvSpPr>
          <p:nvPr>
            <p:ph type="subTitle" idx="1"/>
          </p:nvPr>
        </p:nvSpPr>
        <p:spPr>
          <a:xfrm>
            <a:off x="713225" y="3092196"/>
            <a:ext cx="18048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14" name="Google Shape;1714;p15"/>
          <p:cNvSpPr txBox="1">
            <a:spLocks noGrp="1"/>
          </p:cNvSpPr>
          <p:nvPr>
            <p:ph type="title" idx="2"/>
          </p:nvPr>
        </p:nvSpPr>
        <p:spPr>
          <a:xfrm>
            <a:off x="935940" y="2708922"/>
            <a:ext cx="1359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15" name="Google Shape;1715;p15"/>
          <p:cNvSpPr txBox="1">
            <a:spLocks noGrp="1"/>
          </p:cNvSpPr>
          <p:nvPr>
            <p:ph type="subTitle" idx="3"/>
          </p:nvPr>
        </p:nvSpPr>
        <p:spPr>
          <a:xfrm>
            <a:off x="2682048" y="3092196"/>
            <a:ext cx="18048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16" name="Google Shape;1716;p15"/>
          <p:cNvSpPr txBox="1">
            <a:spLocks noGrp="1"/>
          </p:cNvSpPr>
          <p:nvPr>
            <p:ph type="title" idx="4"/>
          </p:nvPr>
        </p:nvSpPr>
        <p:spPr>
          <a:xfrm>
            <a:off x="2906857" y="2708922"/>
            <a:ext cx="1359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17" name="Google Shape;1717;p15"/>
          <p:cNvSpPr txBox="1">
            <a:spLocks noGrp="1"/>
          </p:cNvSpPr>
          <p:nvPr>
            <p:ph type="subTitle" idx="5"/>
          </p:nvPr>
        </p:nvSpPr>
        <p:spPr>
          <a:xfrm>
            <a:off x="4657152" y="3092196"/>
            <a:ext cx="18048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18" name="Google Shape;1718;p15"/>
          <p:cNvSpPr txBox="1">
            <a:spLocks noGrp="1"/>
          </p:cNvSpPr>
          <p:nvPr>
            <p:ph type="title" idx="6"/>
          </p:nvPr>
        </p:nvSpPr>
        <p:spPr>
          <a:xfrm>
            <a:off x="4877773" y="2708922"/>
            <a:ext cx="1359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19" name="Google Shape;1719;p15"/>
          <p:cNvSpPr txBox="1">
            <a:spLocks noGrp="1"/>
          </p:cNvSpPr>
          <p:nvPr>
            <p:ph type="subTitle" idx="7"/>
          </p:nvPr>
        </p:nvSpPr>
        <p:spPr>
          <a:xfrm>
            <a:off x="6625975" y="3092196"/>
            <a:ext cx="18048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20" name="Google Shape;1720;p15"/>
          <p:cNvSpPr txBox="1">
            <a:spLocks noGrp="1"/>
          </p:cNvSpPr>
          <p:nvPr>
            <p:ph type="title" idx="8"/>
          </p:nvPr>
        </p:nvSpPr>
        <p:spPr>
          <a:xfrm>
            <a:off x="6848690" y="2708922"/>
            <a:ext cx="1359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21" name="Google Shape;1721;p15"/>
          <p:cNvSpPr/>
          <p:nvPr/>
        </p:nvSpPr>
        <p:spPr>
          <a:xfrm rot="2314910">
            <a:off x="8511335" y="4157510"/>
            <a:ext cx="305476" cy="559012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23"/>
          <p:cNvSpPr txBox="1">
            <a:spLocks noGrp="1"/>
          </p:cNvSpPr>
          <p:nvPr>
            <p:ph type="ctrTitle"/>
          </p:nvPr>
        </p:nvSpPr>
        <p:spPr>
          <a:xfrm>
            <a:off x="1257252" y="1255074"/>
            <a:ext cx="3118200" cy="11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Font typeface="Jua"/>
              <a:buNone/>
              <a:defRPr sz="33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98" name="Google Shape;4898;p23"/>
          <p:cNvSpPr txBox="1">
            <a:spLocks noGrp="1"/>
          </p:cNvSpPr>
          <p:nvPr>
            <p:ph type="subTitle" idx="1"/>
          </p:nvPr>
        </p:nvSpPr>
        <p:spPr>
          <a:xfrm>
            <a:off x="1238952" y="2329434"/>
            <a:ext cx="3154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5">
  <p:cSld name="SECTION_TITLE_AND_DESCRIPTION_2">
    <p:bg>
      <p:bgPr>
        <a:solidFill>
          <a:schemeClr val="dk2"/>
        </a:solidFill>
        <a:effectLst/>
      </p:bgPr>
    </p:bg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Google Shape;4900;p24"/>
          <p:cNvSpPr txBox="1">
            <a:spLocks noGrp="1"/>
          </p:cNvSpPr>
          <p:nvPr>
            <p:ph type="ctrTitle"/>
          </p:nvPr>
        </p:nvSpPr>
        <p:spPr>
          <a:xfrm>
            <a:off x="4768548" y="950274"/>
            <a:ext cx="3118200" cy="11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Font typeface="Jua"/>
              <a:buNone/>
              <a:defRPr sz="33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01" name="Google Shape;4901;p24"/>
          <p:cNvSpPr txBox="1">
            <a:spLocks noGrp="1"/>
          </p:cNvSpPr>
          <p:nvPr>
            <p:ph type="subTitle" idx="1"/>
          </p:nvPr>
        </p:nvSpPr>
        <p:spPr>
          <a:xfrm>
            <a:off x="4750248" y="2024634"/>
            <a:ext cx="3154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6" name="Google Shape;4906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a"/>
              <a:buNone/>
              <a:defRPr sz="2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Char char="●"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0" r:id="rId5"/>
    <p:sldLayoutId id="2147483661" r:id="rId6"/>
    <p:sldLayoutId id="2147483669" r:id="rId7"/>
    <p:sldLayoutId id="2147483670" r:id="rId8"/>
    <p:sldLayoutId id="2147483672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35"/>
          <p:cNvSpPr/>
          <p:nvPr/>
        </p:nvSpPr>
        <p:spPr>
          <a:xfrm>
            <a:off x="2340900" y="1260650"/>
            <a:ext cx="4462184" cy="2946750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22" name="Google Shape;6522;p35"/>
          <p:cNvSpPr txBox="1">
            <a:spLocks noGrp="1"/>
          </p:cNvSpPr>
          <p:nvPr>
            <p:ph type="ctrTitle"/>
          </p:nvPr>
        </p:nvSpPr>
        <p:spPr>
          <a:xfrm>
            <a:off x="2567989" y="1740575"/>
            <a:ext cx="4008006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Introducing </a:t>
            </a:r>
            <a:br>
              <a:rPr lang="en" sz="5400" dirty="0"/>
            </a:br>
            <a:r>
              <a:rPr lang="en" sz="5400" dirty="0"/>
              <a:t>Oneself and Others</a:t>
            </a:r>
            <a:endParaRPr sz="5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163683-369E-6DE8-4161-17FBE6AED6EC}"/>
              </a:ext>
            </a:extLst>
          </p:cNvPr>
          <p:cNvSpPr txBox="1"/>
          <p:nvPr/>
        </p:nvSpPr>
        <p:spPr>
          <a:xfrm>
            <a:off x="431074" y="366917"/>
            <a:ext cx="83123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2400" b="1" i="0" u="none" strike="noStrike" baseline="0" dirty="0">
                <a:latin typeface="Chalkboard"/>
              </a:rPr>
              <a:t>Pre-Closing:</a:t>
            </a:r>
          </a:p>
          <a:p>
            <a:pPr algn="l"/>
            <a:r>
              <a:rPr lang="en-US" sz="24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US" sz="2400" b="0" i="0" u="none" strike="noStrike" baseline="0" dirty="0">
                <a:latin typeface="Chalkboard"/>
              </a:rPr>
              <a:t>Now, I need to visit other patients</a:t>
            </a:r>
          </a:p>
          <a:p>
            <a:pPr algn="l"/>
            <a:r>
              <a:rPr lang="en-US" sz="24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US" sz="2400" b="0" i="0" u="none" strike="noStrike" baseline="0" dirty="0">
                <a:latin typeface="Chalkboard"/>
              </a:rPr>
              <a:t>If you need (anything/a help/something/assistance) please just</a:t>
            </a:r>
          </a:p>
          <a:p>
            <a:pPr algn="l"/>
            <a:r>
              <a:rPr lang="en-ID" sz="2400" b="0" i="0" u="none" strike="noStrike" baseline="0" dirty="0">
                <a:latin typeface="Chalkboard"/>
              </a:rPr>
              <a:t>  call me...</a:t>
            </a:r>
          </a:p>
          <a:p>
            <a:pPr algn="l"/>
            <a:r>
              <a:rPr lang="en-US" sz="24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US" sz="2400" b="0" i="0" u="none" strike="noStrike" baseline="0" dirty="0">
                <a:latin typeface="Chalkboard"/>
              </a:rPr>
              <a:t>If you need (anything/a help/something/assistance) please just</a:t>
            </a:r>
          </a:p>
          <a:p>
            <a:pPr algn="l"/>
            <a:r>
              <a:rPr lang="en-US" sz="2400" b="0" i="0" u="none" strike="noStrike" baseline="0" dirty="0">
                <a:latin typeface="Chalkboard"/>
              </a:rPr>
              <a:t>  press the button, we will help you</a:t>
            </a:r>
          </a:p>
          <a:p>
            <a:pPr algn="l"/>
            <a:r>
              <a:rPr lang="en-US" sz="24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US" sz="2400" b="0" i="0" u="none" strike="noStrike" baseline="0" dirty="0">
                <a:latin typeface="Chalkboard"/>
              </a:rPr>
              <a:t>If you don’t need my help, I’ll visit other patients now. If you</a:t>
            </a:r>
          </a:p>
          <a:p>
            <a:pPr algn="l"/>
            <a:r>
              <a:rPr lang="en-US" sz="2400" b="0" i="0" u="none" strike="noStrike" baseline="0" dirty="0">
                <a:latin typeface="Chalkboard"/>
              </a:rPr>
              <a:t>  need me, you can call me anytime...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45586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066A0-F114-505D-B14A-09D5D5584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0" y="15743"/>
            <a:ext cx="5645440" cy="51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2" name="Google Shape;7712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64055D-D7EB-4DEC-4A60-7E294860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1908087" y="-60963"/>
            <a:ext cx="5158006" cy="708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Gill Sans MT" panose="020B0502020104020203" pitchFamily="34" charset="0"/>
              </a:rPr>
              <a:t>Introducing Oneself</a:t>
            </a:r>
            <a:endParaRPr sz="4000" dirty="0">
              <a:latin typeface="Gill Sans MT" panose="020B0502020104020203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FB86DBB-66B1-EDD9-0731-55309938B4EB}"/>
              </a:ext>
            </a:extLst>
          </p:cNvPr>
          <p:cNvSpPr/>
          <p:nvPr/>
        </p:nvSpPr>
        <p:spPr>
          <a:xfrm>
            <a:off x="918047" y="696685"/>
            <a:ext cx="2992101" cy="487680"/>
          </a:xfrm>
          <a:prstGeom prst="round2DiagRect">
            <a:avLst/>
          </a:prstGeom>
          <a:solidFill>
            <a:srgbClr val="AA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Introducing oneself</a:t>
            </a:r>
            <a:endParaRPr lang="en-ID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5BD6436-F48F-06FF-FCD6-E1577382C4C7}"/>
              </a:ext>
            </a:extLst>
          </p:cNvPr>
          <p:cNvSpPr/>
          <p:nvPr/>
        </p:nvSpPr>
        <p:spPr>
          <a:xfrm>
            <a:off x="5024138" y="696685"/>
            <a:ext cx="2992101" cy="487680"/>
          </a:xfrm>
          <a:prstGeom prst="round2DiagRect">
            <a:avLst/>
          </a:prstGeom>
          <a:solidFill>
            <a:srgbClr val="AA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Responses</a:t>
            </a:r>
            <a:endParaRPr lang="en-ID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515C29A-A8E3-A69A-B258-28AC6F7D300A}"/>
              </a:ext>
            </a:extLst>
          </p:cNvPr>
          <p:cNvSpPr/>
          <p:nvPr/>
        </p:nvSpPr>
        <p:spPr>
          <a:xfrm>
            <a:off x="918046" y="1467393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allow me to introduce my self. I am …… 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FF30707-BCB4-AEF2-7FBD-7C87B35800CC}"/>
              </a:ext>
            </a:extLst>
          </p:cNvPr>
          <p:cNvSpPr/>
          <p:nvPr/>
        </p:nvSpPr>
        <p:spPr>
          <a:xfrm>
            <a:off x="918046" y="2072642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 My name is ……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8895C7-4B6A-9439-FAF8-DB7AF77A1D56}"/>
              </a:ext>
            </a:extLst>
          </p:cNvPr>
          <p:cNvSpPr/>
          <p:nvPr/>
        </p:nvSpPr>
        <p:spPr>
          <a:xfrm>
            <a:off x="918045" y="268932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introduce myself? I am ….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038086C-B331-FCE7-913F-F984C8321008}"/>
              </a:ext>
            </a:extLst>
          </p:cNvPr>
          <p:cNvSpPr/>
          <p:nvPr/>
        </p:nvSpPr>
        <p:spPr>
          <a:xfrm>
            <a:off x="5024137" y="1467393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do? Nice to meet you.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C4A4372-2F26-7CCE-7A38-3A75C46F009E}"/>
              </a:ext>
            </a:extLst>
          </p:cNvPr>
          <p:cNvSpPr/>
          <p:nvPr/>
        </p:nvSpPr>
        <p:spPr>
          <a:xfrm>
            <a:off x="5024136" y="2072642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 How do you do?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FFE3D901-81EC-B085-C0A4-0803110D3E8B}"/>
              </a:ext>
            </a:extLst>
          </p:cNvPr>
          <p:cNvSpPr/>
          <p:nvPr/>
        </p:nvSpPr>
        <p:spPr>
          <a:xfrm>
            <a:off x="5024136" y="268932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am….. Pleased to meet you.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C82ECAA0-B284-9523-063E-26FF837D867A}"/>
              </a:ext>
            </a:extLst>
          </p:cNvPr>
          <p:cNvSpPr/>
          <p:nvPr/>
        </p:nvSpPr>
        <p:spPr>
          <a:xfrm>
            <a:off x="918045" y="330599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introduce myself. I am …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2380F95-9C13-3147-F353-316000FA175C}"/>
              </a:ext>
            </a:extLst>
          </p:cNvPr>
          <p:cNvSpPr/>
          <p:nvPr/>
        </p:nvSpPr>
        <p:spPr>
          <a:xfrm>
            <a:off x="5024136" y="330599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Hello. Glad to meet you.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341A819D-1696-7E6D-C182-C3C753A2B2D5}"/>
              </a:ext>
            </a:extLst>
          </p:cNvPr>
          <p:cNvSpPr/>
          <p:nvPr/>
        </p:nvSpPr>
        <p:spPr>
          <a:xfrm>
            <a:off x="918045" y="392266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Hello. My name is ….. And you?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4C95F35-A31B-95C5-8FA5-CA38F53DC9D8}"/>
              </a:ext>
            </a:extLst>
          </p:cNvPr>
          <p:cNvSpPr/>
          <p:nvPr/>
        </p:nvSpPr>
        <p:spPr>
          <a:xfrm>
            <a:off x="5024135" y="392266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Hello. My name is …..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DFF2D53E-33E3-4101-689B-D190237C9D31}"/>
              </a:ext>
            </a:extLst>
          </p:cNvPr>
          <p:cNvSpPr/>
          <p:nvPr/>
        </p:nvSpPr>
        <p:spPr>
          <a:xfrm>
            <a:off x="918044" y="454150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I’m …..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63243EC-3CEF-3B16-78F6-297C29A02CBD}"/>
              </a:ext>
            </a:extLst>
          </p:cNvPr>
          <p:cNvSpPr/>
          <p:nvPr/>
        </p:nvSpPr>
        <p:spPr>
          <a:xfrm>
            <a:off x="5024135" y="4541506"/>
            <a:ext cx="2992101" cy="487680"/>
          </a:xfrm>
          <a:prstGeom prst="round2DiagRect">
            <a:avLst/>
          </a:prstGeom>
          <a:solidFill>
            <a:srgbClr val="EF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nice to meet you. 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1F4FE2-A5DA-63B3-AA51-3DF86E5F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12"/>
            <a:ext cx="9144000" cy="5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7" name="Google Shape;7297;p42"/>
          <p:cNvGrpSpPr/>
          <p:nvPr/>
        </p:nvGrpSpPr>
        <p:grpSpPr>
          <a:xfrm rot="-1218229">
            <a:off x="-134176" y="-32044"/>
            <a:ext cx="967558" cy="764367"/>
            <a:chOff x="5994599" y="1926525"/>
            <a:chExt cx="321776" cy="254202"/>
          </a:xfrm>
        </p:grpSpPr>
        <p:sp>
          <p:nvSpPr>
            <p:cNvPr id="7298" name="Google Shape;7298;p42"/>
            <p:cNvSpPr/>
            <p:nvPr/>
          </p:nvSpPr>
          <p:spPr>
            <a:xfrm>
              <a:off x="5994599" y="1930749"/>
              <a:ext cx="286759" cy="249978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2"/>
            <p:cNvSpPr/>
            <p:nvPr/>
          </p:nvSpPr>
          <p:spPr>
            <a:xfrm>
              <a:off x="6072000" y="194250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2"/>
            <p:cNvSpPr/>
            <p:nvPr/>
          </p:nvSpPr>
          <p:spPr>
            <a:xfrm>
              <a:off x="6230450" y="205817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2"/>
            <p:cNvSpPr/>
            <p:nvPr/>
          </p:nvSpPr>
          <p:spPr>
            <a:xfrm>
              <a:off x="6132050" y="200437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2"/>
            <p:cNvSpPr/>
            <p:nvPr/>
          </p:nvSpPr>
          <p:spPr>
            <a:xfrm>
              <a:off x="6210450" y="203607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2"/>
            <p:cNvSpPr/>
            <p:nvPr/>
          </p:nvSpPr>
          <p:spPr>
            <a:xfrm>
              <a:off x="6131225" y="201105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2"/>
            <p:cNvSpPr/>
            <p:nvPr/>
          </p:nvSpPr>
          <p:spPr>
            <a:xfrm>
              <a:off x="6140400" y="207657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2"/>
            <p:cNvSpPr/>
            <p:nvPr/>
          </p:nvSpPr>
          <p:spPr>
            <a:xfrm>
              <a:off x="6191250" y="207095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2"/>
            <p:cNvSpPr/>
            <p:nvPr/>
          </p:nvSpPr>
          <p:spPr>
            <a:xfrm>
              <a:off x="6122875" y="193887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2"/>
            <p:cNvSpPr/>
            <p:nvPr/>
          </p:nvSpPr>
          <p:spPr>
            <a:xfrm>
              <a:off x="6258800" y="192652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8" name="Google Shape;7308;p42"/>
          <p:cNvGrpSpPr/>
          <p:nvPr/>
        </p:nvGrpSpPr>
        <p:grpSpPr>
          <a:xfrm rot="914891">
            <a:off x="-234093" y="4421316"/>
            <a:ext cx="832895" cy="705036"/>
            <a:chOff x="5886675" y="532175"/>
            <a:chExt cx="245200" cy="207559"/>
          </a:xfrm>
        </p:grpSpPr>
        <p:sp>
          <p:nvSpPr>
            <p:cNvPr id="7309" name="Google Shape;7309;p42"/>
            <p:cNvSpPr/>
            <p:nvPr/>
          </p:nvSpPr>
          <p:spPr>
            <a:xfrm>
              <a:off x="5886675" y="54052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2"/>
            <p:cNvSpPr/>
            <p:nvPr/>
          </p:nvSpPr>
          <p:spPr>
            <a:xfrm>
              <a:off x="5936700" y="56230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2"/>
            <p:cNvSpPr/>
            <p:nvPr/>
          </p:nvSpPr>
          <p:spPr>
            <a:xfrm>
              <a:off x="5913725" y="64297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2"/>
            <p:cNvSpPr/>
            <p:nvPr/>
          </p:nvSpPr>
          <p:spPr>
            <a:xfrm>
              <a:off x="5972675" y="63235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2"/>
            <p:cNvSpPr/>
            <p:nvPr/>
          </p:nvSpPr>
          <p:spPr>
            <a:xfrm>
              <a:off x="6042450" y="63022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2"/>
            <p:cNvSpPr/>
            <p:nvPr/>
          </p:nvSpPr>
          <p:spPr>
            <a:xfrm>
              <a:off x="5970148" y="731959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42"/>
            <p:cNvSpPr/>
            <p:nvPr/>
          </p:nvSpPr>
          <p:spPr>
            <a:xfrm>
              <a:off x="5975900" y="55770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42"/>
            <p:cNvSpPr/>
            <p:nvPr/>
          </p:nvSpPr>
          <p:spPr>
            <a:xfrm>
              <a:off x="6009250" y="62652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2"/>
            <p:cNvSpPr/>
            <p:nvPr/>
          </p:nvSpPr>
          <p:spPr>
            <a:xfrm>
              <a:off x="5911675" y="53217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2"/>
            <p:cNvSpPr/>
            <p:nvPr/>
          </p:nvSpPr>
          <p:spPr>
            <a:xfrm>
              <a:off x="5920025" y="55350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2"/>
            <p:cNvSpPr/>
            <p:nvPr/>
          </p:nvSpPr>
          <p:spPr>
            <a:xfrm>
              <a:off x="6015350" y="66112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528;p36">
            <a:extLst>
              <a:ext uri="{FF2B5EF4-FFF2-40B4-BE49-F238E27FC236}">
                <a16:creationId xmlns:a16="http://schemas.microsoft.com/office/drawing/2014/main" id="{C0B773C0-7D4B-A2EC-0E81-ECFF68C8F0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7845" y="167795"/>
            <a:ext cx="5158006" cy="708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Gill Sans MT" panose="020B0502020104020203" pitchFamily="34" charset="0"/>
              </a:rPr>
              <a:t>Introducing Others</a:t>
            </a:r>
            <a:endParaRPr sz="4000" dirty="0">
              <a:latin typeface="Gill Sans MT" panose="020B0502020104020203" pitchFamily="34" charset="0"/>
            </a:endParaRP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095F1CB1-1D16-C241-7291-8F73B387DDCE}"/>
              </a:ext>
            </a:extLst>
          </p:cNvPr>
          <p:cNvSpPr/>
          <p:nvPr/>
        </p:nvSpPr>
        <p:spPr>
          <a:xfrm>
            <a:off x="525376" y="1237795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Leila, this is Barbara. Barbara this is Leila.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E4549049-AA1B-7261-7156-1ADB5A83B8A9}"/>
              </a:ext>
            </a:extLst>
          </p:cNvPr>
          <p:cNvSpPr/>
          <p:nvPr/>
        </p:nvSpPr>
        <p:spPr>
          <a:xfrm>
            <a:off x="525376" y="1940457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I'd like to introduce you to …..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0DD44D53-ED31-9C62-A034-227DF8C73CC9}"/>
              </a:ext>
            </a:extLst>
          </p:cNvPr>
          <p:cNvSpPr/>
          <p:nvPr/>
        </p:nvSpPr>
        <p:spPr>
          <a:xfrm>
            <a:off x="5119148" y="1237795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I'd like you to meet …...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15716B5-FC0B-091A-9C22-5E80F6BCED6A}"/>
              </a:ext>
            </a:extLst>
          </p:cNvPr>
          <p:cNvSpPr/>
          <p:nvPr/>
        </p:nvSpPr>
        <p:spPr>
          <a:xfrm>
            <a:off x="5119147" y="1940457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91135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Jack, have you met …..?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41B7A2BF-3295-2DC0-8B84-4CF250F65613}"/>
              </a:ext>
            </a:extLst>
          </p:cNvPr>
          <p:cNvSpPr/>
          <p:nvPr/>
        </p:nvSpPr>
        <p:spPr>
          <a:xfrm>
            <a:off x="525376" y="2593433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Jack, please meet Nicolas.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FA735EBA-1AC0-1EEF-5DA4-E9973F090FE6}"/>
              </a:ext>
            </a:extLst>
          </p:cNvPr>
          <p:cNvSpPr/>
          <p:nvPr/>
        </p:nvSpPr>
        <p:spPr>
          <a:xfrm>
            <a:off x="2972594" y="3296095"/>
            <a:ext cx="2992101" cy="48768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Responses</a:t>
            </a:r>
            <a:endParaRPr lang="en-ID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ECC527D3-9226-BD8F-01CE-C6D706576A83}"/>
              </a:ext>
            </a:extLst>
          </p:cNvPr>
          <p:cNvSpPr/>
          <p:nvPr/>
        </p:nvSpPr>
        <p:spPr>
          <a:xfrm>
            <a:off x="689363" y="3998757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Hi. Glad to meet you.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3630FA93-2658-C060-FF53-FCA0290E34E9}"/>
              </a:ext>
            </a:extLst>
          </p:cNvPr>
          <p:cNvSpPr/>
          <p:nvPr/>
        </p:nvSpPr>
        <p:spPr>
          <a:xfrm>
            <a:off x="5119147" y="3951562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No, I haven’t.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BB3F089C-AD22-E6FE-341D-2CD9FC407029}"/>
              </a:ext>
            </a:extLst>
          </p:cNvPr>
          <p:cNvSpPr/>
          <p:nvPr/>
        </p:nvSpPr>
        <p:spPr>
          <a:xfrm>
            <a:off x="689362" y="4601843"/>
            <a:ext cx="2992101" cy="487680"/>
          </a:xfrm>
          <a:prstGeom prst="round2DiagRect">
            <a:avLst/>
          </a:prstGeom>
          <a:solidFill>
            <a:srgbClr val="F9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Hi. Glad to know you.</a:t>
            </a:r>
            <a:endParaRPr lang="en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6" name="Google Shape;8486;p64"/>
          <p:cNvGrpSpPr/>
          <p:nvPr/>
        </p:nvGrpSpPr>
        <p:grpSpPr>
          <a:xfrm>
            <a:off x="323157" y="417956"/>
            <a:ext cx="5095718" cy="4307587"/>
            <a:chOff x="323157" y="417956"/>
            <a:chExt cx="5095718" cy="4307587"/>
          </a:xfrm>
        </p:grpSpPr>
        <p:sp>
          <p:nvSpPr>
            <p:cNvPr id="8487" name="Google Shape;8487;p64"/>
            <p:cNvSpPr/>
            <p:nvPr/>
          </p:nvSpPr>
          <p:spPr>
            <a:xfrm rot="10356459">
              <a:off x="544387" y="701769"/>
              <a:ext cx="4653257" cy="3739963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488" name="Google Shape;8488;p64"/>
            <p:cNvSpPr/>
            <p:nvPr/>
          </p:nvSpPr>
          <p:spPr>
            <a:xfrm rot="-8393748">
              <a:off x="668229" y="778637"/>
              <a:ext cx="346767" cy="634499"/>
            </a:xfrm>
            <a:custGeom>
              <a:avLst/>
              <a:gdLst/>
              <a:ahLst/>
              <a:cxnLst/>
              <a:rect l="l" t="t" r="r" b="b"/>
              <a:pathLst>
                <a:path w="24765" h="33338" extrusionOk="0">
                  <a:moveTo>
                    <a:pt x="471" y="8194"/>
                  </a:moveTo>
                  <a:cubicBezTo>
                    <a:pt x="143" y="13110"/>
                    <a:pt x="-758" y="27531"/>
                    <a:pt x="1946" y="31300"/>
                  </a:cubicBezTo>
                  <a:cubicBezTo>
                    <a:pt x="4650" y="35069"/>
                    <a:pt x="13089" y="32611"/>
                    <a:pt x="16694" y="30808"/>
                  </a:cubicBezTo>
                  <a:cubicBezTo>
                    <a:pt x="20299" y="29005"/>
                    <a:pt x="22266" y="23680"/>
                    <a:pt x="23577" y="20484"/>
                  </a:cubicBezTo>
                  <a:cubicBezTo>
                    <a:pt x="24888" y="17289"/>
                    <a:pt x="24806" y="14093"/>
                    <a:pt x="24560" y="11635"/>
                  </a:cubicBezTo>
                  <a:cubicBezTo>
                    <a:pt x="24314" y="9177"/>
                    <a:pt x="24150" y="7621"/>
                    <a:pt x="22102" y="5736"/>
                  </a:cubicBezTo>
                  <a:cubicBezTo>
                    <a:pt x="20054" y="3852"/>
                    <a:pt x="15302" y="984"/>
                    <a:pt x="12270" y="328"/>
                  </a:cubicBezTo>
                  <a:cubicBezTo>
                    <a:pt x="9238" y="-327"/>
                    <a:pt x="5879" y="492"/>
                    <a:pt x="3912" y="1803"/>
                  </a:cubicBezTo>
                  <a:cubicBezTo>
                    <a:pt x="1946" y="3114"/>
                    <a:pt x="799" y="3278"/>
                    <a:pt x="471" y="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668" name="Google Shape;8668;p64"/>
          <p:cNvSpPr txBox="1">
            <a:spLocks noGrp="1"/>
          </p:cNvSpPr>
          <p:nvPr>
            <p:ph type="ctrTitle"/>
          </p:nvPr>
        </p:nvSpPr>
        <p:spPr>
          <a:xfrm>
            <a:off x="475052" y="2346663"/>
            <a:ext cx="3118200" cy="632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Greeting</a:t>
            </a:r>
            <a:endParaRPr sz="4400" dirty="0"/>
          </a:p>
        </p:txBody>
      </p:sp>
      <p:grpSp>
        <p:nvGrpSpPr>
          <p:cNvPr id="8679" name="Google Shape;8679;p64"/>
          <p:cNvGrpSpPr/>
          <p:nvPr/>
        </p:nvGrpSpPr>
        <p:grpSpPr>
          <a:xfrm rot="-206045">
            <a:off x="3455734" y="1817048"/>
            <a:ext cx="819771" cy="1691518"/>
            <a:chOff x="8941775" y="1754475"/>
            <a:chExt cx="819775" cy="1691525"/>
          </a:xfrm>
        </p:grpSpPr>
        <p:sp>
          <p:nvSpPr>
            <p:cNvPr id="8680" name="Google Shape;8680;p64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4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4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4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4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4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4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4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4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4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4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4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4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4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4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4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4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4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4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4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4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4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4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4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4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4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64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64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4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4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4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4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4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4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4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4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4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4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4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4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4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4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4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4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4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4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4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4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4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4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4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4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4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4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4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4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4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4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4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4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4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4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4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4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4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4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64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64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64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64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64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64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5ED05AC-591B-E4CF-A3F0-05D5ED99337A}"/>
              </a:ext>
            </a:extLst>
          </p:cNvPr>
          <p:cNvSpPr/>
          <p:nvPr/>
        </p:nvSpPr>
        <p:spPr>
          <a:xfrm>
            <a:off x="5828772" y="417960"/>
            <a:ext cx="2992101" cy="48768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Hi! / Hello!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0AD81F6-8EA9-50B9-FF3E-1FA91529376A}"/>
              </a:ext>
            </a:extLst>
          </p:cNvPr>
          <p:cNvSpPr/>
          <p:nvPr/>
        </p:nvSpPr>
        <p:spPr>
          <a:xfrm>
            <a:off x="5828772" y="1095886"/>
            <a:ext cx="2992101" cy="48768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/ afternoon / evening.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44FC31C-1B05-9C83-40E4-480FF5A30BF9}"/>
              </a:ext>
            </a:extLst>
          </p:cNvPr>
          <p:cNvSpPr/>
          <p:nvPr/>
        </p:nvSpPr>
        <p:spPr>
          <a:xfrm>
            <a:off x="5828772" y="1779461"/>
            <a:ext cx="2992101" cy="48768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 / How are you doing?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30A0C63C-38F2-B3D1-4758-970C2CDE6B23}"/>
              </a:ext>
            </a:extLst>
          </p:cNvPr>
          <p:cNvSpPr/>
          <p:nvPr/>
        </p:nvSpPr>
        <p:spPr>
          <a:xfrm>
            <a:off x="5828772" y="2467641"/>
            <a:ext cx="2992101" cy="48768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life? / How is everything?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6" name="Google Shape;8756;p65"/>
          <p:cNvGrpSpPr/>
          <p:nvPr/>
        </p:nvGrpSpPr>
        <p:grpSpPr>
          <a:xfrm>
            <a:off x="3724925" y="470260"/>
            <a:ext cx="5029196" cy="3998658"/>
            <a:chOff x="3724925" y="470260"/>
            <a:chExt cx="5029196" cy="3998658"/>
          </a:xfrm>
        </p:grpSpPr>
        <p:sp>
          <p:nvSpPr>
            <p:cNvPr id="8757" name="Google Shape;8757;p65"/>
            <p:cNvSpPr/>
            <p:nvPr/>
          </p:nvSpPr>
          <p:spPr>
            <a:xfrm rot="-10356459" flipH="1">
              <a:off x="3912895" y="960541"/>
              <a:ext cx="4653257" cy="3222418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758" name="Google Shape;8758;p65"/>
            <p:cNvSpPr/>
            <p:nvPr/>
          </p:nvSpPr>
          <p:spPr>
            <a:xfrm rot="-7824586">
              <a:off x="4094957" y="498427"/>
              <a:ext cx="478109" cy="874791"/>
            </a:xfrm>
            <a:custGeom>
              <a:avLst/>
              <a:gdLst/>
              <a:ahLst/>
              <a:cxnLst/>
              <a:rect l="l" t="t" r="r" b="b"/>
              <a:pathLst>
                <a:path w="24765" h="33338" extrusionOk="0">
                  <a:moveTo>
                    <a:pt x="471" y="8194"/>
                  </a:moveTo>
                  <a:cubicBezTo>
                    <a:pt x="143" y="13110"/>
                    <a:pt x="-758" y="27531"/>
                    <a:pt x="1946" y="31300"/>
                  </a:cubicBezTo>
                  <a:cubicBezTo>
                    <a:pt x="4650" y="35069"/>
                    <a:pt x="13089" y="32611"/>
                    <a:pt x="16694" y="30808"/>
                  </a:cubicBezTo>
                  <a:cubicBezTo>
                    <a:pt x="20299" y="29005"/>
                    <a:pt x="22266" y="23680"/>
                    <a:pt x="23577" y="20484"/>
                  </a:cubicBezTo>
                  <a:cubicBezTo>
                    <a:pt x="24888" y="17289"/>
                    <a:pt x="24806" y="14093"/>
                    <a:pt x="24560" y="11635"/>
                  </a:cubicBezTo>
                  <a:cubicBezTo>
                    <a:pt x="24314" y="9177"/>
                    <a:pt x="24150" y="7621"/>
                    <a:pt x="22102" y="5736"/>
                  </a:cubicBezTo>
                  <a:cubicBezTo>
                    <a:pt x="20054" y="3852"/>
                    <a:pt x="15302" y="984"/>
                    <a:pt x="12270" y="328"/>
                  </a:cubicBezTo>
                  <a:cubicBezTo>
                    <a:pt x="9238" y="-327"/>
                    <a:pt x="5879" y="492"/>
                    <a:pt x="3912" y="1803"/>
                  </a:cubicBezTo>
                  <a:cubicBezTo>
                    <a:pt x="1946" y="3114"/>
                    <a:pt x="799" y="3278"/>
                    <a:pt x="471" y="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760" name="Google Shape;8760;p65"/>
          <p:cNvSpPr txBox="1">
            <a:spLocks noGrp="1"/>
          </p:cNvSpPr>
          <p:nvPr>
            <p:ph type="ctrTitle"/>
          </p:nvPr>
        </p:nvSpPr>
        <p:spPr>
          <a:xfrm>
            <a:off x="4935607" y="2032185"/>
            <a:ext cx="3118200" cy="11809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 Antiqua" panose="02040602050305030304" pitchFamily="18" charset="0"/>
              </a:rPr>
              <a:t>Leave taking / parting</a:t>
            </a:r>
            <a:endParaRPr dirty="0">
              <a:latin typeface="Book Antiqua" panose="02040602050305030304" pitchFamily="18" charset="0"/>
            </a:endParaRPr>
          </a:p>
        </p:txBody>
      </p:sp>
      <p:grpSp>
        <p:nvGrpSpPr>
          <p:cNvPr id="8808" name="Google Shape;8808;p65"/>
          <p:cNvGrpSpPr/>
          <p:nvPr/>
        </p:nvGrpSpPr>
        <p:grpSpPr>
          <a:xfrm rot="922061">
            <a:off x="4169632" y="1826161"/>
            <a:ext cx="804737" cy="1593001"/>
            <a:chOff x="5752000" y="1322550"/>
            <a:chExt cx="804775" cy="1593075"/>
          </a:xfrm>
        </p:grpSpPr>
        <p:sp>
          <p:nvSpPr>
            <p:cNvPr id="8809" name="Google Shape;8809;p65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65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65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65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65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65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65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65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65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65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65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65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65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65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65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65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65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65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65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65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65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65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65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65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65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65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65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65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65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65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5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65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65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65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65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65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65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65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65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65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65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65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65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65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65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65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65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65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65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65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65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65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65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65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65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65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65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65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65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65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65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65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65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65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65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65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65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65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65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65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65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65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65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65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65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65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65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65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65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65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65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65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65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65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65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65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65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65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65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65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65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65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65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65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65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65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65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65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65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65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65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65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65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65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65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65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65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65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65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65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65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65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65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65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65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65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65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65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65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65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65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65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65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65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65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65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65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65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65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65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65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65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65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65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65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4D8CC7B-1D82-66E1-A4CA-4561253DB4DC}"/>
              </a:ext>
            </a:extLst>
          </p:cNvPr>
          <p:cNvSpPr/>
          <p:nvPr/>
        </p:nvSpPr>
        <p:spPr>
          <a:xfrm>
            <a:off x="243161" y="691982"/>
            <a:ext cx="2992101" cy="487680"/>
          </a:xfrm>
          <a:prstGeom prst="round2DiagRect">
            <a:avLst/>
          </a:prstGeom>
          <a:solidFill>
            <a:srgbClr val="DCD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bye!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94887F8-6D62-C820-A9E4-143B93B2D9CB}"/>
              </a:ext>
            </a:extLst>
          </p:cNvPr>
          <p:cNvSpPr/>
          <p:nvPr/>
        </p:nvSpPr>
        <p:spPr>
          <a:xfrm>
            <a:off x="243161" y="1401387"/>
            <a:ext cx="2992101" cy="487680"/>
          </a:xfrm>
          <a:prstGeom prst="round2DiagRect">
            <a:avLst/>
          </a:prstGeom>
          <a:solidFill>
            <a:srgbClr val="DCD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Sorry, I have to go now.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81785A5-1436-A89A-1C91-9BD3C9B2BFB6}"/>
              </a:ext>
            </a:extLst>
          </p:cNvPr>
          <p:cNvSpPr/>
          <p:nvPr/>
        </p:nvSpPr>
        <p:spPr>
          <a:xfrm>
            <a:off x="212992" y="2112493"/>
            <a:ext cx="2992101" cy="487680"/>
          </a:xfrm>
          <a:prstGeom prst="round2DiagRect">
            <a:avLst/>
          </a:prstGeom>
          <a:solidFill>
            <a:srgbClr val="DCD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been nice talking to you.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54362B7E-AC5E-72A6-E3DA-560576ED8A47}"/>
              </a:ext>
            </a:extLst>
          </p:cNvPr>
          <p:cNvSpPr/>
          <p:nvPr/>
        </p:nvSpPr>
        <p:spPr>
          <a:xfrm>
            <a:off x="208796" y="2816178"/>
            <a:ext cx="2992101" cy="487680"/>
          </a:xfrm>
          <a:prstGeom prst="round2DiagRect">
            <a:avLst/>
          </a:prstGeom>
          <a:solidFill>
            <a:srgbClr val="DCD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night.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A9C4573-20C3-7BE4-93C6-A012B55DAC0F}"/>
              </a:ext>
            </a:extLst>
          </p:cNvPr>
          <p:cNvSpPr/>
          <p:nvPr/>
        </p:nvSpPr>
        <p:spPr>
          <a:xfrm>
            <a:off x="208796" y="3533004"/>
            <a:ext cx="2992101" cy="487680"/>
          </a:xfrm>
          <a:prstGeom prst="round2DiagRect">
            <a:avLst/>
          </a:prstGeom>
          <a:solidFill>
            <a:srgbClr val="DCD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later.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E38E-794A-EF4F-CD1B-155DA869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8837" y="100761"/>
            <a:ext cx="3118200" cy="629474"/>
          </a:xfrm>
        </p:spPr>
        <p:txBody>
          <a:bodyPr/>
          <a:lstStyle/>
          <a:p>
            <a:r>
              <a:rPr lang="en-US" sz="4000" dirty="0"/>
              <a:t>ASKING</a:t>
            </a:r>
            <a:endParaRPr lang="en-ID" sz="4000" dirty="0"/>
          </a:p>
        </p:txBody>
      </p:sp>
      <p:grpSp>
        <p:nvGrpSpPr>
          <p:cNvPr id="4" name="Google Shape;8679;p64">
            <a:extLst>
              <a:ext uri="{FF2B5EF4-FFF2-40B4-BE49-F238E27FC236}">
                <a16:creationId xmlns:a16="http://schemas.microsoft.com/office/drawing/2014/main" id="{B1337B9C-1899-7406-EE48-C603221073A0}"/>
              </a:ext>
            </a:extLst>
          </p:cNvPr>
          <p:cNvGrpSpPr/>
          <p:nvPr/>
        </p:nvGrpSpPr>
        <p:grpSpPr>
          <a:xfrm rot="-206045">
            <a:off x="680378" y="1107682"/>
            <a:ext cx="819771" cy="1691518"/>
            <a:chOff x="8941775" y="1754475"/>
            <a:chExt cx="819775" cy="1691525"/>
          </a:xfrm>
        </p:grpSpPr>
        <p:sp>
          <p:nvSpPr>
            <p:cNvPr id="5" name="Google Shape;8680;p64">
              <a:extLst>
                <a:ext uri="{FF2B5EF4-FFF2-40B4-BE49-F238E27FC236}">
                  <a16:creationId xmlns:a16="http://schemas.microsoft.com/office/drawing/2014/main" id="{CF9D7A0E-D818-798E-19C0-53DB2864E286}"/>
                </a:ext>
              </a:extLst>
            </p:cNvPr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81;p64">
              <a:extLst>
                <a:ext uri="{FF2B5EF4-FFF2-40B4-BE49-F238E27FC236}">
                  <a16:creationId xmlns:a16="http://schemas.microsoft.com/office/drawing/2014/main" id="{2C75C0D2-88D8-A822-B278-CB4FA14EFE39}"/>
                </a:ext>
              </a:extLst>
            </p:cNvPr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82;p64">
              <a:extLst>
                <a:ext uri="{FF2B5EF4-FFF2-40B4-BE49-F238E27FC236}">
                  <a16:creationId xmlns:a16="http://schemas.microsoft.com/office/drawing/2014/main" id="{7B52BD99-29FB-790E-5AE1-D5BF90AC22FE}"/>
                </a:ext>
              </a:extLst>
            </p:cNvPr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83;p64">
              <a:extLst>
                <a:ext uri="{FF2B5EF4-FFF2-40B4-BE49-F238E27FC236}">
                  <a16:creationId xmlns:a16="http://schemas.microsoft.com/office/drawing/2014/main" id="{729D8841-ABD4-B8CB-7A3D-1D117E44F02B}"/>
                </a:ext>
              </a:extLst>
            </p:cNvPr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84;p64">
              <a:extLst>
                <a:ext uri="{FF2B5EF4-FFF2-40B4-BE49-F238E27FC236}">
                  <a16:creationId xmlns:a16="http://schemas.microsoft.com/office/drawing/2014/main" id="{6155B6E8-9EA4-22A7-4C9C-5C10D97CF78B}"/>
                </a:ext>
              </a:extLst>
            </p:cNvPr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85;p64">
              <a:extLst>
                <a:ext uri="{FF2B5EF4-FFF2-40B4-BE49-F238E27FC236}">
                  <a16:creationId xmlns:a16="http://schemas.microsoft.com/office/drawing/2014/main" id="{452D7709-3643-E827-338A-5E4B40262679}"/>
                </a:ext>
              </a:extLst>
            </p:cNvPr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86;p64">
              <a:extLst>
                <a:ext uri="{FF2B5EF4-FFF2-40B4-BE49-F238E27FC236}">
                  <a16:creationId xmlns:a16="http://schemas.microsoft.com/office/drawing/2014/main" id="{0AC0F06C-8CCE-3F73-F012-1E23D06B5E20}"/>
                </a:ext>
              </a:extLst>
            </p:cNvPr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87;p64">
              <a:extLst>
                <a:ext uri="{FF2B5EF4-FFF2-40B4-BE49-F238E27FC236}">
                  <a16:creationId xmlns:a16="http://schemas.microsoft.com/office/drawing/2014/main" id="{1F96D3D2-F048-CB96-B1DD-1FFDA788E067}"/>
                </a:ext>
              </a:extLst>
            </p:cNvPr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88;p64">
              <a:extLst>
                <a:ext uri="{FF2B5EF4-FFF2-40B4-BE49-F238E27FC236}">
                  <a16:creationId xmlns:a16="http://schemas.microsoft.com/office/drawing/2014/main" id="{BA7C764D-8C41-D054-1D83-999A614B89B0}"/>
                </a:ext>
              </a:extLst>
            </p:cNvPr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89;p64">
              <a:extLst>
                <a:ext uri="{FF2B5EF4-FFF2-40B4-BE49-F238E27FC236}">
                  <a16:creationId xmlns:a16="http://schemas.microsoft.com/office/drawing/2014/main" id="{29B7147A-1040-FFC8-2A63-67797FF56916}"/>
                </a:ext>
              </a:extLst>
            </p:cNvPr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90;p64">
              <a:extLst>
                <a:ext uri="{FF2B5EF4-FFF2-40B4-BE49-F238E27FC236}">
                  <a16:creationId xmlns:a16="http://schemas.microsoft.com/office/drawing/2014/main" id="{F12B60FD-D684-2320-3133-302C9EE54450}"/>
                </a:ext>
              </a:extLst>
            </p:cNvPr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91;p64">
              <a:extLst>
                <a:ext uri="{FF2B5EF4-FFF2-40B4-BE49-F238E27FC236}">
                  <a16:creationId xmlns:a16="http://schemas.microsoft.com/office/drawing/2014/main" id="{0605ADC5-F28F-E058-A2B5-A886B372D70B}"/>
                </a:ext>
              </a:extLst>
            </p:cNvPr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2;p64">
              <a:extLst>
                <a:ext uri="{FF2B5EF4-FFF2-40B4-BE49-F238E27FC236}">
                  <a16:creationId xmlns:a16="http://schemas.microsoft.com/office/drawing/2014/main" id="{A582C920-0E9E-2914-A0EE-51FDAD18787A}"/>
                </a:ext>
              </a:extLst>
            </p:cNvPr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93;p64">
              <a:extLst>
                <a:ext uri="{FF2B5EF4-FFF2-40B4-BE49-F238E27FC236}">
                  <a16:creationId xmlns:a16="http://schemas.microsoft.com/office/drawing/2014/main" id="{68E2852C-35A0-EC29-B615-510F10EFCBDD}"/>
                </a:ext>
              </a:extLst>
            </p:cNvPr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94;p64">
              <a:extLst>
                <a:ext uri="{FF2B5EF4-FFF2-40B4-BE49-F238E27FC236}">
                  <a16:creationId xmlns:a16="http://schemas.microsoft.com/office/drawing/2014/main" id="{1E873500-8C0D-4D64-440F-9BAF7B50F97B}"/>
                </a:ext>
              </a:extLst>
            </p:cNvPr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95;p64">
              <a:extLst>
                <a:ext uri="{FF2B5EF4-FFF2-40B4-BE49-F238E27FC236}">
                  <a16:creationId xmlns:a16="http://schemas.microsoft.com/office/drawing/2014/main" id="{18AA1654-7702-8AAB-D5FA-B38C325CCE63}"/>
                </a:ext>
              </a:extLst>
            </p:cNvPr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96;p64">
              <a:extLst>
                <a:ext uri="{FF2B5EF4-FFF2-40B4-BE49-F238E27FC236}">
                  <a16:creationId xmlns:a16="http://schemas.microsoft.com/office/drawing/2014/main" id="{38E3FEBF-350D-EA12-1CAC-FDF0A7CA7B4E}"/>
                </a:ext>
              </a:extLst>
            </p:cNvPr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97;p64">
              <a:extLst>
                <a:ext uri="{FF2B5EF4-FFF2-40B4-BE49-F238E27FC236}">
                  <a16:creationId xmlns:a16="http://schemas.microsoft.com/office/drawing/2014/main" id="{E1F2813F-10ED-BCCE-B49D-5075BF46803F}"/>
                </a:ext>
              </a:extLst>
            </p:cNvPr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98;p64">
              <a:extLst>
                <a:ext uri="{FF2B5EF4-FFF2-40B4-BE49-F238E27FC236}">
                  <a16:creationId xmlns:a16="http://schemas.microsoft.com/office/drawing/2014/main" id="{2ECF7009-B450-E461-21D5-8A4173EC5C19}"/>
                </a:ext>
              </a:extLst>
            </p:cNvPr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99;p64">
              <a:extLst>
                <a:ext uri="{FF2B5EF4-FFF2-40B4-BE49-F238E27FC236}">
                  <a16:creationId xmlns:a16="http://schemas.microsoft.com/office/drawing/2014/main" id="{2B3C6B51-A5C5-8C4A-A6CF-462B7188CFCB}"/>
                </a:ext>
              </a:extLst>
            </p:cNvPr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00;p64">
              <a:extLst>
                <a:ext uri="{FF2B5EF4-FFF2-40B4-BE49-F238E27FC236}">
                  <a16:creationId xmlns:a16="http://schemas.microsoft.com/office/drawing/2014/main" id="{C559AF6F-0727-0CE8-6C6A-04242AE94ACD}"/>
                </a:ext>
              </a:extLst>
            </p:cNvPr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01;p64">
              <a:extLst>
                <a:ext uri="{FF2B5EF4-FFF2-40B4-BE49-F238E27FC236}">
                  <a16:creationId xmlns:a16="http://schemas.microsoft.com/office/drawing/2014/main" id="{21E1543C-0122-ADBD-B46C-983A6857C49C}"/>
                </a:ext>
              </a:extLst>
            </p:cNvPr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02;p64">
              <a:extLst>
                <a:ext uri="{FF2B5EF4-FFF2-40B4-BE49-F238E27FC236}">
                  <a16:creationId xmlns:a16="http://schemas.microsoft.com/office/drawing/2014/main" id="{36F1B3D1-7CBE-2EFA-6C88-C9B83ADE8077}"/>
                </a:ext>
              </a:extLst>
            </p:cNvPr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03;p64">
              <a:extLst>
                <a:ext uri="{FF2B5EF4-FFF2-40B4-BE49-F238E27FC236}">
                  <a16:creationId xmlns:a16="http://schemas.microsoft.com/office/drawing/2014/main" id="{E917CD83-1336-5F77-6A03-19FF9A256465}"/>
                </a:ext>
              </a:extLst>
            </p:cNvPr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4;p64">
              <a:extLst>
                <a:ext uri="{FF2B5EF4-FFF2-40B4-BE49-F238E27FC236}">
                  <a16:creationId xmlns:a16="http://schemas.microsoft.com/office/drawing/2014/main" id="{43EFA127-7789-E1EA-F646-9FF2D64DB5BC}"/>
                </a:ext>
              </a:extLst>
            </p:cNvPr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05;p64">
              <a:extLst>
                <a:ext uri="{FF2B5EF4-FFF2-40B4-BE49-F238E27FC236}">
                  <a16:creationId xmlns:a16="http://schemas.microsoft.com/office/drawing/2014/main" id="{88200EF6-7EE1-8076-D1B7-42184191A299}"/>
                </a:ext>
              </a:extLst>
            </p:cNvPr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06;p64">
              <a:extLst>
                <a:ext uri="{FF2B5EF4-FFF2-40B4-BE49-F238E27FC236}">
                  <a16:creationId xmlns:a16="http://schemas.microsoft.com/office/drawing/2014/main" id="{57582291-89F6-E411-7655-4D2A06BF3DC4}"/>
                </a:ext>
              </a:extLst>
            </p:cNvPr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07;p64">
              <a:extLst>
                <a:ext uri="{FF2B5EF4-FFF2-40B4-BE49-F238E27FC236}">
                  <a16:creationId xmlns:a16="http://schemas.microsoft.com/office/drawing/2014/main" id="{D26539B2-C2E6-E845-E91C-3E9DAD81CECD}"/>
                </a:ext>
              </a:extLst>
            </p:cNvPr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08;p64">
              <a:extLst>
                <a:ext uri="{FF2B5EF4-FFF2-40B4-BE49-F238E27FC236}">
                  <a16:creationId xmlns:a16="http://schemas.microsoft.com/office/drawing/2014/main" id="{6BAD4D5A-A0A7-0E4B-25D6-382E6B80A33F}"/>
                </a:ext>
              </a:extLst>
            </p:cNvPr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09;p64">
              <a:extLst>
                <a:ext uri="{FF2B5EF4-FFF2-40B4-BE49-F238E27FC236}">
                  <a16:creationId xmlns:a16="http://schemas.microsoft.com/office/drawing/2014/main" id="{E6B6E22A-D18E-A3D7-6C29-54175495B9A2}"/>
                </a:ext>
              </a:extLst>
            </p:cNvPr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10;p64">
              <a:extLst>
                <a:ext uri="{FF2B5EF4-FFF2-40B4-BE49-F238E27FC236}">
                  <a16:creationId xmlns:a16="http://schemas.microsoft.com/office/drawing/2014/main" id="{04BE21BF-8DBB-1496-90C8-6AC7C548D719}"/>
                </a:ext>
              </a:extLst>
            </p:cNvPr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11;p64">
              <a:extLst>
                <a:ext uri="{FF2B5EF4-FFF2-40B4-BE49-F238E27FC236}">
                  <a16:creationId xmlns:a16="http://schemas.microsoft.com/office/drawing/2014/main" id="{6E279E86-D23D-CDE3-E383-318310852E1D}"/>
                </a:ext>
              </a:extLst>
            </p:cNvPr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12;p64">
              <a:extLst>
                <a:ext uri="{FF2B5EF4-FFF2-40B4-BE49-F238E27FC236}">
                  <a16:creationId xmlns:a16="http://schemas.microsoft.com/office/drawing/2014/main" id="{EB0943A7-14A8-D14F-F3D7-81E61A37D1E4}"/>
                </a:ext>
              </a:extLst>
            </p:cNvPr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13;p64">
              <a:extLst>
                <a:ext uri="{FF2B5EF4-FFF2-40B4-BE49-F238E27FC236}">
                  <a16:creationId xmlns:a16="http://schemas.microsoft.com/office/drawing/2014/main" id="{D82A2F84-E77F-18FA-52A3-3BB55FE0F1E7}"/>
                </a:ext>
              </a:extLst>
            </p:cNvPr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14;p64">
              <a:extLst>
                <a:ext uri="{FF2B5EF4-FFF2-40B4-BE49-F238E27FC236}">
                  <a16:creationId xmlns:a16="http://schemas.microsoft.com/office/drawing/2014/main" id="{3A7E5106-9EA2-C776-C8E8-89A91B22FE0E}"/>
                </a:ext>
              </a:extLst>
            </p:cNvPr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15;p64">
              <a:extLst>
                <a:ext uri="{FF2B5EF4-FFF2-40B4-BE49-F238E27FC236}">
                  <a16:creationId xmlns:a16="http://schemas.microsoft.com/office/drawing/2014/main" id="{54724C2A-4375-4741-6DE1-7579F8E47D4B}"/>
                </a:ext>
              </a:extLst>
            </p:cNvPr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16;p64">
              <a:extLst>
                <a:ext uri="{FF2B5EF4-FFF2-40B4-BE49-F238E27FC236}">
                  <a16:creationId xmlns:a16="http://schemas.microsoft.com/office/drawing/2014/main" id="{212FA429-164C-07BB-6B0E-63BB24370DE1}"/>
                </a:ext>
              </a:extLst>
            </p:cNvPr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717;p64">
              <a:extLst>
                <a:ext uri="{FF2B5EF4-FFF2-40B4-BE49-F238E27FC236}">
                  <a16:creationId xmlns:a16="http://schemas.microsoft.com/office/drawing/2014/main" id="{82714C5F-D91B-AA07-804F-B3ADD146898C}"/>
                </a:ext>
              </a:extLst>
            </p:cNvPr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718;p64">
              <a:extLst>
                <a:ext uri="{FF2B5EF4-FFF2-40B4-BE49-F238E27FC236}">
                  <a16:creationId xmlns:a16="http://schemas.microsoft.com/office/drawing/2014/main" id="{3667A222-0D92-DB0D-D732-B541E0F76267}"/>
                </a:ext>
              </a:extLst>
            </p:cNvPr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719;p64">
              <a:extLst>
                <a:ext uri="{FF2B5EF4-FFF2-40B4-BE49-F238E27FC236}">
                  <a16:creationId xmlns:a16="http://schemas.microsoft.com/office/drawing/2014/main" id="{6C395DEE-62B7-78AA-0649-7D080E4F37C8}"/>
                </a:ext>
              </a:extLst>
            </p:cNvPr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720;p64">
              <a:extLst>
                <a:ext uri="{FF2B5EF4-FFF2-40B4-BE49-F238E27FC236}">
                  <a16:creationId xmlns:a16="http://schemas.microsoft.com/office/drawing/2014/main" id="{9E430223-61A7-B7B8-94D8-6BD4E94F209E}"/>
                </a:ext>
              </a:extLst>
            </p:cNvPr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721;p64">
              <a:extLst>
                <a:ext uri="{FF2B5EF4-FFF2-40B4-BE49-F238E27FC236}">
                  <a16:creationId xmlns:a16="http://schemas.microsoft.com/office/drawing/2014/main" id="{80D4B002-6303-DD1F-9A60-A8FD120B41DC}"/>
                </a:ext>
              </a:extLst>
            </p:cNvPr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722;p64">
              <a:extLst>
                <a:ext uri="{FF2B5EF4-FFF2-40B4-BE49-F238E27FC236}">
                  <a16:creationId xmlns:a16="http://schemas.microsoft.com/office/drawing/2014/main" id="{89ADA622-717F-31B9-BFC9-F6551E3D9B50}"/>
                </a:ext>
              </a:extLst>
            </p:cNvPr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723;p64">
              <a:extLst>
                <a:ext uri="{FF2B5EF4-FFF2-40B4-BE49-F238E27FC236}">
                  <a16:creationId xmlns:a16="http://schemas.microsoft.com/office/drawing/2014/main" id="{A8AF7E31-1805-269B-ADDE-34CF0BB45D29}"/>
                </a:ext>
              </a:extLst>
            </p:cNvPr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24;p64">
              <a:extLst>
                <a:ext uri="{FF2B5EF4-FFF2-40B4-BE49-F238E27FC236}">
                  <a16:creationId xmlns:a16="http://schemas.microsoft.com/office/drawing/2014/main" id="{42F27BB1-337E-AD16-2BD2-B356440C4F3D}"/>
                </a:ext>
              </a:extLst>
            </p:cNvPr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25;p64">
              <a:extLst>
                <a:ext uri="{FF2B5EF4-FFF2-40B4-BE49-F238E27FC236}">
                  <a16:creationId xmlns:a16="http://schemas.microsoft.com/office/drawing/2014/main" id="{A6897C74-B0E8-F9E1-38B9-18C74A22DBF1}"/>
                </a:ext>
              </a:extLst>
            </p:cNvPr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726;p64">
              <a:extLst>
                <a:ext uri="{FF2B5EF4-FFF2-40B4-BE49-F238E27FC236}">
                  <a16:creationId xmlns:a16="http://schemas.microsoft.com/office/drawing/2014/main" id="{D42FBF55-B55C-1267-D8D1-741622E22EAA}"/>
                </a:ext>
              </a:extLst>
            </p:cNvPr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727;p64">
              <a:extLst>
                <a:ext uri="{FF2B5EF4-FFF2-40B4-BE49-F238E27FC236}">
                  <a16:creationId xmlns:a16="http://schemas.microsoft.com/office/drawing/2014/main" id="{AC7FC4B6-6400-76CD-9EE1-F0956C2B228D}"/>
                </a:ext>
              </a:extLst>
            </p:cNvPr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728;p64">
              <a:extLst>
                <a:ext uri="{FF2B5EF4-FFF2-40B4-BE49-F238E27FC236}">
                  <a16:creationId xmlns:a16="http://schemas.microsoft.com/office/drawing/2014/main" id="{98E0FA8E-55DB-E784-F209-D2447E3B0E59}"/>
                </a:ext>
              </a:extLst>
            </p:cNvPr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29;p64">
              <a:extLst>
                <a:ext uri="{FF2B5EF4-FFF2-40B4-BE49-F238E27FC236}">
                  <a16:creationId xmlns:a16="http://schemas.microsoft.com/office/drawing/2014/main" id="{879AE956-07B9-6A06-4C30-F33F1AF77683}"/>
                </a:ext>
              </a:extLst>
            </p:cNvPr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30;p64">
              <a:extLst>
                <a:ext uri="{FF2B5EF4-FFF2-40B4-BE49-F238E27FC236}">
                  <a16:creationId xmlns:a16="http://schemas.microsoft.com/office/drawing/2014/main" id="{FE92D6AE-3C48-B0EB-CD25-8EB53CC5AE7A}"/>
                </a:ext>
              </a:extLst>
            </p:cNvPr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31;p64">
              <a:extLst>
                <a:ext uri="{FF2B5EF4-FFF2-40B4-BE49-F238E27FC236}">
                  <a16:creationId xmlns:a16="http://schemas.microsoft.com/office/drawing/2014/main" id="{3CCFB8F4-2B38-DC9C-F25C-B721F5AD5483}"/>
                </a:ext>
              </a:extLst>
            </p:cNvPr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2;p64">
              <a:extLst>
                <a:ext uri="{FF2B5EF4-FFF2-40B4-BE49-F238E27FC236}">
                  <a16:creationId xmlns:a16="http://schemas.microsoft.com/office/drawing/2014/main" id="{0218C4D7-E936-04A5-90EE-5743BCD68C2D}"/>
                </a:ext>
              </a:extLst>
            </p:cNvPr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33;p64">
              <a:extLst>
                <a:ext uri="{FF2B5EF4-FFF2-40B4-BE49-F238E27FC236}">
                  <a16:creationId xmlns:a16="http://schemas.microsoft.com/office/drawing/2014/main" id="{0E57FA24-21FD-CA46-E142-37B3906078B8}"/>
                </a:ext>
              </a:extLst>
            </p:cNvPr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34;p64">
              <a:extLst>
                <a:ext uri="{FF2B5EF4-FFF2-40B4-BE49-F238E27FC236}">
                  <a16:creationId xmlns:a16="http://schemas.microsoft.com/office/drawing/2014/main" id="{9D621142-B094-480D-B352-21E3841BF419}"/>
                </a:ext>
              </a:extLst>
            </p:cNvPr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35;p64">
              <a:extLst>
                <a:ext uri="{FF2B5EF4-FFF2-40B4-BE49-F238E27FC236}">
                  <a16:creationId xmlns:a16="http://schemas.microsoft.com/office/drawing/2014/main" id="{A5D56C68-AA7E-D3F3-2E25-E94C87AC2882}"/>
                </a:ext>
              </a:extLst>
            </p:cNvPr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36;p64">
              <a:extLst>
                <a:ext uri="{FF2B5EF4-FFF2-40B4-BE49-F238E27FC236}">
                  <a16:creationId xmlns:a16="http://schemas.microsoft.com/office/drawing/2014/main" id="{36BCBFA7-9CE8-9012-874A-C465AFFDE1C3}"/>
                </a:ext>
              </a:extLst>
            </p:cNvPr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37;p64">
              <a:extLst>
                <a:ext uri="{FF2B5EF4-FFF2-40B4-BE49-F238E27FC236}">
                  <a16:creationId xmlns:a16="http://schemas.microsoft.com/office/drawing/2014/main" id="{4053FADE-4B04-199E-640C-004DCFA385CB}"/>
                </a:ext>
              </a:extLst>
            </p:cNvPr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38;p64">
              <a:extLst>
                <a:ext uri="{FF2B5EF4-FFF2-40B4-BE49-F238E27FC236}">
                  <a16:creationId xmlns:a16="http://schemas.microsoft.com/office/drawing/2014/main" id="{A6B89AA7-C56B-3403-5A07-AD7C3DECFAA8}"/>
                </a:ext>
              </a:extLst>
            </p:cNvPr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39;p64">
              <a:extLst>
                <a:ext uri="{FF2B5EF4-FFF2-40B4-BE49-F238E27FC236}">
                  <a16:creationId xmlns:a16="http://schemas.microsoft.com/office/drawing/2014/main" id="{170836B4-326E-3FE8-9362-3C1C51590C1C}"/>
                </a:ext>
              </a:extLst>
            </p:cNvPr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40;p64">
              <a:extLst>
                <a:ext uri="{FF2B5EF4-FFF2-40B4-BE49-F238E27FC236}">
                  <a16:creationId xmlns:a16="http://schemas.microsoft.com/office/drawing/2014/main" id="{EDDFB854-2021-50C7-B5F1-8E3978EEFB5D}"/>
                </a:ext>
              </a:extLst>
            </p:cNvPr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41;p64">
              <a:extLst>
                <a:ext uri="{FF2B5EF4-FFF2-40B4-BE49-F238E27FC236}">
                  <a16:creationId xmlns:a16="http://schemas.microsoft.com/office/drawing/2014/main" id="{DE8F904E-D8DD-E8EE-D5B4-5D889BF8B816}"/>
                </a:ext>
              </a:extLst>
            </p:cNvPr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42;p64">
              <a:extLst>
                <a:ext uri="{FF2B5EF4-FFF2-40B4-BE49-F238E27FC236}">
                  <a16:creationId xmlns:a16="http://schemas.microsoft.com/office/drawing/2014/main" id="{95EA9513-DED4-7AA4-5EFB-CF8CDF35F8C7}"/>
                </a:ext>
              </a:extLst>
            </p:cNvPr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43;p64">
              <a:extLst>
                <a:ext uri="{FF2B5EF4-FFF2-40B4-BE49-F238E27FC236}">
                  <a16:creationId xmlns:a16="http://schemas.microsoft.com/office/drawing/2014/main" id="{CD658379-A816-4A5F-B375-D216B31528A9}"/>
                </a:ext>
              </a:extLst>
            </p:cNvPr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44;p64">
              <a:extLst>
                <a:ext uri="{FF2B5EF4-FFF2-40B4-BE49-F238E27FC236}">
                  <a16:creationId xmlns:a16="http://schemas.microsoft.com/office/drawing/2014/main" id="{053B32FE-012F-8236-700A-A6000AAA0A4F}"/>
                </a:ext>
              </a:extLst>
            </p:cNvPr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5;p64">
              <a:extLst>
                <a:ext uri="{FF2B5EF4-FFF2-40B4-BE49-F238E27FC236}">
                  <a16:creationId xmlns:a16="http://schemas.microsoft.com/office/drawing/2014/main" id="{63F84B79-3A4C-3714-9D9F-D47678F6425C}"/>
                </a:ext>
              </a:extLst>
            </p:cNvPr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46;p64">
              <a:extLst>
                <a:ext uri="{FF2B5EF4-FFF2-40B4-BE49-F238E27FC236}">
                  <a16:creationId xmlns:a16="http://schemas.microsoft.com/office/drawing/2014/main" id="{4B4E9361-2108-ED9C-3C0E-E7AFB0A2C866}"/>
                </a:ext>
              </a:extLst>
            </p:cNvPr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47;p64">
              <a:extLst>
                <a:ext uri="{FF2B5EF4-FFF2-40B4-BE49-F238E27FC236}">
                  <a16:creationId xmlns:a16="http://schemas.microsoft.com/office/drawing/2014/main" id="{44F02E0A-3AC7-1C33-812D-DD7E5DCC1176}"/>
                </a:ext>
              </a:extLst>
            </p:cNvPr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48;p64">
              <a:extLst>
                <a:ext uri="{FF2B5EF4-FFF2-40B4-BE49-F238E27FC236}">
                  <a16:creationId xmlns:a16="http://schemas.microsoft.com/office/drawing/2014/main" id="{9A7524BB-37BD-8D8D-4316-493D074FF8BA}"/>
                </a:ext>
              </a:extLst>
            </p:cNvPr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49;p64">
              <a:extLst>
                <a:ext uri="{FF2B5EF4-FFF2-40B4-BE49-F238E27FC236}">
                  <a16:creationId xmlns:a16="http://schemas.microsoft.com/office/drawing/2014/main" id="{BEF40CF7-151B-A23F-5927-CE56DC3E0A09}"/>
                </a:ext>
              </a:extLst>
            </p:cNvPr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50;p64">
              <a:extLst>
                <a:ext uri="{FF2B5EF4-FFF2-40B4-BE49-F238E27FC236}">
                  <a16:creationId xmlns:a16="http://schemas.microsoft.com/office/drawing/2014/main" id="{9F56CA6C-9C21-5E8C-4AA4-B0E8AED77481}"/>
                </a:ext>
              </a:extLst>
            </p:cNvPr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751;p64">
              <a:extLst>
                <a:ext uri="{FF2B5EF4-FFF2-40B4-BE49-F238E27FC236}">
                  <a16:creationId xmlns:a16="http://schemas.microsoft.com/office/drawing/2014/main" id="{8157FB23-03B6-83DF-4D2E-455D720730AB}"/>
                </a:ext>
              </a:extLst>
            </p:cNvPr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EA199D37-5319-305E-0A97-6BF757C2B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22233"/>
              </p:ext>
            </p:extLst>
          </p:nvPr>
        </p:nvGraphicFramePr>
        <p:xfrm>
          <a:off x="3416280" y="137868"/>
          <a:ext cx="5727719" cy="4948975"/>
        </p:xfrm>
        <a:graphic>
          <a:graphicData uri="http://schemas.openxmlformats.org/drawingml/2006/table">
            <a:tbl>
              <a:tblPr firstRow="1" firstCol="1" bandRow="1">
                <a:tableStyleId>{C726B1B3-8000-4C9B-8A63-8CF464A531AF}</a:tableStyleId>
              </a:tblPr>
              <a:tblGrid>
                <a:gridCol w="2923326">
                  <a:extLst>
                    <a:ext uri="{9D8B030D-6E8A-4147-A177-3AD203B41FA5}">
                      <a16:colId xmlns:a16="http://schemas.microsoft.com/office/drawing/2014/main" val="1192155780"/>
                    </a:ext>
                  </a:extLst>
                </a:gridCol>
                <a:gridCol w="2804393">
                  <a:extLst>
                    <a:ext uri="{9D8B030D-6E8A-4147-A177-3AD203B41FA5}">
                      <a16:colId xmlns:a16="http://schemas.microsoft.com/office/drawing/2014/main" val="2283292554"/>
                    </a:ext>
                  </a:extLst>
                </a:gridCol>
              </a:tblGrid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What do you do?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am a nurse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4101636400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Where do you work?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work in Dr. Sulaiman Hospital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892818280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Do you like your job?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love my job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1534108366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Are you married /simgle?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am single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3694620983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Do you have a husband / wife (spouse)?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have a husband (spouse)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2426068606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Do you have any children?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have three children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2593145779"/>
                  </a:ext>
                </a:extLst>
              </a:tr>
              <a:tr h="389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How many brothers and sisters do you have?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have two sisters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2733236195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How old are you?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am 29 years od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2861492817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When is your birthday?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It is on September 25th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3194957626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When were you born?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was born in 1998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3019463190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Where are you from?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 I am from Indonesia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2436257516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Where do you live?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live in Makassar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1764437266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What’s your phone number?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My number is 081 333 555 666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2877885129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What’s your email address?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mymailbox@gmail.com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3586814763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What type of movies do you like?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love drama movies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3471000382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What type of music do you like?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love Dangdut music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2155054310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What sport do you like?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love watching football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3520952896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Do you have pets?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I have two cats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1580832510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What’s your favorite food?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I love </a:t>
                      </a:r>
                      <a:r>
                        <a:rPr lang="en-US" sz="1050" dirty="0" err="1">
                          <a:effectLst/>
                        </a:rPr>
                        <a:t>Coto</a:t>
                      </a:r>
                      <a:r>
                        <a:rPr lang="en-US" sz="1050" dirty="0">
                          <a:effectLst/>
                        </a:rPr>
                        <a:t> Makassar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6" marR="42826" marT="42826" marB="42826" anchor="ctr"/>
                </a:tc>
                <a:extLst>
                  <a:ext uri="{0D108BD9-81ED-4DB2-BD59-A6C34878D82A}">
                    <a16:rowId xmlns:a16="http://schemas.microsoft.com/office/drawing/2014/main" val="3113388542"/>
                  </a:ext>
                </a:extLst>
              </a:tr>
            </a:tbl>
          </a:graphicData>
        </a:graphic>
      </p:graphicFrame>
      <p:grpSp>
        <p:nvGrpSpPr>
          <p:cNvPr id="78" name="Google Shape;8808;p65">
            <a:extLst>
              <a:ext uri="{FF2B5EF4-FFF2-40B4-BE49-F238E27FC236}">
                <a16:creationId xmlns:a16="http://schemas.microsoft.com/office/drawing/2014/main" id="{E10417C7-BD93-6124-59CC-B884EE5C14FD}"/>
              </a:ext>
            </a:extLst>
          </p:cNvPr>
          <p:cNvGrpSpPr/>
          <p:nvPr/>
        </p:nvGrpSpPr>
        <p:grpSpPr>
          <a:xfrm rot="922061">
            <a:off x="1602734" y="1826220"/>
            <a:ext cx="804737" cy="1593001"/>
            <a:chOff x="5752000" y="1322550"/>
            <a:chExt cx="804775" cy="1593075"/>
          </a:xfrm>
        </p:grpSpPr>
        <p:sp>
          <p:nvSpPr>
            <p:cNvPr id="79" name="Google Shape;8809;p65">
              <a:extLst>
                <a:ext uri="{FF2B5EF4-FFF2-40B4-BE49-F238E27FC236}">
                  <a16:creationId xmlns:a16="http://schemas.microsoft.com/office/drawing/2014/main" id="{F4B51E11-AEA8-73A8-C7EB-5B6A2F80560E}"/>
                </a:ext>
              </a:extLst>
            </p:cNvPr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10;p65">
              <a:extLst>
                <a:ext uri="{FF2B5EF4-FFF2-40B4-BE49-F238E27FC236}">
                  <a16:creationId xmlns:a16="http://schemas.microsoft.com/office/drawing/2014/main" id="{E44EDA9E-D284-DE84-291B-899BE5247939}"/>
                </a:ext>
              </a:extLst>
            </p:cNvPr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11;p65">
              <a:extLst>
                <a:ext uri="{FF2B5EF4-FFF2-40B4-BE49-F238E27FC236}">
                  <a16:creationId xmlns:a16="http://schemas.microsoft.com/office/drawing/2014/main" id="{B420CAD6-D3D6-3A8F-7306-FD6211F3FD99}"/>
                </a:ext>
              </a:extLst>
            </p:cNvPr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12;p65">
              <a:extLst>
                <a:ext uri="{FF2B5EF4-FFF2-40B4-BE49-F238E27FC236}">
                  <a16:creationId xmlns:a16="http://schemas.microsoft.com/office/drawing/2014/main" id="{C08A7CF0-3283-4D1C-5A76-D945CCDAFF78}"/>
                </a:ext>
              </a:extLst>
            </p:cNvPr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13;p65">
              <a:extLst>
                <a:ext uri="{FF2B5EF4-FFF2-40B4-BE49-F238E27FC236}">
                  <a16:creationId xmlns:a16="http://schemas.microsoft.com/office/drawing/2014/main" id="{2B9DDC4F-F084-4525-9E48-E13753077E2A}"/>
                </a:ext>
              </a:extLst>
            </p:cNvPr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14;p65">
              <a:extLst>
                <a:ext uri="{FF2B5EF4-FFF2-40B4-BE49-F238E27FC236}">
                  <a16:creationId xmlns:a16="http://schemas.microsoft.com/office/drawing/2014/main" id="{CB90E962-3284-D09E-64B9-38D53DB6044D}"/>
                </a:ext>
              </a:extLst>
            </p:cNvPr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15;p65">
              <a:extLst>
                <a:ext uri="{FF2B5EF4-FFF2-40B4-BE49-F238E27FC236}">
                  <a16:creationId xmlns:a16="http://schemas.microsoft.com/office/drawing/2014/main" id="{C0E22BF3-ECA8-75B0-F4B1-E9E7083CA705}"/>
                </a:ext>
              </a:extLst>
            </p:cNvPr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816;p65">
              <a:extLst>
                <a:ext uri="{FF2B5EF4-FFF2-40B4-BE49-F238E27FC236}">
                  <a16:creationId xmlns:a16="http://schemas.microsoft.com/office/drawing/2014/main" id="{83EB6972-9894-21ED-AF57-028D3665F523}"/>
                </a:ext>
              </a:extLst>
            </p:cNvPr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817;p65">
              <a:extLst>
                <a:ext uri="{FF2B5EF4-FFF2-40B4-BE49-F238E27FC236}">
                  <a16:creationId xmlns:a16="http://schemas.microsoft.com/office/drawing/2014/main" id="{29CADA6B-E80E-36D2-6492-312F32F2895B}"/>
                </a:ext>
              </a:extLst>
            </p:cNvPr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18;p65">
              <a:extLst>
                <a:ext uri="{FF2B5EF4-FFF2-40B4-BE49-F238E27FC236}">
                  <a16:creationId xmlns:a16="http://schemas.microsoft.com/office/drawing/2014/main" id="{DE9EEEAB-90AC-0594-B225-446F2A819424}"/>
                </a:ext>
              </a:extLst>
            </p:cNvPr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819;p65">
              <a:extLst>
                <a:ext uri="{FF2B5EF4-FFF2-40B4-BE49-F238E27FC236}">
                  <a16:creationId xmlns:a16="http://schemas.microsoft.com/office/drawing/2014/main" id="{1174917E-B05E-8BEF-F456-DD03FEB61FF3}"/>
                </a:ext>
              </a:extLst>
            </p:cNvPr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820;p65">
              <a:extLst>
                <a:ext uri="{FF2B5EF4-FFF2-40B4-BE49-F238E27FC236}">
                  <a16:creationId xmlns:a16="http://schemas.microsoft.com/office/drawing/2014/main" id="{25792A13-E573-C180-2D98-E503B2ACEAA4}"/>
                </a:ext>
              </a:extLst>
            </p:cNvPr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821;p65">
              <a:extLst>
                <a:ext uri="{FF2B5EF4-FFF2-40B4-BE49-F238E27FC236}">
                  <a16:creationId xmlns:a16="http://schemas.microsoft.com/office/drawing/2014/main" id="{48DAA9FB-E632-2498-EBB1-C409B719FDA5}"/>
                </a:ext>
              </a:extLst>
            </p:cNvPr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822;p65">
              <a:extLst>
                <a:ext uri="{FF2B5EF4-FFF2-40B4-BE49-F238E27FC236}">
                  <a16:creationId xmlns:a16="http://schemas.microsoft.com/office/drawing/2014/main" id="{6C3EACB5-B6E3-DBE7-E71E-48E40BE7DF1B}"/>
                </a:ext>
              </a:extLst>
            </p:cNvPr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823;p65">
              <a:extLst>
                <a:ext uri="{FF2B5EF4-FFF2-40B4-BE49-F238E27FC236}">
                  <a16:creationId xmlns:a16="http://schemas.microsoft.com/office/drawing/2014/main" id="{F075CA1C-B19C-F66C-4265-DE04FF4AE76B}"/>
                </a:ext>
              </a:extLst>
            </p:cNvPr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824;p65">
              <a:extLst>
                <a:ext uri="{FF2B5EF4-FFF2-40B4-BE49-F238E27FC236}">
                  <a16:creationId xmlns:a16="http://schemas.microsoft.com/office/drawing/2014/main" id="{63D0B478-1DC2-4D81-BD8D-FA4860B1F77D}"/>
                </a:ext>
              </a:extLst>
            </p:cNvPr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825;p65">
              <a:extLst>
                <a:ext uri="{FF2B5EF4-FFF2-40B4-BE49-F238E27FC236}">
                  <a16:creationId xmlns:a16="http://schemas.microsoft.com/office/drawing/2014/main" id="{8DDC033D-B2B4-D9F5-AE10-87E9A7EF9BDD}"/>
                </a:ext>
              </a:extLst>
            </p:cNvPr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826;p65">
              <a:extLst>
                <a:ext uri="{FF2B5EF4-FFF2-40B4-BE49-F238E27FC236}">
                  <a16:creationId xmlns:a16="http://schemas.microsoft.com/office/drawing/2014/main" id="{55564D2C-E550-1A6E-61EE-553D75DAB08A}"/>
                </a:ext>
              </a:extLst>
            </p:cNvPr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827;p65">
              <a:extLst>
                <a:ext uri="{FF2B5EF4-FFF2-40B4-BE49-F238E27FC236}">
                  <a16:creationId xmlns:a16="http://schemas.microsoft.com/office/drawing/2014/main" id="{77A43300-5BC9-FD72-4550-AEFB13927236}"/>
                </a:ext>
              </a:extLst>
            </p:cNvPr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828;p65">
              <a:extLst>
                <a:ext uri="{FF2B5EF4-FFF2-40B4-BE49-F238E27FC236}">
                  <a16:creationId xmlns:a16="http://schemas.microsoft.com/office/drawing/2014/main" id="{D6A23777-AA27-525D-ED07-F891C9E8AF7A}"/>
                </a:ext>
              </a:extLst>
            </p:cNvPr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829;p65">
              <a:extLst>
                <a:ext uri="{FF2B5EF4-FFF2-40B4-BE49-F238E27FC236}">
                  <a16:creationId xmlns:a16="http://schemas.microsoft.com/office/drawing/2014/main" id="{B49E5FD2-CA66-46AD-BBD5-7FFF6FEAFA5F}"/>
                </a:ext>
              </a:extLst>
            </p:cNvPr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830;p65">
              <a:extLst>
                <a:ext uri="{FF2B5EF4-FFF2-40B4-BE49-F238E27FC236}">
                  <a16:creationId xmlns:a16="http://schemas.microsoft.com/office/drawing/2014/main" id="{1E1ACCC0-9FB6-4F5D-BEFE-EB086D57E2F2}"/>
                </a:ext>
              </a:extLst>
            </p:cNvPr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831;p65">
              <a:extLst>
                <a:ext uri="{FF2B5EF4-FFF2-40B4-BE49-F238E27FC236}">
                  <a16:creationId xmlns:a16="http://schemas.microsoft.com/office/drawing/2014/main" id="{BC28ECB2-CD95-A67D-90A9-A5092584F85B}"/>
                </a:ext>
              </a:extLst>
            </p:cNvPr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832;p65">
              <a:extLst>
                <a:ext uri="{FF2B5EF4-FFF2-40B4-BE49-F238E27FC236}">
                  <a16:creationId xmlns:a16="http://schemas.microsoft.com/office/drawing/2014/main" id="{347B7D09-17F1-A2F1-F131-C5DB2EF857E5}"/>
                </a:ext>
              </a:extLst>
            </p:cNvPr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833;p65">
              <a:extLst>
                <a:ext uri="{FF2B5EF4-FFF2-40B4-BE49-F238E27FC236}">
                  <a16:creationId xmlns:a16="http://schemas.microsoft.com/office/drawing/2014/main" id="{44AA6540-B2A3-C2A2-F484-8B484F81EB2C}"/>
                </a:ext>
              </a:extLst>
            </p:cNvPr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834;p65">
              <a:extLst>
                <a:ext uri="{FF2B5EF4-FFF2-40B4-BE49-F238E27FC236}">
                  <a16:creationId xmlns:a16="http://schemas.microsoft.com/office/drawing/2014/main" id="{C5AA0C91-5545-112B-DDF8-E04B62B0108E}"/>
                </a:ext>
              </a:extLst>
            </p:cNvPr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835;p65">
              <a:extLst>
                <a:ext uri="{FF2B5EF4-FFF2-40B4-BE49-F238E27FC236}">
                  <a16:creationId xmlns:a16="http://schemas.microsoft.com/office/drawing/2014/main" id="{FA8DEC73-3C40-F54E-E146-A5E4892FC9C4}"/>
                </a:ext>
              </a:extLst>
            </p:cNvPr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836;p65">
              <a:extLst>
                <a:ext uri="{FF2B5EF4-FFF2-40B4-BE49-F238E27FC236}">
                  <a16:creationId xmlns:a16="http://schemas.microsoft.com/office/drawing/2014/main" id="{80CEB3E6-5A21-09BB-E647-A7B98D0D4BEE}"/>
                </a:ext>
              </a:extLst>
            </p:cNvPr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837;p65">
              <a:extLst>
                <a:ext uri="{FF2B5EF4-FFF2-40B4-BE49-F238E27FC236}">
                  <a16:creationId xmlns:a16="http://schemas.microsoft.com/office/drawing/2014/main" id="{B35B8B20-D8F1-BBF8-2CC4-60A43D9C079A}"/>
                </a:ext>
              </a:extLst>
            </p:cNvPr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838;p65">
              <a:extLst>
                <a:ext uri="{FF2B5EF4-FFF2-40B4-BE49-F238E27FC236}">
                  <a16:creationId xmlns:a16="http://schemas.microsoft.com/office/drawing/2014/main" id="{7175D770-C445-F360-8496-33171C635537}"/>
                </a:ext>
              </a:extLst>
            </p:cNvPr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839;p65">
              <a:extLst>
                <a:ext uri="{FF2B5EF4-FFF2-40B4-BE49-F238E27FC236}">
                  <a16:creationId xmlns:a16="http://schemas.microsoft.com/office/drawing/2014/main" id="{38C1FC80-CB4F-BBDA-FE1C-4A1D5FFFC92E}"/>
                </a:ext>
              </a:extLst>
            </p:cNvPr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840;p65">
              <a:extLst>
                <a:ext uri="{FF2B5EF4-FFF2-40B4-BE49-F238E27FC236}">
                  <a16:creationId xmlns:a16="http://schemas.microsoft.com/office/drawing/2014/main" id="{12C90775-AA47-9193-BFCA-07A6D07E66BE}"/>
                </a:ext>
              </a:extLst>
            </p:cNvPr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841;p65">
              <a:extLst>
                <a:ext uri="{FF2B5EF4-FFF2-40B4-BE49-F238E27FC236}">
                  <a16:creationId xmlns:a16="http://schemas.microsoft.com/office/drawing/2014/main" id="{E491C0A3-8C7D-0F33-DA1B-884602618F56}"/>
                </a:ext>
              </a:extLst>
            </p:cNvPr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842;p65">
              <a:extLst>
                <a:ext uri="{FF2B5EF4-FFF2-40B4-BE49-F238E27FC236}">
                  <a16:creationId xmlns:a16="http://schemas.microsoft.com/office/drawing/2014/main" id="{1D201848-E5D8-FC06-985F-97F86628D8B8}"/>
                </a:ext>
              </a:extLst>
            </p:cNvPr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843;p65">
              <a:extLst>
                <a:ext uri="{FF2B5EF4-FFF2-40B4-BE49-F238E27FC236}">
                  <a16:creationId xmlns:a16="http://schemas.microsoft.com/office/drawing/2014/main" id="{5BF86497-F2E9-7830-F066-102E883136EB}"/>
                </a:ext>
              </a:extLst>
            </p:cNvPr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844;p65">
              <a:extLst>
                <a:ext uri="{FF2B5EF4-FFF2-40B4-BE49-F238E27FC236}">
                  <a16:creationId xmlns:a16="http://schemas.microsoft.com/office/drawing/2014/main" id="{E76088AA-51D2-6487-A497-0BEF1882121A}"/>
                </a:ext>
              </a:extLst>
            </p:cNvPr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845;p65">
              <a:extLst>
                <a:ext uri="{FF2B5EF4-FFF2-40B4-BE49-F238E27FC236}">
                  <a16:creationId xmlns:a16="http://schemas.microsoft.com/office/drawing/2014/main" id="{15708188-28F2-0C09-BBBB-5496091B916B}"/>
                </a:ext>
              </a:extLst>
            </p:cNvPr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846;p65">
              <a:extLst>
                <a:ext uri="{FF2B5EF4-FFF2-40B4-BE49-F238E27FC236}">
                  <a16:creationId xmlns:a16="http://schemas.microsoft.com/office/drawing/2014/main" id="{84E10443-C2E9-9DC2-B653-DCBFBDF673CF}"/>
                </a:ext>
              </a:extLst>
            </p:cNvPr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847;p65">
              <a:extLst>
                <a:ext uri="{FF2B5EF4-FFF2-40B4-BE49-F238E27FC236}">
                  <a16:creationId xmlns:a16="http://schemas.microsoft.com/office/drawing/2014/main" id="{FF4113ED-2DBB-F204-5C4F-ED12E062FA8A}"/>
                </a:ext>
              </a:extLst>
            </p:cNvPr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848;p65">
              <a:extLst>
                <a:ext uri="{FF2B5EF4-FFF2-40B4-BE49-F238E27FC236}">
                  <a16:creationId xmlns:a16="http://schemas.microsoft.com/office/drawing/2014/main" id="{91C219E2-3073-7C19-96F0-C753D76CBF3E}"/>
                </a:ext>
              </a:extLst>
            </p:cNvPr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849;p65">
              <a:extLst>
                <a:ext uri="{FF2B5EF4-FFF2-40B4-BE49-F238E27FC236}">
                  <a16:creationId xmlns:a16="http://schemas.microsoft.com/office/drawing/2014/main" id="{39699CC9-2077-9170-651D-15CA24B0AC0E}"/>
                </a:ext>
              </a:extLst>
            </p:cNvPr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850;p65">
              <a:extLst>
                <a:ext uri="{FF2B5EF4-FFF2-40B4-BE49-F238E27FC236}">
                  <a16:creationId xmlns:a16="http://schemas.microsoft.com/office/drawing/2014/main" id="{F34246E8-9FB5-00B6-8244-ACF5AE2CCE2F}"/>
                </a:ext>
              </a:extLst>
            </p:cNvPr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851;p65">
              <a:extLst>
                <a:ext uri="{FF2B5EF4-FFF2-40B4-BE49-F238E27FC236}">
                  <a16:creationId xmlns:a16="http://schemas.microsoft.com/office/drawing/2014/main" id="{4E392A05-1042-F6F6-54D3-5F6EE0EAD759}"/>
                </a:ext>
              </a:extLst>
            </p:cNvPr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852;p65">
              <a:extLst>
                <a:ext uri="{FF2B5EF4-FFF2-40B4-BE49-F238E27FC236}">
                  <a16:creationId xmlns:a16="http://schemas.microsoft.com/office/drawing/2014/main" id="{BB28AF5A-2DF2-5B89-DDCB-B0F497F79700}"/>
                </a:ext>
              </a:extLst>
            </p:cNvPr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853;p65">
              <a:extLst>
                <a:ext uri="{FF2B5EF4-FFF2-40B4-BE49-F238E27FC236}">
                  <a16:creationId xmlns:a16="http://schemas.microsoft.com/office/drawing/2014/main" id="{614A00A3-ABDA-451A-C536-200BA69FE840}"/>
                </a:ext>
              </a:extLst>
            </p:cNvPr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854;p65">
              <a:extLst>
                <a:ext uri="{FF2B5EF4-FFF2-40B4-BE49-F238E27FC236}">
                  <a16:creationId xmlns:a16="http://schemas.microsoft.com/office/drawing/2014/main" id="{4C698060-7F25-CF3C-F137-C976E76E8BE3}"/>
                </a:ext>
              </a:extLst>
            </p:cNvPr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855;p65">
              <a:extLst>
                <a:ext uri="{FF2B5EF4-FFF2-40B4-BE49-F238E27FC236}">
                  <a16:creationId xmlns:a16="http://schemas.microsoft.com/office/drawing/2014/main" id="{948F3BD1-706E-9D6A-B3EF-A29EE72AC861}"/>
                </a:ext>
              </a:extLst>
            </p:cNvPr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856;p65">
              <a:extLst>
                <a:ext uri="{FF2B5EF4-FFF2-40B4-BE49-F238E27FC236}">
                  <a16:creationId xmlns:a16="http://schemas.microsoft.com/office/drawing/2014/main" id="{7991C988-2B08-EDB2-48E8-F1DA789EFD54}"/>
                </a:ext>
              </a:extLst>
            </p:cNvPr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857;p65">
              <a:extLst>
                <a:ext uri="{FF2B5EF4-FFF2-40B4-BE49-F238E27FC236}">
                  <a16:creationId xmlns:a16="http://schemas.microsoft.com/office/drawing/2014/main" id="{4F0D566C-B563-4410-658C-496AFDCCB52F}"/>
                </a:ext>
              </a:extLst>
            </p:cNvPr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858;p65">
              <a:extLst>
                <a:ext uri="{FF2B5EF4-FFF2-40B4-BE49-F238E27FC236}">
                  <a16:creationId xmlns:a16="http://schemas.microsoft.com/office/drawing/2014/main" id="{D131E134-FC8E-AEE0-E643-32CA22BCA835}"/>
                </a:ext>
              </a:extLst>
            </p:cNvPr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859;p65">
              <a:extLst>
                <a:ext uri="{FF2B5EF4-FFF2-40B4-BE49-F238E27FC236}">
                  <a16:creationId xmlns:a16="http://schemas.microsoft.com/office/drawing/2014/main" id="{D965EE9C-2D16-0708-A6ED-23055A4872CD}"/>
                </a:ext>
              </a:extLst>
            </p:cNvPr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860;p65">
              <a:extLst>
                <a:ext uri="{FF2B5EF4-FFF2-40B4-BE49-F238E27FC236}">
                  <a16:creationId xmlns:a16="http://schemas.microsoft.com/office/drawing/2014/main" id="{20CFD671-B24D-04CC-500D-A6E3477C586D}"/>
                </a:ext>
              </a:extLst>
            </p:cNvPr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861;p65">
              <a:extLst>
                <a:ext uri="{FF2B5EF4-FFF2-40B4-BE49-F238E27FC236}">
                  <a16:creationId xmlns:a16="http://schemas.microsoft.com/office/drawing/2014/main" id="{2F75B1C0-2269-B3BC-748F-7776DA0728C8}"/>
                </a:ext>
              </a:extLst>
            </p:cNvPr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862;p65">
              <a:extLst>
                <a:ext uri="{FF2B5EF4-FFF2-40B4-BE49-F238E27FC236}">
                  <a16:creationId xmlns:a16="http://schemas.microsoft.com/office/drawing/2014/main" id="{1B3BC782-8C79-F689-CE91-BF9F3DA60074}"/>
                </a:ext>
              </a:extLst>
            </p:cNvPr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863;p65">
              <a:extLst>
                <a:ext uri="{FF2B5EF4-FFF2-40B4-BE49-F238E27FC236}">
                  <a16:creationId xmlns:a16="http://schemas.microsoft.com/office/drawing/2014/main" id="{D726FD83-2299-8A0A-90B9-0D509E58F6F8}"/>
                </a:ext>
              </a:extLst>
            </p:cNvPr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864;p65">
              <a:extLst>
                <a:ext uri="{FF2B5EF4-FFF2-40B4-BE49-F238E27FC236}">
                  <a16:creationId xmlns:a16="http://schemas.microsoft.com/office/drawing/2014/main" id="{BDFCD2A1-C9F5-F4BF-0ECA-2B529690FF18}"/>
                </a:ext>
              </a:extLst>
            </p:cNvPr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865;p65">
              <a:extLst>
                <a:ext uri="{FF2B5EF4-FFF2-40B4-BE49-F238E27FC236}">
                  <a16:creationId xmlns:a16="http://schemas.microsoft.com/office/drawing/2014/main" id="{EA98F6AB-AEB1-826C-F328-D304C3F955AB}"/>
                </a:ext>
              </a:extLst>
            </p:cNvPr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866;p65">
              <a:extLst>
                <a:ext uri="{FF2B5EF4-FFF2-40B4-BE49-F238E27FC236}">
                  <a16:creationId xmlns:a16="http://schemas.microsoft.com/office/drawing/2014/main" id="{AE666DAB-A4B1-1292-542F-289132CD4168}"/>
                </a:ext>
              </a:extLst>
            </p:cNvPr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867;p65">
              <a:extLst>
                <a:ext uri="{FF2B5EF4-FFF2-40B4-BE49-F238E27FC236}">
                  <a16:creationId xmlns:a16="http://schemas.microsoft.com/office/drawing/2014/main" id="{42CC814A-AB15-A6CE-50CA-9312A52CE507}"/>
                </a:ext>
              </a:extLst>
            </p:cNvPr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868;p65">
              <a:extLst>
                <a:ext uri="{FF2B5EF4-FFF2-40B4-BE49-F238E27FC236}">
                  <a16:creationId xmlns:a16="http://schemas.microsoft.com/office/drawing/2014/main" id="{A0C430A3-6CAB-3DD2-AEE2-FC901F9512CE}"/>
                </a:ext>
              </a:extLst>
            </p:cNvPr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869;p65">
              <a:extLst>
                <a:ext uri="{FF2B5EF4-FFF2-40B4-BE49-F238E27FC236}">
                  <a16:creationId xmlns:a16="http://schemas.microsoft.com/office/drawing/2014/main" id="{6D4EAD2C-BD70-871A-2784-09AC07B0C4E4}"/>
                </a:ext>
              </a:extLst>
            </p:cNvPr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870;p65">
              <a:extLst>
                <a:ext uri="{FF2B5EF4-FFF2-40B4-BE49-F238E27FC236}">
                  <a16:creationId xmlns:a16="http://schemas.microsoft.com/office/drawing/2014/main" id="{201D808C-930D-A522-2E0E-928DE91A84B0}"/>
                </a:ext>
              </a:extLst>
            </p:cNvPr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871;p65">
              <a:extLst>
                <a:ext uri="{FF2B5EF4-FFF2-40B4-BE49-F238E27FC236}">
                  <a16:creationId xmlns:a16="http://schemas.microsoft.com/office/drawing/2014/main" id="{360612BE-EE74-E882-036B-5EA84A9CA9B3}"/>
                </a:ext>
              </a:extLst>
            </p:cNvPr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872;p65">
              <a:extLst>
                <a:ext uri="{FF2B5EF4-FFF2-40B4-BE49-F238E27FC236}">
                  <a16:creationId xmlns:a16="http://schemas.microsoft.com/office/drawing/2014/main" id="{B4E42FAE-2141-C863-6949-F68642D825EA}"/>
                </a:ext>
              </a:extLst>
            </p:cNvPr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873;p65">
              <a:extLst>
                <a:ext uri="{FF2B5EF4-FFF2-40B4-BE49-F238E27FC236}">
                  <a16:creationId xmlns:a16="http://schemas.microsoft.com/office/drawing/2014/main" id="{A33940A6-5016-ECDA-921E-519F8AE0AA9C}"/>
                </a:ext>
              </a:extLst>
            </p:cNvPr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874;p65">
              <a:extLst>
                <a:ext uri="{FF2B5EF4-FFF2-40B4-BE49-F238E27FC236}">
                  <a16:creationId xmlns:a16="http://schemas.microsoft.com/office/drawing/2014/main" id="{074BB2AF-9236-1A18-B43A-65CF759038F5}"/>
                </a:ext>
              </a:extLst>
            </p:cNvPr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875;p65">
              <a:extLst>
                <a:ext uri="{FF2B5EF4-FFF2-40B4-BE49-F238E27FC236}">
                  <a16:creationId xmlns:a16="http://schemas.microsoft.com/office/drawing/2014/main" id="{EE6816E1-8418-65F9-C079-57A297F0932D}"/>
                </a:ext>
              </a:extLst>
            </p:cNvPr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876;p65">
              <a:extLst>
                <a:ext uri="{FF2B5EF4-FFF2-40B4-BE49-F238E27FC236}">
                  <a16:creationId xmlns:a16="http://schemas.microsoft.com/office/drawing/2014/main" id="{6E3F4030-2671-9981-C4A0-992B759FB5EE}"/>
                </a:ext>
              </a:extLst>
            </p:cNvPr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877;p65">
              <a:extLst>
                <a:ext uri="{FF2B5EF4-FFF2-40B4-BE49-F238E27FC236}">
                  <a16:creationId xmlns:a16="http://schemas.microsoft.com/office/drawing/2014/main" id="{FAFAECFE-1B62-B9E9-7182-A8FCB6EBED40}"/>
                </a:ext>
              </a:extLst>
            </p:cNvPr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878;p65">
              <a:extLst>
                <a:ext uri="{FF2B5EF4-FFF2-40B4-BE49-F238E27FC236}">
                  <a16:creationId xmlns:a16="http://schemas.microsoft.com/office/drawing/2014/main" id="{FA9AA15B-7DE4-E4EF-47FF-1BFEB62A8EE5}"/>
                </a:ext>
              </a:extLst>
            </p:cNvPr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879;p65">
              <a:extLst>
                <a:ext uri="{FF2B5EF4-FFF2-40B4-BE49-F238E27FC236}">
                  <a16:creationId xmlns:a16="http://schemas.microsoft.com/office/drawing/2014/main" id="{6BA71988-BA07-8585-1EE5-26F06DC53274}"/>
                </a:ext>
              </a:extLst>
            </p:cNvPr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880;p65">
              <a:extLst>
                <a:ext uri="{FF2B5EF4-FFF2-40B4-BE49-F238E27FC236}">
                  <a16:creationId xmlns:a16="http://schemas.microsoft.com/office/drawing/2014/main" id="{B69DEACF-6881-74FA-D5F7-E948FE633037}"/>
                </a:ext>
              </a:extLst>
            </p:cNvPr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881;p65">
              <a:extLst>
                <a:ext uri="{FF2B5EF4-FFF2-40B4-BE49-F238E27FC236}">
                  <a16:creationId xmlns:a16="http://schemas.microsoft.com/office/drawing/2014/main" id="{66879C9A-FE53-9E2D-9D77-845177803788}"/>
                </a:ext>
              </a:extLst>
            </p:cNvPr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882;p65">
              <a:extLst>
                <a:ext uri="{FF2B5EF4-FFF2-40B4-BE49-F238E27FC236}">
                  <a16:creationId xmlns:a16="http://schemas.microsoft.com/office/drawing/2014/main" id="{0A4C06D8-373E-AA95-583F-619F47083EB2}"/>
                </a:ext>
              </a:extLst>
            </p:cNvPr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883;p65">
              <a:extLst>
                <a:ext uri="{FF2B5EF4-FFF2-40B4-BE49-F238E27FC236}">
                  <a16:creationId xmlns:a16="http://schemas.microsoft.com/office/drawing/2014/main" id="{AD2820E0-674C-D65A-4CBB-B3E43CF22972}"/>
                </a:ext>
              </a:extLst>
            </p:cNvPr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884;p65">
              <a:extLst>
                <a:ext uri="{FF2B5EF4-FFF2-40B4-BE49-F238E27FC236}">
                  <a16:creationId xmlns:a16="http://schemas.microsoft.com/office/drawing/2014/main" id="{7CF43BD1-0A10-9772-69CE-80FA2944C25D}"/>
                </a:ext>
              </a:extLst>
            </p:cNvPr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885;p65">
              <a:extLst>
                <a:ext uri="{FF2B5EF4-FFF2-40B4-BE49-F238E27FC236}">
                  <a16:creationId xmlns:a16="http://schemas.microsoft.com/office/drawing/2014/main" id="{A3225346-EA95-D6F3-D574-870C99DD73CF}"/>
                </a:ext>
              </a:extLst>
            </p:cNvPr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886;p65">
              <a:extLst>
                <a:ext uri="{FF2B5EF4-FFF2-40B4-BE49-F238E27FC236}">
                  <a16:creationId xmlns:a16="http://schemas.microsoft.com/office/drawing/2014/main" id="{BABE34CB-B94A-D20E-F8DA-2B2B5F8058E5}"/>
                </a:ext>
              </a:extLst>
            </p:cNvPr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887;p65">
              <a:extLst>
                <a:ext uri="{FF2B5EF4-FFF2-40B4-BE49-F238E27FC236}">
                  <a16:creationId xmlns:a16="http://schemas.microsoft.com/office/drawing/2014/main" id="{48BF545B-EC0C-430F-5439-3FF2EA6CFBEE}"/>
                </a:ext>
              </a:extLst>
            </p:cNvPr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888;p65">
              <a:extLst>
                <a:ext uri="{FF2B5EF4-FFF2-40B4-BE49-F238E27FC236}">
                  <a16:creationId xmlns:a16="http://schemas.microsoft.com/office/drawing/2014/main" id="{11E076C7-F9EE-22C9-69C1-E5A3B132B5B7}"/>
                </a:ext>
              </a:extLst>
            </p:cNvPr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889;p65">
              <a:extLst>
                <a:ext uri="{FF2B5EF4-FFF2-40B4-BE49-F238E27FC236}">
                  <a16:creationId xmlns:a16="http://schemas.microsoft.com/office/drawing/2014/main" id="{9785B2FB-D4D3-0BC7-01BD-D4E8BD608082}"/>
                </a:ext>
              </a:extLst>
            </p:cNvPr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890;p65">
              <a:extLst>
                <a:ext uri="{FF2B5EF4-FFF2-40B4-BE49-F238E27FC236}">
                  <a16:creationId xmlns:a16="http://schemas.microsoft.com/office/drawing/2014/main" id="{FDEA1A95-7546-2D15-D16F-B4F93691098D}"/>
                </a:ext>
              </a:extLst>
            </p:cNvPr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891;p65">
              <a:extLst>
                <a:ext uri="{FF2B5EF4-FFF2-40B4-BE49-F238E27FC236}">
                  <a16:creationId xmlns:a16="http://schemas.microsoft.com/office/drawing/2014/main" id="{16681522-E354-5E99-D8EF-B7E7EDF8CE35}"/>
                </a:ext>
              </a:extLst>
            </p:cNvPr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892;p65">
              <a:extLst>
                <a:ext uri="{FF2B5EF4-FFF2-40B4-BE49-F238E27FC236}">
                  <a16:creationId xmlns:a16="http://schemas.microsoft.com/office/drawing/2014/main" id="{0AD27EF7-0CCC-667B-234F-4D23C2EC774B}"/>
                </a:ext>
              </a:extLst>
            </p:cNvPr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893;p65">
              <a:extLst>
                <a:ext uri="{FF2B5EF4-FFF2-40B4-BE49-F238E27FC236}">
                  <a16:creationId xmlns:a16="http://schemas.microsoft.com/office/drawing/2014/main" id="{3D8ED39D-E659-0C1E-4F78-DF4995D49777}"/>
                </a:ext>
              </a:extLst>
            </p:cNvPr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894;p65">
              <a:extLst>
                <a:ext uri="{FF2B5EF4-FFF2-40B4-BE49-F238E27FC236}">
                  <a16:creationId xmlns:a16="http://schemas.microsoft.com/office/drawing/2014/main" id="{95047AB3-4F61-D2A1-226D-6DF4F37A802E}"/>
                </a:ext>
              </a:extLst>
            </p:cNvPr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895;p65">
              <a:extLst>
                <a:ext uri="{FF2B5EF4-FFF2-40B4-BE49-F238E27FC236}">
                  <a16:creationId xmlns:a16="http://schemas.microsoft.com/office/drawing/2014/main" id="{540A88A1-6282-E0EF-B5D7-61FEB158BA03}"/>
                </a:ext>
              </a:extLst>
            </p:cNvPr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896;p65">
              <a:extLst>
                <a:ext uri="{FF2B5EF4-FFF2-40B4-BE49-F238E27FC236}">
                  <a16:creationId xmlns:a16="http://schemas.microsoft.com/office/drawing/2014/main" id="{FE806E5F-9B40-169F-2FA2-6B31738EA355}"/>
                </a:ext>
              </a:extLst>
            </p:cNvPr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897;p65">
              <a:extLst>
                <a:ext uri="{FF2B5EF4-FFF2-40B4-BE49-F238E27FC236}">
                  <a16:creationId xmlns:a16="http://schemas.microsoft.com/office/drawing/2014/main" id="{9AB2BAE8-C801-55F0-53CE-D2FA1D104AF9}"/>
                </a:ext>
              </a:extLst>
            </p:cNvPr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898;p65">
              <a:extLst>
                <a:ext uri="{FF2B5EF4-FFF2-40B4-BE49-F238E27FC236}">
                  <a16:creationId xmlns:a16="http://schemas.microsoft.com/office/drawing/2014/main" id="{6C5A888A-3D0D-1DC8-C616-021EC2D227FC}"/>
                </a:ext>
              </a:extLst>
            </p:cNvPr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899;p65">
              <a:extLst>
                <a:ext uri="{FF2B5EF4-FFF2-40B4-BE49-F238E27FC236}">
                  <a16:creationId xmlns:a16="http://schemas.microsoft.com/office/drawing/2014/main" id="{BB23B357-BA7E-4F85-C785-FC09BA1277F3}"/>
                </a:ext>
              </a:extLst>
            </p:cNvPr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900;p65">
              <a:extLst>
                <a:ext uri="{FF2B5EF4-FFF2-40B4-BE49-F238E27FC236}">
                  <a16:creationId xmlns:a16="http://schemas.microsoft.com/office/drawing/2014/main" id="{1026878C-665C-7E62-0485-A94B7EB7B1FB}"/>
                </a:ext>
              </a:extLst>
            </p:cNvPr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901;p65">
              <a:extLst>
                <a:ext uri="{FF2B5EF4-FFF2-40B4-BE49-F238E27FC236}">
                  <a16:creationId xmlns:a16="http://schemas.microsoft.com/office/drawing/2014/main" id="{819C79CF-77A8-C6E6-7F83-29A789232511}"/>
                </a:ext>
              </a:extLst>
            </p:cNvPr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902;p65">
              <a:extLst>
                <a:ext uri="{FF2B5EF4-FFF2-40B4-BE49-F238E27FC236}">
                  <a16:creationId xmlns:a16="http://schemas.microsoft.com/office/drawing/2014/main" id="{02DBCBBD-718C-157C-FE35-2D4E73E16025}"/>
                </a:ext>
              </a:extLst>
            </p:cNvPr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903;p65">
              <a:extLst>
                <a:ext uri="{FF2B5EF4-FFF2-40B4-BE49-F238E27FC236}">
                  <a16:creationId xmlns:a16="http://schemas.microsoft.com/office/drawing/2014/main" id="{F258546F-1158-7980-12D8-F53465004E41}"/>
                </a:ext>
              </a:extLst>
            </p:cNvPr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904;p65">
              <a:extLst>
                <a:ext uri="{FF2B5EF4-FFF2-40B4-BE49-F238E27FC236}">
                  <a16:creationId xmlns:a16="http://schemas.microsoft.com/office/drawing/2014/main" id="{3339E4DF-1BBF-639E-1F2D-0F9A0BBECAC2}"/>
                </a:ext>
              </a:extLst>
            </p:cNvPr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905;p65">
              <a:extLst>
                <a:ext uri="{FF2B5EF4-FFF2-40B4-BE49-F238E27FC236}">
                  <a16:creationId xmlns:a16="http://schemas.microsoft.com/office/drawing/2014/main" id="{10F4623C-6A24-7E77-B8EE-6982908DCC5E}"/>
                </a:ext>
              </a:extLst>
            </p:cNvPr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906;p65">
              <a:extLst>
                <a:ext uri="{FF2B5EF4-FFF2-40B4-BE49-F238E27FC236}">
                  <a16:creationId xmlns:a16="http://schemas.microsoft.com/office/drawing/2014/main" id="{BF15AD82-D17F-0B38-ABD7-4B77911B732E}"/>
                </a:ext>
              </a:extLst>
            </p:cNvPr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907;p65">
              <a:extLst>
                <a:ext uri="{FF2B5EF4-FFF2-40B4-BE49-F238E27FC236}">
                  <a16:creationId xmlns:a16="http://schemas.microsoft.com/office/drawing/2014/main" id="{D5C55437-6129-D74B-F1EB-F112AA73B8C2}"/>
                </a:ext>
              </a:extLst>
            </p:cNvPr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908;p65">
              <a:extLst>
                <a:ext uri="{FF2B5EF4-FFF2-40B4-BE49-F238E27FC236}">
                  <a16:creationId xmlns:a16="http://schemas.microsoft.com/office/drawing/2014/main" id="{3CC701FA-DD70-00CB-419E-27DF7681E655}"/>
                </a:ext>
              </a:extLst>
            </p:cNvPr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909;p65">
              <a:extLst>
                <a:ext uri="{FF2B5EF4-FFF2-40B4-BE49-F238E27FC236}">
                  <a16:creationId xmlns:a16="http://schemas.microsoft.com/office/drawing/2014/main" id="{7B40FF05-C1BF-1AA3-5FD5-08F2EBB5ABB2}"/>
                </a:ext>
              </a:extLst>
            </p:cNvPr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910;p65">
              <a:extLst>
                <a:ext uri="{FF2B5EF4-FFF2-40B4-BE49-F238E27FC236}">
                  <a16:creationId xmlns:a16="http://schemas.microsoft.com/office/drawing/2014/main" id="{552CFB0A-2E9F-5EA5-D08D-2A2975378965}"/>
                </a:ext>
              </a:extLst>
            </p:cNvPr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911;p65">
              <a:extLst>
                <a:ext uri="{FF2B5EF4-FFF2-40B4-BE49-F238E27FC236}">
                  <a16:creationId xmlns:a16="http://schemas.microsoft.com/office/drawing/2014/main" id="{6268E48E-BC21-437A-5D36-EC47C5CFE5D5}"/>
                </a:ext>
              </a:extLst>
            </p:cNvPr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912;p65">
              <a:extLst>
                <a:ext uri="{FF2B5EF4-FFF2-40B4-BE49-F238E27FC236}">
                  <a16:creationId xmlns:a16="http://schemas.microsoft.com/office/drawing/2014/main" id="{02150B75-B873-5E7A-0CDD-9E16E95B74E4}"/>
                </a:ext>
              </a:extLst>
            </p:cNvPr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913;p65">
              <a:extLst>
                <a:ext uri="{FF2B5EF4-FFF2-40B4-BE49-F238E27FC236}">
                  <a16:creationId xmlns:a16="http://schemas.microsoft.com/office/drawing/2014/main" id="{A2D51724-2756-18F5-3734-A846522D415C}"/>
                </a:ext>
              </a:extLst>
            </p:cNvPr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914;p65">
              <a:extLst>
                <a:ext uri="{FF2B5EF4-FFF2-40B4-BE49-F238E27FC236}">
                  <a16:creationId xmlns:a16="http://schemas.microsoft.com/office/drawing/2014/main" id="{71CC7A1E-7BD4-4735-20CB-882C55DFCE8B}"/>
                </a:ext>
              </a:extLst>
            </p:cNvPr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915;p65">
              <a:extLst>
                <a:ext uri="{FF2B5EF4-FFF2-40B4-BE49-F238E27FC236}">
                  <a16:creationId xmlns:a16="http://schemas.microsoft.com/office/drawing/2014/main" id="{F01BDED7-7E06-5FFF-3F6D-2D2E8036CD53}"/>
                </a:ext>
              </a:extLst>
            </p:cNvPr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916;p65">
              <a:extLst>
                <a:ext uri="{FF2B5EF4-FFF2-40B4-BE49-F238E27FC236}">
                  <a16:creationId xmlns:a16="http://schemas.microsoft.com/office/drawing/2014/main" id="{BE523D94-E5D5-F603-1A8C-9DF47992886F}"/>
                </a:ext>
              </a:extLst>
            </p:cNvPr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917;p65">
              <a:extLst>
                <a:ext uri="{FF2B5EF4-FFF2-40B4-BE49-F238E27FC236}">
                  <a16:creationId xmlns:a16="http://schemas.microsoft.com/office/drawing/2014/main" id="{23B30129-713F-B47C-4E2E-67D69A50F3E9}"/>
                </a:ext>
              </a:extLst>
            </p:cNvPr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918;p65">
              <a:extLst>
                <a:ext uri="{FF2B5EF4-FFF2-40B4-BE49-F238E27FC236}">
                  <a16:creationId xmlns:a16="http://schemas.microsoft.com/office/drawing/2014/main" id="{A0892713-F592-BDBB-3059-2F35A1357A2A}"/>
                </a:ext>
              </a:extLst>
            </p:cNvPr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919;p65">
              <a:extLst>
                <a:ext uri="{FF2B5EF4-FFF2-40B4-BE49-F238E27FC236}">
                  <a16:creationId xmlns:a16="http://schemas.microsoft.com/office/drawing/2014/main" id="{6CF0A0A5-1297-9E2D-EE8D-C1F4713BCD48}"/>
                </a:ext>
              </a:extLst>
            </p:cNvPr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920;p65">
              <a:extLst>
                <a:ext uri="{FF2B5EF4-FFF2-40B4-BE49-F238E27FC236}">
                  <a16:creationId xmlns:a16="http://schemas.microsoft.com/office/drawing/2014/main" id="{FB4C3CCB-028F-3FAF-86C3-7C012319C092}"/>
                </a:ext>
              </a:extLst>
            </p:cNvPr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921;p65">
              <a:extLst>
                <a:ext uri="{FF2B5EF4-FFF2-40B4-BE49-F238E27FC236}">
                  <a16:creationId xmlns:a16="http://schemas.microsoft.com/office/drawing/2014/main" id="{91312377-BAFC-48F1-79CC-71DAAD8F4807}"/>
                </a:ext>
              </a:extLst>
            </p:cNvPr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922;p65">
              <a:extLst>
                <a:ext uri="{FF2B5EF4-FFF2-40B4-BE49-F238E27FC236}">
                  <a16:creationId xmlns:a16="http://schemas.microsoft.com/office/drawing/2014/main" id="{47CFD832-42C3-21A6-B721-22F9E95D89D8}"/>
                </a:ext>
              </a:extLst>
            </p:cNvPr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923;p65">
              <a:extLst>
                <a:ext uri="{FF2B5EF4-FFF2-40B4-BE49-F238E27FC236}">
                  <a16:creationId xmlns:a16="http://schemas.microsoft.com/office/drawing/2014/main" id="{38B82EA4-C916-1143-0CA5-7B5692DE3359}"/>
                </a:ext>
              </a:extLst>
            </p:cNvPr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924;p65">
              <a:extLst>
                <a:ext uri="{FF2B5EF4-FFF2-40B4-BE49-F238E27FC236}">
                  <a16:creationId xmlns:a16="http://schemas.microsoft.com/office/drawing/2014/main" id="{178B911A-1781-BDCF-5F62-40EB0E28A4B7}"/>
                </a:ext>
              </a:extLst>
            </p:cNvPr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925;p65">
              <a:extLst>
                <a:ext uri="{FF2B5EF4-FFF2-40B4-BE49-F238E27FC236}">
                  <a16:creationId xmlns:a16="http://schemas.microsoft.com/office/drawing/2014/main" id="{F223AE75-1DAA-4CFF-66A5-8280EC9150C5}"/>
                </a:ext>
              </a:extLst>
            </p:cNvPr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926;p65">
              <a:extLst>
                <a:ext uri="{FF2B5EF4-FFF2-40B4-BE49-F238E27FC236}">
                  <a16:creationId xmlns:a16="http://schemas.microsoft.com/office/drawing/2014/main" id="{A69A6D26-CE69-BB3B-60FA-9CD9A71A77AF}"/>
                </a:ext>
              </a:extLst>
            </p:cNvPr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927;p65">
              <a:extLst>
                <a:ext uri="{FF2B5EF4-FFF2-40B4-BE49-F238E27FC236}">
                  <a16:creationId xmlns:a16="http://schemas.microsoft.com/office/drawing/2014/main" id="{B9E93F2C-62A5-758D-44C5-696BD6422699}"/>
                </a:ext>
              </a:extLst>
            </p:cNvPr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928;p65">
              <a:extLst>
                <a:ext uri="{FF2B5EF4-FFF2-40B4-BE49-F238E27FC236}">
                  <a16:creationId xmlns:a16="http://schemas.microsoft.com/office/drawing/2014/main" id="{6A77826C-4939-4546-E649-1D43022E2241}"/>
                </a:ext>
              </a:extLst>
            </p:cNvPr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929;p65">
              <a:extLst>
                <a:ext uri="{FF2B5EF4-FFF2-40B4-BE49-F238E27FC236}">
                  <a16:creationId xmlns:a16="http://schemas.microsoft.com/office/drawing/2014/main" id="{50F54C25-CC4F-CC34-2C15-10AF743FEA5E}"/>
                </a:ext>
              </a:extLst>
            </p:cNvPr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930;p65">
              <a:extLst>
                <a:ext uri="{FF2B5EF4-FFF2-40B4-BE49-F238E27FC236}">
                  <a16:creationId xmlns:a16="http://schemas.microsoft.com/office/drawing/2014/main" id="{BD1ED959-CF09-96D4-3B06-E8F3D7D512CC}"/>
                </a:ext>
              </a:extLst>
            </p:cNvPr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931;p65">
              <a:extLst>
                <a:ext uri="{FF2B5EF4-FFF2-40B4-BE49-F238E27FC236}">
                  <a16:creationId xmlns:a16="http://schemas.microsoft.com/office/drawing/2014/main" id="{6EBD8C96-8906-9B68-A959-A8385B7F0852}"/>
                </a:ext>
              </a:extLst>
            </p:cNvPr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932;p65">
              <a:extLst>
                <a:ext uri="{FF2B5EF4-FFF2-40B4-BE49-F238E27FC236}">
                  <a16:creationId xmlns:a16="http://schemas.microsoft.com/office/drawing/2014/main" id="{51FBFCD9-D1A8-4E10-8775-8775748162A8}"/>
                </a:ext>
              </a:extLst>
            </p:cNvPr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933;p65">
              <a:extLst>
                <a:ext uri="{FF2B5EF4-FFF2-40B4-BE49-F238E27FC236}">
                  <a16:creationId xmlns:a16="http://schemas.microsoft.com/office/drawing/2014/main" id="{8E6B59B9-E379-1CF6-9CB8-36350AD7FBE2}"/>
                </a:ext>
              </a:extLst>
            </p:cNvPr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934;p65">
              <a:extLst>
                <a:ext uri="{FF2B5EF4-FFF2-40B4-BE49-F238E27FC236}">
                  <a16:creationId xmlns:a16="http://schemas.microsoft.com/office/drawing/2014/main" id="{3F025167-7D50-712A-25E6-1520730FFB0E}"/>
                </a:ext>
              </a:extLst>
            </p:cNvPr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935;p65">
              <a:extLst>
                <a:ext uri="{FF2B5EF4-FFF2-40B4-BE49-F238E27FC236}">
                  <a16:creationId xmlns:a16="http://schemas.microsoft.com/office/drawing/2014/main" id="{CC0E75E6-72BF-F2E0-A494-FF5FC76BFAE7}"/>
                </a:ext>
              </a:extLst>
            </p:cNvPr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8936;p65">
              <a:extLst>
                <a:ext uri="{FF2B5EF4-FFF2-40B4-BE49-F238E27FC236}">
                  <a16:creationId xmlns:a16="http://schemas.microsoft.com/office/drawing/2014/main" id="{57AD197A-030E-D602-91AE-1B09BF44F40E}"/>
                </a:ext>
              </a:extLst>
            </p:cNvPr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8937;p65">
              <a:extLst>
                <a:ext uri="{FF2B5EF4-FFF2-40B4-BE49-F238E27FC236}">
                  <a16:creationId xmlns:a16="http://schemas.microsoft.com/office/drawing/2014/main" id="{D6E8E231-F812-E0A2-A91E-E60066BC7B67}"/>
                </a:ext>
              </a:extLst>
            </p:cNvPr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8938;p65">
              <a:extLst>
                <a:ext uri="{FF2B5EF4-FFF2-40B4-BE49-F238E27FC236}">
                  <a16:creationId xmlns:a16="http://schemas.microsoft.com/office/drawing/2014/main" id="{878E949A-75B0-9471-0263-AE81674194A6}"/>
                </a:ext>
              </a:extLst>
            </p:cNvPr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8939;p65">
              <a:extLst>
                <a:ext uri="{FF2B5EF4-FFF2-40B4-BE49-F238E27FC236}">
                  <a16:creationId xmlns:a16="http://schemas.microsoft.com/office/drawing/2014/main" id="{04BE92FE-2F15-B3FF-AFE8-9F2F7E7DFBE0}"/>
                </a:ext>
              </a:extLst>
            </p:cNvPr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8940;p65">
              <a:extLst>
                <a:ext uri="{FF2B5EF4-FFF2-40B4-BE49-F238E27FC236}">
                  <a16:creationId xmlns:a16="http://schemas.microsoft.com/office/drawing/2014/main" id="{CF266480-8475-331C-BA2A-7D4C74BABA99}"/>
                </a:ext>
              </a:extLst>
            </p:cNvPr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8941;p65">
              <a:extLst>
                <a:ext uri="{FF2B5EF4-FFF2-40B4-BE49-F238E27FC236}">
                  <a16:creationId xmlns:a16="http://schemas.microsoft.com/office/drawing/2014/main" id="{A7DEC53E-5BA7-6C81-C4BC-BA61E002D36A}"/>
                </a:ext>
              </a:extLst>
            </p:cNvPr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8942;p65">
              <a:extLst>
                <a:ext uri="{FF2B5EF4-FFF2-40B4-BE49-F238E27FC236}">
                  <a16:creationId xmlns:a16="http://schemas.microsoft.com/office/drawing/2014/main" id="{06BBF10C-5CDC-0287-248B-60796DAAF91C}"/>
                </a:ext>
              </a:extLst>
            </p:cNvPr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8943;p65">
              <a:extLst>
                <a:ext uri="{FF2B5EF4-FFF2-40B4-BE49-F238E27FC236}">
                  <a16:creationId xmlns:a16="http://schemas.microsoft.com/office/drawing/2014/main" id="{40753535-C019-427E-ACD2-476F4FC39511}"/>
                </a:ext>
              </a:extLst>
            </p:cNvPr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282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9622-6F21-320E-F05D-B7B57D8B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91589"/>
            <a:ext cx="8717280" cy="475538"/>
          </a:xfrm>
        </p:spPr>
        <p:txBody>
          <a:bodyPr/>
          <a:lstStyle/>
          <a:p>
            <a:r>
              <a:rPr lang="en-US" sz="2800" dirty="0"/>
              <a:t>Introducing yourself as a nurse / midwife</a:t>
            </a:r>
            <a:endParaRPr lang="en-ID" sz="28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779592F-8A28-DD17-8606-D700A955BE99}"/>
              </a:ext>
            </a:extLst>
          </p:cNvPr>
          <p:cNvSpPr/>
          <p:nvPr/>
        </p:nvSpPr>
        <p:spPr>
          <a:xfrm>
            <a:off x="148046" y="813331"/>
            <a:ext cx="3849189" cy="1736439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D" sz="1800" b="1" i="0" u="none" strike="noStrike" baseline="0" dirty="0">
                <a:latin typeface="Chalkboard"/>
              </a:rPr>
              <a:t>Greetings:</a:t>
            </a:r>
          </a:p>
          <a:p>
            <a:pPr algn="l"/>
            <a:r>
              <a:rPr lang="en-ID" sz="18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latin typeface="Chalkboard"/>
              </a:rPr>
              <a:t>Hello</a:t>
            </a:r>
          </a:p>
          <a:p>
            <a:pPr algn="l"/>
            <a:r>
              <a:rPr lang="en-ID" sz="18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 err="1">
                <a:latin typeface="Chalkboard"/>
              </a:rPr>
              <a:t>Assalamu’alaikum</a:t>
            </a:r>
            <a:endParaRPr lang="en-ID" sz="1800" b="0" i="0" u="none" strike="noStrike" baseline="0" dirty="0">
              <a:latin typeface="Chalkboard"/>
            </a:endParaRPr>
          </a:p>
          <a:p>
            <a:pPr algn="l"/>
            <a:r>
              <a:rPr lang="en-ID" sz="18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latin typeface="Chalkboard"/>
              </a:rPr>
              <a:t>Good Morning</a:t>
            </a:r>
          </a:p>
          <a:p>
            <a:pPr algn="l"/>
            <a:r>
              <a:rPr lang="en-ID" sz="18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latin typeface="Chalkboard"/>
              </a:rPr>
              <a:t>Good Afternoon</a:t>
            </a:r>
          </a:p>
          <a:p>
            <a:pPr algn="l"/>
            <a:r>
              <a:rPr lang="en-ID" sz="1800" b="0" i="0" u="none" strike="noStrike" baseline="0" dirty="0"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latin typeface="Chalkboard"/>
              </a:rPr>
              <a:t>Good Evening</a:t>
            </a:r>
            <a:endParaRPr lang="en-ID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CEBF7C10-BC1F-E4B7-BD75-B3A076E1F858}"/>
              </a:ext>
            </a:extLst>
          </p:cNvPr>
          <p:cNvSpPr/>
          <p:nvPr/>
        </p:nvSpPr>
        <p:spPr>
          <a:xfrm>
            <a:off x="148046" y="2786744"/>
            <a:ext cx="4310743" cy="202909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Introducing yourself and initial nursing interventions:</a:t>
            </a:r>
          </a:p>
          <a:p>
            <a:pPr algn="l"/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I’m .......... (your name)</a:t>
            </a:r>
          </a:p>
          <a:p>
            <a:pPr algn="l"/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I’m nurse ........... (your name)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I’ll take care of you today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I’ll take care of you in this ward</a:t>
            </a:r>
          </a:p>
          <a:p>
            <a:pPr algn="l"/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My name is...</a:t>
            </a:r>
            <a:endParaRPr lang="en-ID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7E482EC-4A2B-3F8D-C297-029F3ACAA5CF}"/>
              </a:ext>
            </a:extLst>
          </p:cNvPr>
          <p:cNvSpPr/>
          <p:nvPr/>
        </p:nvSpPr>
        <p:spPr>
          <a:xfrm>
            <a:off x="4929050" y="740229"/>
            <a:ext cx="3849189" cy="163721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D" sz="1800" b="1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Addressing someone: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How can I address you?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How can I call you?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Is it “Miss or Mrs....?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May I address you with....?</a:t>
            </a:r>
            <a:endParaRPr lang="en-ID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3052B656-288B-7E3B-A999-5A6285EEF401}"/>
              </a:ext>
            </a:extLst>
          </p:cNvPr>
          <p:cNvSpPr/>
          <p:nvPr/>
        </p:nvSpPr>
        <p:spPr>
          <a:xfrm>
            <a:off x="4876799" y="2786744"/>
            <a:ext cx="3953690" cy="187234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D" sz="1800" b="1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Response:</a:t>
            </a:r>
          </a:p>
          <a:p>
            <a:pPr algn="l"/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Please, address me with...</a:t>
            </a:r>
          </a:p>
          <a:p>
            <a:pPr algn="l"/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Please call me...</a:t>
            </a:r>
          </a:p>
          <a:p>
            <a:pPr algn="l"/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ID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You may address me...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chemeClr val="accent6">
                    <a:lumMod val="10000"/>
                  </a:schemeClr>
                </a:solidFill>
                <a:latin typeface="Chalkboard"/>
              </a:rPr>
              <a:t>Why don’t you call me...</a:t>
            </a:r>
            <a:endParaRPr lang="en-ID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37982"/>
      </p:ext>
    </p:extLst>
  </p:cSld>
  <p:clrMapOvr>
    <a:masterClrMapping/>
  </p:clrMapOvr>
</p:sld>
</file>

<file path=ppt/theme/theme1.xml><?xml version="1.0" encoding="utf-8"?>
<a:theme xmlns:a="http://schemas.openxmlformats.org/drawingml/2006/main" name="People Pattern by Slidesgo">
  <a:themeElements>
    <a:clrScheme name="Simple Light">
      <a:dk1>
        <a:srgbClr val="3E4459"/>
      </a:dk1>
      <a:lt1>
        <a:srgbClr val="FFFFFF"/>
      </a:lt1>
      <a:dk2>
        <a:srgbClr val="CDDFEC"/>
      </a:dk2>
      <a:lt2>
        <a:srgbClr val="6C8A9C"/>
      </a:lt2>
      <a:accent1>
        <a:srgbClr val="FFE0A5"/>
      </a:accent1>
      <a:accent2>
        <a:srgbClr val="F77D6B"/>
      </a:accent2>
      <a:accent3>
        <a:srgbClr val="C15755"/>
      </a:accent3>
      <a:accent4>
        <a:srgbClr val="8E7A6E"/>
      </a:accent4>
      <a:accent5>
        <a:srgbClr val="002C68"/>
      </a:accent5>
      <a:accent6>
        <a:srgbClr val="E9C6B3"/>
      </a:accent6>
      <a:hlink>
        <a:srgbClr val="F77D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634</Words>
  <Application>Microsoft Office PowerPoint</Application>
  <PresentationFormat>On-screen Show (16:9)</PresentationFormat>
  <Paragraphs>108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Jua</vt:lpstr>
      <vt:lpstr>Book Antiqua</vt:lpstr>
      <vt:lpstr>Gill Sans MT</vt:lpstr>
      <vt:lpstr>Calibri</vt:lpstr>
      <vt:lpstr>Times New Roman</vt:lpstr>
      <vt:lpstr>Chalkboard</vt:lpstr>
      <vt:lpstr>Nanum Gothic</vt:lpstr>
      <vt:lpstr>Cambria</vt:lpstr>
      <vt:lpstr>People Pattern by Slidesgo</vt:lpstr>
      <vt:lpstr>Introducing  Oneself and Others</vt:lpstr>
      <vt:lpstr>PowerPoint Presentation</vt:lpstr>
      <vt:lpstr>Introducing Oneself</vt:lpstr>
      <vt:lpstr>PowerPoint Presentation</vt:lpstr>
      <vt:lpstr>Introducing Others</vt:lpstr>
      <vt:lpstr>Greeting</vt:lpstr>
      <vt:lpstr>Leave taking / parting</vt:lpstr>
      <vt:lpstr>ASKING</vt:lpstr>
      <vt:lpstr>Introducing yourself as a nurse / midwife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 Self</dc:title>
  <cp:lastModifiedBy>syauqiyahalfiani@gmail.com</cp:lastModifiedBy>
  <cp:revision>27</cp:revision>
  <dcterms:modified xsi:type="dcterms:W3CDTF">2022-11-07T05:36:32Z</dcterms:modified>
</cp:coreProperties>
</file>