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1" r:id="rId1"/>
  </p:sldMasterIdLst>
  <p:sldIdLst>
    <p:sldId id="256" r:id="rId2"/>
    <p:sldId id="259" r:id="rId3"/>
    <p:sldId id="257" r:id="rId4"/>
    <p:sldId id="264" r:id="rId5"/>
    <p:sldId id="263" r:id="rId6"/>
    <p:sldId id="260" r:id="rId7"/>
    <p:sldId id="262" r:id="rId8"/>
    <p:sldId id="261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4" autoAdjust="0"/>
    <p:restoredTop sz="94660"/>
  </p:normalViewPr>
  <p:slideViewPr>
    <p:cSldViewPr>
      <p:cViewPr varScale="1">
        <p:scale>
          <a:sx n="66" d="100"/>
          <a:sy n="66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17C7-B787-4E50-994D-5E804113A1E9}" type="datetime4">
              <a:rPr lang="en-US" smtClean="0"/>
              <a:pPr/>
              <a:t>November 13, 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11/13/2022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5D68B-21AC-438B-BECE-4F17DA129F19}" type="datetime4">
              <a:rPr lang="en-US" smtClean="0"/>
              <a:pPr/>
              <a:t>November 13,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November 13, 2022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9E781C6-1634-4A56-B2BE-62150BE83935}" type="datetime4">
              <a:rPr lang="en-US" smtClean="0"/>
              <a:pPr/>
              <a:t>November 13,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2AC2-3C75-4F5F-A929-48958086FE36}" type="datetime4">
              <a:rPr lang="en-US" smtClean="0"/>
              <a:pPr/>
              <a:t>November 13, 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9CF4-4C1A-45DC-BADA-6EFF91CB9ABB}" type="datetime4">
              <a:rPr lang="en-US" smtClean="0"/>
              <a:pPr/>
              <a:t>November 13,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51C0-B478-4858-ABC7-96406A1C0480}" type="datetime4">
              <a:rPr lang="en-US" smtClean="0"/>
              <a:pPr/>
              <a:t>November 13, 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641A-9D94-4BD6-862F-F651067079BC}" type="datetime4">
              <a:rPr lang="en-US" smtClean="0"/>
              <a:pPr/>
              <a:t>November 13,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74F0C02-0EF4-4745-9D82-E8D3F59464E3}" type="datetime4">
              <a:rPr lang="en-US" smtClean="0"/>
              <a:pPr/>
              <a:t>November 13,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7367800-479D-41B0-B3F2-2DCE95BA1381}" type="datetime4">
              <a:rPr lang="en-US" smtClean="0"/>
              <a:pPr/>
              <a:t>November 13, 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2" r:id="rId1"/>
    <p:sldLayoutId id="2147484283" r:id="rId2"/>
    <p:sldLayoutId id="2147484284" r:id="rId3"/>
    <p:sldLayoutId id="2147484285" r:id="rId4"/>
    <p:sldLayoutId id="2147484286" r:id="rId5"/>
    <p:sldLayoutId id="2147484287" r:id="rId6"/>
    <p:sldLayoutId id="2147484288" r:id="rId7"/>
    <p:sldLayoutId id="2147484289" r:id="rId8"/>
    <p:sldLayoutId id="2147484290" r:id="rId9"/>
    <p:sldLayoutId id="2147484291" r:id="rId10"/>
    <p:sldLayoutId id="2147484292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52800"/>
          </a:xfrm>
        </p:spPr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 :</a:t>
            </a:r>
          </a:p>
          <a:p>
            <a:pPr lvl="0"/>
            <a:r>
              <a:rPr lang="en-US" dirty="0"/>
              <a:t>RASNA</a:t>
            </a:r>
          </a:p>
          <a:p>
            <a:pPr lvl="0"/>
            <a:r>
              <a:rPr lang="en-US" dirty="0"/>
              <a:t>HASMIA</a:t>
            </a:r>
          </a:p>
          <a:p>
            <a:pPr lvl="0"/>
            <a:r>
              <a:rPr lang="en-US" dirty="0"/>
              <a:t>DAHLIA</a:t>
            </a:r>
          </a:p>
          <a:p>
            <a:pPr lvl="0"/>
            <a:r>
              <a:rPr lang="en-US" dirty="0"/>
              <a:t>NURHIDAYAH</a:t>
            </a:r>
          </a:p>
          <a:p>
            <a:pPr lvl="0"/>
            <a:r>
              <a:rPr lang="en-US" dirty="0"/>
              <a:t>RUSNIATY</a:t>
            </a:r>
          </a:p>
          <a:p>
            <a:pPr lvl="0"/>
            <a:r>
              <a:rPr lang="en-US" dirty="0"/>
              <a:t>RAHMAWATY</a:t>
            </a:r>
          </a:p>
          <a:p>
            <a:pPr lvl="0"/>
            <a:r>
              <a:rPr lang="en-US" dirty="0"/>
              <a:t>MISRAWATI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MALPOSISION AND MALPRESENTATIONS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90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\</a:t>
            </a:r>
            <a:br>
              <a:rPr lang="en-US" dirty="0" smtClean="0"/>
            </a:br>
            <a:r>
              <a:rPr lang="en-US" dirty="0" smtClean="0"/>
              <a:t>PERTOLONGAN PERSALINAN KEPALA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447800"/>
            <a:ext cx="3124200" cy="2362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47800"/>
            <a:ext cx="56388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156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43" y="228600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\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EKTRAKSI BOKONG TOTAL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524000"/>
            <a:ext cx="8534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/>
              <a:t>Ektraksi</a:t>
            </a:r>
            <a:r>
              <a:rPr lang="en-US" sz="2400" dirty="0"/>
              <a:t> </a:t>
            </a:r>
            <a:r>
              <a:rPr lang="en-US" sz="2400" dirty="0" err="1"/>
              <a:t>bokong</a:t>
            </a:r>
            <a:r>
              <a:rPr lang="en-US" sz="2400" dirty="0"/>
              <a:t> total </a:t>
            </a:r>
            <a:r>
              <a:rPr lang="en-US" sz="2400" dirty="0" err="1"/>
              <a:t>bila</a:t>
            </a:r>
            <a:r>
              <a:rPr lang="en-US" sz="2400" dirty="0"/>
              <a:t> proses </a:t>
            </a:r>
            <a:r>
              <a:rPr lang="en-US" sz="2400" dirty="0" err="1"/>
              <a:t>persalinan</a:t>
            </a:r>
            <a:r>
              <a:rPr lang="en-US" sz="2400" dirty="0"/>
              <a:t> </a:t>
            </a:r>
            <a:r>
              <a:rPr lang="en-US" sz="2400" dirty="0" err="1"/>
              <a:t>letak</a:t>
            </a:r>
            <a:r>
              <a:rPr lang="en-US" sz="2400" dirty="0"/>
              <a:t> </a:t>
            </a:r>
            <a:r>
              <a:rPr lang="en-US" sz="2400" dirty="0" err="1"/>
              <a:t>sungsang</a:t>
            </a:r>
            <a:r>
              <a:rPr lang="en-US" sz="2400" dirty="0"/>
              <a:t> </a:t>
            </a:r>
            <a:r>
              <a:rPr lang="en-US" sz="2400" dirty="0" err="1"/>
              <a:t>seluruhnya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kekuatan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penolong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pertolongan</a:t>
            </a:r>
            <a:r>
              <a:rPr lang="en-US" sz="2400" dirty="0"/>
              <a:t> </a:t>
            </a:r>
            <a:r>
              <a:rPr lang="en-US" sz="2400" dirty="0" err="1"/>
              <a:t>ekstraksi</a:t>
            </a:r>
            <a:r>
              <a:rPr lang="en-US" sz="2400" dirty="0"/>
              <a:t> </a:t>
            </a:r>
            <a:r>
              <a:rPr lang="en-US" sz="2400" dirty="0" err="1"/>
              <a:t>bokong</a:t>
            </a:r>
            <a:r>
              <a:rPr lang="en-US" sz="2400" dirty="0"/>
              <a:t> total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ektraksi</a:t>
            </a:r>
            <a:r>
              <a:rPr lang="en-US" sz="2400" dirty="0"/>
              <a:t> </a:t>
            </a:r>
            <a:r>
              <a:rPr lang="en-US" sz="2400" dirty="0" err="1"/>
              <a:t>bokong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ektraksi</a:t>
            </a:r>
            <a:r>
              <a:rPr lang="en-US" sz="2400" dirty="0"/>
              <a:t> kaki ( </a:t>
            </a:r>
            <a:r>
              <a:rPr lang="en-US" sz="2400" dirty="0" err="1"/>
              <a:t>satu</a:t>
            </a:r>
            <a:r>
              <a:rPr lang="en-US" sz="2400" dirty="0"/>
              <a:t> kaki, </a:t>
            </a:r>
            <a:r>
              <a:rPr lang="en-US" sz="2400" dirty="0" err="1"/>
              <a:t>dua</a:t>
            </a:r>
            <a:r>
              <a:rPr lang="en-US" sz="2400" dirty="0"/>
              <a:t> kaki)</a:t>
            </a:r>
          </a:p>
          <a:p>
            <a:pPr algn="just"/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581400"/>
            <a:ext cx="34290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331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5" y="152400"/>
            <a:ext cx="8955315" cy="667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502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jalannya</a:t>
            </a:r>
            <a:r>
              <a:rPr lang="en-US" dirty="0"/>
              <a:t> proses </a:t>
            </a:r>
            <a:r>
              <a:rPr lang="en-US" dirty="0" err="1"/>
              <a:t>persalinan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factor,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,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intra uterine. </a:t>
            </a:r>
            <a:r>
              <a:rPr lang="en-US" dirty="0" err="1"/>
              <a:t>Diagnosa</a:t>
            </a:r>
            <a:r>
              <a:rPr lang="en-US" dirty="0"/>
              <a:t> </a:t>
            </a:r>
            <a:r>
              <a:rPr lang="en-US" dirty="0" err="1"/>
              <a:t>distosia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yang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janin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normal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intra </a:t>
            </a:r>
            <a:r>
              <a:rPr lang="en-US" dirty="0" err="1"/>
              <a:t>uterin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proses </a:t>
            </a:r>
            <a:r>
              <a:rPr lang="en-US" dirty="0" err="1"/>
              <a:t>persalinan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138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8600" y="1447800"/>
            <a:ext cx="4648200" cy="495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Malpresentasi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vertex,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Malposisi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relative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pelvix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oksiput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referensi,masalah</a:t>
            </a:r>
            <a:r>
              <a:rPr lang="en-US" dirty="0"/>
              <a:t>: </a:t>
            </a:r>
            <a:r>
              <a:rPr lang="en-US" dirty="0" err="1"/>
              <a:t>janin</a:t>
            </a:r>
            <a:r>
              <a:rPr lang="en-US" dirty="0"/>
              <a:t>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malpresntasi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malposisi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partus</a:t>
            </a:r>
            <a:r>
              <a:rPr lang="en-US" dirty="0"/>
              <a:t> lama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partus</a:t>
            </a:r>
            <a:r>
              <a:rPr lang="en-US" dirty="0"/>
              <a:t> </a:t>
            </a:r>
            <a:r>
              <a:rPr lang="en-US" dirty="0" err="1"/>
              <a:t>macet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515" y="1803401"/>
            <a:ext cx="3947886" cy="2819400"/>
          </a:xfrm>
          <a:prstGeom prst="rect">
            <a:avLst/>
          </a:prstGeom>
        </p:spPr>
      </p:pic>
      <p:sp>
        <p:nvSpPr>
          <p:cNvPr id="6" name="Minus 5"/>
          <p:cNvSpPr/>
          <p:nvPr/>
        </p:nvSpPr>
        <p:spPr>
          <a:xfrm>
            <a:off x="6477000" y="4165600"/>
            <a:ext cx="12192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1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/>
              <a:t>KONSEP DASAR KELAINAN PADA MALPRESENTASI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524000"/>
            <a:ext cx="3581400" cy="4876800"/>
          </a:xfrm>
        </p:spPr>
      </p:pic>
      <p:sp>
        <p:nvSpPr>
          <p:cNvPr id="4" name="Flowchart: Process 3"/>
          <p:cNvSpPr/>
          <p:nvPr/>
        </p:nvSpPr>
        <p:spPr>
          <a:xfrm>
            <a:off x="152400" y="1524000"/>
            <a:ext cx="5410200" cy="487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indent="-457200" algn="ctr">
              <a:buFont typeface="Wingdings" pitchFamily="2" charset="2"/>
              <a:buChar char="§"/>
            </a:pPr>
            <a:r>
              <a:rPr lang="en-US" sz="2400" dirty="0" err="1" smtClean="0"/>
              <a:t>Presentasi</a:t>
            </a:r>
            <a:r>
              <a:rPr lang="en-US" sz="2400" dirty="0" smtClean="0"/>
              <a:t>  </a:t>
            </a:r>
            <a:r>
              <a:rPr lang="en-US" sz="2400" dirty="0" err="1"/>
              <a:t>Oksifut</a:t>
            </a:r>
            <a:r>
              <a:rPr lang="en-US" sz="2400" dirty="0"/>
              <a:t> Posterior</a:t>
            </a:r>
            <a:endParaRPr lang="en-US" sz="2000" dirty="0"/>
          </a:p>
          <a:p>
            <a:pPr algn="just"/>
            <a:r>
              <a:rPr lang="en-US" sz="2000" dirty="0" err="1"/>
              <a:t>Pada</a:t>
            </a:r>
            <a:r>
              <a:rPr lang="en-US" sz="2000" dirty="0"/>
              <a:t>  </a:t>
            </a:r>
            <a:r>
              <a:rPr lang="en-US" sz="2000" dirty="0" err="1"/>
              <a:t>letak</a:t>
            </a:r>
            <a:r>
              <a:rPr lang="en-US" sz="2000" dirty="0"/>
              <a:t> </a:t>
            </a:r>
            <a:r>
              <a:rPr lang="en-US" sz="2000" dirty="0" err="1"/>
              <a:t>belakang</a:t>
            </a:r>
            <a:r>
              <a:rPr lang="en-US" sz="2000" dirty="0"/>
              <a:t> </a:t>
            </a:r>
            <a:r>
              <a:rPr lang="en-US" sz="2000" dirty="0" err="1"/>
              <a:t>kepala</a:t>
            </a:r>
            <a:r>
              <a:rPr lang="en-US" sz="2000" dirty="0"/>
              <a:t>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ubun</a:t>
            </a:r>
            <a:r>
              <a:rPr lang="en-US" sz="2000" dirty="0"/>
              <a:t>- </a:t>
            </a:r>
            <a:r>
              <a:rPr lang="en-US" sz="2000" dirty="0" err="1"/>
              <a:t>ubun</a:t>
            </a:r>
            <a:r>
              <a:rPr lang="en-US" sz="2000" dirty="0"/>
              <a:t> </a:t>
            </a:r>
            <a:r>
              <a:rPr lang="en-US" sz="2000" dirty="0" err="1"/>
              <a:t>kecil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memutar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depan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sendirinya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janin</a:t>
            </a:r>
            <a:r>
              <a:rPr lang="en-US" sz="2000" dirty="0"/>
              <a:t> </a:t>
            </a:r>
            <a:r>
              <a:rPr lang="en-US" sz="2000" dirty="0" err="1"/>
              <a:t>lahir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spontan</a:t>
            </a:r>
            <a:r>
              <a:rPr lang="en-US" sz="2000" dirty="0"/>
              <a:t>.  </a:t>
            </a:r>
            <a:r>
              <a:rPr lang="en-US" sz="2000" dirty="0" err="1"/>
              <a:t>Kadang</a:t>
            </a:r>
            <a:r>
              <a:rPr lang="en-US" sz="2000" dirty="0"/>
              <a:t> -</a:t>
            </a:r>
            <a:r>
              <a:rPr lang="en-US" sz="2000" dirty="0" err="1"/>
              <a:t>kadamg</a:t>
            </a:r>
            <a:r>
              <a:rPr lang="en-US" sz="2000" dirty="0"/>
              <a:t> UUK  </a:t>
            </a:r>
            <a:r>
              <a:rPr lang="en-US" sz="2000" dirty="0" err="1"/>
              <a:t>tidak</a:t>
            </a:r>
            <a:r>
              <a:rPr lang="en-US" sz="2000" dirty="0"/>
              <a:t>  </a:t>
            </a:r>
            <a:r>
              <a:rPr lang="en-US" sz="2000" dirty="0" err="1"/>
              <a:t>berputar</a:t>
            </a:r>
            <a:r>
              <a:rPr lang="en-US" sz="2000" dirty="0"/>
              <a:t>  </a:t>
            </a:r>
            <a:r>
              <a:rPr lang="en-US" sz="2000" dirty="0" err="1"/>
              <a:t>kedepan</a:t>
            </a:r>
            <a:r>
              <a:rPr lang="en-US" sz="2000" dirty="0"/>
              <a:t>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tetap</a:t>
            </a:r>
            <a:r>
              <a:rPr lang="en-US" sz="2000" dirty="0"/>
              <a:t> </a:t>
            </a:r>
            <a:r>
              <a:rPr lang="en-US" sz="2000" dirty="0" err="1"/>
              <a:t>berada</a:t>
            </a:r>
            <a:r>
              <a:rPr lang="en-US" sz="2000" dirty="0"/>
              <a:t> di </a:t>
            </a:r>
            <a:r>
              <a:rPr lang="en-US" sz="2000" dirty="0" err="1"/>
              <a:t>belakang</a:t>
            </a:r>
            <a:r>
              <a:rPr lang="en-US" sz="2000" dirty="0"/>
              <a:t>, yang </a:t>
            </a:r>
            <a:r>
              <a:rPr lang="en-US" sz="2000" dirty="0" err="1"/>
              <a:t>disebut</a:t>
            </a:r>
            <a:r>
              <a:rPr lang="en-US" sz="2000" dirty="0"/>
              <a:t>  POSITIO OCIPUT  POSTERIOR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058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2400" dirty="0" smtClean="0"/>
              <a:t>PRESENTASI PUNCAK KEPALA</a:t>
            </a:r>
            <a:r>
              <a:rPr lang="en-US" sz="1600" dirty="0"/>
              <a:t/>
            </a:r>
            <a:br>
              <a:rPr lang="en-US" sz="1600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905000"/>
            <a:ext cx="2590800" cy="2457450"/>
          </a:xfrm>
        </p:spPr>
      </p:pic>
      <p:sp>
        <p:nvSpPr>
          <p:cNvPr id="4" name="Rectangle 3"/>
          <p:cNvSpPr/>
          <p:nvPr/>
        </p:nvSpPr>
        <p:spPr>
          <a:xfrm>
            <a:off x="228600" y="1524000"/>
            <a:ext cx="5562600" cy="487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/>
              <a:t>Presentasi</a:t>
            </a:r>
            <a:r>
              <a:rPr lang="en-US" sz="2000" dirty="0"/>
              <a:t> </a:t>
            </a:r>
            <a:r>
              <a:rPr lang="en-US" sz="2000" dirty="0" err="1"/>
              <a:t>puncak</a:t>
            </a:r>
            <a:r>
              <a:rPr lang="en-US" sz="2000" dirty="0"/>
              <a:t> </a:t>
            </a:r>
            <a:r>
              <a:rPr lang="en-US" sz="2000" dirty="0" err="1"/>
              <a:t>kepala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keadaan</a:t>
            </a:r>
            <a:r>
              <a:rPr lang="en-US" sz="2000" dirty="0"/>
              <a:t>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puncak</a:t>
            </a:r>
            <a:r>
              <a:rPr lang="en-US" sz="2000" dirty="0"/>
              <a:t> </a:t>
            </a:r>
            <a:r>
              <a:rPr lang="en-US" sz="2000" dirty="0" err="1"/>
              <a:t>kepala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terendah</a:t>
            </a:r>
            <a:r>
              <a:rPr lang="en-US" sz="2000" dirty="0"/>
              <a:t>,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derajat</a:t>
            </a:r>
            <a:r>
              <a:rPr lang="en-US" sz="2000" dirty="0"/>
              <a:t> </a:t>
            </a:r>
            <a:r>
              <a:rPr lang="en-US" sz="2000" dirty="0" err="1"/>
              <a:t>defleksinya</a:t>
            </a:r>
            <a:r>
              <a:rPr lang="en-US" sz="2000" dirty="0"/>
              <a:t> </a:t>
            </a:r>
            <a:r>
              <a:rPr lang="en-US" sz="2000" dirty="0" err="1"/>
              <a:t>ringan</a:t>
            </a:r>
            <a:r>
              <a:rPr lang="en-US" sz="2000" dirty="0"/>
              <a:t>. </a:t>
            </a:r>
            <a:r>
              <a:rPr lang="en-US" sz="2000" dirty="0" err="1"/>
              <a:t>Presentasi</a:t>
            </a:r>
            <a:r>
              <a:rPr lang="en-US" sz="2000" dirty="0"/>
              <a:t> </a:t>
            </a:r>
            <a:r>
              <a:rPr lang="en-US" sz="2000" dirty="0" err="1"/>
              <a:t>puncak</a:t>
            </a:r>
            <a:r>
              <a:rPr lang="en-US" sz="2000" dirty="0"/>
              <a:t> </a:t>
            </a:r>
            <a:r>
              <a:rPr lang="en-US" sz="2000" dirty="0" err="1"/>
              <a:t>kepala</a:t>
            </a:r>
            <a:r>
              <a:rPr lang="en-US" sz="2000" dirty="0"/>
              <a:t> 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presentasi</a:t>
            </a:r>
            <a:r>
              <a:rPr lang="en-US" sz="2000" dirty="0"/>
              <a:t> </a:t>
            </a:r>
            <a:r>
              <a:rPr lang="en-US" sz="2000" dirty="0" err="1"/>
              <a:t>kepala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defleksi</a:t>
            </a:r>
            <a:r>
              <a:rPr lang="en-US" sz="2000" dirty="0"/>
              <a:t>/</a:t>
            </a:r>
            <a:r>
              <a:rPr lang="en-US" sz="2000" dirty="0" err="1"/>
              <a:t>ekstensi</a:t>
            </a:r>
            <a:r>
              <a:rPr lang="en-US" sz="2000" dirty="0"/>
              <a:t> minimal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sinsiput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 </a:t>
            </a:r>
            <a:r>
              <a:rPr lang="en-US" sz="2000" dirty="0" err="1"/>
              <a:t>terendah</a:t>
            </a:r>
            <a:r>
              <a:rPr lang="en-US" sz="2000" dirty="0"/>
              <a:t>. </a:t>
            </a:r>
            <a:r>
              <a:rPr lang="en-US" sz="2000" dirty="0" err="1"/>
              <a:t>Presentasi</a:t>
            </a:r>
            <a:r>
              <a:rPr lang="en-US" sz="2000" dirty="0"/>
              <a:t> </a:t>
            </a:r>
            <a:r>
              <a:rPr lang="en-US" sz="2000" dirty="0" err="1"/>
              <a:t>puncak</a:t>
            </a:r>
            <a:r>
              <a:rPr lang="en-US" sz="2000" dirty="0"/>
              <a:t> </a:t>
            </a:r>
            <a:r>
              <a:rPr lang="en-US" sz="2000" dirty="0" err="1"/>
              <a:t>kepala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terbawah</a:t>
            </a:r>
            <a:r>
              <a:rPr lang="en-US" sz="2000" dirty="0"/>
              <a:t> </a:t>
            </a:r>
            <a:r>
              <a:rPr lang="en-US" sz="2000" dirty="0" err="1"/>
              <a:t>janin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puncak</a:t>
            </a:r>
            <a:r>
              <a:rPr lang="en-US" sz="2000" dirty="0"/>
              <a:t> </a:t>
            </a:r>
            <a:r>
              <a:rPr lang="en-US" sz="2000" dirty="0" err="1"/>
              <a:t>kepala</a:t>
            </a:r>
            <a:r>
              <a:rPr lang="en-US" sz="2000" dirty="0"/>
              <a:t>,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pemeriksaan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teraba</a:t>
            </a:r>
            <a:r>
              <a:rPr lang="en-US" sz="2000" dirty="0"/>
              <a:t> UUB yang paling </a:t>
            </a:r>
            <a:r>
              <a:rPr lang="en-US" sz="2000" dirty="0" err="1"/>
              <a:t>rendah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UUB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berputar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depan</a:t>
            </a:r>
            <a:r>
              <a:rPr lang="en-US" sz="2000" dirty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3676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/>
              <a:t>PRESENTASI DAHI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304800" y="1566018"/>
            <a:ext cx="5029200" cy="4529981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/>
              <a:t>Persentase</a:t>
            </a:r>
            <a:r>
              <a:rPr lang="en-US" sz="2400" dirty="0"/>
              <a:t> </a:t>
            </a:r>
            <a:r>
              <a:rPr lang="en-US" sz="2400" dirty="0" err="1"/>
              <a:t>dahi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kedudukan</a:t>
            </a:r>
            <a:r>
              <a:rPr lang="en-US" sz="2400" dirty="0"/>
              <a:t> </a:t>
            </a:r>
            <a:r>
              <a:rPr lang="en-US" sz="2400" dirty="0" err="1"/>
              <a:t>kepala</a:t>
            </a:r>
            <a:r>
              <a:rPr lang="en-US" sz="2400" dirty="0"/>
              <a:t> </a:t>
            </a:r>
            <a:r>
              <a:rPr lang="en-US" sz="2400" dirty="0" err="1"/>
              <a:t>berada</a:t>
            </a:r>
            <a:r>
              <a:rPr lang="en-US" sz="2400" dirty="0"/>
              <a:t> </a:t>
            </a:r>
            <a:r>
              <a:rPr lang="en-US" sz="2400" dirty="0" err="1"/>
              <a:t>diantara</a:t>
            </a:r>
            <a:r>
              <a:rPr lang="en-US" sz="2400" dirty="0"/>
              <a:t> </a:t>
            </a:r>
            <a:r>
              <a:rPr lang="en-US" sz="2400" dirty="0" err="1"/>
              <a:t>fleksi</a:t>
            </a:r>
            <a:r>
              <a:rPr lang="en-US" sz="2400" dirty="0"/>
              <a:t> </a:t>
            </a:r>
            <a:r>
              <a:rPr lang="en-US" sz="2400" dirty="0" err="1"/>
              <a:t>maksimal,sehingga</a:t>
            </a:r>
            <a:r>
              <a:rPr lang="en-US" sz="2400" dirty="0"/>
              <a:t> </a:t>
            </a:r>
            <a:r>
              <a:rPr lang="en-US" sz="2400" dirty="0" err="1"/>
              <a:t>dahi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terendah</a:t>
            </a:r>
            <a:r>
              <a:rPr lang="en-US" sz="2400" dirty="0"/>
              <a:t>.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presentasi</a:t>
            </a:r>
            <a:r>
              <a:rPr lang="en-US" sz="2400" dirty="0"/>
              <a:t> </a:t>
            </a:r>
            <a:r>
              <a:rPr lang="en-US" sz="2400" dirty="0" err="1"/>
              <a:t>dahi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sementara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sebagian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berubah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presentasi</a:t>
            </a:r>
            <a:r>
              <a:rPr lang="en-US" sz="2400" dirty="0"/>
              <a:t> </a:t>
            </a:r>
            <a:r>
              <a:rPr lang="en-US" sz="2400" dirty="0" err="1"/>
              <a:t>muka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belakang</a:t>
            </a:r>
            <a:r>
              <a:rPr lang="en-US" sz="2400" dirty="0"/>
              <a:t> </a:t>
            </a:r>
            <a:r>
              <a:rPr lang="en-US" sz="2400" dirty="0" err="1"/>
              <a:t>kepala</a:t>
            </a:r>
            <a:r>
              <a:rPr lang="en-US" sz="2400" dirty="0"/>
              <a:t>.</a:t>
            </a:r>
          </a:p>
          <a:p>
            <a:pPr algn="ctr"/>
            <a:endParaRPr lang="en-US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566018"/>
            <a:ext cx="3352800" cy="2733407"/>
          </a:xfrm>
        </p:spPr>
      </p:pic>
    </p:spTree>
    <p:extLst>
      <p:ext uri="{BB962C8B-B14F-4D97-AF65-F5344CB8AC3E}">
        <p14:creationId xmlns:p14="http://schemas.microsoft.com/office/powerpoint/2010/main" val="400814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dirty="0" smtClean="0"/>
              <a:t>PRESENTASI MUKA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971" y="1520952"/>
            <a:ext cx="3743892" cy="2804305"/>
          </a:xfrm>
        </p:spPr>
      </p:pic>
      <p:sp>
        <p:nvSpPr>
          <p:cNvPr id="4" name="Flowchart: Process 3"/>
          <p:cNvSpPr/>
          <p:nvPr/>
        </p:nvSpPr>
        <p:spPr>
          <a:xfrm>
            <a:off x="228600" y="1520952"/>
            <a:ext cx="5105400" cy="4803648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/>
              <a:t>Letak</a:t>
            </a:r>
            <a:r>
              <a:rPr lang="en-US" sz="2800" dirty="0" smtClean="0"/>
              <a:t> </a:t>
            </a:r>
            <a:r>
              <a:rPr lang="en-US" sz="2800" dirty="0" err="1"/>
              <a:t>muka</a:t>
            </a:r>
            <a:r>
              <a:rPr lang="en-US" sz="2800" dirty="0"/>
              <a:t> </a:t>
            </a:r>
            <a:r>
              <a:rPr lang="en-US" sz="2800" dirty="0" err="1"/>
              <a:t>adalalah</a:t>
            </a:r>
            <a:r>
              <a:rPr lang="en-US" sz="2800" dirty="0"/>
              <a:t> </a:t>
            </a:r>
            <a:r>
              <a:rPr lang="en-US" sz="2800" dirty="0" err="1"/>
              <a:t>letak</a:t>
            </a:r>
            <a:r>
              <a:rPr lang="en-US" sz="2800" dirty="0"/>
              <a:t> </a:t>
            </a:r>
            <a:r>
              <a:rPr lang="en-US" sz="2800" dirty="0" err="1"/>
              <a:t>kepala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defleksi</a:t>
            </a:r>
            <a:r>
              <a:rPr lang="en-US" sz="2800" dirty="0"/>
              <a:t> </a:t>
            </a:r>
            <a:r>
              <a:rPr lang="en-US" sz="2800" dirty="0" err="1"/>
              <a:t>maksimal</a:t>
            </a:r>
            <a:r>
              <a:rPr lang="en-US" sz="2800" dirty="0"/>
              <a:t>, </a:t>
            </a:r>
            <a:r>
              <a:rPr lang="en-US" sz="2800" dirty="0" err="1"/>
              <a:t>hingga</a:t>
            </a:r>
            <a:r>
              <a:rPr lang="en-US" sz="2800" dirty="0"/>
              <a:t> occiput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punggung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muka</a:t>
            </a:r>
            <a:r>
              <a:rPr lang="en-US" sz="2800" dirty="0"/>
              <a:t> </a:t>
            </a:r>
            <a:r>
              <a:rPr lang="en-US" sz="2800" dirty="0" err="1"/>
              <a:t>terarah</a:t>
            </a:r>
            <a:r>
              <a:rPr lang="en-US" sz="2800" dirty="0"/>
              <a:t> </a:t>
            </a:r>
            <a:r>
              <a:rPr lang="en-US" sz="2800" dirty="0" err="1"/>
              <a:t>kebawah</a:t>
            </a:r>
            <a:r>
              <a:rPr lang="en-US" sz="2800" dirty="0"/>
              <a:t>. </a:t>
            </a:r>
            <a:r>
              <a:rPr lang="en-US" sz="2800" dirty="0" err="1"/>
              <a:t>Presentasi</a:t>
            </a:r>
            <a:r>
              <a:rPr lang="en-US" sz="2800" dirty="0"/>
              <a:t> </a:t>
            </a:r>
            <a:r>
              <a:rPr lang="en-US" sz="2800" dirty="0" err="1"/>
              <a:t>muka</a:t>
            </a:r>
            <a:r>
              <a:rPr lang="en-US" sz="2800" dirty="0"/>
              <a:t> </a:t>
            </a:r>
            <a:r>
              <a:rPr lang="en-US" sz="2800" dirty="0" err="1"/>
              <a:t>dikatakan</a:t>
            </a:r>
            <a:r>
              <a:rPr lang="en-US" sz="2800" dirty="0"/>
              <a:t> primer </a:t>
            </a:r>
            <a:r>
              <a:rPr lang="en-US" sz="2800" dirty="0" err="1"/>
              <a:t>apabila</a:t>
            </a:r>
            <a:r>
              <a:rPr lang="en-US" sz="2800" dirty="0"/>
              <a:t>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sejak</a:t>
            </a:r>
            <a:r>
              <a:rPr lang="en-US" sz="2800" dirty="0"/>
              <a:t>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kehamilan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dikatakan</a:t>
            </a:r>
            <a:r>
              <a:rPr lang="en-US" sz="2800" dirty="0"/>
              <a:t> </a:t>
            </a:r>
            <a:r>
              <a:rPr lang="en-US" sz="2800" dirty="0" err="1"/>
              <a:t>sekunder</a:t>
            </a:r>
            <a:r>
              <a:rPr lang="en-US" sz="2800" dirty="0"/>
              <a:t>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persalinan</a:t>
            </a:r>
            <a:r>
              <a:rPr lang="en-US" sz="2800" dirty="0"/>
              <a:t>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928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58952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KONSEP DASAR KELAINAN PADA MALPOSISI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sungsang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memanjang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bokong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   </a:t>
            </a:r>
            <a:r>
              <a:rPr lang="en-US" dirty="0" err="1"/>
              <a:t>terendah</a:t>
            </a:r>
            <a:r>
              <a:rPr lang="en-US" dirty="0"/>
              <a:t> (</a:t>
            </a:r>
            <a:r>
              <a:rPr lang="en-US" dirty="0" err="1"/>
              <a:t>persentasi</a:t>
            </a:r>
            <a:r>
              <a:rPr lang="en-US" dirty="0"/>
              <a:t> </a:t>
            </a:r>
            <a:r>
              <a:rPr lang="en-US" dirty="0" err="1"/>
              <a:t>bokong</a:t>
            </a:r>
            <a:r>
              <a:rPr lang="en-US" dirty="0"/>
              <a:t> 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6" y="2971800"/>
            <a:ext cx="426629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056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 smtClean="0"/>
              <a:t>EKTRAKSI BOKONG PARSIAL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256" y="2889250"/>
            <a:ext cx="2466975" cy="1847850"/>
          </a:xfrm>
        </p:spPr>
      </p:pic>
      <p:sp>
        <p:nvSpPr>
          <p:cNvPr id="4" name="Flowchart: Process 3"/>
          <p:cNvSpPr/>
          <p:nvPr/>
        </p:nvSpPr>
        <p:spPr>
          <a:xfrm>
            <a:off x="304800" y="1520952"/>
            <a:ext cx="5867400" cy="46512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Persalinan</a:t>
            </a:r>
            <a:r>
              <a:rPr lang="en-US" sz="2400" dirty="0"/>
              <a:t> </a:t>
            </a:r>
            <a:r>
              <a:rPr lang="en-US" sz="2400" dirty="0" err="1"/>
              <a:t>denga</a:t>
            </a:r>
            <a:r>
              <a:rPr lang="en-US" sz="2400" dirty="0"/>
              <a:t> </a:t>
            </a:r>
            <a:r>
              <a:rPr lang="en-US" sz="2400" dirty="0" err="1"/>
              <a:t>ekstraksi</a:t>
            </a:r>
            <a:r>
              <a:rPr lang="en-US" sz="2400" dirty="0"/>
              <a:t> </a:t>
            </a:r>
            <a:r>
              <a:rPr lang="en-US" sz="2400" dirty="0" err="1"/>
              <a:t>bokong</a:t>
            </a:r>
            <a:r>
              <a:rPr lang="en-US" sz="2400" dirty="0"/>
              <a:t> </a:t>
            </a:r>
            <a:r>
              <a:rPr lang="en-US" sz="2400" dirty="0" err="1"/>
              <a:t>parsial</a:t>
            </a:r>
            <a:r>
              <a:rPr lang="en-US" sz="2400" dirty="0"/>
              <a:t> </a:t>
            </a:r>
            <a:r>
              <a:rPr lang="en-US" sz="2400" dirty="0" err="1"/>
              <a:t>dimaksudkan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:</a:t>
            </a:r>
          </a:p>
          <a:p>
            <a:pPr lvl="0">
              <a:buFont typeface="Wingdings" pitchFamily="2" charset="2"/>
              <a:buChar char="Ø"/>
            </a:pPr>
            <a:r>
              <a:rPr lang="en-US" sz="2400" dirty="0" err="1"/>
              <a:t>Persalinan</a:t>
            </a:r>
            <a:r>
              <a:rPr lang="en-US" sz="2400" dirty="0"/>
              <a:t> </a:t>
            </a:r>
            <a:r>
              <a:rPr lang="en-US" sz="2400" dirty="0" err="1"/>
              <a:t>bokong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umbilicus </a:t>
            </a:r>
            <a:r>
              <a:rPr lang="en-US" sz="2400" dirty="0" err="1"/>
              <a:t>berlangsung</a:t>
            </a:r>
            <a:r>
              <a:rPr lang="en-US" sz="2400" dirty="0"/>
              <a:t> </a:t>
            </a:r>
            <a:r>
              <a:rPr lang="en-US" sz="2400" dirty="0" err="1"/>
              <a:t>denga</a:t>
            </a:r>
            <a:r>
              <a:rPr lang="en-US" sz="2400" dirty="0"/>
              <a:t> </a:t>
            </a:r>
            <a:r>
              <a:rPr lang="en-US" sz="2400" dirty="0" err="1"/>
              <a:t>kekuatan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endParaRPr lang="en-US" sz="2400" dirty="0"/>
          </a:p>
          <a:p>
            <a:pPr lvl="0">
              <a:buFont typeface="Wingdings" pitchFamily="2" charset="2"/>
              <a:buChar char="Ø"/>
            </a:pP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kemacetan</a:t>
            </a:r>
            <a:r>
              <a:rPr lang="en-US" sz="2400" dirty="0"/>
              <a:t> </a:t>
            </a:r>
            <a:r>
              <a:rPr lang="en-US" sz="2400" dirty="0" err="1"/>
              <a:t>persalinan</a:t>
            </a:r>
            <a:r>
              <a:rPr lang="en-US" sz="2400" dirty="0"/>
              <a:t>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kepala</a:t>
            </a:r>
            <a:endParaRPr lang="en-US" sz="2400" dirty="0"/>
          </a:p>
          <a:p>
            <a:pPr lvl="0">
              <a:buFont typeface="Wingdings" pitchFamily="2" charset="2"/>
              <a:buChar char="Ø"/>
            </a:pP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persalinan</a:t>
            </a:r>
            <a:r>
              <a:rPr lang="en-US" sz="2400" dirty="0"/>
              <a:t> </a:t>
            </a:r>
            <a:r>
              <a:rPr lang="en-US" sz="2400" dirty="0" err="1"/>
              <a:t>bantuan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jalan</a:t>
            </a:r>
            <a:r>
              <a:rPr lang="en-US" sz="2400" dirty="0"/>
              <a:t>: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klasik</a:t>
            </a:r>
            <a:r>
              <a:rPr lang="en-US" sz="2400" dirty="0"/>
              <a:t>,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muller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louset</a:t>
            </a:r>
            <a:r>
              <a:rPr lang="en-US" sz="2400" dirty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2400" dirty="0" err="1"/>
              <a:t>Pertolongan</a:t>
            </a:r>
            <a:r>
              <a:rPr lang="en-US" sz="2400" dirty="0"/>
              <a:t> </a:t>
            </a:r>
            <a:r>
              <a:rPr lang="en-US" sz="2400" dirty="0" err="1"/>
              <a:t>ekstraksi</a:t>
            </a:r>
            <a:r>
              <a:rPr lang="en-US" sz="2400" dirty="0"/>
              <a:t> </a:t>
            </a:r>
            <a:r>
              <a:rPr lang="en-US" sz="2400" dirty="0" err="1"/>
              <a:t>bokong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klasik</a:t>
            </a:r>
            <a:endParaRPr lang="en-US" sz="2400" dirty="0"/>
          </a:p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543" y="1520952"/>
            <a:ext cx="29718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639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78</TotalTime>
  <Words>399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MALPOSISION AND MALPRESENTATIONS </vt:lpstr>
      <vt:lpstr>Latar Belakang </vt:lpstr>
      <vt:lpstr>DEFENISI</vt:lpstr>
      <vt:lpstr>KONSEP DASAR KELAINAN PADA MALPRESENTASI </vt:lpstr>
      <vt:lpstr>PRESENTASI PUNCAK KEPALA </vt:lpstr>
      <vt:lpstr>PRESENTASI DAHI </vt:lpstr>
      <vt:lpstr>PRESENTASI MUKA </vt:lpstr>
      <vt:lpstr>KONSEP DASAR KELAINAN PADA MALPOSISI </vt:lpstr>
      <vt:lpstr>   EKTRAKSI BOKONG PARSIAL </vt:lpstr>
      <vt:lpstr>\ PERTOLONGAN PERSALINAN KEPALA </vt:lpstr>
      <vt:lpstr>\  EKTRAKSI BOKONG TOTAL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2022-11-13T08:34:48Z</dcterms:created>
  <dcterms:modified xsi:type="dcterms:W3CDTF">2022-11-13T09:52:50Z</dcterms:modified>
</cp:coreProperties>
</file>