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4" r:id="rId3"/>
    <p:sldId id="277" r:id="rId4"/>
    <p:sldId id="278" r:id="rId5"/>
    <p:sldId id="273" r:id="rId6"/>
    <p:sldId id="275" r:id="rId7"/>
    <p:sldId id="276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5159A5-E88B-4A96-B0B6-68C77C73228E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9C2188-B7EB-4CD2-8A82-564A50DAB7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724400"/>
            <a:ext cx="6553200" cy="457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OLEH : ASMI NASRUDDIN, SKM., M.KES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b="1" dirty="0"/>
              <a:t>permasalahan gizi 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yang </a:t>
            </a:r>
            <a:r>
              <a:rPr lang="it-IT" sz="3200" b="1" dirty="0"/>
              <a:t>ada di Indonesia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152400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ysClr val="windowText" lastClr="000000"/>
                </a:solidFill>
              </a:rPr>
              <a:t>MATERI - 2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ysClr val="windowText" lastClr="000000"/>
                </a:solidFill>
              </a:rPr>
              <a:t>Beban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ganda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masalah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gizi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</a:rPr>
              <a:t/>
            </a:r>
            <a:br>
              <a:rPr lang="en-US" b="1" dirty="0" smtClean="0">
                <a:solidFill>
                  <a:sysClr val="windowText" lastClr="000000"/>
                </a:solidFill>
              </a:rPr>
            </a:br>
            <a:r>
              <a:rPr lang="en-US" b="1" dirty="0" err="1" smtClean="0">
                <a:solidFill>
                  <a:sysClr val="windowText" lastClr="000000"/>
                </a:solidFill>
              </a:rPr>
              <a:t>Gizi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Lebih</a:t>
            </a:r>
            <a:r>
              <a:rPr lang="en-US" b="1" dirty="0">
                <a:solidFill>
                  <a:sysClr val="windowText" lastClr="000000"/>
                </a:solidFill>
              </a:rPr>
              <a:t> + </a:t>
            </a:r>
            <a:r>
              <a:rPr lang="en-US" b="1" dirty="0" err="1">
                <a:solidFill>
                  <a:sysClr val="windowText" lastClr="000000"/>
                </a:solidFill>
              </a:rPr>
              <a:t>Gizi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</a:rPr>
              <a:t>Kurang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pPr>
              <a:buClrTx/>
              <a:buSzPct val="100000"/>
            </a:pPr>
            <a:r>
              <a:rPr lang="en-US" dirty="0" err="1" smtClean="0">
                <a:solidFill>
                  <a:schemeClr val="tx1"/>
                </a:solidFill>
              </a:rPr>
              <a:t>Beban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meciptakan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persoalan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smtClean="0">
                <a:solidFill>
                  <a:schemeClr val="tx1"/>
                </a:solidFill>
              </a:rPr>
              <a:t>Indonesia.</a:t>
            </a:r>
          </a:p>
          <a:p>
            <a:pPr>
              <a:buClrTx/>
              <a:buSzPct val="100000"/>
            </a:pPr>
            <a:r>
              <a:rPr lang="en-US" dirty="0" err="1" smtClean="0">
                <a:solidFill>
                  <a:schemeClr val="tx1"/>
                </a:solidFill>
              </a:rPr>
              <a:t>Kekurangan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menyebabkan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optimal,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pendek</a:t>
            </a:r>
            <a:r>
              <a:rPr lang="en-US" dirty="0">
                <a:solidFill>
                  <a:schemeClr val="tx1"/>
                </a:solidFill>
              </a:rPr>
              <a:t> (stunting).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diatasi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mengakibatkan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hilangnya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cerdas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berkualitas</a:t>
            </a:r>
            <a:r>
              <a:rPr lang="en-US" dirty="0">
                <a:solidFill>
                  <a:schemeClr val="tx1"/>
                </a:solidFill>
              </a:rPr>
              <a:t> (lost of generation)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bersaing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depan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ClrTx/>
              <a:buSzPct val="100000"/>
            </a:pPr>
            <a:r>
              <a:rPr lang="en-US" dirty="0" err="1" smtClean="0">
                <a:solidFill>
                  <a:schemeClr val="tx1"/>
                </a:solidFill>
              </a:rPr>
              <a:t>kelebihan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memicu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degeneratif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diabetes mellitus, </a:t>
            </a:r>
            <a:r>
              <a:rPr lang="en-US" dirty="0" err="1">
                <a:solidFill>
                  <a:schemeClr val="tx1"/>
                </a:solidFill>
              </a:rPr>
              <a:t>hipertensi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hiperkolesterol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jantung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981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91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+mj-lt"/>
              </a:rPr>
              <a:t>FAKTOR-FAKTOR YANG MEMPENGARUHI MASALAH GIZI</a:t>
            </a:r>
            <a:endParaRPr lang="en-US" sz="3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231775" indent="-231775">
              <a:buClrTx/>
            </a:pP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/Host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pejamu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231775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Faktor-faktor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682625" indent="-3492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Genetik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indent="-3492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Umur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indent="-3492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kelamin</a:t>
            </a:r>
            <a:endParaRPr lang="en-US" dirty="0" smtClean="0">
              <a:solidFill>
                <a:schemeClr val="tx1"/>
              </a:solidFill>
            </a:endParaRPr>
          </a:p>
          <a:p>
            <a:pPr marL="682625" indent="-3492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etnik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dll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7338" indent="-287338">
              <a:buClrTx/>
            </a:pP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/Agent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zat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287338" indent="-287338">
              <a:buClrTx/>
            </a:pP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/Environment(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biologis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0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3363"/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/Environment(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biologis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573088" indent="-3365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tidaknya</a:t>
            </a:r>
            <a:r>
              <a:rPr lang="en-US" dirty="0">
                <a:solidFill>
                  <a:schemeClr val="tx1"/>
                </a:solidFill>
              </a:rPr>
              <a:t> ‘</a:t>
            </a:r>
            <a:r>
              <a:rPr lang="en-US" dirty="0" smtClean="0">
                <a:solidFill>
                  <a:schemeClr val="tx1"/>
                </a:solidFill>
              </a:rPr>
              <a:t>agent’</a:t>
            </a:r>
          </a:p>
          <a:p>
            <a:pPr marL="573088" indent="-3365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pejamu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</a:p>
          <a:p>
            <a:pPr marL="573088" indent="-3365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berpengaruh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konsumsi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makanan</a:t>
            </a:r>
            <a:r>
              <a:rPr lang="en-US" dirty="0">
                <a:solidFill>
                  <a:schemeClr val="tx1"/>
                </a:solidFill>
              </a:rPr>
              <a:t> ‘</a:t>
            </a:r>
            <a:r>
              <a:rPr lang="en-US" dirty="0" err="1">
                <a:solidFill>
                  <a:schemeClr val="tx1"/>
                </a:solidFill>
              </a:rPr>
              <a:t>pejamu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en-US" dirty="0" err="1" smtClean="0">
                <a:solidFill>
                  <a:schemeClr val="tx1"/>
                </a:solidFill>
              </a:rPr>
              <a:t>Ketersediaan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pangan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en-US" dirty="0" err="1" smtClean="0">
                <a:solidFill>
                  <a:schemeClr val="tx1"/>
                </a:solidFill>
              </a:rPr>
              <a:t>Penyakit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infeksi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+mj-lt"/>
              </a:rPr>
              <a:t>FAKTOR-FAKTOR YANG MEMPENGARUHI MASALAH GIZI</a:t>
            </a:r>
            <a:endParaRPr lang="en-US" sz="3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802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798637"/>
            <a:ext cx="8229600" cy="4373563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Energi</a:t>
            </a:r>
            <a:r>
              <a:rPr lang="en-US" dirty="0">
                <a:solidFill>
                  <a:schemeClr val="tx1"/>
                </a:solidFill>
              </a:rPr>
              <a:t> Protein (KEP),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Anemia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Besi</a:t>
            </a:r>
            <a:r>
              <a:rPr lang="en-US" dirty="0">
                <a:solidFill>
                  <a:schemeClr val="tx1"/>
                </a:solidFill>
              </a:rPr>
              <a:t> (AGB),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Vitamin A (KVA),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Gangguan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Iodium</a:t>
            </a:r>
            <a:r>
              <a:rPr lang="en-US" dirty="0">
                <a:solidFill>
                  <a:schemeClr val="tx1"/>
                </a:solidFill>
              </a:rPr>
              <a:t> (GAKI)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Obesitas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ClrTx/>
              <a:buNone/>
            </a:pPr>
            <a:r>
              <a:rPr lang="en-US" dirty="0">
                <a:solidFill>
                  <a:schemeClr val="tx1"/>
                </a:solidFill>
              </a:rPr>
              <a:t>2, 3, 4   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dikendalikan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suplementasi</a:t>
            </a:r>
            <a:r>
              <a:rPr lang="en-US" dirty="0">
                <a:solidFill>
                  <a:schemeClr val="tx1"/>
                </a:solidFill>
              </a:rPr>
              <a:t> tablet </a:t>
            </a:r>
            <a:r>
              <a:rPr lang="en-US" dirty="0" err="1">
                <a:solidFill>
                  <a:schemeClr val="tx1"/>
                </a:solidFill>
              </a:rPr>
              <a:t>besi</a:t>
            </a:r>
            <a:r>
              <a:rPr lang="en-US" dirty="0">
                <a:solidFill>
                  <a:schemeClr val="tx1"/>
                </a:solidFill>
              </a:rPr>
              <a:t>, vitamin A,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fortifikasi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iodium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garam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441960" y="413385"/>
            <a:ext cx="8260715" cy="10306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chemeClr val="tx1"/>
                </a:solidFill>
                <a:cs typeface="+mn-lt"/>
                <a:sym typeface="+mn-ea"/>
              </a:rPr>
              <a:t> Lima masalah gizi utama di Indonesia</a:t>
            </a:r>
            <a:endParaRPr lang="en-US" sz="3200" b="1" dirty="0">
              <a:solidFill>
                <a:schemeClr val="tx1"/>
              </a:solidFill>
              <a:cs typeface="+mn-lt"/>
              <a:sym typeface="+mn-ea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00200" y="464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GIZI BURUK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err="1" smtClean="0">
                <a:solidFill>
                  <a:sysClr val="windowText" lastClr="000000"/>
                </a:solidFill>
              </a:rPr>
              <a:t>Keadaan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dimana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kurang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gizi</a:t>
            </a:r>
            <a:r>
              <a:rPr lang="en-US" dirty="0">
                <a:solidFill>
                  <a:sysClr val="windowText" lastClr="000000"/>
                </a:solidFill>
              </a:rPr>
              <a:t> yang </a:t>
            </a:r>
            <a:r>
              <a:rPr lang="en-US" dirty="0" err="1">
                <a:solidFill>
                  <a:sysClr val="windowText" lastClr="000000"/>
                </a:solidFill>
              </a:rPr>
              <a:t>disebabkan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karena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asupan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energi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dan</a:t>
            </a:r>
            <a:r>
              <a:rPr lang="en-US" dirty="0">
                <a:solidFill>
                  <a:sysClr val="windowText" lastClr="000000"/>
                </a:solidFill>
              </a:rPr>
              <a:t> protein </a:t>
            </a:r>
            <a:r>
              <a:rPr lang="en-US" dirty="0" err="1">
                <a:solidFill>
                  <a:sysClr val="windowText" lastClr="000000"/>
                </a:solidFill>
              </a:rPr>
              <a:t>juga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mikronutrien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dalam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jangka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waktu</a:t>
            </a:r>
            <a:r>
              <a:rPr lang="en-US" dirty="0">
                <a:solidFill>
                  <a:sysClr val="windowText" lastClr="000000"/>
                </a:solidFill>
              </a:rPr>
              <a:t> lama</a:t>
            </a:r>
            <a:r>
              <a:rPr lang="en-US" dirty="0" smtClean="0">
                <a:solidFill>
                  <a:sysClr val="windowText" lastClr="000000"/>
                </a:solidFill>
              </a:rPr>
              <a:t>.</a:t>
            </a:r>
          </a:p>
          <a:p>
            <a:pPr>
              <a:buClrTx/>
            </a:pP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Gizi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buruk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dapat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dinyatakan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bila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berat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badan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umur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tidak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sesuai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selama</a:t>
            </a:r>
            <a:r>
              <a:rPr lang="en-US" dirty="0">
                <a:solidFill>
                  <a:sysClr val="windowText" lastClr="000000"/>
                </a:solidFill>
              </a:rPr>
              <a:t> 3 </a:t>
            </a:r>
            <a:r>
              <a:rPr lang="en-US" dirty="0" err="1">
                <a:solidFill>
                  <a:sysClr val="windowText" lastClr="000000"/>
                </a:solidFill>
              </a:rPr>
              <a:t>bulan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berturut</a:t>
            </a:r>
            <a:r>
              <a:rPr lang="en-US" dirty="0">
                <a:solidFill>
                  <a:sysClr val="windowText" lastClr="000000"/>
                </a:solidFill>
              </a:rPr>
              <a:t>- </a:t>
            </a:r>
            <a:r>
              <a:rPr lang="en-US" dirty="0" err="1">
                <a:solidFill>
                  <a:sysClr val="windowText" lastClr="000000"/>
                </a:solidFill>
              </a:rPr>
              <a:t>turut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tidak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ditandainya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dengan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bahaya</a:t>
            </a:r>
            <a:r>
              <a:rPr lang="en-US" dirty="0">
                <a:solidFill>
                  <a:sysClr val="windowText" lastClr="000000"/>
                </a:solidFill>
              </a:rPr>
              <a:t>. 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>
              <a:buClrTx/>
            </a:pPr>
            <a:r>
              <a:rPr lang="en-US" dirty="0" smtClean="0">
                <a:solidFill>
                  <a:sysClr val="windowText" lastClr="000000"/>
                </a:solidFill>
              </a:rPr>
              <a:t>“</a:t>
            </a:r>
            <a:r>
              <a:rPr lang="en-US" dirty="0" err="1">
                <a:solidFill>
                  <a:sysClr val="windowText" lastClr="000000"/>
                </a:solidFill>
              </a:rPr>
              <a:t>Otak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kosong</a:t>
            </a:r>
            <a:r>
              <a:rPr lang="en-US" dirty="0">
                <a:solidFill>
                  <a:sysClr val="windowText" lastClr="000000"/>
                </a:solidFill>
              </a:rPr>
              <a:t>” </a:t>
            </a:r>
            <a:r>
              <a:rPr lang="en-US" dirty="0" err="1">
                <a:solidFill>
                  <a:sysClr val="windowText" lastClr="000000"/>
                </a:solidFill>
              </a:rPr>
              <a:t>akan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dialami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anak</a:t>
            </a:r>
            <a:r>
              <a:rPr lang="en-US" dirty="0">
                <a:solidFill>
                  <a:sysClr val="windowText" lastClr="000000"/>
                </a:solidFill>
              </a:rPr>
              <a:t> di </a:t>
            </a:r>
            <a:r>
              <a:rPr lang="en-US" dirty="0" err="1">
                <a:solidFill>
                  <a:sysClr val="windowText" lastClr="000000"/>
                </a:solidFill>
              </a:rPr>
              <a:t>bawah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usia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dua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tahun</a:t>
            </a:r>
            <a:r>
              <a:rPr lang="en-US" dirty="0">
                <a:solidFill>
                  <a:sysClr val="windowText" lastClr="000000"/>
                </a:solidFill>
              </a:rPr>
              <a:t> yang </a:t>
            </a:r>
            <a:r>
              <a:rPr lang="en-US" dirty="0" err="1">
                <a:solidFill>
                  <a:sysClr val="windowText" lastClr="000000"/>
                </a:solidFill>
              </a:rPr>
              <a:t>kekurangan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gizi</a:t>
            </a:r>
            <a:r>
              <a:rPr lang="en-US" dirty="0">
                <a:solidFill>
                  <a:sysClr val="windowText" lastClr="000000"/>
                </a:solidFill>
              </a:rPr>
              <a:t>, </a:t>
            </a:r>
            <a:r>
              <a:rPr lang="en-US" dirty="0" err="1">
                <a:solidFill>
                  <a:sysClr val="windowText" lastClr="000000"/>
                </a:solidFill>
              </a:rPr>
              <a:t>sehingga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kecerdasannya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rendah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demikian</a:t>
            </a:r>
            <a:r>
              <a:rPr lang="en-US" dirty="0">
                <a:solidFill>
                  <a:sysClr val="windowText" lastClr="000000"/>
                </a:solidFill>
              </a:rPr>
              <a:t> pula </a:t>
            </a:r>
            <a:r>
              <a:rPr lang="en-US" dirty="0" err="1">
                <a:solidFill>
                  <a:sysClr val="windowText" lastClr="000000"/>
                </a:solidFill>
              </a:rPr>
              <a:t>dengan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produktivitasnya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2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PENYEBAB GIZI BURUK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78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P</a:t>
            </a:r>
            <a:r>
              <a:rPr lang="en-US" sz="2000" b="1" dirty="0" err="1" smtClean="0">
                <a:solidFill>
                  <a:schemeClr val="tx1"/>
                </a:solidFill>
              </a:rPr>
              <a:t>enyebab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langsung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gizi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buruk</a:t>
            </a:r>
            <a:r>
              <a:rPr lang="en-US" sz="2000" b="1" dirty="0" smtClean="0">
                <a:solidFill>
                  <a:schemeClr val="tx1"/>
                </a:solidFill>
              </a:rPr>
              <a:t> :</a:t>
            </a:r>
          </a:p>
          <a:p>
            <a:pPr marL="463550" indent="-349250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Penyapihan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terlalu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dini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63550" indent="-349250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Kurangnya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sumber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energi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protein di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TBC</a:t>
            </a:r>
          </a:p>
          <a:p>
            <a:pPr marL="463550" indent="-349250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asupan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terganggu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akibat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penyakit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bawaan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seperti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jantung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Penyebab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langsungnya</a:t>
            </a:r>
            <a:r>
              <a:rPr lang="en-US" sz="2000" b="1" dirty="0" smtClean="0">
                <a:solidFill>
                  <a:schemeClr val="tx1"/>
                </a:solidFill>
              </a:rPr>
              <a:t> :</a:t>
            </a:r>
          </a:p>
          <a:p>
            <a:pPr marL="519113" indent="-404813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keluarga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rendah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ekonomi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lemah</a:t>
            </a:r>
            <a:endParaRPr lang="en-US" sz="2000" dirty="0">
              <a:solidFill>
                <a:schemeClr val="tx1"/>
              </a:solidFill>
            </a:endParaRPr>
          </a:p>
          <a:p>
            <a:pPr marL="519113" indent="-404813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Kurang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baiknya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keadaan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lingkungan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sekitar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rumah</a:t>
            </a:r>
            <a:endParaRPr lang="en-US" sz="2000" dirty="0">
              <a:solidFill>
                <a:schemeClr val="tx1"/>
              </a:solidFill>
            </a:endParaRPr>
          </a:p>
          <a:p>
            <a:pPr marL="519113" indent="-404813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Pengetahuan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kurang</a:t>
            </a:r>
            <a:endParaRPr lang="en-US" sz="2000" dirty="0">
              <a:solidFill>
                <a:schemeClr val="tx1"/>
              </a:solidFill>
            </a:endParaRPr>
          </a:p>
          <a:p>
            <a:pPr marL="519113" indent="-404813"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Rendahnya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perilaku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terhadap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keluarga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2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60672" cy="1039427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</TotalTime>
  <Words>394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permasalahan gizi  yang ada di Indonesia</vt:lpstr>
      <vt:lpstr>Beban ganda masalah gizi  Gizi Lebih + Gizi Kurang</vt:lpstr>
      <vt:lpstr>FAKTOR-FAKTOR YANG MEMPENGARUHI MASALAH GIZI</vt:lpstr>
      <vt:lpstr>FAKTOR-FAKTOR YANG MEMPENGARUHI MASALAH GIZI</vt:lpstr>
      <vt:lpstr>PowerPoint Presentation</vt:lpstr>
      <vt:lpstr>GIZI BURUK</vt:lpstr>
      <vt:lpstr>PENYEBAB GIZI BURUK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GIZI MASYARAKAT KOMUNITAS</dc:title>
  <dc:creator>all</dc:creator>
  <cp:lastModifiedBy>all</cp:lastModifiedBy>
  <cp:revision>22</cp:revision>
  <dcterms:created xsi:type="dcterms:W3CDTF">2022-03-01T08:34:00Z</dcterms:created>
  <dcterms:modified xsi:type="dcterms:W3CDTF">2022-05-21T10:39:02Z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16B17956C423406D91382975620D8A6D</vt:lpwstr>
  </property>
  <property fmtid="{D5CDD505-2E9C-101B-9397-08002B2CF9AE}" pid="3" name="KSOProductBuildVer">
    <vt:lpwstr>1033-11.2.0.11130</vt:lpwstr>
  </property>
</Properties>
</file>