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notesMasterIdLst>
    <p:notesMasterId r:id="rId21"/>
  </p:notesMasterIdLst>
  <p:sldIdLst>
    <p:sldId id="317" r:id="rId4"/>
    <p:sldId id="271" r:id="rId5"/>
    <p:sldId id="274" r:id="rId6"/>
    <p:sldId id="278" r:id="rId7"/>
    <p:sldId id="280" r:id="rId8"/>
    <p:sldId id="279" r:id="rId9"/>
    <p:sldId id="330" r:id="rId10"/>
    <p:sldId id="285" r:id="rId11"/>
    <p:sldId id="331" r:id="rId12"/>
    <p:sldId id="282" r:id="rId13"/>
    <p:sldId id="332" r:id="rId14"/>
    <p:sldId id="288" r:id="rId15"/>
    <p:sldId id="333" r:id="rId16"/>
    <p:sldId id="334" r:id="rId17"/>
    <p:sldId id="335" r:id="rId18"/>
    <p:sldId id="291" r:id="rId19"/>
    <p:sldId id="31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667" autoAdjust="0"/>
    <p:restoredTop sz="94660"/>
  </p:normalViewPr>
  <p:slideViewPr>
    <p:cSldViewPr snapToGrid="0" showGuides="1">
      <p:cViewPr varScale="1">
        <p:scale>
          <a:sx n="73" d="100"/>
          <a:sy n="73" d="100"/>
        </p:scale>
        <p:origin x="-552" y="-102"/>
      </p:cViewPr>
      <p:guideLst>
        <p:guide orient="horz" pos="2136"/>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A07EE-43BF-44DA-8055-A480E14FA689}" type="datetimeFigureOut">
              <a:rPr lang="en-US" smtClean="0"/>
              <a:pPr/>
              <a:t>4/16/2022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B78B23-3111-49B0-96D6-DAE6AECAD7F0}" type="slidenum">
              <a:rPr lang="en-US" smtClean="0"/>
              <a:pPr/>
              <a:t>‹#›</a:t>
            </a:fld>
            <a:endParaRPr lang="en-US"/>
          </a:p>
        </p:txBody>
      </p:sp>
    </p:spTree>
    <p:extLst>
      <p:ext uri="{BB962C8B-B14F-4D97-AF65-F5344CB8AC3E}">
        <p14:creationId xmlns:p14="http://schemas.microsoft.com/office/powerpoint/2010/main" xmlns="" val="1833193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2690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83964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02433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092685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slide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80FB930-1080-425B-8CDE-C5A775527A24}"/>
              </a:ext>
            </a:extLst>
          </p:cNvPr>
          <p:cNvSpPr/>
          <p:nvPr userDrawn="1"/>
        </p:nvSpPr>
        <p:spPr>
          <a:xfrm>
            <a:off x="0" y="1960266"/>
            <a:ext cx="12192000" cy="19506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mn-lt"/>
            </a:endParaRPr>
          </a:p>
        </p:txBody>
      </p:sp>
      <p:sp>
        <p:nvSpPr>
          <p:cNvPr id="4" name="그림 개체 틀 2">
            <a:extLst>
              <a:ext uri="{FF2B5EF4-FFF2-40B4-BE49-F238E27FC236}">
                <a16:creationId xmlns:a16="http://schemas.microsoft.com/office/drawing/2014/main" xmlns="" id="{1E4E4DA0-CD84-4506-90B1-BAF7A0E288D1}"/>
              </a:ext>
            </a:extLst>
          </p:cNvPr>
          <p:cNvSpPr>
            <a:spLocks noGrp="1"/>
          </p:cNvSpPr>
          <p:nvPr>
            <p:ph type="pic" sz="quarter" idx="14" hasCustomPrompt="1"/>
          </p:nvPr>
        </p:nvSpPr>
        <p:spPr>
          <a:xfrm>
            <a:off x="2952364" y="1816249"/>
            <a:ext cx="2167491" cy="2207144"/>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5" name="그림 개체 틀 2">
            <a:extLst>
              <a:ext uri="{FF2B5EF4-FFF2-40B4-BE49-F238E27FC236}">
                <a16:creationId xmlns:a16="http://schemas.microsoft.com/office/drawing/2014/main" xmlns="" id="{9A7E43EA-C434-4089-AF36-4004A4D9804F}"/>
              </a:ext>
            </a:extLst>
          </p:cNvPr>
          <p:cNvSpPr>
            <a:spLocks noGrp="1"/>
          </p:cNvSpPr>
          <p:nvPr>
            <p:ph type="pic" sz="quarter" idx="41" hasCustomPrompt="1"/>
          </p:nvPr>
        </p:nvSpPr>
        <p:spPr>
          <a:xfrm>
            <a:off x="6024704" y="1816249"/>
            <a:ext cx="2167491" cy="2207144"/>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6" name="그림 개체 틀 2">
            <a:extLst>
              <a:ext uri="{FF2B5EF4-FFF2-40B4-BE49-F238E27FC236}">
                <a16:creationId xmlns:a16="http://schemas.microsoft.com/office/drawing/2014/main" xmlns="" id="{59DC951A-06C4-434B-82FD-031F37DA386E}"/>
              </a:ext>
            </a:extLst>
          </p:cNvPr>
          <p:cNvSpPr>
            <a:spLocks noGrp="1"/>
          </p:cNvSpPr>
          <p:nvPr>
            <p:ph type="pic" sz="quarter" idx="45" hasCustomPrompt="1"/>
          </p:nvPr>
        </p:nvSpPr>
        <p:spPr>
          <a:xfrm>
            <a:off x="9127527" y="1816249"/>
            <a:ext cx="2167491" cy="2207144"/>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7" name="Text Placeholder 9">
            <a:extLst>
              <a:ext uri="{FF2B5EF4-FFF2-40B4-BE49-F238E27FC236}">
                <a16:creationId xmlns:a16="http://schemas.microsoft.com/office/drawing/2014/main" xmlns="" id="{EA6C2B5D-AE75-4D63-8D1A-342A7FBE8F0E}"/>
              </a:ext>
            </a:extLst>
          </p:cNvPr>
          <p:cNvSpPr>
            <a:spLocks noGrp="1"/>
          </p:cNvSpPr>
          <p:nvPr>
            <p:ph type="body" sz="quarter" idx="10" hasCustomPrompt="1"/>
          </p:nvPr>
        </p:nvSpPr>
        <p:spPr>
          <a:xfrm>
            <a:off x="323529" y="281518"/>
            <a:ext cx="11573197" cy="840230"/>
          </a:xfrm>
          <a:prstGeom prst="rect">
            <a:avLst/>
          </a:prstGeom>
          <a:noFill/>
          <a:effectLst/>
        </p:spPr>
        <p:txBody>
          <a:bodyPr wrap="square" rtlCol="0" anchor="ctr">
            <a:spAutoFit/>
          </a:bodyPr>
          <a:lstStyle>
            <a:lvl1pPr marL="0" indent="0" algn="ctr">
              <a:buFontTx/>
              <a:buNone/>
              <a:defRPr lang="en-US" altLang="ko-KR" sz="5400" dirty="0">
                <a:solidFill>
                  <a:schemeClr val="tx1"/>
                </a:solidFill>
                <a:effectLst/>
                <a:latin typeface="+mj-lt"/>
              </a:defRPr>
            </a:lvl1pPr>
          </a:lstStyle>
          <a:p>
            <a:pPr marL="0" lvl="0"/>
            <a:r>
              <a:rPr lang="en-US" altLang="ko-KR" dirty="0"/>
              <a:t>BASIC LAYOUT</a:t>
            </a:r>
          </a:p>
        </p:txBody>
      </p:sp>
    </p:spTree>
    <p:extLst>
      <p:ext uri="{BB962C8B-B14F-4D97-AF65-F5344CB8AC3E}">
        <p14:creationId xmlns:p14="http://schemas.microsoft.com/office/powerpoint/2010/main" xmlns="" val="4087088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mage slide layout">
    <p:spTree>
      <p:nvGrpSpPr>
        <p:cNvPr id="1" name=""/>
        <p:cNvGrpSpPr/>
        <p:nvPr/>
      </p:nvGrpSpPr>
      <p:grpSpPr>
        <a:xfrm>
          <a:off x="0" y="0"/>
          <a:ext cx="0" cy="0"/>
          <a:chOff x="0" y="0"/>
          <a:chExt cx="0" cy="0"/>
        </a:xfrm>
      </p:grpSpPr>
      <p:sp>
        <p:nvSpPr>
          <p:cNvPr id="14" name="막힌 원호 14">
            <a:extLst>
              <a:ext uri="{FF2B5EF4-FFF2-40B4-BE49-F238E27FC236}">
                <a16:creationId xmlns:a16="http://schemas.microsoft.com/office/drawing/2014/main" xmlns="" id="{D7BCB0A8-8618-4E66-8CB8-4FC21BE6DC67}"/>
              </a:ext>
            </a:extLst>
          </p:cNvPr>
          <p:cNvSpPr/>
          <p:nvPr userDrawn="1"/>
        </p:nvSpPr>
        <p:spPr>
          <a:xfrm>
            <a:off x="4093892" y="1932823"/>
            <a:ext cx="3960000" cy="3960000"/>
          </a:xfrm>
          <a:prstGeom prst="blockArc">
            <a:avLst>
              <a:gd name="adj1" fmla="val 13812800"/>
              <a:gd name="adj2" fmla="val 7644143"/>
              <a:gd name="adj3" fmla="val 139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grpSp>
        <p:nvGrpSpPr>
          <p:cNvPr id="3" name="Graphic 14">
            <a:extLst>
              <a:ext uri="{FF2B5EF4-FFF2-40B4-BE49-F238E27FC236}">
                <a16:creationId xmlns:a16="http://schemas.microsoft.com/office/drawing/2014/main" xmlns="" id="{59A60798-7811-4104-B561-927E95919118}"/>
              </a:ext>
            </a:extLst>
          </p:cNvPr>
          <p:cNvGrpSpPr/>
          <p:nvPr userDrawn="1"/>
        </p:nvGrpSpPr>
        <p:grpSpPr>
          <a:xfrm>
            <a:off x="684657" y="2405971"/>
            <a:ext cx="4655267" cy="3661447"/>
            <a:chOff x="2444748" y="555045"/>
            <a:chExt cx="7282048" cy="5727454"/>
          </a:xfrm>
        </p:grpSpPr>
        <p:sp>
          <p:nvSpPr>
            <p:cNvPr id="4" name="Freeform: Shape 3">
              <a:extLst>
                <a:ext uri="{FF2B5EF4-FFF2-40B4-BE49-F238E27FC236}">
                  <a16:creationId xmlns:a16="http://schemas.microsoft.com/office/drawing/2014/main" xmlns="" id="{A9863B60-A55D-45D6-ABC1-346BF39F68FD}"/>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xmlns="" id="{800723A6-C393-4286-971F-DFD663DC24B7}"/>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6" name="Freeform: Shape 5">
              <a:extLst>
                <a:ext uri="{FF2B5EF4-FFF2-40B4-BE49-F238E27FC236}">
                  <a16:creationId xmlns:a16="http://schemas.microsoft.com/office/drawing/2014/main" xmlns="" id="{88852ECA-C78A-407A-94D9-0A2BA3644DDE}"/>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xmlns="" id="{F90D5455-E00C-4EAA-9896-92DA2CEFCC49}"/>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rgbClr val="231F20"/>
            </a:solidFill>
            <a:ln w="9525"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xmlns="" id="{6060EBF1-2C15-47D9-BAE4-C2BAA0CAC542}"/>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xmlns="" id="{7D957FE0-0F09-4B4F-872F-D5687C14F17D}"/>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57EA1570-3DC4-4244-8BAB-4AC99A9D4F25}"/>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9B033291-30B7-4367-879C-D98055C9E683}"/>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12" name="Text Placeholder 9">
            <a:extLst>
              <a:ext uri="{FF2B5EF4-FFF2-40B4-BE49-F238E27FC236}">
                <a16:creationId xmlns:a16="http://schemas.microsoft.com/office/drawing/2014/main" xmlns="" id="{D4D613F9-CEA3-40E0-9080-53B142B7C4DE}"/>
              </a:ext>
            </a:extLst>
          </p:cNvPr>
          <p:cNvSpPr>
            <a:spLocks noGrp="1"/>
          </p:cNvSpPr>
          <p:nvPr>
            <p:ph type="body" sz="quarter" idx="10" hasCustomPrompt="1"/>
          </p:nvPr>
        </p:nvSpPr>
        <p:spPr>
          <a:xfrm>
            <a:off x="323529" y="281518"/>
            <a:ext cx="11573197" cy="840230"/>
          </a:xfrm>
          <a:prstGeom prst="rect">
            <a:avLst/>
          </a:prstGeom>
          <a:noFill/>
          <a:effectLst/>
        </p:spPr>
        <p:txBody>
          <a:bodyPr wrap="square" rtlCol="0" anchor="ctr">
            <a:spAutoFit/>
          </a:bodyPr>
          <a:lstStyle>
            <a:lvl1pPr marL="0" indent="0" algn="ctr">
              <a:buFontTx/>
              <a:buNone/>
              <a:defRPr lang="en-US" altLang="ko-KR" sz="5400" dirty="0">
                <a:solidFill>
                  <a:schemeClr val="tx1"/>
                </a:solidFill>
                <a:effectLst/>
                <a:latin typeface="+mj-lt"/>
              </a:defRPr>
            </a:lvl1pPr>
          </a:lstStyle>
          <a:p>
            <a:pPr marL="0" lvl="0"/>
            <a:r>
              <a:rPr lang="en-US" altLang="ko-KR" dirty="0"/>
              <a:t>BASIC LAYOUT</a:t>
            </a:r>
          </a:p>
        </p:txBody>
      </p:sp>
      <p:sp>
        <p:nvSpPr>
          <p:cNvPr id="13" name="그림 개체 틀 2">
            <a:extLst>
              <a:ext uri="{FF2B5EF4-FFF2-40B4-BE49-F238E27FC236}">
                <a16:creationId xmlns:a16="http://schemas.microsoft.com/office/drawing/2014/main" xmlns="" id="{581C2816-FF94-43C0-A598-DBC9D9CDD4B2}"/>
              </a:ext>
            </a:extLst>
          </p:cNvPr>
          <p:cNvSpPr>
            <a:spLocks noGrp="1"/>
          </p:cNvSpPr>
          <p:nvPr>
            <p:ph type="pic" sz="quarter" idx="42" hasCustomPrompt="1"/>
          </p:nvPr>
        </p:nvSpPr>
        <p:spPr>
          <a:xfrm>
            <a:off x="828038" y="2533650"/>
            <a:ext cx="4410712" cy="2564421"/>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Tree>
    <p:extLst>
      <p:ext uri="{BB962C8B-B14F-4D97-AF65-F5344CB8AC3E}">
        <p14:creationId xmlns:p14="http://schemas.microsoft.com/office/powerpoint/2010/main" xmlns="" val="4068838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mage slide layou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xmlns="" id="{CBA6ABDF-B783-4370-B519-F4A9A2492413}"/>
              </a:ext>
            </a:extLst>
          </p:cNvPr>
          <p:cNvSpPr>
            <a:spLocks noGrp="1"/>
          </p:cNvSpPr>
          <p:nvPr>
            <p:ph type="pic" sz="quarter" idx="14" hasCustomPrompt="1"/>
          </p:nvPr>
        </p:nvSpPr>
        <p:spPr>
          <a:xfrm>
            <a:off x="4600567" y="4663440"/>
            <a:ext cx="6261296" cy="2194560"/>
          </a:xfrm>
          <a:custGeom>
            <a:avLst/>
            <a:gdLst>
              <a:gd name="connsiteX0" fmla="*/ 0 w 6261296"/>
              <a:gd name="connsiteY0" fmla="*/ 0 h 2194560"/>
              <a:gd name="connsiteX1" fmla="*/ 4708798 w 6261296"/>
              <a:gd name="connsiteY1" fmla="*/ 0 h 2194560"/>
              <a:gd name="connsiteX2" fmla="*/ 6261296 w 6261296"/>
              <a:gd name="connsiteY2" fmla="*/ 2194560 h 2194560"/>
              <a:gd name="connsiteX3" fmla="*/ 1552498 w 6261296"/>
              <a:gd name="connsiteY3" fmla="*/ 2194560 h 2194560"/>
            </a:gdLst>
            <a:ahLst/>
            <a:cxnLst>
              <a:cxn ang="0">
                <a:pos x="connsiteX0" y="connsiteY0"/>
              </a:cxn>
              <a:cxn ang="0">
                <a:pos x="connsiteX1" y="connsiteY1"/>
              </a:cxn>
              <a:cxn ang="0">
                <a:pos x="connsiteX2" y="connsiteY2"/>
              </a:cxn>
              <a:cxn ang="0">
                <a:pos x="connsiteX3" y="connsiteY3"/>
              </a:cxn>
            </a:cxnLst>
            <a:rect l="l" t="t" r="r" b="b"/>
            <a:pathLst>
              <a:path w="6261296" h="2194560">
                <a:moveTo>
                  <a:pt x="0" y="0"/>
                </a:moveTo>
                <a:lnTo>
                  <a:pt x="4708798" y="0"/>
                </a:lnTo>
                <a:lnTo>
                  <a:pt x="6261296" y="2194560"/>
                </a:lnTo>
                <a:lnTo>
                  <a:pt x="1552498" y="2194560"/>
                </a:lnTo>
                <a:close/>
              </a:path>
            </a:pathLst>
          </a:custGeom>
          <a:solidFill>
            <a:schemeClr val="bg1">
              <a:lumMod val="95000"/>
            </a:schemeClr>
          </a:solidFill>
          <a:ln w="19050">
            <a:noFill/>
          </a:ln>
        </p:spPr>
        <p:txBody>
          <a:bodyPr wrap="square" anchor="ctr">
            <a:noAutofit/>
          </a:bodyP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
        <p:nvSpPr>
          <p:cNvPr id="11" name="Picture Placeholder 10">
            <a:extLst>
              <a:ext uri="{FF2B5EF4-FFF2-40B4-BE49-F238E27FC236}">
                <a16:creationId xmlns:a16="http://schemas.microsoft.com/office/drawing/2014/main" xmlns="" id="{5DC12723-4012-4D36-BE4E-D59695E46D0E}"/>
              </a:ext>
            </a:extLst>
          </p:cNvPr>
          <p:cNvSpPr>
            <a:spLocks noGrp="1"/>
          </p:cNvSpPr>
          <p:nvPr>
            <p:ph type="pic" sz="quarter" idx="15" hasCustomPrompt="1"/>
          </p:nvPr>
        </p:nvSpPr>
        <p:spPr>
          <a:xfrm>
            <a:off x="2965352" y="2331720"/>
            <a:ext cx="6261296" cy="2194560"/>
          </a:xfrm>
          <a:custGeom>
            <a:avLst/>
            <a:gdLst>
              <a:gd name="connsiteX0" fmla="*/ 0 w 6261296"/>
              <a:gd name="connsiteY0" fmla="*/ 0 h 2194560"/>
              <a:gd name="connsiteX1" fmla="*/ 4708798 w 6261296"/>
              <a:gd name="connsiteY1" fmla="*/ 0 h 2194560"/>
              <a:gd name="connsiteX2" fmla="*/ 6261296 w 6261296"/>
              <a:gd name="connsiteY2" fmla="*/ 2194560 h 2194560"/>
              <a:gd name="connsiteX3" fmla="*/ 1552498 w 6261296"/>
              <a:gd name="connsiteY3" fmla="*/ 2194560 h 2194560"/>
            </a:gdLst>
            <a:ahLst/>
            <a:cxnLst>
              <a:cxn ang="0">
                <a:pos x="connsiteX0" y="connsiteY0"/>
              </a:cxn>
              <a:cxn ang="0">
                <a:pos x="connsiteX1" y="connsiteY1"/>
              </a:cxn>
              <a:cxn ang="0">
                <a:pos x="connsiteX2" y="connsiteY2"/>
              </a:cxn>
              <a:cxn ang="0">
                <a:pos x="connsiteX3" y="connsiteY3"/>
              </a:cxn>
            </a:cxnLst>
            <a:rect l="l" t="t" r="r" b="b"/>
            <a:pathLst>
              <a:path w="6261296" h="2194560">
                <a:moveTo>
                  <a:pt x="0" y="0"/>
                </a:moveTo>
                <a:lnTo>
                  <a:pt x="4708798" y="0"/>
                </a:lnTo>
                <a:lnTo>
                  <a:pt x="6261296" y="2194560"/>
                </a:lnTo>
                <a:lnTo>
                  <a:pt x="1552498" y="2194560"/>
                </a:lnTo>
                <a:close/>
              </a:path>
            </a:pathLst>
          </a:custGeom>
          <a:solidFill>
            <a:schemeClr val="bg1">
              <a:lumMod val="95000"/>
            </a:schemeClr>
          </a:solidFill>
          <a:ln w="19050">
            <a:noFill/>
          </a:ln>
        </p:spPr>
        <p:txBody>
          <a:bodyPr wrap="square" anchor="ctr">
            <a:noAutofit/>
          </a:bodyP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
        <p:nvSpPr>
          <p:cNvPr id="10" name="Picture Placeholder 9">
            <a:extLst>
              <a:ext uri="{FF2B5EF4-FFF2-40B4-BE49-F238E27FC236}">
                <a16:creationId xmlns:a16="http://schemas.microsoft.com/office/drawing/2014/main" xmlns="" id="{CF1D70DE-B78A-41EC-BA18-B6E2A6D3116D}"/>
              </a:ext>
            </a:extLst>
          </p:cNvPr>
          <p:cNvSpPr>
            <a:spLocks noGrp="1"/>
          </p:cNvSpPr>
          <p:nvPr>
            <p:ph type="pic" sz="quarter" idx="16" hasCustomPrompt="1"/>
          </p:nvPr>
        </p:nvSpPr>
        <p:spPr>
          <a:xfrm>
            <a:off x="1282504" y="0"/>
            <a:ext cx="6261296" cy="2194560"/>
          </a:xfrm>
          <a:custGeom>
            <a:avLst/>
            <a:gdLst>
              <a:gd name="connsiteX0" fmla="*/ 0 w 6261296"/>
              <a:gd name="connsiteY0" fmla="*/ 0 h 2194560"/>
              <a:gd name="connsiteX1" fmla="*/ 4708798 w 6261296"/>
              <a:gd name="connsiteY1" fmla="*/ 0 h 2194560"/>
              <a:gd name="connsiteX2" fmla="*/ 6261296 w 6261296"/>
              <a:gd name="connsiteY2" fmla="*/ 2194560 h 2194560"/>
              <a:gd name="connsiteX3" fmla="*/ 1552498 w 6261296"/>
              <a:gd name="connsiteY3" fmla="*/ 2194560 h 2194560"/>
            </a:gdLst>
            <a:ahLst/>
            <a:cxnLst>
              <a:cxn ang="0">
                <a:pos x="connsiteX0" y="connsiteY0"/>
              </a:cxn>
              <a:cxn ang="0">
                <a:pos x="connsiteX1" y="connsiteY1"/>
              </a:cxn>
              <a:cxn ang="0">
                <a:pos x="connsiteX2" y="connsiteY2"/>
              </a:cxn>
              <a:cxn ang="0">
                <a:pos x="connsiteX3" y="connsiteY3"/>
              </a:cxn>
            </a:cxnLst>
            <a:rect l="l" t="t" r="r" b="b"/>
            <a:pathLst>
              <a:path w="6261296" h="2194560">
                <a:moveTo>
                  <a:pt x="0" y="0"/>
                </a:moveTo>
                <a:lnTo>
                  <a:pt x="4708798" y="0"/>
                </a:lnTo>
                <a:lnTo>
                  <a:pt x="6261296" y="2194560"/>
                </a:lnTo>
                <a:lnTo>
                  <a:pt x="1552498" y="2194560"/>
                </a:lnTo>
                <a:close/>
              </a:path>
            </a:pathLst>
          </a:custGeom>
          <a:solidFill>
            <a:schemeClr val="bg1">
              <a:lumMod val="95000"/>
            </a:schemeClr>
          </a:solidFill>
          <a:ln w="19050">
            <a:noFill/>
          </a:ln>
        </p:spPr>
        <p:txBody>
          <a:bodyPr wrap="square" anchor="ctr">
            <a:noAutofit/>
          </a:bodyP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xmlns="" val="2986347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5824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06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bg>
      <p:bgPr>
        <a:solidFill>
          <a:schemeClr val="bg1"/>
        </a:solidFill>
        <a:effectLst/>
      </p:bgPr>
    </p:bg>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281518"/>
            <a:ext cx="11573197" cy="840230"/>
          </a:xfrm>
          <a:prstGeom prst="rect">
            <a:avLst/>
          </a:prstGeom>
          <a:noFill/>
          <a:effectLst/>
        </p:spPr>
        <p:txBody>
          <a:bodyPr wrap="square" rtlCol="0" anchor="ctr">
            <a:spAutoFit/>
          </a:bodyPr>
          <a:lstStyle>
            <a:lvl1pPr marL="0" indent="0" algn="ctr">
              <a:buFontTx/>
              <a:buNone/>
              <a:defRPr lang="en-US" altLang="ko-KR" sz="5400" dirty="0">
                <a:solidFill>
                  <a:schemeClr val="tx1"/>
                </a:solidFill>
                <a:effectLst/>
                <a:latin typeface="+mj-lt"/>
              </a:defRPr>
            </a:lvl1pPr>
          </a:lstStyle>
          <a:p>
            <a:pPr marL="0" lvl="0"/>
            <a:r>
              <a:rPr lang="en-US" altLang="ko-KR" dirty="0"/>
              <a:t>BASIC LAYOUT</a:t>
            </a:r>
          </a:p>
        </p:txBody>
      </p:sp>
    </p:spTree>
    <p:extLst>
      <p:ext uri="{BB962C8B-B14F-4D97-AF65-F5344CB8AC3E}">
        <p14:creationId xmlns:p14="http://schemas.microsoft.com/office/powerpoint/2010/main" xmlns=""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ontents slide layout">
    <p:bg>
      <p:bgPr>
        <a:solidFill>
          <a:schemeClr val="bg1"/>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xmlns="" id="{3109693F-8F45-4338-AA57-19235FBC64F1}"/>
              </a:ext>
            </a:extLst>
          </p:cNvPr>
          <p:cNvSpPr>
            <a:spLocks noGrp="1"/>
          </p:cNvSpPr>
          <p:nvPr>
            <p:ph type="body" sz="quarter" idx="10" hasCustomPrompt="1"/>
          </p:nvPr>
        </p:nvSpPr>
        <p:spPr>
          <a:xfrm>
            <a:off x="706170" y="281518"/>
            <a:ext cx="11190556" cy="840230"/>
          </a:xfrm>
          <a:prstGeom prst="rect">
            <a:avLst/>
          </a:prstGeom>
          <a:noFill/>
          <a:effectLst/>
        </p:spPr>
        <p:txBody>
          <a:bodyPr wrap="square" rtlCol="0" anchor="ctr">
            <a:spAutoFit/>
          </a:bodyPr>
          <a:lstStyle>
            <a:lvl1pPr marL="0" indent="0" algn="l">
              <a:buFontTx/>
              <a:buNone/>
              <a:defRPr lang="en-US" altLang="ko-KR" sz="5400" dirty="0">
                <a:solidFill>
                  <a:schemeClr val="tx1"/>
                </a:solidFill>
                <a:effectLst/>
                <a:latin typeface="+mj-lt"/>
              </a:defRPr>
            </a:lvl1pPr>
          </a:lstStyle>
          <a:p>
            <a:pPr marL="0" lvl="0"/>
            <a:r>
              <a:rPr lang="en-US" altLang="ko-KR" dirty="0"/>
              <a:t>BASIC LAYOUT</a:t>
            </a:r>
          </a:p>
        </p:txBody>
      </p:sp>
    </p:spTree>
    <p:extLst>
      <p:ext uri="{BB962C8B-B14F-4D97-AF65-F5344CB8AC3E}">
        <p14:creationId xmlns:p14="http://schemas.microsoft.com/office/powerpoint/2010/main" xmlns="" val="251448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ontents slide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9650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3292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9235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7556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2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50374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86816533"/>
      </p:ext>
    </p:extLst>
  </p:cSld>
  <p:clrMap bg1="lt1" tx1="dk1" bg2="lt2" tx2="dk2" accent1="accent1" accent2="accent2" accent3="accent3" accent4="accent4" accent5="accent5" accent6="accent6" hlink="hlink" folHlink="folHlink"/>
  <p:sldLayoutIdLst>
    <p:sldLayoutId id="2147483657" r:id="rId1"/>
    <p:sldLayoutId id="2147483666"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65" r:id="rId12"/>
    <p:sldLayoutId id="2147483677" r:id="rId13"/>
    <p:sldLayoutId id="214748367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5255353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xmlns="" id="{177A4EE5-7F36-4E5D-BC43-A6A53B506D28}"/>
              </a:ext>
            </a:extLst>
          </p:cNvPr>
          <p:cNvSpPr/>
          <p:nvPr/>
        </p:nvSpPr>
        <p:spPr>
          <a:xfrm>
            <a:off x="4772026" y="2581275"/>
            <a:ext cx="7419976" cy="3600450"/>
          </a:xfrm>
          <a:prstGeom prst="rect">
            <a:avLst/>
          </a:prstGeom>
          <a:gradFill flip="none" rotWithShape="1">
            <a:gsLst>
              <a:gs pos="0">
                <a:schemeClr val="accent1">
                  <a:lumMod val="5000"/>
                  <a:lumOff val="95000"/>
                  <a:alpha val="0"/>
                </a:schemeClr>
              </a:gs>
              <a:gs pos="30000">
                <a:schemeClr val="accent1">
                  <a:lumMod val="80000"/>
                  <a:lumOff val="20000"/>
                </a:schemeClr>
              </a:gs>
              <a:gs pos="100000">
                <a:schemeClr val="accent1">
                  <a:lumMod val="90000"/>
                  <a:lumOff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xmlns="" id="{484666EB-5F46-4814-930E-22C02D5AA5AC}"/>
              </a:ext>
            </a:extLst>
          </p:cNvPr>
          <p:cNvSpPr txBox="1"/>
          <p:nvPr/>
        </p:nvSpPr>
        <p:spPr>
          <a:xfrm>
            <a:off x="6492271" y="3159310"/>
            <a:ext cx="5169676" cy="923330"/>
          </a:xfrm>
          <a:prstGeom prst="rect">
            <a:avLst/>
          </a:prstGeom>
          <a:noFill/>
        </p:spPr>
        <p:txBody>
          <a:bodyPr wrap="square" rtlCol="0" anchor="ctr">
            <a:spAutoFit/>
          </a:bodyPr>
          <a:lstStyle/>
          <a:p>
            <a:pPr algn="r"/>
            <a:r>
              <a:rPr lang="id-ID" sz="5400" b="1" dirty="0" smtClean="0"/>
              <a:t>Fetal Position </a:t>
            </a:r>
            <a:endParaRPr lang="ko-KR" altLang="en-US" sz="5400" dirty="0">
              <a:cs typeface="Arial" pitchFamily="34" charset="0"/>
            </a:endParaRPr>
          </a:p>
        </p:txBody>
      </p:sp>
    </p:spTree>
    <p:extLst>
      <p:ext uri="{BB962C8B-B14F-4D97-AF65-F5344CB8AC3E}">
        <p14:creationId xmlns:p14="http://schemas.microsoft.com/office/powerpoint/2010/main" xmlns="" val="1007757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xmlns="" id="{70A3D56B-F560-491A-BD48-3B8D13C6FB0B}"/>
              </a:ext>
            </a:extLst>
          </p:cNvPr>
          <p:cNvSpPr/>
          <p:nvPr/>
        </p:nvSpPr>
        <p:spPr>
          <a:xfrm>
            <a:off x="1241262" y="1407004"/>
            <a:ext cx="1261853" cy="2564296"/>
          </a:xfrm>
          <a:custGeom>
            <a:avLst/>
            <a:gdLst>
              <a:gd name="connsiteX0" fmla="*/ 1257280 w 1261853"/>
              <a:gd name="connsiteY0" fmla="*/ 2488205 h 2564296"/>
              <a:gd name="connsiteX1" fmla="*/ 1223600 w 1261853"/>
              <a:gd name="connsiteY1" fmla="*/ 2258268 h 2564296"/>
              <a:gd name="connsiteX2" fmla="*/ 1141272 w 1261853"/>
              <a:gd name="connsiteY2" fmla="*/ 1916065 h 2564296"/>
              <a:gd name="connsiteX3" fmla="*/ 1072249 w 1261853"/>
              <a:gd name="connsiteY3" fmla="*/ 1571783 h 2564296"/>
              <a:gd name="connsiteX4" fmla="*/ 1058528 w 1261853"/>
              <a:gd name="connsiteY4" fmla="*/ 1358478 h 2564296"/>
              <a:gd name="connsiteX5" fmla="*/ 906345 w 1261853"/>
              <a:gd name="connsiteY5" fmla="*/ 986337 h 2564296"/>
              <a:gd name="connsiteX6" fmla="*/ 812374 w 1261853"/>
              <a:gd name="connsiteY6" fmla="*/ 847460 h 2564296"/>
              <a:gd name="connsiteX7" fmla="*/ 801979 w 1261853"/>
              <a:gd name="connsiteY7" fmla="*/ 812117 h 2564296"/>
              <a:gd name="connsiteX8" fmla="*/ 814453 w 1261853"/>
              <a:gd name="connsiteY8" fmla="*/ 795485 h 2564296"/>
              <a:gd name="connsiteX9" fmla="*/ 824848 w 1261853"/>
              <a:gd name="connsiteY9" fmla="*/ 810870 h 2564296"/>
              <a:gd name="connsiteX10" fmla="*/ 829838 w 1261853"/>
              <a:gd name="connsiteY10" fmla="*/ 857023 h 2564296"/>
              <a:gd name="connsiteX11" fmla="*/ 884723 w 1261853"/>
              <a:gd name="connsiteY11" fmla="*/ 833323 h 2564296"/>
              <a:gd name="connsiteX12" fmla="*/ 926719 w 1261853"/>
              <a:gd name="connsiteY12" fmla="*/ 802138 h 2564296"/>
              <a:gd name="connsiteX13" fmla="*/ 959567 w 1261853"/>
              <a:gd name="connsiteY13" fmla="*/ 742678 h 2564296"/>
              <a:gd name="connsiteX14" fmla="*/ 981605 w 1261853"/>
              <a:gd name="connsiteY14" fmla="*/ 723967 h 2564296"/>
              <a:gd name="connsiteX15" fmla="*/ 984931 w 1261853"/>
              <a:gd name="connsiteY15" fmla="*/ 754321 h 2564296"/>
              <a:gd name="connsiteX16" fmla="*/ 974536 w 1261853"/>
              <a:gd name="connsiteY16" fmla="*/ 815443 h 2564296"/>
              <a:gd name="connsiteX17" fmla="*/ 986594 w 1261853"/>
              <a:gd name="connsiteY17" fmla="*/ 808375 h 2564296"/>
              <a:gd name="connsiteX18" fmla="*/ 1007384 w 1261853"/>
              <a:gd name="connsiteY18" fmla="*/ 793406 h 2564296"/>
              <a:gd name="connsiteX19" fmla="*/ 1019027 w 1261853"/>
              <a:gd name="connsiteY19" fmla="*/ 818354 h 2564296"/>
              <a:gd name="connsiteX20" fmla="*/ 1036906 w 1261853"/>
              <a:gd name="connsiteY20" fmla="*/ 894861 h 2564296"/>
              <a:gd name="connsiteX21" fmla="*/ 1049380 w 1261853"/>
              <a:gd name="connsiteY21" fmla="*/ 911909 h 2564296"/>
              <a:gd name="connsiteX22" fmla="*/ 1058943 w 1261853"/>
              <a:gd name="connsiteY22" fmla="*/ 893614 h 2564296"/>
              <a:gd name="connsiteX23" fmla="*/ 1062270 w 1261853"/>
              <a:gd name="connsiteY23" fmla="*/ 869081 h 2564296"/>
              <a:gd name="connsiteX24" fmla="*/ 1072249 w 1261853"/>
              <a:gd name="connsiteY24" fmla="*/ 834986 h 2564296"/>
              <a:gd name="connsiteX25" fmla="*/ 1100108 w 1261853"/>
              <a:gd name="connsiteY25" fmla="*/ 854944 h 2564296"/>
              <a:gd name="connsiteX26" fmla="*/ 1121313 w 1261853"/>
              <a:gd name="connsiteY26" fmla="*/ 866587 h 2564296"/>
              <a:gd name="connsiteX27" fmla="*/ 1123392 w 1261853"/>
              <a:gd name="connsiteY27" fmla="*/ 839560 h 2564296"/>
              <a:gd name="connsiteX28" fmla="*/ 1107176 w 1261853"/>
              <a:gd name="connsiteY28" fmla="*/ 810870 h 2564296"/>
              <a:gd name="connsiteX29" fmla="*/ 1080565 w 1261853"/>
              <a:gd name="connsiteY29" fmla="*/ 776358 h 2564296"/>
              <a:gd name="connsiteX30" fmla="*/ 1051875 w 1261853"/>
              <a:gd name="connsiteY30" fmla="*/ 704841 h 2564296"/>
              <a:gd name="connsiteX31" fmla="*/ 1036490 w 1261853"/>
              <a:gd name="connsiteY31" fmla="*/ 638729 h 2564296"/>
              <a:gd name="connsiteX32" fmla="*/ 1051043 w 1261853"/>
              <a:gd name="connsiteY32" fmla="*/ 597980 h 2564296"/>
              <a:gd name="connsiteX33" fmla="*/ 1024848 w 1261853"/>
              <a:gd name="connsiteY33" fmla="*/ 573448 h 2564296"/>
              <a:gd name="connsiteX34" fmla="*/ 1012790 w 1261853"/>
              <a:gd name="connsiteY34" fmla="*/ 522720 h 2564296"/>
              <a:gd name="connsiteX35" fmla="*/ 1068507 w 1261853"/>
              <a:gd name="connsiteY35" fmla="*/ 402554 h 2564296"/>
              <a:gd name="connsiteX36" fmla="*/ 1079733 w 1261853"/>
              <a:gd name="connsiteY36" fmla="*/ 329374 h 2564296"/>
              <a:gd name="connsiteX37" fmla="*/ 1064765 w 1261853"/>
              <a:gd name="connsiteY37" fmla="*/ 284052 h 2564296"/>
              <a:gd name="connsiteX38" fmla="*/ 1029422 w 1261853"/>
              <a:gd name="connsiteY38" fmla="*/ 228334 h 2564296"/>
              <a:gd name="connsiteX39" fmla="*/ 1036490 w 1261853"/>
              <a:gd name="connsiteY39" fmla="*/ 202971 h 2564296"/>
              <a:gd name="connsiteX40" fmla="*/ 1042311 w 1261853"/>
              <a:gd name="connsiteY40" fmla="*/ 200892 h 2564296"/>
              <a:gd name="connsiteX41" fmla="*/ 1011958 w 1261853"/>
              <a:gd name="connsiteY41" fmla="*/ 181765 h 2564296"/>
              <a:gd name="connsiteX42" fmla="*/ 976199 w 1261853"/>
              <a:gd name="connsiteY42" fmla="*/ 174696 h 2564296"/>
              <a:gd name="connsiteX43" fmla="*/ 967883 w 1261853"/>
              <a:gd name="connsiteY43" fmla="*/ 161391 h 2564296"/>
              <a:gd name="connsiteX44" fmla="*/ 900939 w 1261853"/>
              <a:gd name="connsiteY44" fmla="*/ 182596 h 2564296"/>
              <a:gd name="connsiteX45" fmla="*/ 825264 w 1261853"/>
              <a:gd name="connsiteY45" fmla="*/ 172201 h 2564296"/>
              <a:gd name="connsiteX46" fmla="*/ 789921 w 1261853"/>
              <a:gd name="connsiteY46" fmla="*/ 128958 h 2564296"/>
              <a:gd name="connsiteX47" fmla="*/ 526304 w 1261853"/>
              <a:gd name="connsiteY47" fmla="*/ 2139 h 2564296"/>
              <a:gd name="connsiteX48" fmla="*/ 343352 w 1261853"/>
              <a:gd name="connsiteY48" fmla="*/ 46630 h 2564296"/>
              <a:gd name="connsiteX49" fmla="*/ 261024 w 1261853"/>
              <a:gd name="connsiteY49" fmla="*/ 120227 h 2564296"/>
              <a:gd name="connsiteX50" fmla="*/ 243976 w 1261853"/>
              <a:gd name="connsiteY50" fmla="*/ 146422 h 2564296"/>
              <a:gd name="connsiteX51" fmla="*/ 187012 w 1261853"/>
              <a:gd name="connsiteY51" fmla="*/ 357648 h 2564296"/>
              <a:gd name="connsiteX52" fmla="*/ 167053 w 1261853"/>
              <a:gd name="connsiteY52" fmla="*/ 439976 h 2564296"/>
              <a:gd name="connsiteX53" fmla="*/ 125889 w 1261853"/>
              <a:gd name="connsiteY53" fmla="*/ 499851 h 2564296"/>
              <a:gd name="connsiteX54" fmla="*/ 129216 w 1261853"/>
              <a:gd name="connsiteY54" fmla="*/ 518978 h 2564296"/>
              <a:gd name="connsiteX55" fmla="*/ 177033 w 1261853"/>
              <a:gd name="connsiteY55" fmla="*/ 597980 h 2564296"/>
              <a:gd name="connsiteX56" fmla="*/ 184933 w 1261853"/>
              <a:gd name="connsiteY56" fmla="*/ 634155 h 2564296"/>
              <a:gd name="connsiteX57" fmla="*/ 196991 w 1261853"/>
              <a:gd name="connsiteY57" fmla="*/ 690288 h 2564296"/>
              <a:gd name="connsiteX58" fmla="*/ 247718 w 1261853"/>
              <a:gd name="connsiteY58" fmla="*/ 742678 h 2564296"/>
              <a:gd name="connsiteX59" fmla="*/ 353747 w 1261853"/>
              <a:gd name="connsiteY59" fmla="*/ 746836 h 2564296"/>
              <a:gd name="connsiteX60" fmla="*/ 386180 w 1261853"/>
              <a:gd name="connsiteY60" fmla="*/ 769290 h 2564296"/>
              <a:gd name="connsiteX61" fmla="*/ 426096 w 1261853"/>
              <a:gd name="connsiteY61" fmla="*/ 925630 h 2564296"/>
              <a:gd name="connsiteX62" fmla="*/ 412375 w 1261853"/>
              <a:gd name="connsiteY62" fmla="*/ 965131 h 2564296"/>
              <a:gd name="connsiteX63" fmla="*/ 254371 w 1261853"/>
              <a:gd name="connsiteY63" fmla="*/ 1124382 h 2564296"/>
              <a:gd name="connsiteX64" fmla="*/ 46056 w 1261853"/>
              <a:gd name="connsiteY64" fmla="*/ 1344756 h 2564296"/>
              <a:gd name="connsiteX65" fmla="*/ 15702 w 1261853"/>
              <a:gd name="connsiteY65" fmla="*/ 1535608 h 2564296"/>
              <a:gd name="connsiteX66" fmla="*/ 31087 w 1261853"/>
              <a:gd name="connsiteY66" fmla="*/ 1669911 h 2564296"/>
              <a:gd name="connsiteX67" fmla="*/ 26929 w 1261853"/>
              <a:gd name="connsiteY67" fmla="*/ 1939765 h 2564296"/>
              <a:gd name="connsiteX68" fmla="*/ 54372 w 1261853"/>
              <a:gd name="connsiteY68" fmla="*/ 2163881 h 2564296"/>
              <a:gd name="connsiteX69" fmla="*/ 143769 w 1261853"/>
              <a:gd name="connsiteY69" fmla="*/ 2549327 h 2564296"/>
              <a:gd name="connsiteX70" fmla="*/ 165390 w 1261853"/>
              <a:gd name="connsiteY70" fmla="*/ 2564296 h 2564296"/>
              <a:gd name="connsiteX71" fmla="*/ 562479 w 1261853"/>
              <a:gd name="connsiteY71" fmla="*/ 2563880 h 2564296"/>
              <a:gd name="connsiteX72" fmla="*/ 888881 w 1261853"/>
              <a:gd name="connsiteY72" fmla="*/ 2559722 h 2564296"/>
              <a:gd name="connsiteX73" fmla="*/ 907176 w 1261853"/>
              <a:gd name="connsiteY73" fmla="*/ 2543922 h 2564296"/>
              <a:gd name="connsiteX74" fmla="*/ 860607 w 1261853"/>
              <a:gd name="connsiteY74" fmla="*/ 2378850 h 2564296"/>
              <a:gd name="connsiteX75" fmla="*/ 708009 w 1261853"/>
              <a:gd name="connsiteY75" fmla="*/ 2158060 h 2564296"/>
              <a:gd name="connsiteX76" fmla="*/ 658944 w 1261853"/>
              <a:gd name="connsiteY76" fmla="*/ 2068663 h 2564296"/>
              <a:gd name="connsiteX77" fmla="*/ 673497 w 1261853"/>
              <a:gd name="connsiteY77" fmla="*/ 1836231 h 2564296"/>
              <a:gd name="connsiteX78" fmla="*/ 764142 w 1261853"/>
              <a:gd name="connsiteY78" fmla="*/ 1627500 h 2564296"/>
              <a:gd name="connsiteX79" fmla="*/ 780358 w 1261853"/>
              <a:gd name="connsiteY79" fmla="*/ 1608373 h 2564296"/>
              <a:gd name="connsiteX80" fmla="*/ 786595 w 1261853"/>
              <a:gd name="connsiteY80" fmla="*/ 1620847 h 2564296"/>
              <a:gd name="connsiteX81" fmla="*/ 952083 w 1261853"/>
              <a:gd name="connsiteY81" fmla="*/ 2115233 h 2564296"/>
              <a:gd name="connsiteX82" fmla="*/ 1079733 w 1261853"/>
              <a:gd name="connsiteY82" fmla="*/ 2554733 h 2564296"/>
              <a:gd name="connsiteX83" fmla="*/ 1095118 w 1261853"/>
              <a:gd name="connsiteY83" fmla="*/ 2564296 h 2564296"/>
              <a:gd name="connsiteX84" fmla="*/ 1226095 w 1261853"/>
              <a:gd name="connsiteY84" fmla="*/ 2563880 h 2564296"/>
              <a:gd name="connsiteX85" fmla="*/ 1261854 w 1261853"/>
              <a:gd name="connsiteY85" fmla="*/ 2547248 h 2564296"/>
              <a:gd name="connsiteX86" fmla="*/ 1261854 w 1261853"/>
              <a:gd name="connsiteY86" fmla="*/ 2497352 h 2564296"/>
              <a:gd name="connsiteX87" fmla="*/ 1257280 w 1261853"/>
              <a:gd name="connsiteY87" fmla="*/ 2488205 h 2564296"/>
              <a:gd name="connsiteX88" fmla="*/ 752915 w 1261853"/>
              <a:gd name="connsiteY88" fmla="*/ 702762 h 2564296"/>
              <a:gd name="connsiteX89" fmla="*/ 737115 w 1261853"/>
              <a:gd name="connsiteY89" fmla="*/ 682803 h 2564296"/>
              <a:gd name="connsiteX90" fmla="*/ 745431 w 1261853"/>
              <a:gd name="connsiteY90" fmla="*/ 671577 h 2564296"/>
              <a:gd name="connsiteX91" fmla="*/ 767052 w 1261853"/>
              <a:gd name="connsiteY91" fmla="*/ 690704 h 2564296"/>
              <a:gd name="connsiteX92" fmla="*/ 752915 w 1261853"/>
              <a:gd name="connsiteY92" fmla="*/ 702762 h 2564296"/>
              <a:gd name="connsiteX93" fmla="*/ 758320 w 1261853"/>
              <a:gd name="connsiteY93" fmla="*/ 634986 h 2564296"/>
              <a:gd name="connsiteX94" fmla="*/ 778695 w 1261853"/>
              <a:gd name="connsiteY94" fmla="*/ 649539 h 2564296"/>
              <a:gd name="connsiteX95" fmla="*/ 747094 w 1261853"/>
              <a:gd name="connsiteY95" fmla="*/ 655361 h 2564296"/>
              <a:gd name="connsiteX96" fmla="*/ 737530 w 1261853"/>
              <a:gd name="connsiteY96" fmla="*/ 638729 h 2564296"/>
              <a:gd name="connsiteX97" fmla="*/ 764557 w 1261853"/>
              <a:gd name="connsiteY97" fmla="*/ 533531 h 2564296"/>
              <a:gd name="connsiteX98" fmla="*/ 829838 w 1261853"/>
              <a:gd name="connsiteY98" fmla="*/ 390080 h 2564296"/>
              <a:gd name="connsiteX99" fmla="*/ 846470 w 1261853"/>
              <a:gd name="connsiteY99" fmla="*/ 360974 h 2564296"/>
              <a:gd name="connsiteX100" fmla="*/ 859775 w 1261853"/>
              <a:gd name="connsiteY100" fmla="*/ 394238 h 2564296"/>
              <a:gd name="connsiteX101" fmla="*/ 826096 w 1261853"/>
              <a:gd name="connsiteY101" fmla="*/ 554737 h 2564296"/>
              <a:gd name="connsiteX102" fmla="*/ 823601 w 1261853"/>
              <a:gd name="connsiteY102" fmla="*/ 560142 h 2564296"/>
              <a:gd name="connsiteX103" fmla="*/ 802811 w 1261853"/>
              <a:gd name="connsiteY103" fmla="*/ 593406 h 2564296"/>
              <a:gd name="connsiteX104" fmla="*/ 758320 w 1261853"/>
              <a:gd name="connsiteY104" fmla="*/ 634986 h 256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261853" h="2564296">
                <a:moveTo>
                  <a:pt x="1257280" y="2488205"/>
                </a:moveTo>
                <a:cubicBezTo>
                  <a:pt x="1246053" y="2411698"/>
                  <a:pt x="1236906" y="2334775"/>
                  <a:pt x="1223600" y="2258268"/>
                </a:cubicBezTo>
                <a:cubicBezTo>
                  <a:pt x="1203642" y="2142260"/>
                  <a:pt x="1178278" y="2027083"/>
                  <a:pt x="1141272" y="1916065"/>
                </a:cubicBezTo>
                <a:cubicBezTo>
                  <a:pt x="1103850" y="1803799"/>
                  <a:pt x="1075575" y="1690701"/>
                  <a:pt x="1072249" y="1571783"/>
                </a:cubicBezTo>
                <a:cubicBezTo>
                  <a:pt x="1070170" y="1500681"/>
                  <a:pt x="1068091" y="1429579"/>
                  <a:pt x="1058528" y="1358478"/>
                </a:cubicBezTo>
                <a:cubicBezTo>
                  <a:pt x="1040232" y="1220848"/>
                  <a:pt x="1001979" y="1092782"/>
                  <a:pt x="906345" y="986337"/>
                </a:cubicBezTo>
                <a:cubicBezTo>
                  <a:pt x="868923" y="944757"/>
                  <a:pt x="837738" y="897356"/>
                  <a:pt x="812374" y="847460"/>
                </a:cubicBezTo>
                <a:cubicBezTo>
                  <a:pt x="806553" y="836233"/>
                  <a:pt x="800732" y="825007"/>
                  <a:pt x="801979" y="812117"/>
                </a:cubicBezTo>
                <a:cubicBezTo>
                  <a:pt x="802811" y="805048"/>
                  <a:pt x="805306" y="795485"/>
                  <a:pt x="814453" y="795485"/>
                </a:cubicBezTo>
                <a:cubicBezTo>
                  <a:pt x="823185" y="795485"/>
                  <a:pt x="824017" y="803801"/>
                  <a:pt x="824848" y="810870"/>
                </a:cubicBezTo>
                <a:cubicBezTo>
                  <a:pt x="826512" y="824591"/>
                  <a:pt x="827759" y="838728"/>
                  <a:pt x="829838" y="857023"/>
                </a:cubicBezTo>
                <a:cubicBezTo>
                  <a:pt x="847302" y="838728"/>
                  <a:pt x="863518" y="832907"/>
                  <a:pt x="884723" y="833323"/>
                </a:cubicBezTo>
                <a:cubicBezTo>
                  <a:pt x="903434" y="833323"/>
                  <a:pt x="920898" y="822512"/>
                  <a:pt x="926719" y="802138"/>
                </a:cubicBezTo>
                <a:cubicBezTo>
                  <a:pt x="932956" y="779685"/>
                  <a:pt x="945430" y="760558"/>
                  <a:pt x="959567" y="742678"/>
                </a:cubicBezTo>
                <a:cubicBezTo>
                  <a:pt x="965804" y="734778"/>
                  <a:pt x="972041" y="719809"/>
                  <a:pt x="981605" y="723967"/>
                </a:cubicBezTo>
                <a:cubicBezTo>
                  <a:pt x="992415" y="728541"/>
                  <a:pt x="986594" y="743510"/>
                  <a:pt x="984931" y="754321"/>
                </a:cubicBezTo>
                <a:cubicBezTo>
                  <a:pt x="982020" y="774695"/>
                  <a:pt x="977862" y="795069"/>
                  <a:pt x="974536" y="815443"/>
                </a:cubicBezTo>
                <a:cubicBezTo>
                  <a:pt x="981189" y="814196"/>
                  <a:pt x="983268" y="810454"/>
                  <a:pt x="986594" y="808375"/>
                </a:cubicBezTo>
                <a:cubicBezTo>
                  <a:pt x="993247" y="802969"/>
                  <a:pt x="997405" y="790911"/>
                  <a:pt x="1007384" y="793406"/>
                </a:cubicBezTo>
                <a:cubicBezTo>
                  <a:pt x="1018195" y="796317"/>
                  <a:pt x="1016948" y="809206"/>
                  <a:pt x="1019027" y="818354"/>
                </a:cubicBezTo>
                <a:cubicBezTo>
                  <a:pt x="1024848" y="843718"/>
                  <a:pt x="1028174" y="869913"/>
                  <a:pt x="1036906" y="894861"/>
                </a:cubicBezTo>
                <a:cubicBezTo>
                  <a:pt x="1039401" y="901930"/>
                  <a:pt x="1040648" y="912325"/>
                  <a:pt x="1049380" y="911909"/>
                </a:cubicBezTo>
                <a:cubicBezTo>
                  <a:pt x="1058943" y="911493"/>
                  <a:pt x="1057696" y="900682"/>
                  <a:pt x="1058943" y="893614"/>
                </a:cubicBezTo>
                <a:cubicBezTo>
                  <a:pt x="1060607" y="885298"/>
                  <a:pt x="1061022" y="876982"/>
                  <a:pt x="1062270" y="869081"/>
                </a:cubicBezTo>
                <a:cubicBezTo>
                  <a:pt x="1063933" y="857023"/>
                  <a:pt x="1060607" y="839976"/>
                  <a:pt x="1072249" y="834986"/>
                </a:cubicBezTo>
                <a:cubicBezTo>
                  <a:pt x="1085970" y="829165"/>
                  <a:pt x="1090960" y="847460"/>
                  <a:pt x="1100108" y="854944"/>
                </a:cubicBezTo>
                <a:cubicBezTo>
                  <a:pt x="1106760" y="860350"/>
                  <a:pt x="1111750" y="872408"/>
                  <a:pt x="1121313" y="866587"/>
                </a:cubicBezTo>
                <a:cubicBezTo>
                  <a:pt x="1130461" y="860765"/>
                  <a:pt x="1127135" y="848291"/>
                  <a:pt x="1123392" y="839560"/>
                </a:cubicBezTo>
                <a:cubicBezTo>
                  <a:pt x="1119234" y="829581"/>
                  <a:pt x="1113413" y="820017"/>
                  <a:pt x="1107176" y="810870"/>
                </a:cubicBezTo>
                <a:cubicBezTo>
                  <a:pt x="1098860" y="798811"/>
                  <a:pt x="1089297" y="788001"/>
                  <a:pt x="1080565" y="776358"/>
                </a:cubicBezTo>
                <a:cubicBezTo>
                  <a:pt x="1063933" y="755152"/>
                  <a:pt x="1052291" y="732699"/>
                  <a:pt x="1051875" y="704841"/>
                </a:cubicBezTo>
                <a:cubicBezTo>
                  <a:pt x="1051459" y="681972"/>
                  <a:pt x="1046885" y="659934"/>
                  <a:pt x="1036490" y="638729"/>
                </a:cubicBezTo>
                <a:cubicBezTo>
                  <a:pt x="1023600" y="612533"/>
                  <a:pt x="1024432" y="611702"/>
                  <a:pt x="1051043" y="597980"/>
                </a:cubicBezTo>
                <a:cubicBezTo>
                  <a:pt x="1041896" y="589664"/>
                  <a:pt x="1033164" y="581764"/>
                  <a:pt x="1024848" y="573448"/>
                </a:cubicBezTo>
                <a:cubicBezTo>
                  <a:pt x="1010295" y="559311"/>
                  <a:pt x="1003226" y="541847"/>
                  <a:pt x="1012790" y="522720"/>
                </a:cubicBezTo>
                <a:cubicBezTo>
                  <a:pt x="1031916" y="483219"/>
                  <a:pt x="1042727" y="439561"/>
                  <a:pt x="1068507" y="402554"/>
                </a:cubicBezTo>
                <a:cubicBezTo>
                  <a:pt x="1083891" y="380517"/>
                  <a:pt x="1087634" y="355569"/>
                  <a:pt x="1079733" y="329374"/>
                </a:cubicBezTo>
                <a:cubicBezTo>
                  <a:pt x="1075160" y="313989"/>
                  <a:pt x="1070586" y="299020"/>
                  <a:pt x="1064765" y="284052"/>
                </a:cubicBezTo>
                <a:cubicBezTo>
                  <a:pt x="1056864" y="263262"/>
                  <a:pt x="1043975" y="244966"/>
                  <a:pt x="1029422" y="228334"/>
                </a:cubicBezTo>
                <a:cubicBezTo>
                  <a:pt x="1019027" y="216692"/>
                  <a:pt x="1014037" y="205881"/>
                  <a:pt x="1036490" y="202971"/>
                </a:cubicBezTo>
                <a:cubicBezTo>
                  <a:pt x="1038569" y="202555"/>
                  <a:pt x="1040232" y="201723"/>
                  <a:pt x="1042311" y="200892"/>
                </a:cubicBezTo>
                <a:cubicBezTo>
                  <a:pt x="1032748" y="189249"/>
                  <a:pt x="1021937" y="185091"/>
                  <a:pt x="1011958" y="181765"/>
                </a:cubicBezTo>
                <a:cubicBezTo>
                  <a:pt x="1001147" y="178023"/>
                  <a:pt x="989089" y="177191"/>
                  <a:pt x="976199" y="174696"/>
                </a:cubicBezTo>
                <a:cubicBezTo>
                  <a:pt x="987842" y="160975"/>
                  <a:pt x="981605" y="158480"/>
                  <a:pt x="967883" y="161391"/>
                </a:cubicBezTo>
                <a:cubicBezTo>
                  <a:pt x="945014" y="166380"/>
                  <a:pt x="922145" y="171786"/>
                  <a:pt x="900939" y="182596"/>
                </a:cubicBezTo>
                <a:cubicBezTo>
                  <a:pt x="871834" y="197981"/>
                  <a:pt x="849796" y="194239"/>
                  <a:pt x="825264" y="172201"/>
                </a:cubicBezTo>
                <a:cubicBezTo>
                  <a:pt x="811127" y="159312"/>
                  <a:pt x="800316" y="144343"/>
                  <a:pt x="789921" y="128958"/>
                </a:cubicBezTo>
                <a:cubicBezTo>
                  <a:pt x="726720" y="34988"/>
                  <a:pt x="641065" y="-10750"/>
                  <a:pt x="526304" y="2139"/>
                </a:cubicBezTo>
                <a:cubicBezTo>
                  <a:pt x="463103" y="9208"/>
                  <a:pt x="403227" y="27503"/>
                  <a:pt x="343352" y="46630"/>
                </a:cubicBezTo>
                <a:cubicBezTo>
                  <a:pt x="306346" y="58688"/>
                  <a:pt x="275577" y="81141"/>
                  <a:pt x="261024" y="120227"/>
                </a:cubicBezTo>
                <a:cubicBezTo>
                  <a:pt x="257282" y="129790"/>
                  <a:pt x="251045" y="138522"/>
                  <a:pt x="243976" y="146422"/>
                </a:cubicBezTo>
                <a:cubicBezTo>
                  <a:pt x="190754" y="207544"/>
                  <a:pt x="175785" y="279062"/>
                  <a:pt x="187012" y="357648"/>
                </a:cubicBezTo>
                <a:cubicBezTo>
                  <a:pt x="191586" y="387586"/>
                  <a:pt x="185349" y="415028"/>
                  <a:pt x="167053" y="439976"/>
                </a:cubicBezTo>
                <a:cubicBezTo>
                  <a:pt x="152500" y="459519"/>
                  <a:pt x="140026" y="480309"/>
                  <a:pt x="125889" y="499851"/>
                </a:cubicBezTo>
                <a:cubicBezTo>
                  <a:pt x="120068" y="508167"/>
                  <a:pt x="118405" y="514404"/>
                  <a:pt x="129216" y="518978"/>
                </a:cubicBezTo>
                <a:cubicBezTo>
                  <a:pt x="164559" y="533531"/>
                  <a:pt x="181191" y="558479"/>
                  <a:pt x="177033" y="597980"/>
                </a:cubicBezTo>
                <a:cubicBezTo>
                  <a:pt x="175785" y="609623"/>
                  <a:pt x="179527" y="623344"/>
                  <a:pt x="184933" y="634155"/>
                </a:cubicBezTo>
                <a:cubicBezTo>
                  <a:pt x="194080" y="652034"/>
                  <a:pt x="196575" y="670745"/>
                  <a:pt x="196991" y="690288"/>
                </a:cubicBezTo>
                <a:cubicBezTo>
                  <a:pt x="197407" y="728957"/>
                  <a:pt x="209049" y="740599"/>
                  <a:pt x="247718" y="742678"/>
                </a:cubicBezTo>
                <a:cubicBezTo>
                  <a:pt x="283061" y="744342"/>
                  <a:pt x="318404" y="746005"/>
                  <a:pt x="353747" y="746836"/>
                </a:cubicBezTo>
                <a:cubicBezTo>
                  <a:pt x="370379" y="747252"/>
                  <a:pt x="380774" y="752658"/>
                  <a:pt x="386180" y="769290"/>
                </a:cubicBezTo>
                <a:cubicBezTo>
                  <a:pt x="403227" y="820433"/>
                  <a:pt x="420691" y="871160"/>
                  <a:pt x="426096" y="925630"/>
                </a:cubicBezTo>
                <a:cubicBezTo>
                  <a:pt x="427760" y="942678"/>
                  <a:pt x="424433" y="953489"/>
                  <a:pt x="412375" y="965131"/>
                </a:cubicBezTo>
                <a:cubicBezTo>
                  <a:pt x="359153" y="1017522"/>
                  <a:pt x="306346" y="1070744"/>
                  <a:pt x="254371" y="1124382"/>
                </a:cubicBezTo>
                <a:cubicBezTo>
                  <a:pt x="184101" y="1197147"/>
                  <a:pt x="110089" y="1266586"/>
                  <a:pt x="46056" y="1344756"/>
                </a:cubicBezTo>
                <a:cubicBezTo>
                  <a:pt x="-1345" y="1402552"/>
                  <a:pt x="-13404" y="1469912"/>
                  <a:pt x="15702" y="1535608"/>
                </a:cubicBezTo>
                <a:cubicBezTo>
                  <a:pt x="36077" y="1581762"/>
                  <a:pt x="38571" y="1622510"/>
                  <a:pt x="31087" y="1669911"/>
                </a:cubicBezTo>
                <a:cubicBezTo>
                  <a:pt x="16950" y="1759308"/>
                  <a:pt x="21939" y="1849537"/>
                  <a:pt x="26929" y="1939765"/>
                </a:cubicBezTo>
                <a:cubicBezTo>
                  <a:pt x="31087" y="2015025"/>
                  <a:pt x="37324" y="2090285"/>
                  <a:pt x="54372" y="2163881"/>
                </a:cubicBezTo>
                <a:cubicBezTo>
                  <a:pt x="83893" y="2292363"/>
                  <a:pt x="108841" y="2422093"/>
                  <a:pt x="143769" y="2549327"/>
                </a:cubicBezTo>
                <a:cubicBezTo>
                  <a:pt x="147511" y="2562633"/>
                  <a:pt x="153748" y="2564296"/>
                  <a:pt x="165390" y="2564296"/>
                </a:cubicBezTo>
                <a:cubicBezTo>
                  <a:pt x="297614" y="2563880"/>
                  <a:pt x="430254" y="2564712"/>
                  <a:pt x="562479" y="2563880"/>
                </a:cubicBezTo>
                <a:cubicBezTo>
                  <a:pt x="671418" y="2563465"/>
                  <a:pt x="779942" y="2561386"/>
                  <a:pt x="888881" y="2559722"/>
                </a:cubicBezTo>
                <a:cubicBezTo>
                  <a:pt x="899276" y="2559722"/>
                  <a:pt x="909671" y="2560970"/>
                  <a:pt x="907176" y="2543922"/>
                </a:cubicBezTo>
                <a:cubicBezTo>
                  <a:pt x="898029" y="2486957"/>
                  <a:pt x="883476" y="2431656"/>
                  <a:pt x="860607" y="2378850"/>
                </a:cubicBezTo>
                <a:cubicBezTo>
                  <a:pt x="824433" y="2294858"/>
                  <a:pt x="770794" y="2223341"/>
                  <a:pt x="708009" y="2158060"/>
                </a:cubicBezTo>
                <a:cubicBezTo>
                  <a:pt x="683061" y="2132280"/>
                  <a:pt x="664350" y="2104422"/>
                  <a:pt x="658944" y="2068663"/>
                </a:cubicBezTo>
                <a:cubicBezTo>
                  <a:pt x="647302" y="1990077"/>
                  <a:pt x="652707" y="1911907"/>
                  <a:pt x="673497" y="1836231"/>
                </a:cubicBezTo>
                <a:cubicBezTo>
                  <a:pt x="693456" y="1762635"/>
                  <a:pt x="727135" y="1694028"/>
                  <a:pt x="764142" y="1627500"/>
                </a:cubicBezTo>
                <a:cubicBezTo>
                  <a:pt x="767884" y="1620847"/>
                  <a:pt x="770794" y="1612115"/>
                  <a:pt x="780358" y="1608373"/>
                </a:cubicBezTo>
                <a:cubicBezTo>
                  <a:pt x="782437" y="1612531"/>
                  <a:pt x="785347" y="1616689"/>
                  <a:pt x="786595" y="1620847"/>
                </a:cubicBezTo>
                <a:cubicBezTo>
                  <a:pt x="841480" y="1785504"/>
                  <a:pt x="917156" y="1942676"/>
                  <a:pt x="952083" y="2115233"/>
                </a:cubicBezTo>
                <a:cubicBezTo>
                  <a:pt x="982020" y="2264505"/>
                  <a:pt x="1044806" y="2405876"/>
                  <a:pt x="1079733" y="2554733"/>
                </a:cubicBezTo>
                <a:cubicBezTo>
                  <a:pt x="1081812" y="2563465"/>
                  <a:pt x="1087634" y="2564296"/>
                  <a:pt x="1095118" y="2564296"/>
                </a:cubicBezTo>
                <a:cubicBezTo>
                  <a:pt x="1138777" y="2564296"/>
                  <a:pt x="1182436" y="2564296"/>
                  <a:pt x="1226095" y="2563880"/>
                </a:cubicBezTo>
                <a:cubicBezTo>
                  <a:pt x="1240232" y="2563880"/>
                  <a:pt x="1253538" y="2560970"/>
                  <a:pt x="1261854" y="2547248"/>
                </a:cubicBezTo>
                <a:cubicBezTo>
                  <a:pt x="1261854" y="2530616"/>
                  <a:pt x="1261854" y="2513984"/>
                  <a:pt x="1261854" y="2497352"/>
                </a:cubicBezTo>
                <a:cubicBezTo>
                  <a:pt x="1257280" y="2495273"/>
                  <a:pt x="1257696" y="2491531"/>
                  <a:pt x="1257280" y="2488205"/>
                </a:cubicBezTo>
                <a:close/>
                <a:moveTo>
                  <a:pt x="752915" y="702762"/>
                </a:moveTo>
                <a:cubicBezTo>
                  <a:pt x="741273" y="701930"/>
                  <a:pt x="736699" y="694030"/>
                  <a:pt x="737115" y="682803"/>
                </a:cubicBezTo>
                <a:cubicBezTo>
                  <a:pt x="737530" y="677398"/>
                  <a:pt x="737115" y="671577"/>
                  <a:pt x="745431" y="671577"/>
                </a:cubicBezTo>
                <a:cubicBezTo>
                  <a:pt x="754162" y="676151"/>
                  <a:pt x="765805" y="678645"/>
                  <a:pt x="767052" y="690704"/>
                </a:cubicBezTo>
                <a:cubicBezTo>
                  <a:pt x="767468" y="699435"/>
                  <a:pt x="759984" y="703177"/>
                  <a:pt x="752915" y="702762"/>
                </a:cubicBezTo>
                <a:close/>
                <a:moveTo>
                  <a:pt x="758320" y="634986"/>
                </a:moveTo>
                <a:cubicBezTo>
                  <a:pt x="764973" y="642471"/>
                  <a:pt x="783684" y="637065"/>
                  <a:pt x="778695" y="649539"/>
                </a:cubicBezTo>
                <a:cubicBezTo>
                  <a:pt x="774537" y="660766"/>
                  <a:pt x="758736" y="658271"/>
                  <a:pt x="747094" y="655361"/>
                </a:cubicBezTo>
                <a:cubicBezTo>
                  <a:pt x="738778" y="653282"/>
                  <a:pt x="738362" y="645797"/>
                  <a:pt x="737530" y="638729"/>
                </a:cubicBezTo>
                <a:cubicBezTo>
                  <a:pt x="733788" y="600475"/>
                  <a:pt x="739194" y="564716"/>
                  <a:pt x="764557" y="533531"/>
                </a:cubicBezTo>
                <a:cubicBezTo>
                  <a:pt x="798653" y="491535"/>
                  <a:pt x="819859" y="443303"/>
                  <a:pt x="829838" y="390080"/>
                </a:cubicBezTo>
                <a:cubicBezTo>
                  <a:pt x="831917" y="379270"/>
                  <a:pt x="831501" y="359311"/>
                  <a:pt x="846470" y="360974"/>
                </a:cubicBezTo>
                <a:cubicBezTo>
                  <a:pt x="861439" y="362638"/>
                  <a:pt x="860191" y="381764"/>
                  <a:pt x="859775" y="394238"/>
                </a:cubicBezTo>
                <a:cubicBezTo>
                  <a:pt x="856865" y="449540"/>
                  <a:pt x="848549" y="503594"/>
                  <a:pt x="826096" y="554737"/>
                </a:cubicBezTo>
                <a:cubicBezTo>
                  <a:pt x="825264" y="556816"/>
                  <a:pt x="822769" y="559311"/>
                  <a:pt x="823601" y="560142"/>
                </a:cubicBezTo>
                <a:cubicBezTo>
                  <a:pt x="837738" y="584259"/>
                  <a:pt x="813206" y="585506"/>
                  <a:pt x="802811" y="593406"/>
                </a:cubicBezTo>
                <a:cubicBezTo>
                  <a:pt x="786179" y="605880"/>
                  <a:pt x="768715" y="617107"/>
                  <a:pt x="758320" y="634986"/>
                </a:cubicBezTo>
                <a:close/>
              </a:path>
            </a:pathLst>
          </a:custGeom>
          <a:solidFill>
            <a:schemeClr val="accent2"/>
          </a:solidFill>
          <a:ln w="4145"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xmlns="" id="{A6A1FC44-6331-4161-A742-4E1DE874A05E}"/>
              </a:ext>
            </a:extLst>
          </p:cNvPr>
          <p:cNvSpPr/>
          <p:nvPr/>
        </p:nvSpPr>
        <p:spPr>
          <a:xfrm>
            <a:off x="4967716" y="1410079"/>
            <a:ext cx="1464645" cy="2561221"/>
          </a:xfrm>
          <a:custGeom>
            <a:avLst/>
            <a:gdLst>
              <a:gd name="connsiteX0" fmla="*/ 1463814 w 1464645"/>
              <a:gd name="connsiteY0" fmla="*/ 2518952 h 2561221"/>
              <a:gd name="connsiteX1" fmla="*/ 1437618 w 1464645"/>
              <a:gd name="connsiteY1" fmla="*/ 2319368 h 2561221"/>
              <a:gd name="connsiteX2" fmla="*/ 1338242 w 1464645"/>
              <a:gd name="connsiteY2" fmla="*/ 1893173 h 2561221"/>
              <a:gd name="connsiteX3" fmla="*/ 1276288 w 1464645"/>
              <a:gd name="connsiteY3" fmla="*/ 1564276 h 2561221"/>
              <a:gd name="connsiteX4" fmla="*/ 1258824 w 1464645"/>
              <a:gd name="connsiteY4" fmla="*/ 1330181 h 2561221"/>
              <a:gd name="connsiteX5" fmla="*/ 1121611 w 1464645"/>
              <a:gd name="connsiteY5" fmla="*/ 999620 h 2561221"/>
              <a:gd name="connsiteX6" fmla="*/ 1090841 w 1464645"/>
              <a:gd name="connsiteY6" fmla="*/ 960119 h 2561221"/>
              <a:gd name="connsiteX7" fmla="*/ 1014750 w 1464645"/>
              <a:gd name="connsiteY7" fmla="*/ 841201 h 2561221"/>
              <a:gd name="connsiteX8" fmla="*/ 1006850 w 1464645"/>
              <a:gd name="connsiteY8" fmla="*/ 807521 h 2561221"/>
              <a:gd name="connsiteX9" fmla="*/ 1019740 w 1464645"/>
              <a:gd name="connsiteY9" fmla="*/ 793384 h 2561221"/>
              <a:gd name="connsiteX10" fmla="*/ 1029303 w 1464645"/>
              <a:gd name="connsiteY10" fmla="*/ 807521 h 2561221"/>
              <a:gd name="connsiteX11" fmla="*/ 1030966 w 1464645"/>
              <a:gd name="connsiteY11" fmla="*/ 836627 h 2561221"/>
              <a:gd name="connsiteX12" fmla="*/ 1045935 w 1464645"/>
              <a:gd name="connsiteY12" fmla="*/ 843280 h 2561221"/>
              <a:gd name="connsiteX13" fmla="*/ 1084189 w 1464645"/>
              <a:gd name="connsiteY13" fmla="*/ 831221 h 2561221"/>
              <a:gd name="connsiteX14" fmla="*/ 1132006 w 1464645"/>
              <a:gd name="connsiteY14" fmla="*/ 795463 h 2561221"/>
              <a:gd name="connsiteX15" fmla="*/ 1174417 w 1464645"/>
              <a:gd name="connsiteY15" fmla="*/ 726856 h 2561221"/>
              <a:gd name="connsiteX16" fmla="*/ 1186475 w 1464645"/>
              <a:gd name="connsiteY16" fmla="*/ 720203 h 2561221"/>
              <a:gd name="connsiteX17" fmla="*/ 1191049 w 1464645"/>
              <a:gd name="connsiteY17" fmla="*/ 733093 h 2561221"/>
              <a:gd name="connsiteX18" fmla="*/ 1189802 w 1464645"/>
              <a:gd name="connsiteY18" fmla="*/ 749725 h 2561221"/>
              <a:gd name="connsiteX19" fmla="*/ 1181486 w 1464645"/>
              <a:gd name="connsiteY19" fmla="*/ 810847 h 2561221"/>
              <a:gd name="connsiteX20" fmla="*/ 1226392 w 1464645"/>
              <a:gd name="connsiteY20" fmla="*/ 828311 h 2561221"/>
              <a:gd name="connsiteX21" fmla="*/ 1227639 w 1464645"/>
              <a:gd name="connsiteY21" fmla="*/ 834548 h 2561221"/>
              <a:gd name="connsiteX22" fmla="*/ 1244687 w 1464645"/>
              <a:gd name="connsiteY22" fmla="*/ 898581 h 2561221"/>
              <a:gd name="connsiteX23" fmla="*/ 1254666 w 1464645"/>
              <a:gd name="connsiteY23" fmla="*/ 907729 h 2561221"/>
              <a:gd name="connsiteX24" fmla="*/ 1262567 w 1464645"/>
              <a:gd name="connsiteY24" fmla="*/ 896502 h 2561221"/>
              <a:gd name="connsiteX25" fmla="*/ 1268388 w 1464645"/>
              <a:gd name="connsiteY25" fmla="*/ 849101 h 2561221"/>
              <a:gd name="connsiteX26" fmla="*/ 1276704 w 1464645"/>
              <a:gd name="connsiteY26" fmla="*/ 831221 h 2561221"/>
              <a:gd name="connsiteX27" fmla="*/ 1293752 w 1464645"/>
              <a:gd name="connsiteY27" fmla="*/ 839953 h 2561221"/>
              <a:gd name="connsiteX28" fmla="*/ 1309552 w 1464645"/>
              <a:gd name="connsiteY28" fmla="*/ 856585 h 2561221"/>
              <a:gd name="connsiteX29" fmla="*/ 1325352 w 1464645"/>
              <a:gd name="connsiteY29" fmla="*/ 862822 h 2561221"/>
              <a:gd name="connsiteX30" fmla="*/ 1330342 w 1464645"/>
              <a:gd name="connsiteY30" fmla="*/ 845774 h 2561221"/>
              <a:gd name="connsiteX31" fmla="*/ 1320779 w 1464645"/>
              <a:gd name="connsiteY31" fmla="*/ 820826 h 2561221"/>
              <a:gd name="connsiteX32" fmla="*/ 1288346 w 1464645"/>
              <a:gd name="connsiteY32" fmla="*/ 777583 h 2561221"/>
              <a:gd name="connsiteX33" fmla="*/ 1255082 w 1464645"/>
              <a:gd name="connsiteY33" fmla="*/ 690265 h 2561221"/>
              <a:gd name="connsiteX34" fmla="*/ 1240113 w 1464645"/>
              <a:gd name="connsiteY34" fmla="*/ 634548 h 2561221"/>
              <a:gd name="connsiteX35" fmla="*/ 1252172 w 1464645"/>
              <a:gd name="connsiteY35" fmla="*/ 594631 h 2561221"/>
              <a:gd name="connsiteX36" fmla="*/ 1225976 w 1464645"/>
              <a:gd name="connsiteY36" fmla="*/ 568852 h 2561221"/>
              <a:gd name="connsiteX37" fmla="*/ 1214750 w 1464645"/>
              <a:gd name="connsiteY37" fmla="*/ 538083 h 2561221"/>
              <a:gd name="connsiteX38" fmla="*/ 1269635 w 1464645"/>
              <a:gd name="connsiteY38" fmla="*/ 403779 h 2561221"/>
              <a:gd name="connsiteX39" fmla="*/ 1282109 w 1464645"/>
              <a:gd name="connsiteY39" fmla="*/ 316877 h 2561221"/>
              <a:gd name="connsiteX40" fmla="*/ 1233461 w 1464645"/>
              <a:gd name="connsiteY40" fmla="*/ 223738 h 2561221"/>
              <a:gd name="connsiteX41" fmla="*/ 1237619 w 1464645"/>
              <a:gd name="connsiteY41" fmla="*/ 199206 h 2561221"/>
              <a:gd name="connsiteX42" fmla="*/ 1237203 w 1464645"/>
              <a:gd name="connsiteY42" fmla="*/ 187980 h 2561221"/>
              <a:gd name="connsiteX43" fmla="*/ 1192297 w 1464645"/>
              <a:gd name="connsiteY43" fmla="*/ 172595 h 2561221"/>
              <a:gd name="connsiteX44" fmla="*/ 1183149 w 1464645"/>
              <a:gd name="connsiteY44" fmla="*/ 165942 h 2561221"/>
              <a:gd name="connsiteX45" fmla="*/ 1173170 w 1464645"/>
              <a:gd name="connsiteY45" fmla="*/ 157626 h 2561221"/>
              <a:gd name="connsiteX46" fmla="*/ 1102484 w 1464645"/>
              <a:gd name="connsiteY46" fmla="*/ 180495 h 2561221"/>
              <a:gd name="connsiteX47" fmla="*/ 1054667 w 1464645"/>
              <a:gd name="connsiteY47" fmla="*/ 183822 h 2561221"/>
              <a:gd name="connsiteX48" fmla="*/ 1014750 w 1464645"/>
              <a:gd name="connsiteY48" fmla="*/ 151389 h 2561221"/>
              <a:gd name="connsiteX49" fmla="*/ 935748 w 1464645"/>
              <a:gd name="connsiteY49" fmla="*/ 57834 h 2561221"/>
              <a:gd name="connsiteX50" fmla="*/ 838451 w 1464645"/>
              <a:gd name="connsiteY50" fmla="*/ 6275 h 2561221"/>
              <a:gd name="connsiteX51" fmla="*/ 527017 w 1464645"/>
              <a:gd name="connsiteY51" fmla="*/ 54508 h 2561221"/>
              <a:gd name="connsiteX52" fmla="*/ 475042 w 1464645"/>
              <a:gd name="connsiteY52" fmla="*/ 100246 h 2561221"/>
              <a:gd name="connsiteX53" fmla="*/ 440115 w 1464645"/>
              <a:gd name="connsiteY53" fmla="*/ 156379 h 2561221"/>
              <a:gd name="connsiteX54" fmla="*/ 390635 w 1464645"/>
              <a:gd name="connsiteY54" fmla="*/ 318956 h 2561221"/>
              <a:gd name="connsiteX55" fmla="*/ 339907 w 1464645"/>
              <a:gd name="connsiteY55" fmla="*/ 485276 h 2561221"/>
              <a:gd name="connsiteX56" fmla="*/ 338660 w 1464645"/>
              <a:gd name="connsiteY56" fmla="*/ 486939 h 2561221"/>
              <a:gd name="connsiteX57" fmla="*/ 346560 w 1464645"/>
              <a:gd name="connsiteY57" fmla="*/ 523946 h 2561221"/>
              <a:gd name="connsiteX58" fmla="*/ 381487 w 1464645"/>
              <a:gd name="connsiteY58" fmla="*/ 585484 h 2561221"/>
              <a:gd name="connsiteX59" fmla="*/ 393961 w 1464645"/>
              <a:gd name="connsiteY59" fmla="*/ 641617 h 2561221"/>
              <a:gd name="connsiteX60" fmla="*/ 402277 w 1464645"/>
              <a:gd name="connsiteY60" fmla="*/ 684028 h 2561221"/>
              <a:gd name="connsiteX61" fmla="*/ 457579 w 1464645"/>
              <a:gd name="connsiteY61" fmla="*/ 740577 h 2561221"/>
              <a:gd name="connsiteX62" fmla="*/ 561529 w 1464645"/>
              <a:gd name="connsiteY62" fmla="*/ 744735 h 2561221"/>
              <a:gd name="connsiteX63" fmla="*/ 588971 w 1464645"/>
              <a:gd name="connsiteY63" fmla="*/ 762199 h 2561221"/>
              <a:gd name="connsiteX64" fmla="*/ 631799 w 1464645"/>
              <a:gd name="connsiteY64" fmla="*/ 932677 h 2561221"/>
              <a:gd name="connsiteX65" fmla="*/ 624730 w 1464645"/>
              <a:gd name="connsiteY65" fmla="*/ 955130 h 2561221"/>
              <a:gd name="connsiteX66" fmla="*/ 382319 w 1464645"/>
              <a:gd name="connsiteY66" fmla="*/ 1191720 h 2561221"/>
              <a:gd name="connsiteX67" fmla="*/ 172756 w 1464645"/>
              <a:gd name="connsiteY67" fmla="*/ 1352218 h 2561221"/>
              <a:gd name="connsiteX68" fmla="*/ 85022 w 1464645"/>
              <a:gd name="connsiteY68" fmla="*/ 1469889 h 2561221"/>
              <a:gd name="connsiteX69" fmla="*/ 112049 w 1464645"/>
              <a:gd name="connsiteY69" fmla="*/ 1599203 h 2561221"/>
              <a:gd name="connsiteX70" fmla="*/ 239700 w 1464645"/>
              <a:gd name="connsiteY70" fmla="*/ 1633299 h 2561221"/>
              <a:gd name="connsiteX71" fmla="*/ 208515 w 1464645"/>
              <a:gd name="connsiteY71" fmla="*/ 1721864 h 2561221"/>
              <a:gd name="connsiteX72" fmla="*/ 141155 w 1464645"/>
              <a:gd name="connsiteY72" fmla="*/ 1805855 h 2561221"/>
              <a:gd name="connsiteX73" fmla="*/ 7684 w 1464645"/>
              <a:gd name="connsiteY73" fmla="*/ 2267809 h 2561221"/>
              <a:gd name="connsiteX74" fmla="*/ 348639 w 1464645"/>
              <a:gd name="connsiteY74" fmla="*/ 2560948 h 2561221"/>
              <a:gd name="connsiteX75" fmla="*/ 951549 w 1464645"/>
              <a:gd name="connsiteY75" fmla="*/ 2559700 h 2561221"/>
              <a:gd name="connsiteX76" fmla="*/ 1090841 w 1464645"/>
              <a:gd name="connsiteY76" fmla="*/ 2557205 h 2561221"/>
              <a:gd name="connsiteX77" fmla="*/ 1109968 w 1464645"/>
              <a:gd name="connsiteY77" fmla="*/ 2535584 h 2561221"/>
              <a:gd name="connsiteX78" fmla="*/ 1065478 w 1464645"/>
              <a:gd name="connsiteY78" fmla="*/ 2377996 h 2561221"/>
              <a:gd name="connsiteX79" fmla="*/ 912048 w 1464645"/>
              <a:gd name="connsiteY79" fmla="*/ 2155127 h 2561221"/>
              <a:gd name="connsiteX80" fmla="*/ 860489 w 1464645"/>
              <a:gd name="connsiteY80" fmla="*/ 2049098 h 2561221"/>
              <a:gd name="connsiteX81" fmla="*/ 893337 w 1464645"/>
              <a:gd name="connsiteY81" fmla="*/ 1785897 h 2561221"/>
              <a:gd name="connsiteX82" fmla="*/ 948638 w 1464645"/>
              <a:gd name="connsiteY82" fmla="*/ 1660326 h 2561221"/>
              <a:gd name="connsiteX83" fmla="*/ 983565 w 1464645"/>
              <a:gd name="connsiteY83" fmla="*/ 1604193 h 2561221"/>
              <a:gd name="connsiteX84" fmla="*/ 1015582 w 1464645"/>
              <a:gd name="connsiteY84" fmla="*/ 1684026 h 2561221"/>
              <a:gd name="connsiteX85" fmla="*/ 1128263 w 1464645"/>
              <a:gd name="connsiteY85" fmla="*/ 1990055 h 2561221"/>
              <a:gd name="connsiteX86" fmla="*/ 1162359 w 1464645"/>
              <a:gd name="connsiteY86" fmla="*/ 2143900 h 2561221"/>
              <a:gd name="connsiteX87" fmla="*/ 1282525 w 1464645"/>
              <a:gd name="connsiteY87" fmla="*/ 2545563 h 2561221"/>
              <a:gd name="connsiteX88" fmla="*/ 1302483 w 1464645"/>
              <a:gd name="connsiteY88" fmla="*/ 2560948 h 2561221"/>
              <a:gd name="connsiteX89" fmla="*/ 1427223 w 1464645"/>
              <a:gd name="connsiteY89" fmla="*/ 2560532 h 2561221"/>
              <a:gd name="connsiteX90" fmla="*/ 1463814 w 1464645"/>
              <a:gd name="connsiteY90" fmla="*/ 2518952 h 2561221"/>
              <a:gd name="connsiteX91" fmla="*/ 956538 w 1464645"/>
              <a:gd name="connsiteY91" fmla="*/ 700245 h 2561221"/>
              <a:gd name="connsiteX92" fmla="*/ 940322 w 1464645"/>
              <a:gd name="connsiteY92" fmla="*/ 680286 h 2561221"/>
              <a:gd name="connsiteX93" fmla="*/ 950717 w 1464645"/>
              <a:gd name="connsiteY93" fmla="*/ 669891 h 2561221"/>
              <a:gd name="connsiteX94" fmla="*/ 971091 w 1464645"/>
              <a:gd name="connsiteY94" fmla="*/ 689018 h 2561221"/>
              <a:gd name="connsiteX95" fmla="*/ 956538 w 1464645"/>
              <a:gd name="connsiteY95" fmla="*/ 700245 h 2561221"/>
              <a:gd name="connsiteX96" fmla="*/ 974002 w 1464645"/>
              <a:gd name="connsiteY96" fmla="*/ 637875 h 2561221"/>
              <a:gd name="connsiteX97" fmla="*/ 983149 w 1464645"/>
              <a:gd name="connsiteY97" fmla="*/ 647022 h 2561221"/>
              <a:gd name="connsiteX98" fmla="*/ 971923 w 1464645"/>
              <a:gd name="connsiteY98" fmla="*/ 654507 h 2561221"/>
              <a:gd name="connsiteX99" fmla="*/ 940738 w 1464645"/>
              <a:gd name="connsiteY99" fmla="*/ 632885 h 2561221"/>
              <a:gd name="connsiteX100" fmla="*/ 962775 w 1464645"/>
              <a:gd name="connsiteY100" fmla="*/ 540162 h 2561221"/>
              <a:gd name="connsiteX101" fmla="*/ 1035124 w 1464645"/>
              <a:gd name="connsiteY101" fmla="*/ 381326 h 2561221"/>
              <a:gd name="connsiteX102" fmla="*/ 1038866 w 1464645"/>
              <a:gd name="connsiteY102" fmla="*/ 369684 h 2561221"/>
              <a:gd name="connsiteX103" fmla="*/ 1049677 w 1464645"/>
              <a:gd name="connsiteY103" fmla="*/ 358457 h 2561221"/>
              <a:gd name="connsiteX104" fmla="*/ 1061320 w 1464645"/>
              <a:gd name="connsiteY104" fmla="*/ 371347 h 2561221"/>
              <a:gd name="connsiteX105" fmla="*/ 1065478 w 1464645"/>
              <a:gd name="connsiteY105" fmla="*/ 409185 h 2561221"/>
              <a:gd name="connsiteX106" fmla="*/ 1030550 w 1464645"/>
              <a:gd name="connsiteY106" fmla="*/ 552636 h 2561221"/>
              <a:gd name="connsiteX107" fmla="*/ 1028056 w 1464645"/>
              <a:gd name="connsiteY107" fmla="*/ 558041 h 2561221"/>
              <a:gd name="connsiteX108" fmla="*/ 1006434 w 1464645"/>
              <a:gd name="connsiteY108" fmla="*/ 592137 h 2561221"/>
              <a:gd name="connsiteX109" fmla="*/ 971507 w 1464645"/>
              <a:gd name="connsiteY109" fmla="*/ 621243 h 2561221"/>
              <a:gd name="connsiteX110" fmla="*/ 974002 w 1464645"/>
              <a:gd name="connsiteY110" fmla="*/ 637875 h 2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464645" h="2561221">
                <a:moveTo>
                  <a:pt x="1463814" y="2518952"/>
                </a:moveTo>
                <a:cubicBezTo>
                  <a:pt x="1455914" y="2452424"/>
                  <a:pt x="1447182" y="2385896"/>
                  <a:pt x="1437618" y="2319368"/>
                </a:cubicBezTo>
                <a:cubicBezTo>
                  <a:pt x="1416413" y="2174670"/>
                  <a:pt x="1384396" y="2032050"/>
                  <a:pt x="1338242" y="1893173"/>
                </a:cubicBezTo>
                <a:cubicBezTo>
                  <a:pt x="1302483" y="1785897"/>
                  <a:pt x="1278367" y="1676958"/>
                  <a:pt x="1276288" y="1564276"/>
                </a:cubicBezTo>
                <a:cubicBezTo>
                  <a:pt x="1274625" y="1486106"/>
                  <a:pt x="1271298" y="1407935"/>
                  <a:pt x="1258824" y="1330181"/>
                </a:cubicBezTo>
                <a:cubicBezTo>
                  <a:pt x="1239698" y="1209183"/>
                  <a:pt x="1206850" y="1093175"/>
                  <a:pt x="1121611" y="999620"/>
                </a:cubicBezTo>
                <a:cubicBezTo>
                  <a:pt x="1110384" y="987562"/>
                  <a:pt x="1100821" y="973841"/>
                  <a:pt x="1090841" y="960119"/>
                </a:cubicBezTo>
                <a:cubicBezTo>
                  <a:pt x="1062983" y="922282"/>
                  <a:pt x="1035124" y="884028"/>
                  <a:pt x="1014750" y="841201"/>
                </a:cubicBezTo>
                <a:cubicBezTo>
                  <a:pt x="1009761" y="830806"/>
                  <a:pt x="1003524" y="819995"/>
                  <a:pt x="1006850" y="807521"/>
                </a:cubicBezTo>
                <a:cubicBezTo>
                  <a:pt x="1008513" y="800868"/>
                  <a:pt x="1011424" y="792968"/>
                  <a:pt x="1019740" y="793384"/>
                </a:cubicBezTo>
                <a:cubicBezTo>
                  <a:pt x="1027224" y="793799"/>
                  <a:pt x="1028887" y="801700"/>
                  <a:pt x="1029303" y="807521"/>
                </a:cubicBezTo>
                <a:cubicBezTo>
                  <a:pt x="1030550" y="817084"/>
                  <a:pt x="1030550" y="827063"/>
                  <a:pt x="1030966" y="836627"/>
                </a:cubicBezTo>
                <a:cubicBezTo>
                  <a:pt x="1031382" y="848269"/>
                  <a:pt x="1035956" y="852427"/>
                  <a:pt x="1045935" y="843280"/>
                </a:cubicBezTo>
                <a:cubicBezTo>
                  <a:pt x="1056746" y="833300"/>
                  <a:pt x="1069220" y="830806"/>
                  <a:pt x="1084189" y="831221"/>
                </a:cubicBezTo>
                <a:cubicBezTo>
                  <a:pt x="1106642" y="832053"/>
                  <a:pt x="1124521" y="817084"/>
                  <a:pt x="1132006" y="795463"/>
                </a:cubicBezTo>
                <a:cubicBezTo>
                  <a:pt x="1141153" y="769683"/>
                  <a:pt x="1156538" y="747646"/>
                  <a:pt x="1174417" y="726856"/>
                </a:cubicBezTo>
                <a:cubicBezTo>
                  <a:pt x="1177328" y="723114"/>
                  <a:pt x="1181486" y="718540"/>
                  <a:pt x="1186475" y="720203"/>
                </a:cubicBezTo>
                <a:cubicBezTo>
                  <a:pt x="1191465" y="722282"/>
                  <a:pt x="1191465" y="728103"/>
                  <a:pt x="1191049" y="733093"/>
                </a:cubicBezTo>
                <a:cubicBezTo>
                  <a:pt x="1191049" y="738498"/>
                  <a:pt x="1189802" y="743903"/>
                  <a:pt x="1189802" y="749725"/>
                </a:cubicBezTo>
                <a:cubicBezTo>
                  <a:pt x="1189802" y="770099"/>
                  <a:pt x="1179823" y="789226"/>
                  <a:pt x="1181486" y="810847"/>
                </a:cubicBezTo>
                <a:cubicBezTo>
                  <a:pt x="1217660" y="784236"/>
                  <a:pt x="1217660" y="784236"/>
                  <a:pt x="1226392" y="828311"/>
                </a:cubicBezTo>
                <a:cubicBezTo>
                  <a:pt x="1226808" y="830390"/>
                  <a:pt x="1227224" y="832469"/>
                  <a:pt x="1227639" y="834548"/>
                </a:cubicBezTo>
                <a:cubicBezTo>
                  <a:pt x="1232629" y="856169"/>
                  <a:pt x="1235540" y="878207"/>
                  <a:pt x="1244687" y="898581"/>
                </a:cubicBezTo>
                <a:cubicBezTo>
                  <a:pt x="1246766" y="902739"/>
                  <a:pt x="1248845" y="908144"/>
                  <a:pt x="1254666" y="907729"/>
                </a:cubicBezTo>
                <a:cubicBezTo>
                  <a:pt x="1260488" y="907313"/>
                  <a:pt x="1261735" y="901076"/>
                  <a:pt x="1262567" y="896502"/>
                </a:cubicBezTo>
                <a:cubicBezTo>
                  <a:pt x="1265061" y="880702"/>
                  <a:pt x="1266309" y="864901"/>
                  <a:pt x="1268388" y="849101"/>
                </a:cubicBezTo>
                <a:cubicBezTo>
                  <a:pt x="1269219" y="842448"/>
                  <a:pt x="1269635" y="834548"/>
                  <a:pt x="1276704" y="831221"/>
                </a:cubicBezTo>
                <a:cubicBezTo>
                  <a:pt x="1285020" y="827895"/>
                  <a:pt x="1289178" y="835379"/>
                  <a:pt x="1293752" y="839953"/>
                </a:cubicBezTo>
                <a:cubicBezTo>
                  <a:pt x="1299157" y="845359"/>
                  <a:pt x="1304147" y="851180"/>
                  <a:pt x="1309552" y="856585"/>
                </a:cubicBezTo>
                <a:cubicBezTo>
                  <a:pt x="1313710" y="860743"/>
                  <a:pt x="1318284" y="866980"/>
                  <a:pt x="1325352" y="862822"/>
                </a:cubicBezTo>
                <a:cubicBezTo>
                  <a:pt x="1332005" y="859080"/>
                  <a:pt x="1330758" y="852011"/>
                  <a:pt x="1330342" y="845774"/>
                </a:cubicBezTo>
                <a:cubicBezTo>
                  <a:pt x="1329926" y="836627"/>
                  <a:pt x="1325768" y="828311"/>
                  <a:pt x="1320779" y="820826"/>
                </a:cubicBezTo>
                <a:cubicBezTo>
                  <a:pt x="1310384" y="805858"/>
                  <a:pt x="1299989" y="791720"/>
                  <a:pt x="1288346" y="777583"/>
                </a:cubicBezTo>
                <a:cubicBezTo>
                  <a:pt x="1267972" y="752219"/>
                  <a:pt x="1254251" y="724361"/>
                  <a:pt x="1255082" y="690265"/>
                </a:cubicBezTo>
                <a:cubicBezTo>
                  <a:pt x="1255498" y="670723"/>
                  <a:pt x="1248429" y="652428"/>
                  <a:pt x="1240113" y="634548"/>
                </a:cubicBezTo>
                <a:cubicBezTo>
                  <a:pt x="1228055" y="608769"/>
                  <a:pt x="1228887" y="607521"/>
                  <a:pt x="1252172" y="594631"/>
                </a:cubicBezTo>
                <a:cubicBezTo>
                  <a:pt x="1246766" y="582573"/>
                  <a:pt x="1235540" y="576336"/>
                  <a:pt x="1225976" y="568852"/>
                </a:cubicBezTo>
                <a:cubicBezTo>
                  <a:pt x="1215581" y="560952"/>
                  <a:pt x="1210592" y="550557"/>
                  <a:pt x="1214750" y="538083"/>
                </a:cubicBezTo>
                <a:cubicBezTo>
                  <a:pt x="1229718" y="491929"/>
                  <a:pt x="1242192" y="444944"/>
                  <a:pt x="1269635" y="403779"/>
                </a:cubicBezTo>
                <a:cubicBezTo>
                  <a:pt x="1287930" y="376337"/>
                  <a:pt x="1291257" y="348062"/>
                  <a:pt x="1282109" y="316877"/>
                </a:cubicBezTo>
                <a:cubicBezTo>
                  <a:pt x="1272130" y="282366"/>
                  <a:pt x="1257161" y="251181"/>
                  <a:pt x="1233461" y="223738"/>
                </a:cubicBezTo>
                <a:cubicBezTo>
                  <a:pt x="1225976" y="215007"/>
                  <a:pt x="1215581" y="204612"/>
                  <a:pt x="1237619" y="199206"/>
                </a:cubicBezTo>
                <a:cubicBezTo>
                  <a:pt x="1247182" y="197127"/>
                  <a:pt x="1242192" y="190890"/>
                  <a:pt x="1237203" y="187980"/>
                </a:cubicBezTo>
                <a:cubicBezTo>
                  <a:pt x="1223481" y="179664"/>
                  <a:pt x="1208929" y="173842"/>
                  <a:pt x="1192297" y="172595"/>
                </a:cubicBezTo>
                <a:cubicBezTo>
                  <a:pt x="1188139" y="172179"/>
                  <a:pt x="1179823" y="173842"/>
                  <a:pt x="1183149" y="165942"/>
                </a:cubicBezTo>
                <a:cubicBezTo>
                  <a:pt x="1189386" y="150973"/>
                  <a:pt x="1177744" y="156795"/>
                  <a:pt x="1173170" y="157626"/>
                </a:cubicBezTo>
                <a:cubicBezTo>
                  <a:pt x="1148638" y="162200"/>
                  <a:pt x="1124521" y="168021"/>
                  <a:pt x="1102484" y="180495"/>
                </a:cubicBezTo>
                <a:cubicBezTo>
                  <a:pt x="1087099" y="189227"/>
                  <a:pt x="1070883" y="190890"/>
                  <a:pt x="1054667" y="183822"/>
                </a:cubicBezTo>
                <a:cubicBezTo>
                  <a:pt x="1038451" y="176753"/>
                  <a:pt x="1025561" y="165526"/>
                  <a:pt x="1014750" y="151389"/>
                </a:cubicBezTo>
                <a:cubicBezTo>
                  <a:pt x="990218" y="118541"/>
                  <a:pt x="965686" y="85693"/>
                  <a:pt x="935748" y="57834"/>
                </a:cubicBezTo>
                <a:cubicBezTo>
                  <a:pt x="906642" y="34550"/>
                  <a:pt x="877120" y="12928"/>
                  <a:pt x="838451" y="6275"/>
                </a:cubicBezTo>
                <a:cubicBezTo>
                  <a:pt x="729096" y="-12852"/>
                  <a:pt x="626809" y="14175"/>
                  <a:pt x="527017" y="54508"/>
                </a:cubicBezTo>
                <a:cubicBezTo>
                  <a:pt x="505396" y="63240"/>
                  <a:pt x="485437" y="78208"/>
                  <a:pt x="475042" y="100246"/>
                </a:cubicBezTo>
                <a:cubicBezTo>
                  <a:pt x="465479" y="120620"/>
                  <a:pt x="454252" y="139331"/>
                  <a:pt x="440115" y="156379"/>
                </a:cubicBezTo>
                <a:cubicBezTo>
                  <a:pt x="401030" y="203780"/>
                  <a:pt x="381072" y="259081"/>
                  <a:pt x="390635" y="318956"/>
                </a:cubicBezTo>
                <a:cubicBezTo>
                  <a:pt x="400614" y="384653"/>
                  <a:pt x="379824" y="436628"/>
                  <a:pt x="339907" y="485276"/>
                </a:cubicBezTo>
                <a:cubicBezTo>
                  <a:pt x="339492" y="485692"/>
                  <a:pt x="339076" y="486524"/>
                  <a:pt x="338660" y="486939"/>
                </a:cubicBezTo>
                <a:cubicBezTo>
                  <a:pt x="323275" y="509808"/>
                  <a:pt x="322028" y="511887"/>
                  <a:pt x="346560" y="523946"/>
                </a:cubicBezTo>
                <a:cubicBezTo>
                  <a:pt x="373171" y="537251"/>
                  <a:pt x="383151" y="556794"/>
                  <a:pt x="381487" y="585484"/>
                </a:cubicBezTo>
                <a:cubicBezTo>
                  <a:pt x="380240" y="605026"/>
                  <a:pt x="385230" y="623737"/>
                  <a:pt x="393961" y="641617"/>
                </a:cubicBezTo>
                <a:cubicBezTo>
                  <a:pt x="400614" y="654922"/>
                  <a:pt x="402277" y="669475"/>
                  <a:pt x="402277" y="684028"/>
                </a:cubicBezTo>
                <a:cubicBezTo>
                  <a:pt x="402693" y="728103"/>
                  <a:pt x="412672" y="738498"/>
                  <a:pt x="457579" y="740577"/>
                </a:cubicBezTo>
                <a:cubicBezTo>
                  <a:pt x="492090" y="742240"/>
                  <a:pt x="526601" y="743488"/>
                  <a:pt x="561529" y="744735"/>
                </a:cubicBezTo>
                <a:cubicBezTo>
                  <a:pt x="574418" y="745151"/>
                  <a:pt x="583982" y="748893"/>
                  <a:pt x="588971" y="762199"/>
                </a:cubicBezTo>
                <a:cubicBezTo>
                  <a:pt x="609346" y="817500"/>
                  <a:pt x="627641" y="873217"/>
                  <a:pt x="631799" y="932677"/>
                </a:cubicBezTo>
                <a:cubicBezTo>
                  <a:pt x="632215" y="941408"/>
                  <a:pt x="631799" y="948477"/>
                  <a:pt x="624730" y="955130"/>
                </a:cubicBezTo>
                <a:cubicBezTo>
                  <a:pt x="544065" y="1034132"/>
                  <a:pt x="468805" y="1118539"/>
                  <a:pt x="382319" y="1191720"/>
                </a:cubicBezTo>
                <a:cubicBezTo>
                  <a:pt x="314959" y="1248684"/>
                  <a:pt x="242195" y="1297749"/>
                  <a:pt x="172756" y="1352218"/>
                </a:cubicBezTo>
                <a:cubicBezTo>
                  <a:pt x="132839" y="1383819"/>
                  <a:pt x="99575" y="1419578"/>
                  <a:pt x="85022" y="1469889"/>
                </a:cubicBezTo>
                <a:cubicBezTo>
                  <a:pt x="70885" y="1518122"/>
                  <a:pt x="75875" y="1562613"/>
                  <a:pt x="112049" y="1599203"/>
                </a:cubicBezTo>
                <a:cubicBezTo>
                  <a:pt x="146561" y="1634130"/>
                  <a:pt x="187309" y="1652841"/>
                  <a:pt x="239700" y="1633299"/>
                </a:cubicBezTo>
                <a:cubicBezTo>
                  <a:pt x="233463" y="1665315"/>
                  <a:pt x="224315" y="1694837"/>
                  <a:pt x="208515" y="1721864"/>
                </a:cubicBezTo>
                <a:cubicBezTo>
                  <a:pt x="189804" y="1753049"/>
                  <a:pt x="163608" y="1777997"/>
                  <a:pt x="141155" y="1805855"/>
                </a:cubicBezTo>
                <a:cubicBezTo>
                  <a:pt x="32216" y="1941406"/>
                  <a:pt x="-21007" y="2093173"/>
                  <a:pt x="7684" y="2267809"/>
                </a:cubicBezTo>
                <a:cubicBezTo>
                  <a:pt x="37205" y="2446603"/>
                  <a:pt x="169014" y="2560116"/>
                  <a:pt x="348639" y="2560948"/>
                </a:cubicBezTo>
                <a:cubicBezTo>
                  <a:pt x="549470" y="2561779"/>
                  <a:pt x="750717" y="2560532"/>
                  <a:pt x="951549" y="2559700"/>
                </a:cubicBezTo>
                <a:cubicBezTo>
                  <a:pt x="998118" y="2559700"/>
                  <a:pt x="1044272" y="2557621"/>
                  <a:pt x="1090841" y="2557205"/>
                </a:cubicBezTo>
                <a:cubicBezTo>
                  <a:pt x="1106226" y="2557205"/>
                  <a:pt x="1112879" y="2553879"/>
                  <a:pt x="1109968" y="2535584"/>
                </a:cubicBezTo>
                <a:cubicBezTo>
                  <a:pt x="1101236" y="2481114"/>
                  <a:pt x="1087099" y="2428723"/>
                  <a:pt x="1065478" y="2377996"/>
                </a:cubicBezTo>
                <a:cubicBezTo>
                  <a:pt x="1029303" y="2293173"/>
                  <a:pt x="975665" y="2220408"/>
                  <a:pt x="912048" y="2155127"/>
                </a:cubicBezTo>
                <a:cubicBezTo>
                  <a:pt x="882526" y="2124774"/>
                  <a:pt x="864647" y="2090678"/>
                  <a:pt x="860489" y="2049098"/>
                </a:cubicBezTo>
                <a:cubicBezTo>
                  <a:pt x="852173" y="1958870"/>
                  <a:pt x="860073" y="1870720"/>
                  <a:pt x="893337" y="1785897"/>
                </a:cubicBezTo>
                <a:cubicBezTo>
                  <a:pt x="909969" y="1743486"/>
                  <a:pt x="929095" y="1701906"/>
                  <a:pt x="948638" y="1660326"/>
                </a:cubicBezTo>
                <a:cubicBezTo>
                  <a:pt x="957786" y="1641199"/>
                  <a:pt x="966517" y="1621240"/>
                  <a:pt x="983565" y="1604193"/>
                </a:cubicBezTo>
                <a:cubicBezTo>
                  <a:pt x="998118" y="1630804"/>
                  <a:pt x="1006018" y="1657831"/>
                  <a:pt x="1015582" y="1684026"/>
                </a:cubicBezTo>
                <a:cubicBezTo>
                  <a:pt x="1051341" y="1786729"/>
                  <a:pt x="1096247" y="1885689"/>
                  <a:pt x="1128263" y="1990055"/>
                </a:cubicBezTo>
                <a:cubicBezTo>
                  <a:pt x="1143648" y="2040366"/>
                  <a:pt x="1146974" y="2093589"/>
                  <a:pt x="1162359" y="2143900"/>
                </a:cubicBezTo>
                <a:cubicBezTo>
                  <a:pt x="1203107" y="2277788"/>
                  <a:pt x="1249261" y="2409596"/>
                  <a:pt x="1282525" y="2545563"/>
                </a:cubicBezTo>
                <a:cubicBezTo>
                  <a:pt x="1285436" y="2557205"/>
                  <a:pt x="1290425" y="2561363"/>
                  <a:pt x="1302483" y="2560948"/>
                </a:cubicBezTo>
                <a:cubicBezTo>
                  <a:pt x="1344063" y="2560532"/>
                  <a:pt x="1385643" y="2561363"/>
                  <a:pt x="1427223" y="2560532"/>
                </a:cubicBezTo>
                <a:cubicBezTo>
                  <a:pt x="1459240" y="2560532"/>
                  <a:pt x="1467556" y="2551800"/>
                  <a:pt x="1463814" y="2518952"/>
                </a:cubicBezTo>
                <a:close/>
                <a:moveTo>
                  <a:pt x="956538" y="700245"/>
                </a:moveTo>
                <a:cubicBezTo>
                  <a:pt x="944896" y="699413"/>
                  <a:pt x="940738" y="690681"/>
                  <a:pt x="940322" y="680286"/>
                </a:cubicBezTo>
                <a:cubicBezTo>
                  <a:pt x="940322" y="674465"/>
                  <a:pt x="942401" y="669475"/>
                  <a:pt x="950717" y="669891"/>
                </a:cubicBezTo>
                <a:cubicBezTo>
                  <a:pt x="959449" y="674049"/>
                  <a:pt x="970675" y="676544"/>
                  <a:pt x="971091" y="689018"/>
                </a:cubicBezTo>
                <a:cubicBezTo>
                  <a:pt x="971091" y="697750"/>
                  <a:pt x="963607" y="701076"/>
                  <a:pt x="956538" y="700245"/>
                </a:cubicBezTo>
                <a:close/>
                <a:moveTo>
                  <a:pt x="974002" y="637875"/>
                </a:moveTo>
                <a:cubicBezTo>
                  <a:pt x="978576" y="638706"/>
                  <a:pt x="983981" y="640785"/>
                  <a:pt x="983149" y="647022"/>
                </a:cubicBezTo>
                <a:cubicBezTo>
                  <a:pt x="982318" y="652843"/>
                  <a:pt x="976497" y="653259"/>
                  <a:pt x="971923" y="654507"/>
                </a:cubicBezTo>
                <a:cubicBezTo>
                  <a:pt x="953212" y="659496"/>
                  <a:pt x="942817" y="652428"/>
                  <a:pt x="940738" y="632885"/>
                </a:cubicBezTo>
                <a:cubicBezTo>
                  <a:pt x="937411" y="599621"/>
                  <a:pt x="941569" y="567605"/>
                  <a:pt x="962775" y="540162"/>
                </a:cubicBezTo>
                <a:cubicBezTo>
                  <a:pt x="999781" y="492761"/>
                  <a:pt x="1025145" y="440786"/>
                  <a:pt x="1035124" y="381326"/>
                </a:cubicBezTo>
                <a:cubicBezTo>
                  <a:pt x="1035956" y="377168"/>
                  <a:pt x="1037203" y="373426"/>
                  <a:pt x="1038866" y="369684"/>
                </a:cubicBezTo>
                <a:cubicBezTo>
                  <a:pt x="1040945" y="364694"/>
                  <a:pt x="1043024" y="358457"/>
                  <a:pt x="1049677" y="358457"/>
                </a:cubicBezTo>
                <a:cubicBezTo>
                  <a:pt x="1057577" y="358457"/>
                  <a:pt x="1060072" y="365526"/>
                  <a:pt x="1061320" y="371347"/>
                </a:cubicBezTo>
                <a:cubicBezTo>
                  <a:pt x="1063399" y="382158"/>
                  <a:pt x="1063814" y="393385"/>
                  <a:pt x="1065478" y="409185"/>
                </a:cubicBezTo>
                <a:cubicBezTo>
                  <a:pt x="1054667" y="454091"/>
                  <a:pt x="1053835" y="506066"/>
                  <a:pt x="1030550" y="552636"/>
                </a:cubicBezTo>
                <a:cubicBezTo>
                  <a:pt x="1029719" y="554299"/>
                  <a:pt x="1027224" y="557210"/>
                  <a:pt x="1028056" y="558041"/>
                </a:cubicBezTo>
                <a:cubicBezTo>
                  <a:pt x="1041361" y="582158"/>
                  <a:pt x="1017661" y="583821"/>
                  <a:pt x="1006434" y="592137"/>
                </a:cubicBezTo>
                <a:cubicBezTo>
                  <a:pt x="994376" y="601284"/>
                  <a:pt x="981902" y="610016"/>
                  <a:pt x="971507" y="621243"/>
                </a:cubicBezTo>
                <a:cubicBezTo>
                  <a:pt x="965270" y="627064"/>
                  <a:pt x="958201" y="634548"/>
                  <a:pt x="974002" y="637875"/>
                </a:cubicBezTo>
                <a:close/>
              </a:path>
            </a:pathLst>
          </a:custGeom>
          <a:solidFill>
            <a:schemeClr val="accent1"/>
          </a:solidFill>
          <a:ln w="4145" cap="flat">
            <a:noFill/>
            <a:prstDash val="solid"/>
            <a:miter/>
          </a:ln>
        </p:spPr>
        <p:txBody>
          <a:bodyPr rtlCol="0" anchor="ctr"/>
          <a:lstStyle/>
          <a:p>
            <a:endParaRPr lang="en-US"/>
          </a:p>
        </p:txBody>
      </p:sp>
      <p:grpSp>
        <p:nvGrpSpPr>
          <p:cNvPr id="7" name="Group 6">
            <a:extLst>
              <a:ext uri="{FF2B5EF4-FFF2-40B4-BE49-F238E27FC236}">
                <a16:creationId xmlns:a16="http://schemas.microsoft.com/office/drawing/2014/main" xmlns="" id="{D7E534AC-0D42-4A9E-8CC7-E51D89B283C3}"/>
              </a:ext>
            </a:extLst>
          </p:cNvPr>
          <p:cNvGrpSpPr/>
          <p:nvPr/>
        </p:nvGrpSpPr>
        <p:grpSpPr>
          <a:xfrm>
            <a:off x="8896962" y="1263437"/>
            <a:ext cx="3199209" cy="5592442"/>
            <a:chOff x="8123237" y="2228318"/>
            <a:chExt cx="1468681" cy="2567358"/>
          </a:xfrm>
        </p:grpSpPr>
        <p:sp>
          <p:nvSpPr>
            <p:cNvPr id="3" name="Freeform: Shape 2">
              <a:extLst>
                <a:ext uri="{FF2B5EF4-FFF2-40B4-BE49-F238E27FC236}">
                  <a16:creationId xmlns:a16="http://schemas.microsoft.com/office/drawing/2014/main" xmlns="" id="{59FFBF88-5F09-4B98-985A-AF1B0DC54A3C}"/>
                </a:ext>
              </a:extLst>
            </p:cNvPr>
            <p:cNvSpPr/>
            <p:nvPr/>
          </p:nvSpPr>
          <p:spPr>
            <a:xfrm>
              <a:off x="8123237" y="2234455"/>
              <a:ext cx="1464645" cy="2561221"/>
            </a:xfrm>
            <a:custGeom>
              <a:avLst/>
              <a:gdLst>
                <a:gd name="connsiteX0" fmla="*/ 1463814 w 1464645"/>
                <a:gd name="connsiteY0" fmla="*/ 2518952 h 2561221"/>
                <a:gd name="connsiteX1" fmla="*/ 1437618 w 1464645"/>
                <a:gd name="connsiteY1" fmla="*/ 2319368 h 2561221"/>
                <a:gd name="connsiteX2" fmla="*/ 1338242 w 1464645"/>
                <a:gd name="connsiteY2" fmla="*/ 1893173 h 2561221"/>
                <a:gd name="connsiteX3" fmla="*/ 1276288 w 1464645"/>
                <a:gd name="connsiteY3" fmla="*/ 1564276 h 2561221"/>
                <a:gd name="connsiteX4" fmla="*/ 1258824 w 1464645"/>
                <a:gd name="connsiteY4" fmla="*/ 1330181 h 2561221"/>
                <a:gd name="connsiteX5" fmla="*/ 1121611 w 1464645"/>
                <a:gd name="connsiteY5" fmla="*/ 999620 h 2561221"/>
                <a:gd name="connsiteX6" fmla="*/ 1090841 w 1464645"/>
                <a:gd name="connsiteY6" fmla="*/ 960119 h 2561221"/>
                <a:gd name="connsiteX7" fmla="*/ 1014750 w 1464645"/>
                <a:gd name="connsiteY7" fmla="*/ 841201 h 2561221"/>
                <a:gd name="connsiteX8" fmla="*/ 1006850 w 1464645"/>
                <a:gd name="connsiteY8" fmla="*/ 807521 h 2561221"/>
                <a:gd name="connsiteX9" fmla="*/ 1019740 w 1464645"/>
                <a:gd name="connsiteY9" fmla="*/ 793384 h 2561221"/>
                <a:gd name="connsiteX10" fmla="*/ 1029303 w 1464645"/>
                <a:gd name="connsiteY10" fmla="*/ 807521 h 2561221"/>
                <a:gd name="connsiteX11" fmla="*/ 1030966 w 1464645"/>
                <a:gd name="connsiteY11" fmla="*/ 836627 h 2561221"/>
                <a:gd name="connsiteX12" fmla="*/ 1045935 w 1464645"/>
                <a:gd name="connsiteY12" fmla="*/ 843280 h 2561221"/>
                <a:gd name="connsiteX13" fmla="*/ 1084189 w 1464645"/>
                <a:gd name="connsiteY13" fmla="*/ 831221 h 2561221"/>
                <a:gd name="connsiteX14" fmla="*/ 1132006 w 1464645"/>
                <a:gd name="connsiteY14" fmla="*/ 795463 h 2561221"/>
                <a:gd name="connsiteX15" fmla="*/ 1174417 w 1464645"/>
                <a:gd name="connsiteY15" fmla="*/ 726856 h 2561221"/>
                <a:gd name="connsiteX16" fmla="*/ 1186475 w 1464645"/>
                <a:gd name="connsiteY16" fmla="*/ 720203 h 2561221"/>
                <a:gd name="connsiteX17" fmla="*/ 1191049 w 1464645"/>
                <a:gd name="connsiteY17" fmla="*/ 733093 h 2561221"/>
                <a:gd name="connsiteX18" fmla="*/ 1189802 w 1464645"/>
                <a:gd name="connsiteY18" fmla="*/ 749725 h 2561221"/>
                <a:gd name="connsiteX19" fmla="*/ 1181486 w 1464645"/>
                <a:gd name="connsiteY19" fmla="*/ 810847 h 2561221"/>
                <a:gd name="connsiteX20" fmla="*/ 1226392 w 1464645"/>
                <a:gd name="connsiteY20" fmla="*/ 828311 h 2561221"/>
                <a:gd name="connsiteX21" fmla="*/ 1227639 w 1464645"/>
                <a:gd name="connsiteY21" fmla="*/ 834548 h 2561221"/>
                <a:gd name="connsiteX22" fmla="*/ 1244687 w 1464645"/>
                <a:gd name="connsiteY22" fmla="*/ 898581 h 2561221"/>
                <a:gd name="connsiteX23" fmla="*/ 1254666 w 1464645"/>
                <a:gd name="connsiteY23" fmla="*/ 907729 h 2561221"/>
                <a:gd name="connsiteX24" fmla="*/ 1262567 w 1464645"/>
                <a:gd name="connsiteY24" fmla="*/ 896502 h 2561221"/>
                <a:gd name="connsiteX25" fmla="*/ 1268388 w 1464645"/>
                <a:gd name="connsiteY25" fmla="*/ 849101 h 2561221"/>
                <a:gd name="connsiteX26" fmla="*/ 1276704 w 1464645"/>
                <a:gd name="connsiteY26" fmla="*/ 831221 h 2561221"/>
                <a:gd name="connsiteX27" fmla="*/ 1293752 w 1464645"/>
                <a:gd name="connsiteY27" fmla="*/ 839953 h 2561221"/>
                <a:gd name="connsiteX28" fmla="*/ 1309552 w 1464645"/>
                <a:gd name="connsiteY28" fmla="*/ 856585 h 2561221"/>
                <a:gd name="connsiteX29" fmla="*/ 1325352 w 1464645"/>
                <a:gd name="connsiteY29" fmla="*/ 862822 h 2561221"/>
                <a:gd name="connsiteX30" fmla="*/ 1330342 w 1464645"/>
                <a:gd name="connsiteY30" fmla="*/ 845774 h 2561221"/>
                <a:gd name="connsiteX31" fmla="*/ 1320779 w 1464645"/>
                <a:gd name="connsiteY31" fmla="*/ 820826 h 2561221"/>
                <a:gd name="connsiteX32" fmla="*/ 1288346 w 1464645"/>
                <a:gd name="connsiteY32" fmla="*/ 777583 h 2561221"/>
                <a:gd name="connsiteX33" fmla="*/ 1255082 w 1464645"/>
                <a:gd name="connsiteY33" fmla="*/ 690265 h 2561221"/>
                <a:gd name="connsiteX34" fmla="*/ 1240113 w 1464645"/>
                <a:gd name="connsiteY34" fmla="*/ 634548 h 2561221"/>
                <a:gd name="connsiteX35" fmla="*/ 1252172 w 1464645"/>
                <a:gd name="connsiteY35" fmla="*/ 594631 h 2561221"/>
                <a:gd name="connsiteX36" fmla="*/ 1225976 w 1464645"/>
                <a:gd name="connsiteY36" fmla="*/ 568852 h 2561221"/>
                <a:gd name="connsiteX37" fmla="*/ 1214750 w 1464645"/>
                <a:gd name="connsiteY37" fmla="*/ 538083 h 2561221"/>
                <a:gd name="connsiteX38" fmla="*/ 1269635 w 1464645"/>
                <a:gd name="connsiteY38" fmla="*/ 403779 h 2561221"/>
                <a:gd name="connsiteX39" fmla="*/ 1282109 w 1464645"/>
                <a:gd name="connsiteY39" fmla="*/ 316877 h 2561221"/>
                <a:gd name="connsiteX40" fmla="*/ 1233461 w 1464645"/>
                <a:gd name="connsiteY40" fmla="*/ 223738 h 2561221"/>
                <a:gd name="connsiteX41" fmla="*/ 1237619 w 1464645"/>
                <a:gd name="connsiteY41" fmla="*/ 199206 h 2561221"/>
                <a:gd name="connsiteX42" fmla="*/ 1237203 w 1464645"/>
                <a:gd name="connsiteY42" fmla="*/ 187980 h 2561221"/>
                <a:gd name="connsiteX43" fmla="*/ 1192297 w 1464645"/>
                <a:gd name="connsiteY43" fmla="*/ 172595 h 2561221"/>
                <a:gd name="connsiteX44" fmla="*/ 1183149 w 1464645"/>
                <a:gd name="connsiteY44" fmla="*/ 165942 h 2561221"/>
                <a:gd name="connsiteX45" fmla="*/ 1173170 w 1464645"/>
                <a:gd name="connsiteY45" fmla="*/ 157626 h 2561221"/>
                <a:gd name="connsiteX46" fmla="*/ 1102484 w 1464645"/>
                <a:gd name="connsiteY46" fmla="*/ 180495 h 2561221"/>
                <a:gd name="connsiteX47" fmla="*/ 1054667 w 1464645"/>
                <a:gd name="connsiteY47" fmla="*/ 183822 h 2561221"/>
                <a:gd name="connsiteX48" fmla="*/ 1014750 w 1464645"/>
                <a:gd name="connsiteY48" fmla="*/ 151389 h 2561221"/>
                <a:gd name="connsiteX49" fmla="*/ 935748 w 1464645"/>
                <a:gd name="connsiteY49" fmla="*/ 57834 h 2561221"/>
                <a:gd name="connsiteX50" fmla="*/ 838451 w 1464645"/>
                <a:gd name="connsiteY50" fmla="*/ 6275 h 2561221"/>
                <a:gd name="connsiteX51" fmla="*/ 527017 w 1464645"/>
                <a:gd name="connsiteY51" fmla="*/ 54508 h 2561221"/>
                <a:gd name="connsiteX52" fmla="*/ 475042 w 1464645"/>
                <a:gd name="connsiteY52" fmla="*/ 100246 h 2561221"/>
                <a:gd name="connsiteX53" fmla="*/ 440115 w 1464645"/>
                <a:gd name="connsiteY53" fmla="*/ 156379 h 2561221"/>
                <a:gd name="connsiteX54" fmla="*/ 390635 w 1464645"/>
                <a:gd name="connsiteY54" fmla="*/ 318956 h 2561221"/>
                <a:gd name="connsiteX55" fmla="*/ 339907 w 1464645"/>
                <a:gd name="connsiteY55" fmla="*/ 485276 h 2561221"/>
                <a:gd name="connsiteX56" fmla="*/ 338660 w 1464645"/>
                <a:gd name="connsiteY56" fmla="*/ 486939 h 2561221"/>
                <a:gd name="connsiteX57" fmla="*/ 346560 w 1464645"/>
                <a:gd name="connsiteY57" fmla="*/ 523946 h 2561221"/>
                <a:gd name="connsiteX58" fmla="*/ 381487 w 1464645"/>
                <a:gd name="connsiteY58" fmla="*/ 585484 h 2561221"/>
                <a:gd name="connsiteX59" fmla="*/ 393961 w 1464645"/>
                <a:gd name="connsiteY59" fmla="*/ 641617 h 2561221"/>
                <a:gd name="connsiteX60" fmla="*/ 402277 w 1464645"/>
                <a:gd name="connsiteY60" fmla="*/ 684028 h 2561221"/>
                <a:gd name="connsiteX61" fmla="*/ 457579 w 1464645"/>
                <a:gd name="connsiteY61" fmla="*/ 740577 h 2561221"/>
                <a:gd name="connsiteX62" fmla="*/ 561529 w 1464645"/>
                <a:gd name="connsiteY62" fmla="*/ 744735 h 2561221"/>
                <a:gd name="connsiteX63" fmla="*/ 588971 w 1464645"/>
                <a:gd name="connsiteY63" fmla="*/ 762199 h 2561221"/>
                <a:gd name="connsiteX64" fmla="*/ 631799 w 1464645"/>
                <a:gd name="connsiteY64" fmla="*/ 932677 h 2561221"/>
                <a:gd name="connsiteX65" fmla="*/ 624730 w 1464645"/>
                <a:gd name="connsiteY65" fmla="*/ 955130 h 2561221"/>
                <a:gd name="connsiteX66" fmla="*/ 382319 w 1464645"/>
                <a:gd name="connsiteY66" fmla="*/ 1191720 h 2561221"/>
                <a:gd name="connsiteX67" fmla="*/ 172756 w 1464645"/>
                <a:gd name="connsiteY67" fmla="*/ 1352218 h 2561221"/>
                <a:gd name="connsiteX68" fmla="*/ 85022 w 1464645"/>
                <a:gd name="connsiteY68" fmla="*/ 1469889 h 2561221"/>
                <a:gd name="connsiteX69" fmla="*/ 112049 w 1464645"/>
                <a:gd name="connsiteY69" fmla="*/ 1599203 h 2561221"/>
                <a:gd name="connsiteX70" fmla="*/ 239700 w 1464645"/>
                <a:gd name="connsiteY70" fmla="*/ 1633299 h 2561221"/>
                <a:gd name="connsiteX71" fmla="*/ 208515 w 1464645"/>
                <a:gd name="connsiteY71" fmla="*/ 1721864 h 2561221"/>
                <a:gd name="connsiteX72" fmla="*/ 141155 w 1464645"/>
                <a:gd name="connsiteY72" fmla="*/ 1805855 h 2561221"/>
                <a:gd name="connsiteX73" fmla="*/ 7684 w 1464645"/>
                <a:gd name="connsiteY73" fmla="*/ 2267809 h 2561221"/>
                <a:gd name="connsiteX74" fmla="*/ 348639 w 1464645"/>
                <a:gd name="connsiteY74" fmla="*/ 2560948 h 2561221"/>
                <a:gd name="connsiteX75" fmla="*/ 951549 w 1464645"/>
                <a:gd name="connsiteY75" fmla="*/ 2559700 h 2561221"/>
                <a:gd name="connsiteX76" fmla="*/ 1090841 w 1464645"/>
                <a:gd name="connsiteY76" fmla="*/ 2557205 h 2561221"/>
                <a:gd name="connsiteX77" fmla="*/ 1109968 w 1464645"/>
                <a:gd name="connsiteY77" fmla="*/ 2535584 h 2561221"/>
                <a:gd name="connsiteX78" fmla="*/ 1065478 w 1464645"/>
                <a:gd name="connsiteY78" fmla="*/ 2377996 h 2561221"/>
                <a:gd name="connsiteX79" fmla="*/ 912048 w 1464645"/>
                <a:gd name="connsiteY79" fmla="*/ 2155127 h 2561221"/>
                <a:gd name="connsiteX80" fmla="*/ 860489 w 1464645"/>
                <a:gd name="connsiteY80" fmla="*/ 2049098 h 2561221"/>
                <a:gd name="connsiteX81" fmla="*/ 893337 w 1464645"/>
                <a:gd name="connsiteY81" fmla="*/ 1785897 h 2561221"/>
                <a:gd name="connsiteX82" fmla="*/ 948638 w 1464645"/>
                <a:gd name="connsiteY82" fmla="*/ 1660326 h 2561221"/>
                <a:gd name="connsiteX83" fmla="*/ 983565 w 1464645"/>
                <a:gd name="connsiteY83" fmla="*/ 1604193 h 2561221"/>
                <a:gd name="connsiteX84" fmla="*/ 1015582 w 1464645"/>
                <a:gd name="connsiteY84" fmla="*/ 1684026 h 2561221"/>
                <a:gd name="connsiteX85" fmla="*/ 1128263 w 1464645"/>
                <a:gd name="connsiteY85" fmla="*/ 1990055 h 2561221"/>
                <a:gd name="connsiteX86" fmla="*/ 1162359 w 1464645"/>
                <a:gd name="connsiteY86" fmla="*/ 2143900 h 2561221"/>
                <a:gd name="connsiteX87" fmla="*/ 1282525 w 1464645"/>
                <a:gd name="connsiteY87" fmla="*/ 2545563 h 2561221"/>
                <a:gd name="connsiteX88" fmla="*/ 1302483 w 1464645"/>
                <a:gd name="connsiteY88" fmla="*/ 2560948 h 2561221"/>
                <a:gd name="connsiteX89" fmla="*/ 1427223 w 1464645"/>
                <a:gd name="connsiteY89" fmla="*/ 2560532 h 2561221"/>
                <a:gd name="connsiteX90" fmla="*/ 1463814 w 1464645"/>
                <a:gd name="connsiteY90" fmla="*/ 2518952 h 2561221"/>
                <a:gd name="connsiteX91" fmla="*/ 956538 w 1464645"/>
                <a:gd name="connsiteY91" fmla="*/ 700245 h 2561221"/>
                <a:gd name="connsiteX92" fmla="*/ 940322 w 1464645"/>
                <a:gd name="connsiteY92" fmla="*/ 680286 h 2561221"/>
                <a:gd name="connsiteX93" fmla="*/ 950717 w 1464645"/>
                <a:gd name="connsiteY93" fmla="*/ 669891 h 2561221"/>
                <a:gd name="connsiteX94" fmla="*/ 971091 w 1464645"/>
                <a:gd name="connsiteY94" fmla="*/ 689018 h 2561221"/>
                <a:gd name="connsiteX95" fmla="*/ 956538 w 1464645"/>
                <a:gd name="connsiteY95" fmla="*/ 700245 h 2561221"/>
                <a:gd name="connsiteX96" fmla="*/ 974002 w 1464645"/>
                <a:gd name="connsiteY96" fmla="*/ 637875 h 2561221"/>
                <a:gd name="connsiteX97" fmla="*/ 983149 w 1464645"/>
                <a:gd name="connsiteY97" fmla="*/ 647022 h 2561221"/>
                <a:gd name="connsiteX98" fmla="*/ 971923 w 1464645"/>
                <a:gd name="connsiteY98" fmla="*/ 654507 h 2561221"/>
                <a:gd name="connsiteX99" fmla="*/ 940738 w 1464645"/>
                <a:gd name="connsiteY99" fmla="*/ 632885 h 2561221"/>
                <a:gd name="connsiteX100" fmla="*/ 962775 w 1464645"/>
                <a:gd name="connsiteY100" fmla="*/ 540162 h 2561221"/>
                <a:gd name="connsiteX101" fmla="*/ 1035124 w 1464645"/>
                <a:gd name="connsiteY101" fmla="*/ 381326 h 2561221"/>
                <a:gd name="connsiteX102" fmla="*/ 1038866 w 1464645"/>
                <a:gd name="connsiteY102" fmla="*/ 369684 h 2561221"/>
                <a:gd name="connsiteX103" fmla="*/ 1049677 w 1464645"/>
                <a:gd name="connsiteY103" fmla="*/ 358457 h 2561221"/>
                <a:gd name="connsiteX104" fmla="*/ 1061320 w 1464645"/>
                <a:gd name="connsiteY104" fmla="*/ 371347 h 2561221"/>
                <a:gd name="connsiteX105" fmla="*/ 1065478 w 1464645"/>
                <a:gd name="connsiteY105" fmla="*/ 409185 h 2561221"/>
                <a:gd name="connsiteX106" fmla="*/ 1030550 w 1464645"/>
                <a:gd name="connsiteY106" fmla="*/ 552636 h 2561221"/>
                <a:gd name="connsiteX107" fmla="*/ 1028056 w 1464645"/>
                <a:gd name="connsiteY107" fmla="*/ 558041 h 2561221"/>
                <a:gd name="connsiteX108" fmla="*/ 1006434 w 1464645"/>
                <a:gd name="connsiteY108" fmla="*/ 592137 h 2561221"/>
                <a:gd name="connsiteX109" fmla="*/ 971507 w 1464645"/>
                <a:gd name="connsiteY109" fmla="*/ 621243 h 2561221"/>
                <a:gd name="connsiteX110" fmla="*/ 974002 w 1464645"/>
                <a:gd name="connsiteY110" fmla="*/ 637875 h 2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464645" h="2561221">
                  <a:moveTo>
                    <a:pt x="1463814" y="2518952"/>
                  </a:moveTo>
                  <a:cubicBezTo>
                    <a:pt x="1455914" y="2452424"/>
                    <a:pt x="1447182" y="2385896"/>
                    <a:pt x="1437618" y="2319368"/>
                  </a:cubicBezTo>
                  <a:cubicBezTo>
                    <a:pt x="1416413" y="2174670"/>
                    <a:pt x="1384396" y="2032050"/>
                    <a:pt x="1338242" y="1893173"/>
                  </a:cubicBezTo>
                  <a:cubicBezTo>
                    <a:pt x="1302483" y="1785897"/>
                    <a:pt x="1278367" y="1676958"/>
                    <a:pt x="1276288" y="1564276"/>
                  </a:cubicBezTo>
                  <a:cubicBezTo>
                    <a:pt x="1274625" y="1486106"/>
                    <a:pt x="1271298" y="1407935"/>
                    <a:pt x="1258824" y="1330181"/>
                  </a:cubicBezTo>
                  <a:cubicBezTo>
                    <a:pt x="1239698" y="1209183"/>
                    <a:pt x="1206850" y="1093175"/>
                    <a:pt x="1121611" y="999620"/>
                  </a:cubicBezTo>
                  <a:cubicBezTo>
                    <a:pt x="1110384" y="987562"/>
                    <a:pt x="1100821" y="973841"/>
                    <a:pt x="1090841" y="960119"/>
                  </a:cubicBezTo>
                  <a:cubicBezTo>
                    <a:pt x="1062983" y="922282"/>
                    <a:pt x="1035124" y="884028"/>
                    <a:pt x="1014750" y="841201"/>
                  </a:cubicBezTo>
                  <a:cubicBezTo>
                    <a:pt x="1009761" y="830806"/>
                    <a:pt x="1003524" y="819995"/>
                    <a:pt x="1006850" y="807521"/>
                  </a:cubicBezTo>
                  <a:cubicBezTo>
                    <a:pt x="1008513" y="800868"/>
                    <a:pt x="1011424" y="792968"/>
                    <a:pt x="1019740" y="793384"/>
                  </a:cubicBezTo>
                  <a:cubicBezTo>
                    <a:pt x="1027224" y="793799"/>
                    <a:pt x="1028887" y="801700"/>
                    <a:pt x="1029303" y="807521"/>
                  </a:cubicBezTo>
                  <a:cubicBezTo>
                    <a:pt x="1030550" y="817084"/>
                    <a:pt x="1030550" y="827063"/>
                    <a:pt x="1030966" y="836627"/>
                  </a:cubicBezTo>
                  <a:cubicBezTo>
                    <a:pt x="1031382" y="848269"/>
                    <a:pt x="1035956" y="852427"/>
                    <a:pt x="1045935" y="843280"/>
                  </a:cubicBezTo>
                  <a:cubicBezTo>
                    <a:pt x="1056746" y="833300"/>
                    <a:pt x="1069220" y="830806"/>
                    <a:pt x="1084189" y="831221"/>
                  </a:cubicBezTo>
                  <a:cubicBezTo>
                    <a:pt x="1106642" y="832053"/>
                    <a:pt x="1124521" y="817084"/>
                    <a:pt x="1132006" y="795463"/>
                  </a:cubicBezTo>
                  <a:cubicBezTo>
                    <a:pt x="1141153" y="769683"/>
                    <a:pt x="1156538" y="747646"/>
                    <a:pt x="1174417" y="726856"/>
                  </a:cubicBezTo>
                  <a:cubicBezTo>
                    <a:pt x="1177328" y="723114"/>
                    <a:pt x="1181486" y="718540"/>
                    <a:pt x="1186475" y="720203"/>
                  </a:cubicBezTo>
                  <a:cubicBezTo>
                    <a:pt x="1191465" y="722282"/>
                    <a:pt x="1191465" y="728103"/>
                    <a:pt x="1191049" y="733093"/>
                  </a:cubicBezTo>
                  <a:cubicBezTo>
                    <a:pt x="1191049" y="738498"/>
                    <a:pt x="1189802" y="743903"/>
                    <a:pt x="1189802" y="749725"/>
                  </a:cubicBezTo>
                  <a:cubicBezTo>
                    <a:pt x="1189802" y="770099"/>
                    <a:pt x="1179823" y="789226"/>
                    <a:pt x="1181486" y="810847"/>
                  </a:cubicBezTo>
                  <a:cubicBezTo>
                    <a:pt x="1217660" y="784236"/>
                    <a:pt x="1217660" y="784236"/>
                    <a:pt x="1226392" y="828311"/>
                  </a:cubicBezTo>
                  <a:cubicBezTo>
                    <a:pt x="1226808" y="830390"/>
                    <a:pt x="1227224" y="832469"/>
                    <a:pt x="1227639" y="834548"/>
                  </a:cubicBezTo>
                  <a:cubicBezTo>
                    <a:pt x="1232629" y="856169"/>
                    <a:pt x="1235540" y="878207"/>
                    <a:pt x="1244687" y="898581"/>
                  </a:cubicBezTo>
                  <a:cubicBezTo>
                    <a:pt x="1246766" y="902739"/>
                    <a:pt x="1248845" y="908144"/>
                    <a:pt x="1254666" y="907729"/>
                  </a:cubicBezTo>
                  <a:cubicBezTo>
                    <a:pt x="1260488" y="907313"/>
                    <a:pt x="1261735" y="901076"/>
                    <a:pt x="1262567" y="896502"/>
                  </a:cubicBezTo>
                  <a:cubicBezTo>
                    <a:pt x="1265061" y="880702"/>
                    <a:pt x="1266309" y="864901"/>
                    <a:pt x="1268388" y="849101"/>
                  </a:cubicBezTo>
                  <a:cubicBezTo>
                    <a:pt x="1269219" y="842448"/>
                    <a:pt x="1269635" y="834548"/>
                    <a:pt x="1276704" y="831221"/>
                  </a:cubicBezTo>
                  <a:cubicBezTo>
                    <a:pt x="1285020" y="827895"/>
                    <a:pt x="1289178" y="835379"/>
                    <a:pt x="1293752" y="839953"/>
                  </a:cubicBezTo>
                  <a:cubicBezTo>
                    <a:pt x="1299157" y="845359"/>
                    <a:pt x="1304147" y="851180"/>
                    <a:pt x="1309552" y="856585"/>
                  </a:cubicBezTo>
                  <a:cubicBezTo>
                    <a:pt x="1313710" y="860743"/>
                    <a:pt x="1318284" y="866980"/>
                    <a:pt x="1325352" y="862822"/>
                  </a:cubicBezTo>
                  <a:cubicBezTo>
                    <a:pt x="1332005" y="859080"/>
                    <a:pt x="1330758" y="852011"/>
                    <a:pt x="1330342" y="845774"/>
                  </a:cubicBezTo>
                  <a:cubicBezTo>
                    <a:pt x="1329926" y="836627"/>
                    <a:pt x="1325768" y="828311"/>
                    <a:pt x="1320779" y="820826"/>
                  </a:cubicBezTo>
                  <a:cubicBezTo>
                    <a:pt x="1310384" y="805858"/>
                    <a:pt x="1299989" y="791720"/>
                    <a:pt x="1288346" y="777583"/>
                  </a:cubicBezTo>
                  <a:cubicBezTo>
                    <a:pt x="1267972" y="752219"/>
                    <a:pt x="1254251" y="724361"/>
                    <a:pt x="1255082" y="690265"/>
                  </a:cubicBezTo>
                  <a:cubicBezTo>
                    <a:pt x="1255498" y="670723"/>
                    <a:pt x="1248429" y="652428"/>
                    <a:pt x="1240113" y="634548"/>
                  </a:cubicBezTo>
                  <a:cubicBezTo>
                    <a:pt x="1228055" y="608769"/>
                    <a:pt x="1228887" y="607521"/>
                    <a:pt x="1252172" y="594631"/>
                  </a:cubicBezTo>
                  <a:cubicBezTo>
                    <a:pt x="1246766" y="582573"/>
                    <a:pt x="1235540" y="576336"/>
                    <a:pt x="1225976" y="568852"/>
                  </a:cubicBezTo>
                  <a:cubicBezTo>
                    <a:pt x="1215581" y="560952"/>
                    <a:pt x="1210592" y="550557"/>
                    <a:pt x="1214750" y="538083"/>
                  </a:cubicBezTo>
                  <a:cubicBezTo>
                    <a:pt x="1229718" y="491929"/>
                    <a:pt x="1242192" y="444944"/>
                    <a:pt x="1269635" y="403779"/>
                  </a:cubicBezTo>
                  <a:cubicBezTo>
                    <a:pt x="1287930" y="376337"/>
                    <a:pt x="1291257" y="348062"/>
                    <a:pt x="1282109" y="316877"/>
                  </a:cubicBezTo>
                  <a:cubicBezTo>
                    <a:pt x="1272130" y="282366"/>
                    <a:pt x="1257161" y="251181"/>
                    <a:pt x="1233461" y="223738"/>
                  </a:cubicBezTo>
                  <a:cubicBezTo>
                    <a:pt x="1225976" y="215007"/>
                    <a:pt x="1215581" y="204612"/>
                    <a:pt x="1237619" y="199206"/>
                  </a:cubicBezTo>
                  <a:cubicBezTo>
                    <a:pt x="1247182" y="197127"/>
                    <a:pt x="1242192" y="190890"/>
                    <a:pt x="1237203" y="187980"/>
                  </a:cubicBezTo>
                  <a:cubicBezTo>
                    <a:pt x="1223481" y="179664"/>
                    <a:pt x="1208929" y="173842"/>
                    <a:pt x="1192297" y="172595"/>
                  </a:cubicBezTo>
                  <a:cubicBezTo>
                    <a:pt x="1188139" y="172179"/>
                    <a:pt x="1179823" y="173842"/>
                    <a:pt x="1183149" y="165942"/>
                  </a:cubicBezTo>
                  <a:cubicBezTo>
                    <a:pt x="1189386" y="150973"/>
                    <a:pt x="1177744" y="156795"/>
                    <a:pt x="1173170" y="157626"/>
                  </a:cubicBezTo>
                  <a:cubicBezTo>
                    <a:pt x="1148638" y="162200"/>
                    <a:pt x="1124521" y="168021"/>
                    <a:pt x="1102484" y="180495"/>
                  </a:cubicBezTo>
                  <a:cubicBezTo>
                    <a:pt x="1087099" y="189227"/>
                    <a:pt x="1070883" y="190890"/>
                    <a:pt x="1054667" y="183822"/>
                  </a:cubicBezTo>
                  <a:cubicBezTo>
                    <a:pt x="1038451" y="176753"/>
                    <a:pt x="1025561" y="165526"/>
                    <a:pt x="1014750" y="151389"/>
                  </a:cubicBezTo>
                  <a:cubicBezTo>
                    <a:pt x="990218" y="118541"/>
                    <a:pt x="965686" y="85693"/>
                    <a:pt x="935748" y="57834"/>
                  </a:cubicBezTo>
                  <a:cubicBezTo>
                    <a:pt x="906642" y="34550"/>
                    <a:pt x="877120" y="12928"/>
                    <a:pt x="838451" y="6275"/>
                  </a:cubicBezTo>
                  <a:cubicBezTo>
                    <a:pt x="729096" y="-12852"/>
                    <a:pt x="626809" y="14175"/>
                    <a:pt x="527017" y="54508"/>
                  </a:cubicBezTo>
                  <a:cubicBezTo>
                    <a:pt x="505396" y="63240"/>
                    <a:pt x="485437" y="78208"/>
                    <a:pt x="475042" y="100246"/>
                  </a:cubicBezTo>
                  <a:cubicBezTo>
                    <a:pt x="465479" y="120620"/>
                    <a:pt x="454252" y="139331"/>
                    <a:pt x="440115" y="156379"/>
                  </a:cubicBezTo>
                  <a:cubicBezTo>
                    <a:pt x="401030" y="203780"/>
                    <a:pt x="381072" y="259081"/>
                    <a:pt x="390635" y="318956"/>
                  </a:cubicBezTo>
                  <a:cubicBezTo>
                    <a:pt x="400614" y="384653"/>
                    <a:pt x="379824" y="436628"/>
                    <a:pt x="339907" y="485276"/>
                  </a:cubicBezTo>
                  <a:cubicBezTo>
                    <a:pt x="339492" y="485692"/>
                    <a:pt x="339076" y="486524"/>
                    <a:pt x="338660" y="486939"/>
                  </a:cubicBezTo>
                  <a:cubicBezTo>
                    <a:pt x="323275" y="509808"/>
                    <a:pt x="322028" y="511887"/>
                    <a:pt x="346560" y="523946"/>
                  </a:cubicBezTo>
                  <a:cubicBezTo>
                    <a:pt x="373171" y="537251"/>
                    <a:pt x="383151" y="556794"/>
                    <a:pt x="381487" y="585484"/>
                  </a:cubicBezTo>
                  <a:cubicBezTo>
                    <a:pt x="380240" y="605026"/>
                    <a:pt x="385230" y="623737"/>
                    <a:pt x="393961" y="641617"/>
                  </a:cubicBezTo>
                  <a:cubicBezTo>
                    <a:pt x="400614" y="654922"/>
                    <a:pt x="402277" y="669475"/>
                    <a:pt x="402277" y="684028"/>
                  </a:cubicBezTo>
                  <a:cubicBezTo>
                    <a:pt x="402693" y="728103"/>
                    <a:pt x="412672" y="738498"/>
                    <a:pt x="457579" y="740577"/>
                  </a:cubicBezTo>
                  <a:cubicBezTo>
                    <a:pt x="492090" y="742240"/>
                    <a:pt x="526601" y="743488"/>
                    <a:pt x="561529" y="744735"/>
                  </a:cubicBezTo>
                  <a:cubicBezTo>
                    <a:pt x="574418" y="745151"/>
                    <a:pt x="583982" y="748893"/>
                    <a:pt x="588971" y="762199"/>
                  </a:cubicBezTo>
                  <a:cubicBezTo>
                    <a:pt x="609346" y="817500"/>
                    <a:pt x="627641" y="873217"/>
                    <a:pt x="631799" y="932677"/>
                  </a:cubicBezTo>
                  <a:cubicBezTo>
                    <a:pt x="632215" y="941408"/>
                    <a:pt x="631799" y="948477"/>
                    <a:pt x="624730" y="955130"/>
                  </a:cubicBezTo>
                  <a:cubicBezTo>
                    <a:pt x="544065" y="1034132"/>
                    <a:pt x="468805" y="1118539"/>
                    <a:pt x="382319" y="1191720"/>
                  </a:cubicBezTo>
                  <a:cubicBezTo>
                    <a:pt x="314959" y="1248684"/>
                    <a:pt x="242195" y="1297749"/>
                    <a:pt x="172756" y="1352218"/>
                  </a:cubicBezTo>
                  <a:cubicBezTo>
                    <a:pt x="132839" y="1383819"/>
                    <a:pt x="99575" y="1419578"/>
                    <a:pt x="85022" y="1469889"/>
                  </a:cubicBezTo>
                  <a:cubicBezTo>
                    <a:pt x="70885" y="1518122"/>
                    <a:pt x="75875" y="1562613"/>
                    <a:pt x="112049" y="1599203"/>
                  </a:cubicBezTo>
                  <a:cubicBezTo>
                    <a:pt x="146561" y="1634130"/>
                    <a:pt x="187309" y="1652841"/>
                    <a:pt x="239700" y="1633299"/>
                  </a:cubicBezTo>
                  <a:cubicBezTo>
                    <a:pt x="233463" y="1665315"/>
                    <a:pt x="224315" y="1694837"/>
                    <a:pt x="208515" y="1721864"/>
                  </a:cubicBezTo>
                  <a:cubicBezTo>
                    <a:pt x="189804" y="1753049"/>
                    <a:pt x="163608" y="1777997"/>
                    <a:pt x="141155" y="1805855"/>
                  </a:cubicBezTo>
                  <a:cubicBezTo>
                    <a:pt x="32216" y="1941406"/>
                    <a:pt x="-21007" y="2093173"/>
                    <a:pt x="7684" y="2267809"/>
                  </a:cubicBezTo>
                  <a:cubicBezTo>
                    <a:pt x="37205" y="2446603"/>
                    <a:pt x="169014" y="2560116"/>
                    <a:pt x="348639" y="2560948"/>
                  </a:cubicBezTo>
                  <a:cubicBezTo>
                    <a:pt x="549470" y="2561779"/>
                    <a:pt x="750717" y="2560532"/>
                    <a:pt x="951549" y="2559700"/>
                  </a:cubicBezTo>
                  <a:cubicBezTo>
                    <a:pt x="998118" y="2559700"/>
                    <a:pt x="1044272" y="2557621"/>
                    <a:pt x="1090841" y="2557205"/>
                  </a:cubicBezTo>
                  <a:cubicBezTo>
                    <a:pt x="1106226" y="2557205"/>
                    <a:pt x="1112879" y="2553879"/>
                    <a:pt x="1109968" y="2535584"/>
                  </a:cubicBezTo>
                  <a:cubicBezTo>
                    <a:pt x="1101236" y="2481114"/>
                    <a:pt x="1087099" y="2428723"/>
                    <a:pt x="1065478" y="2377996"/>
                  </a:cubicBezTo>
                  <a:cubicBezTo>
                    <a:pt x="1029303" y="2293173"/>
                    <a:pt x="975665" y="2220408"/>
                    <a:pt x="912048" y="2155127"/>
                  </a:cubicBezTo>
                  <a:cubicBezTo>
                    <a:pt x="882526" y="2124774"/>
                    <a:pt x="864647" y="2090678"/>
                    <a:pt x="860489" y="2049098"/>
                  </a:cubicBezTo>
                  <a:cubicBezTo>
                    <a:pt x="852173" y="1958870"/>
                    <a:pt x="860073" y="1870720"/>
                    <a:pt x="893337" y="1785897"/>
                  </a:cubicBezTo>
                  <a:cubicBezTo>
                    <a:pt x="909969" y="1743486"/>
                    <a:pt x="929095" y="1701906"/>
                    <a:pt x="948638" y="1660326"/>
                  </a:cubicBezTo>
                  <a:cubicBezTo>
                    <a:pt x="957786" y="1641199"/>
                    <a:pt x="966517" y="1621240"/>
                    <a:pt x="983565" y="1604193"/>
                  </a:cubicBezTo>
                  <a:cubicBezTo>
                    <a:pt x="998118" y="1630804"/>
                    <a:pt x="1006018" y="1657831"/>
                    <a:pt x="1015582" y="1684026"/>
                  </a:cubicBezTo>
                  <a:cubicBezTo>
                    <a:pt x="1051341" y="1786729"/>
                    <a:pt x="1096247" y="1885689"/>
                    <a:pt x="1128263" y="1990055"/>
                  </a:cubicBezTo>
                  <a:cubicBezTo>
                    <a:pt x="1143648" y="2040366"/>
                    <a:pt x="1146974" y="2093589"/>
                    <a:pt x="1162359" y="2143900"/>
                  </a:cubicBezTo>
                  <a:cubicBezTo>
                    <a:pt x="1203107" y="2277788"/>
                    <a:pt x="1249261" y="2409596"/>
                    <a:pt x="1282525" y="2545563"/>
                  </a:cubicBezTo>
                  <a:cubicBezTo>
                    <a:pt x="1285436" y="2557205"/>
                    <a:pt x="1290425" y="2561363"/>
                    <a:pt x="1302483" y="2560948"/>
                  </a:cubicBezTo>
                  <a:cubicBezTo>
                    <a:pt x="1344063" y="2560532"/>
                    <a:pt x="1385643" y="2561363"/>
                    <a:pt x="1427223" y="2560532"/>
                  </a:cubicBezTo>
                  <a:cubicBezTo>
                    <a:pt x="1459240" y="2560532"/>
                    <a:pt x="1467556" y="2551800"/>
                    <a:pt x="1463814" y="2518952"/>
                  </a:cubicBezTo>
                  <a:close/>
                  <a:moveTo>
                    <a:pt x="956538" y="700245"/>
                  </a:moveTo>
                  <a:cubicBezTo>
                    <a:pt x="944896" y="699413"/>
                    <a:pt x="940738" y="690681"/>
                    <a:pt x="940322" y="680286"/>
                  </a:cubicBezTo>
                  <a:cubicBezTo>
                    <a:pt x="940322" y="674465"/>
                    <a:pt x="942401" y="669475"/>
                    <a:pt x="950717" y="669891"/>
                  </a:cubicBezTo>
                  <a:cubicBezTo>
                    <a:pt x="959449" y="674049"/>
                    <a:pt x="970675" y="676544"/>
                    <a:pt x="971091" y="689018"/>
                  </a:cubicBezTo>
                  <a:cubicBezTo>
                    <a:pt x="971091" y="697750"/>
                    <a:pt x="963607" y="701076"/>
                    <a:pt x="956538" y="700245"/>
                  </a:cubicBezTo>
                  <a:close/>
                  <a:moveTo>
                    <a:pt x="974002" y="637875"/>
                  </a:moveTo>
                  <a:cubicBezTo>
                    <a:pt x="978576" y="638706"/>
                    <a:pt x="983981" y="640785"/>
                    <a:pt x="983149" y="647022"/>
                  </a:cubicBezTo>
                  <a:cubicBezTo>
                    <a:pt x="982318" y="652843"/>
                    <a:pt x="976497" y="653259"/>
                    <a:pt x="971923" y="654507"/>
                  </a:cubicBezTo>
                  <a:cubicBezTo>
                    <a:pt x="953212" y="659496"/>
                    <a:pt x="942817" y="652428"/>
                    <a:pt x="940738" y="632885"/>
                  </a:cubicBezTo>
                  <a:cubicBezTo>
                    <a:pt x="937411" y="599621"/>
                    <a:pt x="941569" y="567605"/>
                    <a:pt x="962775" y="540162"/>
                  </a:cubicBezTo>
                  <a:cubicBezTo>
                    <a:pt x="999781" y="492761"/>
                    <a:pt x="1025145" y="440786"/>
                    <a:pt x="1035124" y="381326"/>
                  </a:cubicBezTo>
                  <a:cubicBezTo>
                    <a:pt x="1035956" y="377168"/>
                    <a:pt x="1037203" y="373426"/>
                    <a:pt x="1038866" y="369684"/>
                  </a:cubicBezTo>
                  <a:cubicBezTo>
                    <a:pt x="1040945" y="364694"/>
                    <a:pt x="1043024" y="358457"/>
                    <a:pt x="1049677" y="358457"/>
                  </a:cubicBezTo>
                  <a:cubicBezTo>
                    <a:pt x="1057577" y="358457"/>
                    <a:pt x="1060072" y="365526"/>
                    <a:pt x="1061320" y="371347"/>
                  </a:cubicBezTo>
                  <a:cubicBezTo>
                    <a:pt x="1063399" y="382158"/>
                    <a:pt x="1063814" y="393385"/>
                    <a:pt x="1065478" y="409185"/>
                  </a:cubicBezTo>
                  <a:cubicBezTo>
                    <a:pt x="1054667" y="454091"/>
                    <a:pt x="1053835" y="506066"/>
                    <a:pt x="1030550" y="552636"/>
                  </a:cubicBezTo>
                  <a:cubicBezTo>
                    <a:pt x="1029719" y="554299"/>
                    <a:pt x="1027224" y="557210"/>
                    <a:pt x="1028056" y="558041"/>
                  </a:cubicBezTo>
                  <a:cubicBezTo>
                    <a:pt x="1041361" y="582158"/>
                    <a:pt x="1017661" y="583821"/>
                    <a:pt x="1006434" y="592137"/>
                  </a:cubicBezTo>
                  <a:cubicBezTo>
                    <a:pt x="994376" y="601284"/>
                    <a:pt x="981902" y="610016"/>
                    <a:pt x="971507" y="621243"/>
                  </a:cubicBezTo>
                  <a:cubicBezTo>
                    <a:pt x="965270" y="627064"/>
                    <a:pt x="958201" y="634548"/>
                    <a:pt x="974002" y="637875"/>
                  </a:cubicBezTo>
                  <a:close/>
                </a:path>
              </a:pathLst>
            </a:custGeom>
            <a:solidFill>
              <a:schemeClr val="accent1"/>
            </a:solidFill>
            <a:ln w="414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xmlns="" id="{F27F3007-526F-4932-B256-4EA40D85517C}"/>
                </a:ext>
              </a:extLst>
            </p:cNvPr>
            <p:cNvSpPr/>
            <p:nvPr/>
          </p:nvSpPr>
          <p:spPr>
            <a:xfrm>
              <a:off x="8330065" y="2228318"/>
              <a:ext cx="1261853" cy="2564296"/>
            </a:xfrm>
            <a:custGeom>
              <a:avLst/>
              <a:gdLst>
                <a:gd name="connsiteX0" fmla="*/ 1257280 w 1261853"/>
                <a:gd name="connsiteY0" fmla="*/ 2488205 h 2564296"/>
                <a:gd name="connsiteX1" fmla="*/ 1223600 w 1261853"/>
                <a:gd name="connsiteY1" fmla="*/ 2258268 h 2564296"/>
                <a:gd name="connsiteX2" fmla="*/ 1141272 w 1261853"/>
                <a:gd name="connsiteY2" fmla="*/ 1916065 h 2564296"/>
                <a:gd name="connsiteX3" fmla="*/ 1072249 w 1261853"/>
                <a:gd name="connsiteY3" fmla="*/ 1571783 h 2564296"/>
                <a:gd name="connsiteX4" fmla="*/ 1058528 w 1261853"/>
                <a:gd name="connsiteY4" fmla="*/ 1358478 h 2564296"/>
                <a:gd name="connsiteX5" fmla="*/ 906345 w 1261853"/>
                <a:gd name="connsiteY5" fmla="*/ 986337 h 2564296"/>
                <a:gd name="connsiteX6" fmla="*/ 812374 w 1261853"/>
                <a:gd name="connsiteY6" fmla="*/ 847460 h 2564296"/>
                <a:gd name="connsiteX7" fmla="*/ 801979 w 1261853"/>
                <a:gd name="connsiteY7" fmla="*/ 812117 h 2564296"/>
                <a:gd name="connsiteX8" fmla="*/ 814453 w 1261853"/>
                <a:gd name="connsiteY8" fmla="*/ 795485 h 2564296"/>
                <a:gd name="connsiteX9" fmla="*/ 824848 w 1261853"/>
                <a:gd name="connsiteY9" fmla="*/ 810870 h 2564296"/>
                <a:gd name="connsiteX10" fmla="*/ 829838 w 1261853"/>
                <a:gd name="connsiteY10" fmla="*/ 857023 h 2564296"/>
                <a:gd name="connsiteX11" fmla="*/ 884723 w 1261853"/>
                <a:gd name="connsiteY11" fmla="*/ 833323 h 2564296"/>
                <a:gd name="connsiteX12" fmla="*/ 926719 w 1261853"/>
                <a:gd name="connsiteY12" fmla="*/ 802138 h 2564296"/>
                <a:gd name="connsiteX13" fmla="*/ 959567 w 1261853"/>
                <a:gd name="connsiteY13" fmla="*/ 742678 h 2564296"/>
                <a:gd name="connsiteX14" fmla="*/ 981605 w 1261853"/>
                <a:gd name="connsiteY14" fmla="*/ 723967 h 2564296"/>
                <a:gd name="connsiteX15" fmla="*/ 984931 w 1261853"/>
                <a:gd name="connsiteY15" fmla="*/ 754321 h 2564296"/>
                <a:gd name="connsiteX16" fmla="*/ 974536 w 1261853"/>
                <a:gd name="connsiteY16" fmla="*/ 815443 h 2564296"/>
                <a:gd name="connsiteX17" fmla="*/ 986594 w 1261853"/>
                <a:gd name="connsiteY17" fmla="*/ 808375 h 2564296"/>
                <a:gd name="connsiteX18" fmla="*/ 1007384 w 1261853"/>
                <a:gd name="connsiteY18" fmla="*/ 793406 h 2564296"/>
                <a:gd name="connsiteX19" fmla="*/ 1019027 w 1261853"/>
                <a:gd name="connsiteY19" fmla="*/ 818354 h 2564296"/>
                <a:gd name="connsiteX20" fmla="*/ 1036906 w 1261853"/>
                <a:gd name="connsiteY20" fmla="*/ 894861 h 2564296"/>
                <a:gd name="connsiteX21" fmla="*/ 1049380 w 1261853"/>
                <a:gd name="connsiteY21" fmla="*/ 911909 h 2564296"/>
                <a:gd name="connsiteX22" fmla="*/ 1058943 w 1261853"/>
                <a:gd name="connsiteY22" fmla="*/ 893614 h 2564296"/>
                <a:gd name="connsiteX23" fmla="*/ 1062270 w 1261853"/>
                <a:gd name="connsiteY23" fmla="*/ 869081 h 2564296"/>
                <a:gd name="connsiteX24" fmla="*/ 1072249 w 1261853"/>
                <a:gd name="connsiteY24" fmla="*/ 834986 h 2564296"/>
                <a:gd name="connsiteX25" fmla="*/ 1100108 w 1261853"/>
                <a:gd name="connsiteY25" fmla="*/ 854944 h 2564296"/>
                <a:gd name="connsiteX26" fmla="*/ 1121313 w 1261853"/>
                <a:gd name="connsiteY26" fmla="*/ 866587 h 2564296"/>
                <a:gd name="connsiteX27" fmla="*/ 1123392 w 1261853"/>
                <a:gd name="connsiteY27" fmla="*/ 839560 h 2564296"/>
                <a:gd name="connsiteX28" fmla="*/ 1107176 w 1261853"/>
                <a:gd name="connsiteY28" fmla="*/ 810870 h 2564296"/>
                <a:gd name="connsiteX29" fmla="*/ 1080565 w 1261853"/>
                <a:gd name="connsiteY29" fmla="*/ 776358 h 2564296"/>
                <a:gd name="connsiteX30" fmla="*/ 1051875 w 1261853"/>
                <a:gd name="connsiteY30" fmla="*/ 704841 h 2564296"/>
                <a:gd name="connsiteX31" fmla="*/ 1036490 w 1261853"/>
                <a:gd name="connsiteY31" fmla="*/ 638729 h 2564296"/>
                <a:gd name="connsiteX32" fmla="*/ 1051043 w 1261853"/>
                <a:gd name="connsiteY32" fmla="*/ 597980 h 2564296"/>
                <a:gd name="connsiteX33" fmla="*/ 1024848 w 1261853"/>
                <a:gd name="connsiteY33" fmla="*/ 573448 h 2564296"/>
                <a:gd name="connsiteX34" fmla="*/ 1012790 w 1261853"/>
                <a:gd name="connsiteY34" fmla="*/ 522720 h 2564296"/>
                <a:gd name="connsiteX35" fmla="*/ 1068507 w 1261853"/>
                <a:gd name="connsiteY35" fmla="*/ 402554 h 2564296"/>
                <a:gd name="connsiteX36" fmla="*/ 1079733 w 1261853"/>
                <a:gd name="connsiteY36" fmla="*/ 329374 h 2564296"/>
                <a:gd name="connsiteX37" fmla="*/ 1064765 w 1261853"/>
                <a:gd name="connsiteY37" fmla="*/ 284052 h 2564296"/>
                <a:gd name="connsiteX38" fmla="*/ 1029422 w 1261853"/>
                <a:gd name="connsiteY38" fmla="*/ 228334 h 2564296"/>
                <a:gd name="connsiteX39" fmla="*/ 1036490 w 1261853"/>
                <a:gd name="connsiteY39" fmla="*/ 202971 h 2564296"/>
                <a:gd name="connsiteX40" fmla="*/ 1042311 w 1261853"/>
                <a:gd name="connsiteY40" fmla="*/ 200892 h 2564296"/>
                <a:gd name="connsiteX41" fmla="*/ 1011958 w 1261853"/>
                <a:gd name="connsiteY41" fmla="*/ 181765 h 2564296"/>
                <a:gd name="connsiteX42" fmla="*/ 976199 w 1261853"/>
                <a:gd name="connsiteY42" fmla="*/ 174696 h 2564296"/>
                <a:gd name="connsiteX43" fmla="*/ 967883 w 1261853"/>
                <a:gd name="connsiteY43" fmla="*/ 161391 h 2564296"/>
                <a:gd name="connsiteX44" fmla="*/ 900939 w 1261853"/>
                <a:gd name="connsiteY44" fmla="*/ 182596 h 2564296"/>
                <a:gd name="connsiteX45" fmla="*/ 825264 w 1261853"/>
                <a:gd name="connsiteY45" fmla="*/ 172201 h 2564296"/>
                <a:gd name="connsiteX46" fmla="*/ 789921 w 1261853"/>
                <a:gd name="connsiteY46" fmla="*/ 128958 h 2564296"/>
                <a:gd name="connsiteX47" fmla="*/ 526304 w 1261853"/>
                <a:gd name="connsiteY47" fmla="*/ 2139 h 2564296"/>
                <a:gd name="connsiteX48" fmla="*/ 343352 w 1261853"/>
                <a:gd name="connsiteY48" fmla="*/ 46630 h 2564296"/>
                <a:gd name="connsiteX49" fmla="*/ 261024 w 1261853"/>
                <a:gd name="connsiteY49" fmla="*/ 120227 h 2564296"/>
                <a:gd name="connsiteX50" fmla="*/ 243976 w 1261853"/>
                <a:gd name="connsiteY50" fmla="*/ 146422 h 2564296"/>
                <a:gd name="connsiteX51" fmla="*/ 187012 w 1261853"/>
                <a:gd name="connsiteY51" fmla="*/ 357648 h 2564296"/>
                <a:gd name="connsiteX52" fmla="*/ 167053 w 1261853"/>
                <a:gd name="connsiteY52" fmla="*/ 439976 h 2564296"/>
                <a:gd name="connsiteX53" fmla="*/ 125889 w 1261853"/>
                <a:gd name="connsiteY53" fmla="*/ 499851 h 2564296"/>
                <a:gd name="connsiteX54" fmla="*/ 129216 w 1261853"/>
                <a:gd name="connsiteY54" fmla="*/ 518978 h 2564296"/>
                <a:gd name="connsiteX55" fmla="*/ 177033 w 1261853"/>
                <a:gd name="connsiteY55" fmla="*/ 597980 h 2564296"/>
                <a:gd name="connsiteX56" fmla="*/ 184933 w 1261853"/>
                <a:gd name="connsiteY56" fmla="*/ 634155 h 2564296"/>
                <a:gd name="connsiteX57" fmla="*/ 196991 w 1261853"/>
                <a:gd name="connsiteY57" fmla="*/ 690288 h 2564296"/>
                <a:gd name="connsiteX58" fmla="*/ 247718 w 1261853"/>
                <a:gd name="connsiteY58" fmla="*/ 742678 h 2564296"/>
                <a:gd name="connsiteX59" fmla="*/ 353747 w 1261853"/>
                <a:gd name="connsiteY59" fmla="*/ 746836 h 2564296"/>
                <a:gd name="connsiteX60" fmla="*/ 386180 w 1261853"/>
                <a:gd name="connsiteY60" fmla="*/ 769290 h 2564296"/>
                <a:gd name="connsiteX61" fmla="*/ 426096 w 1261853"/>
                <a:gd name="connsiteY61" fmla="*/ 925630 h 2564296"/>
                <a:gd name="connsiteX62" fmla="*/ 412375 w 1261853"/>
                <a:gd name="connsiteY62" fmla="*/ 965131 h 2564296"/>
                <a:gd name="connsiteX63" fmla="*/ 254371 w 1261853"/>
                <a:gd name="connsiteY63" fmla="*/ 1124382 h 2564296"/>
                <a:gd name="connsiteX64" fmla="*/ 46056 w 1261853"/>
                <a:gd name="connsiteY64" fmla="*/ 1344756 h 2564296"/>
                <a:gd name="connsiteX65" fmla="*/ 15702 w 1261853"/>
                <a:gd name="connsiteY65" fmla="*/ 1535608 h 2564296"/>
                <a:gd name="connsiteX66" fmla="*/ 31087 w 1261853"/>
                <a:gd name="connsiteY66" fmla="*/ 1669911 h 2564296"/>
                <a:gd name="connsiteX67" fmla="*/ 26929 w 1261853"/>
                <a:gd name="connsiteY67" fmla="*/ 1939765 h 2564296"/>
                <a:gd name="connsiteX68" fmla="*/ 54372 w 1261853"/>
                <a:gd name="connsiteY68" fmla="*/ 2163881 h 2564296"/>
                <a:gd name="connsiteX69" fmla="*/ 143769 w 1261853"/>
                <a:gd name="connsiteY69" fmla="*/ 2549327 h 2564296"/>
                <a:gd name="connsiteX70" fmla="*/ 165390 w 1261853"/>
                <a:gd name="connsiteY70" fmla="*/ 2564296 h 2564296"/>
                <a:gd name="connsiteX71" fmla="*/ 562479 w 1261853"/>
                <a:gd name="connsiteY71" fmla="*/ 2563880 h 2564296"/>
                <a:gd name="connsiteX72" fmla="*/ 888881 w 1261853"/>
                <a:gd name="connsiteY72" fmla="*/ 2559722 h 2564296"/>
                <a:gd name="connsiteX73" fmla="*/ 907176 w 1261853"/>
                <a:gd name="connsiteY73" fmla="*/ 2543922 h 2564296"/>
                <a:gd name="connsiteX74" fmla="*/ 860607 w 1261853"/>
                <a:gd name="connsiteY74" fmla="*/ 2378850 h 2564296"/>
                <a:gd name="connsiteX75" fmla="*/ 708009 w 1261853"/>
                <a:gd name="connsiteY75" fmla="*/ 2158060 h 2564296"/>
                <a:gd name="connsiteX76" fmla="*/ 658944 w 1261853"/>
                <a:gd name="connsiteY76" fmla="*/ 2068663 h 2564296"/>
                <a:gd name="connsiteX77" fmla="*/ 673497 w 1261853"/>
                <a:gd name="connsiteY77" fmla="*/ 1836231 h 2564296"/>
                <a:gd name="connsiteX78" fmla="*/ 764142 w 1261853"/>
                <a:gd name="connsiteY78" fmla="*/ 1627500 h 2564296"/>
                <a:gd name="connsiteX79" fmla="*/ 780358 w 1261853"/>
                <a:gd name="connsiteY79" fmla="*/ 1608373 h 2564296"/>
                <a:gd name="connsiteX80" fmla="*/ 786595 w 1261853"/>
                <a:gd name="connsiteY80" fmla="*/ 1620847 h 2564296"/>
                <a:gd name="connsiteX81" fmla="*/ 952083 w 1261853"/>
                <a:gd name="connsiteY81" fmla="*/ 2115233 h 2564296"/>
                <a:gd name="connsiteX82" fmla="*/ 1079733 w 1261853"/>
                <a:gd name="connsiteY82" fmla="*/ 2554733 h 2564296"/>
                <a:gd name="connsiteX83" fmla="*/ 1095118 w 1261853"/>
                <a:gd name="connsiteY83" fmla="*/ 2564296 h 2564296"/>
                <a:gd name="connsiteX84" fmla="*/ 1226095 w 1261853"/>
                <a:gd name="connsiteY84" fmla="*/ 2563880 h 2564296"/>
                <a:gd name="connsiteX85" fmla="*/ 1261854 w 1261853"/>
                <a:gd name="connsiteY85" fmla="*/ 2547248 h 2564296"/>
                <a:gd name="connsiteX86" fmla="*/ 1261854 w 1261853"/>
                <a:gd name="connsiteY86" fmla="*/ 2497352 h 2564296"/>
                <a:gd name="connsiteX87" fmla="*/ 1257280 w 1261853"/>
                <a:gd name="connsiteY87" fmla="*/ 2488205 h 2564296"/>
                <a:gd name="connsiteX88" fmla="*/ 752915 w 1261853"/>
                <a:gd name="connsiteY88" fmla="*/ 702762 h 2564296"/>
                <a:gd name="connsiteX89" fmla="*/ 737115 w 1261853"/>
                <a:gd name="connsiteY89" fmla="*/ 682803 h 2564296"/>
                <a:gd name="connsiteX90" fmla="*/ 745431 w 1261853"/>
                <a:gd name="connsiteY90" fmla="*/ 671577 h 2564296"/>
                <a:gd name="connsiteX91" fmla="*/ 767052 w 1261853"/>
                <a:gd name="connsiteY91" fmla="*/ 690704 h 2564296"/>
                <a:gd name="connsiteX92" fmla="*/ 752915 w 1261853"/>
                <a:gd name="connsiteY92" fmla="*/ 702762 h 2564296"/>
                <a:gd name="connsiteX93" fmla="*/ 758320 w 1261853"/>
                <a:gd name="connsiteY93" fmla="*/ 634986 h 2564296"/>
                <a:gd name="connsiteX94" fmla="*/ 778695 w 1261853"/>
                <a:gd name="connsiteY94" fmla="*/ 649539 h 2564296"/>
                <a:gd name="connsiteX95" fmla="*/ 747094 w 1261853"/>
                <a:gd name="connsiteY95" fmla="*/ 655361 h 2564296"/>
                <a:gd name="connsiteX96" fmla="*/ 737530 w 1261853"/>
                <a:gd name="connsiteY96" fmla="*/ 638729 h 2564296"/>
                <a:gd name="connsiteX97" fmla="*/ 764557 w 1261853"/>
                <a:gd name="connsiteY97" fmla="*/ 533531 h 2564296"/>
                <a:gd name="connsiteX98" fmla="*/ 829838 w 1261853"/>
                <a:gd name="connsiteY98" fmla="*/ 390080 h 2564296"/>
                <a:gd name="connsiteX99" fmla="*/ 846470 w 1261853"/>
                <a:gd name="connsiteY99" fmla="*/ 360974 h 2564296"/>
                <a:gd name="connsiteX100" fmla="*/ 859775 w 1261853"/>
                <a:gd name="connsiteY100" fmla="*/ 394238 h 2564296"/>
                <a:gd name="connsiteX101" fmla="*/ 826096 w 1261853"/>
                <a:gd name="connsiteY101" fmla="*/ 554737 h 2564296"/>
                <a:gd name="connsiteX102" fmla="*/ 823601 w 1261853"/>
                <a:gd name="connsiteY102" fmla="*/ 560142 h 2564296"/>
                <a:gd name="connsiteX103" fmla="*/ 802811 w 1261853"/>
                <a:gd name="connsiteY103" fmla="*/ 593406 h 2564296"/>
                <a:gd name="connsiteX104" fmla="*/ 758320 w 1261853"/>
                <a:gd name="connsiteY104" fmla="*/ 634986 h 256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261853" h="2564296">
                  <a:moveTo>
                    <a:pt x="1257280" y="2488205"/>
                  </a:moveTo>
                  <a:cubicBezTo>
                    <a:pt x="1246053" y="2411698"/>
                    <a:pt x="1236906" y="2334775"/>
                    <a:pt x="1223600" y="2258268"/>
                  </a:cubicBezTo>
                  <a:cubicBezTo>
                    <a:pt x="1203642" y="2142260"/>
                    <a:pt x="1178278" y="2027083"/>
                    <a:pt x="1141272" y="1916065"/>
                  </a:cubicBezTo>
                  <a:cubicBezTo>
                    <a:pt x="1103850" y="1803799"/>
                    <a:pt x="1075575" y="1690701"/>
                    <a:pt x="1072249" y="1571783"/>
                  </a:cubicBezTo>
                  <a:cubicBezTo>
                    <a:pt x="1070170" y="1500681"/>
                    <a:pt x="1068091" y="1429579"/>
                    <a:pt x="1058528" y="1358478"/>
                  </a:cubicBezTo>
                  <a:cubicBezTo>
                    <a:pt x="1040232" y="1220848"/>
                    <a:pt x="1001979" y="1092782"/>
                    <a:pt x="906345" y="986337"/>
                  </a:cubicBezTo>
                  <a:cubicBezTo>
                    <a:pt x="868923" y="944757"/>
                    <a:pt x="837738" y="897356"/>
                    <a:pt x="812374" y="847460"/>
                  </a:cubicBezTo>
                  <a:cubicBezTo>
                    <a:pt x="806553" y="836233"/>
                    <a:pt x="800732" y="825007"/>
                    <a:pt x="801979" y="812117"/>
                  </a:cubicBezTo>
                  <a:cubicBezTo>
                    <a:pt x="802811" y="805048"/>
                    <a:pt x="805306" y="795485"/>
                    <a:pt x="814453" y="795485"/>
                  </a:cubicBezTo>
                  <a:cubicBezTo>
                    <a:pt x="823185" y="795485"/>
                    <a:pt x="824017" y="803801"/>
                    <a:pt x="824848" y="810870"/>
                  </a:cubicBezTo>
                  <a:cubicBezTo>
                    <a:pt x="826512" y="824591"/>
                    <a:pt x="827759" y="838728"/>
                    <a:pt x="829838" y="857023"/>
                  </a:cubicBezTo>
                  <a:cubicBezTo>
                    <a:pt x="847302" y="838728"/>
                    <a:pt x="863518" y="832907"/>
                    <a:pt x="884723" y="833323"/>
                  </a:cubicBezTo>
                  <a:cubicBezTo>
                    <a:pt x="903434" y="833323"/>
                    <a:pt x="920898" y="822512"/>
                    <a:pt x="926719" y="802138"/>
                  </a:cubicBezTo>
                  <a:cubicBezTo>
                    <a:pt x="932956" y="779685"/>
                    <a:pt x="945430" y="760558"/>
                    <a:pt x="959567" y="742678"/>
                  </a:cubicBezTo>
                  <a:cubicBezTo>
                    <a:pt x="965804" y="734778"/>
                    <a:pt x="972041" y="719809"/>
                    <a:pt x="981605" y="723967"/>
                  </a:cubicBezTo>
                  <a:cubicBezTo>
                    <a:pt x="992415" y="728541"/>
                    <a:pt x="986594" y="743510"/>
                    <a:pt x="984931" y="754321"/>
                  </a:cubicBezTo>
                  <a:cubicBezTo>
                    <a:pt x="982020" y="774695"/>
                    <a:pt x="977862" y="795069"/>
                    <a:pt x="974536" y="815443"/>
                  </a:cubicBezTo>
                  <a:cubicBezTo>
                    <a:pt x="981189" y="814196"/>
                    <a:pt x="983268" y="810454"/>
                    <a:pt x="986594" y="808375"/>
                  </a:cubicBezTo>
                  <a:cubicBezTo>
                    <a:pt x="993247" y="802969"/>
                    <a:pt x="997405" y="790911"/>
                    <a:pt x="1007384" y="793406"/>
                  </a:cubicBezTo>
                  <a:cubicBezTo>
                    <a:pt x="1018195" y="796317"/>
                    <a:pt x="1016948" y="809206"/>
                    <a:pt x="1019027" y="818354"/>
                  </a:cubicBezTo>
                  <a:cubicBezTo>
                    <a:pt x="1024848" y="843718"/>
                    <a:pt x="1028174" y="869913"/>
                    <a:pt x="1036906" y="894861"/>
                  </a:cubicBezTo>
                  <a:cubicBezTo>
                    <a:pt x="1039401" y="901930"/>
                    <a:pt x="1040648" y="912325"/>
                    <a:pt x="1049380" y="911909"/>
                  </a:cubicBezTo>
                  <a:cubicBezTo>
                    <a:pt x="1058943" y="911493"/>
                    <a:pt x="1057696" y="900682"/>
                    <a:pt x="1058943" y="893614"/>
                  </a:cubicBezTo>
                  <a:cubicBezTo>
                    <a:pt x="1060607" y="885298"/>
                    <a:pt x="1061022" y="876982"/>
                    <a:pt x="1062270" y="869081"/>
                  </a:cubicBezTo>
                  <a:cubicBezTo>
                    <a:pt x="1063933" y="857023"/>
                    <a:pt x="1060607" y="839976"/>
                    <a:pt x="1072249" y="834986"/>
                  </a:cubicBezTo>
                  <a:cubicBezTo>
                    <a:pt x="1085970" y="829165"/>
                    <a:pt x="1090960" y="847460"/>
                    <a:pt x="1100108" y="854944"/>
                  </a:cubicBezTo>
                  <a:cubicBezTo>
                    <a:pt x="1106760" y="860350"/>
                    <a:pt x="1111750" y="872408"/>
                    <a:pt x="1121313" y="866587"/>
                  </a:cubicBezTo>
                  <a:cubicBezTo>
                    <a:pt x="1130461" y="860765"/>
                    <a:pt x="1127135" y="848291"/>
                    <a:pt x="1123392" y="839560"/>
                  </a:cubicBezTo>
                  <a:cubicBezTo>
                    <a:pt x="1119234" y="829581"/>
                    <a:pt x="1113413" y="820017"/>
                    <a:pt x="1107176" y="810870"/>
                  </a:cubicBezTo>
                  <a:cubicBezTo>
                    <a:pt x="1098860" y="798811"/>
                    <a:pt x="1089297" y="788001"/>
                    <a:pt x="1080565" y="776358"/>
                  </a:cubicBezTo>
                  <a:cubicBezTo>
                    <a:pt x="1063933" y="755152"/>
                    <a:pt x="1052291" y="732699"/>
                    <a:pt x="1051875" y="704841"/>
                  </a:cubicBezTo>
                  <a:cubicBezTo>
                    <a:pt x="1051459" y="681972"/>
                    <a:pt x="1046885" y="659934"/>
                    <a:pt x="1036490" y="638729"/>
                  </a:cubicBezTo>
                  <a:cubicBezTo>
                    <a:pt x="1023600" y="612533"/>
                    <a:pt x="1024432" y="611702"/>
                    <a:pt x="1051043" y="597980"/>
                  </a:cubicBezTo>
                  <a:cubicBezTo>
                    <a:pt x="1041896" y="589664"/>
                    <a:pt x="1033164" y="581764"/>
                    <a:pt x="1024848" y="573448"/>
                  </a:cubicBezTo>
                  <a:cubicBezTo>
                    <a:pt x="1010295" y="559311"/>
                    <a:pt x="1003226" y="541847"/>
                    <a:pt x="1012790" y="522720"/>
                  </a:cubicBezTo>
                  <a:cubicBezTo>
                    <a:pt x="1031916" y="483219"/>
                    <a:pt x="1042727" y="439561"/>
                    <a:pt x="1068507" y="402554"/>
                  </a:cubicBezTo>
                  <a:cubicBezTo>
                    <a:pt x="1083891" y="380517"/>
                    <a:pt x="1087634" y="355569"/>
                    <a:pt x="1079733" y="329374"/>
                  </a:cubicBezTo>
                  <a:cubicBezTo>
                    <a:pt x="1075160" y="313989"/>
                    <a:pt x="1070586" y="299020"/>
                    <a:pt x="1064765" y="284052"/>
                  </a:cubicBezTo>
                  <a:cubicBezTo>
                    <a:pt x="1056864" y="263262"/>
                    <a:pt x="1043975" y="244966"/>
                    <a:pt x="1029422" y="228334"/>
                  </a:cubicBezTo>
                  <a:cubicBezTo>
                    <a:pt x="1019027" y="216692"/>
                    <a:pt x="1014037" y="205881"/>
                    <a:pt x="1036490" y="202971"/>
                  </a:cubicBezTo>
                  <a:cubicBezTo>
                    <a:pt x="1038569" y="202555"/>
                    <a:pt x="1040232" y="201723"/>
                    <a:pt x="1042311" y="200892"/>
                  </a:cubicBezTo>
                  <a:cubicBezTo>
                    <a:pt x="1032748" y="189249"/>
                    <a:pt x="1021937" y="185091"/>
                    <a:pt x="1011958" y="181765"/>
                  </a:cubicBezTo>
                  <a:cubicBezTo>
                    <a:pt x="1001147" y="178023"/>
                    <a:pt x="989089" y="177191"/>
                    <a:pt x="976199" y="174696"/>
                  </a:cubicBezTo>
                  <a:cubicBezTo>
                    <a:pt x="987842" y="160975"/>
                    <a:pt x="981605" y="158480"/>
                    <a:pt x="967883" y="161391"/>
                  </a:cubicBezTo>
                  <a:cubicBezTo>
                    <a:pt x="945014" y="166380"/>
                    <a:pt x="922145" y="171786"/>
                    <a:pt x="900939" y="182596"/>
                  </a:cubicBezTo>
                  <a:cubicBezTo>
                    <a:pt x="871834" y="197981"/>
                    <a:pt x="849796" y="194239"/>
                    <a:pt x="825264" y="172201"/>
                  </a:cubicBezTo>
                  <a:cubicBezTo>
                    <a:pt x="811127" y="159312"/>
                    <a:pt x="800316" y="144343"/>
                    <a:pt x="789921" y="128958"/>
                  </a:cubicBezTo>
                  <a:cubicBezTo>
                    <a:pt x="726720" y="34988"/>
                    <a:pt x="641065" y="-10750"/>
                    <a:pt x="526304" y="2139"/>
                  </a:cubicBezTo>
                  <a:cubicBezTo>
                    <a:pt x="463103" y="9208"/>
                    <a:pt x="403227" y="27503"/>
                    <a:pt x="343352" y="46630"/>
                  </a:cubicBezTo>
                  <a:cubicBezTo>
                    <a:pt x="306346" y="58688"/>
                    <a:pt x="275577" y="81141"/>
                    <a:pt x="261024" y="120227"/>
                  </a:cubicBezTo>
                  <a:cubicBezTo>
                    <a:pt x="257282" y="129790"/>
                    <a:pt x="251045" y="138522"/>
                    <a:pt x="243976" y="146422"/>
                  </a:cubicBezTo>
                  <a:cubicBezTo>
                    <a:pt x="190754" y="207544"/>
                    <a:pt x="175785" y="279062"/>
                    <a:pt x="187012" y="357648"/>
                  </a:cubicBezTo>
                  <a:cubicBezTo>
                    <a:pt x="191586" y="387586"/>
                    <a:pt x="185349" y="415028"/>
                    <a:pt x="167053" y="439976"/>
                  </a:cubicBezTo>
                  <a:cubicBezTo>
                    <a:pt x="152500" y="459519"/>
                    <a:pt x="140026" y="480309"/>
                    <a:pt x="125889" y="499851"/>
                  </a:cubicBezTo>
                  <a:cubicBezTo>
                    <a:pt x="120068" y="508167"/>
                    <a:pt x="118405" y="514404"/>
                    <a:pt x="129216" y="518978"/>
                  </a:cubicBezTo>
                  <a:cubicBezTo>
                    <a:pt x="164559" y="533531"/>
                    <a:pt x="181191" y="558479"/>
                    <a:pt x="177033" y="597980"/>
                  </a:cubicBezTo>
                  <a:cubicBezTo>
                    <a:pt x="175785" y="609623"/>
                    <a:pt x="179527" y="623344"/>
                    <a:pt x="184933" y="634155"/>
                  </a:cubicBezTo>
                  <a:cubicBezTo>
                    <a:pt x="194080" y="652034"/>
                    <a:pt x="196575" y="670745"/>
                    <a:pt x="196991" y="690288"/>
                  </a:cubicBezTo>
                  <a:cubicBezTo>
                    <a:pt x="197407" y="728957"/>
                    <a:pt x="209049" y="740599"/>
                    <a:pt x="247718" y="742678"/>
                  </a:cubicBezTo>
                  <a:cubicBezTo>
                    <a:pt x="283061" y="744342"/>
                    <a:pt x="318404" y="746005"/>
                    <a:pt x="353747" y="746836"/>
                  </a:cubicBezTo>
                  <a:cubicBezTo>
                    <a:pt x="370379" y="747252"/>
                    <a:pt x="380774" y="752658"/>
                    <a:pt x="386180" y="769290"/>
                  </a:cubicBezTo>
                  <a:cubicBezTo>
                    <a:pt x="403227" y="820433"/>
                    <a:pt x="420691" y="871160"/>
                    <a:pt x="426096" y="925630"/>
                  </a:cubicBezTo>
                  <a:cubicBezTo>
                    <a:pt x="427760" y="942678"/>
                    <a:pt x="424433" y="953489"/>
                    <a:pt x="412375" y="965131"/>
                  </a:cubicBezTo>
                  <a:cubicBezTo>
                    <a:pt x="359153" y="1017522"/>
                    <a:pt x="306346" y="1070744"/>
                    <a:pt x="254371" y="1124382"/>
                  </a:cubicBezTo>
                  <a:cubicBezTo>
                    <a:pt x="184101" y="1197147"/>
                    <a:pt x="110089" y="1266586"/>
                    <a:pt x="46056" y="1344756"/>
                  </a:cubicBezTo>
                  <a:cubicBezTo>
                    <a:pt x="-1345" y="1402552"/>
                    <a:pt x="-13404" y="1469912"/>
                    <a:pt x="15702" y="1535608"/>
                  </a:cubicBezTo>
                  <a:cubicBezTo>
                    <a:pt x="36077" y="1581762"/>
                    <a:pt x="38571" y="1622510"/>
                    <a:pt x="31087" y="1669911"/>
                  </a:cubicBezTo>
                  <a:cubicBezTo>
                    <a:pt x="16950" y="1759308"/>
                    <a:pt x="21939" y="1849537"/>
                    <a:pt x="26929" y="1939765"/>
                  </a:cubicBezTo>
                  <a:cubicBezTo>
                    <a:pt x="31087" y="2015025"/>
                    <a:pt x="37324" y="2090285"/>
                    <a:pt x="54372" y="2163881"/>
                  </a:cubicBezTo>
                  <a:cubicBezTo>
                    <a:pt x="83893" y="2292363"/>
                    <a:pt x="108841" y="2422093"/>
                    <a:pt x="143769" y="2549327"/>
                  </a:cubicBezTo>
                  <a:cubicBezTo>
                    <a:pt x="147511" y="2562633"/>
                    <a:pt x="153748" y="2564296"/>
                    <a:pt x="165390" y="2564296"/>
                  </a:cubicBezTo>
                  <a:cubicBezTo>
                    <a:pt x="297614" y="2563880"/>
                    <a:pt x="430254" y="2564712"/>
                    <a:pt x="562479" y="2563880"/>
                  </a:cubicBezTo>
                  <a:cubicBezTo>
                    <a:pt x="671418" y="2563465"/>
                    <a:pt x="779942" y="2561386"/>
                    <a:pt x="888881" y="2559722"/>
                  </a:cubicBezTo>
                  <a:cubicBezTo>
                    <a:pt x="899276" y="2559722"/>
                    <a:pt x="909671" y="2560970"/>
                    <a:pt x="907176" y="2543922"/>
                  </a:cubicBezTo>
                  <a:cubicBezTo>
                    <a:pt x="898029" y="2486957"/>
                    <a:pt x="883476" y="2431656"/>
                    <a:pt x="860607" y="2378850"/>
                  </a:cubicBezTo>
                  <a:cubicBezTo>
                    <a:pt x="824433" y="2294858"/>
                    <a:pt x="770794" y="2223341"/>
                    <a:pt x="708009" y="2158060"/>
                  </a:cubicBezTo>
                  <a:cubicBezTo>
                    <a:pt x="683061" y="2132280"/>
                    <a:pt x="664350" y="2104422"/>
                    <a:pt x="658944" y="2068663"/>
                  </a:cubicBezTo>
                  <a:cubicBezTo>
                    <a:pt x="647302" y="1990077"/>
                    <a:pt x="652707" y="1911907"/>
                    <a:pt x="673497" y="1836231"/>
                  </a:cubicBezTo>
                  <a:cubicBezTo>
                    <a:pt x="693456" y="1762635"/>
                    <a:pt x="727135" y="1694028"/>
                    <a:pt x="764142" y="1627500"/>
                  </a:cubicBezTo>
                  <a:cubicBezTo>
                    <a:pt x="767884" y="1620847"/>
                    <a:pt x="770794" y="1612115"/>
                    <a:pt x="780358" y="1608373"/>
                  </a:cubicBezTo>
                  <a:cubicBezTo>
                    <a:pt x="782437" y="1612531"/>
                    <a:pt x="785347" y="1616689"/>
                    <a:pt x="786595" y="1620847"/>
                  </a:cubicBezTo>
                  <a:cubicBezTo>
                    <a:pt x="841480" y="1785504"/>
                    <a:pt x="917156" y="1942676"/>
                    <a:pt x="952083" y="2115233"/>
                  </a:cubicBezTo>
                  <a:cubicBezTo>
                    <a:pt x="982020" y="2264505"/>
                    <a:pt x="1044806" y="2405876"/>
                    <a:pt x="1079733" y="2554733"/>
                  </a:cubicBezTo>
                  <a:cubicBezTo>
                    <a:pt x="1081812" y="2563465"/>
                    <a:pt x="1087634" y="2564296"/>
                    <a:pt x="1095118" y="2564296"/>
                  </a:cubicBezTo>
                  <a:cubicBezTo>
                    <a:pt x="1138777" y="2564296"/>
                    <a:pt x="1182436" y="2564296"/>
                    <a:pt x="1226095" y="2563880"/>
                  </a:cubicBezTo>
                  <a:cubicBezTo>
                    <a:pt x="1240232" y="2563880"/>
                    <a:pt x="1253538" y="2560970"/>
                    <a:pt x="1261854" y="2547248"/>
                  </a:cubicBezTo>
                  <a:cubicBezTo>
                    <a:pt x="1261854" y="2530616"/>
                    <a:pt x="1261854" y="2513984"/>
                    <a:pt x="1261854" y="2497352"/>
                  </a:cubicBezTo>
                  <a:cubicBezTo>
                    <a:pt x="1257280" y="2495273"/>
                    <a:pt x="1257696" y="2491531"/>
                    <a:pt x="1257280" y="2488205"/>
                  </a:cubicBezTo>
                  <a:close/>
                  <a:moveTo>
                    <a:pt x="752915" y="702762"/>
                  </a:moveTo>
                  <a:cubicBezTo>
                    <a:pt x="741273" y="701930"/>
                    <a:pt x="736699" y="694030"/>
                    <a:pt x="737115" y="682803"/>
                  </a:cubicBezTo>
                  <a:cubicBezTo>
                    <a:pt x="737530" y="677398"/>
                    <a:pt x="737115" y="671577"/>
                    <a:pt x="745431" y="671577"/>
                  </a:cubicBezTo>
                  <a:cubicBezTo>
                    <a:pt x="754162" y="676151"/>
                    <a:pt x="765805" y="678645"/>
                    <a:pt x="767052" y="690704"/>
                  </a:cubicBezTo>
                  <a:cubicBezTo>
                    <a:pt x="767468" y="699435"/>
                    <a:pt x="759984" y="703177"/>
                    <a:pt x="752915" y="702762"/>
                  </a:cubicBezTo>
                  <a:close/>
                  <a:moveTo>
                    <a:pt x="758320" y="634986"/>
                  </a:moveTo>
                  <a:cubicBezTo>
                    <a:pt x="764973" y="642471"/>
                    <a:pt x="783684" y="637065"/>
                    <a:pt x="778695" y="649539"/>
                  </a:cubicBezTo>
                  <a:cubicBezTo>
                    <a:pt x="774537" y="660766"/>
                    <a:pt x="758736" y="658271"/>
                    <a:pt x="747094" y="655361"/>
                  </a:cubicBezTo>
                  <a:cubicBezTo>
                    <a:pt x="738778" y="653282"/>
                    <a:pt x="738362" y="645797"/>
                    <a:pt x="737530" y="638729"/>
                  </a:cubicBezTo>
                  <a:cubicBezTo>
                    <a:pt x="733788" y="600475"/>
                    <a:pt x="739194" y="564716"/>
                    <a:pt x="764557" y="533531"/>
                  </a:cubicBezTo>
                  <a:cubicBezTo>
                    <a:pt x="798653" y="491535"/>
                    <a:pt x="819859" y="443303"/>
                    <a:pt x="829838" y="390080"/>
                  </a:cubicBezTo>
                  <a:cubicBezTo>
                    <a:pt x="831917" y="379270"/>
                    <a:pt x="831501" y="359311"/>
                    <a:pt x="846470" y="360974"/>
                  </a:cubicBezTo>
                  <a:cubicBezTo>
                    <a:pt x="861439" y="362638"/>
                    <a:pt x="860191" y="381764"/>
                    <a:pt x="859775" y="394238"/>
                  </a:cubicBezTo>
                  <a:cubicBezTo>
                    <a:pt x="856865" y="449540"/>
                    <a:pt x="848549" y="503594"/>
                    <a:pt x="826096" y="554737"/>
                  </a:cubicBezTo>
                  <a:cubicBezTo>
                    <a:pt x="825264" y="556816"/>
                    <a:pt x="822769" y="559311"/>
                    <a:pt x="823601" y="560142"/>
                  </a:cubicBezTo>
                  <a:cubicBezTo>
                    <a:pt x="837738" y="584259"/>
                    <a:pt x="813206" y="585506"/>
                    <a:pt x="802811" y="593406"/>
                  </a:cubicBezTo>
                  <a:cubicBezTo>
                    <a:pt x="786179" y="605880"/>
                    <a:pt x="768715" y="617107"/>
                    <a:pt x="758320" y="634986"/>
                  </a:cubicBezTo>
                  <a:close/>
                </a:path>
              </a:pathLst>
            </a:custGeom>
            <a:solidFill>
              <a:schemeClr val="accent2"/>
            </a:solidFill>
            <a:ln w="4145" cap="flat">
              <a:noFill/>
              <a:prstDash val="solid"/>
              <a:miter/>
            </a:ln>
          </p:spPr>
          <p:txBody>
            <a:bodyPr rtlCol="0" anchor="ctr"/>
            <a:lstStyle/>
            <a:p>
              <a:endParaRPr lang="en-US"/>
            </a:p>
          </p:txBody>
        </p:sp>
      </p:grpSp>
      <p:sp>
        <p:nvSpPr>
          <p:cNvPr id="9" name="Arrow: Chevron 8">
            <a:extLst>
              <a:ext uri="{FF2B5EF4-FFF2-40B4-BE49-F238E27FC236}">
                <a16:creationId xmlns:a16="http://schemas.microsoft.com/office/drawing/2014/main" xmlns="" id="{A67F2593-410E-4391-BA08-811BAA14D7BE}"/>
              </a:ext>
            </a:extLst>
          </p:cNvPr>
          <p:cNvSpPr/>
          <p:nvPr/>
        </p:nvSpPr>
        <p:spPr>
          <a:xfrm>
            <a:off x="7314059" y="2191476"/>
            <a:ext cx="701205" cy="70120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Arrow: Chevron 21">
            <a:extLst>
              <a:ext uri="{FF2B5EF4-FFF2-40B4-BE49-F238E27FC236}">
                <a16:creationId xmlns:a16="http://schemas.microsoft.com/office/drawing/2014/main" xmlns="" id="{990FB189-48BB-40B1-8981-CF349A333BCC}"/>
              </a:ext>
            </a:extLst>
          </p:cNvPr>
          <p:cNvSpPr/>
          <p:nvPr/>
        </p:nvSpPr>
        <p:spPr>
          <a:xfrm>
            <a:off x="3384813" y="2342687"/>
            <a:ext cx="701205" cy="7012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xmlns="" id="{9BC5A747-E22F-4A4D-AA09-E77A5B6C6ACA}"/>
              </a:ext>
            </a:extLst>
          </p:cNvPr>
          <p:cNvSpPr txBox="1"/>
          <p:nvPr/>
        </p:nvSpPr>
        <p:spPr>
          <a:xfrm>
            <a:off x="763968" y="4454435"/>
            <a:ext cx="7099872" cy="923330"/>
          </a:xfrm>
          <a:prstGeom prst="rect">
            <a:avLst/>
          </a:prstGeom>
          <a:noFill/>
        </p:spPr>
        <p:txBody>
          <a:bodyPr wrap="square" rtlCol="0">
            <a:spAutoFit/>
          </a:bodyPr>
          <a:lstStyle/>
          <a:p>
            <a:pPr algn="just"/>
            <a:r>
              <a:rPr lang="id-ID" dirty="0" smtClean="0"/>
              <a:t>Masalah pada malposisi dan malpresentasi adalah janin berada pada posisi atau presentasi abnormal yang dapat mengakibatkan persalinan lama atau terhambat.</a:t>
            </a:r>
            <a:endParaRPr lang="en-US" altLang="ko-KR"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xmlns="" val="4169082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0">
            <a:extLst>
              <a:ext uri="{FF2B5EF4-FFF2-40B4-BE49-F238E27FC236}">
                <a16:creationId xmlns:a16="http://schemas.microsoft.com/office/drawing/2014/main" xmlns="" id="{5C926E9F-CB4F-4A0D-AA26-F3DABD085AA1}"/>
              </a:ext>
            </a:extLst>
          </p:cNvPr>
          <p:cNvSpPr txBox="1">
            <a:spLocks/>
          </p:cNvSpPr>
          <p:nvPr/>
        </p:nvSpPr>
        <p:spPr>
          <a:xfrm>
            <a:off x="6126415" y="396671"/>
            <a:ext cx="5571392" cy="842056"/>
          </a:xfrm>
          <a:prstGeom prst="rect">
            <a:avLst/>
          </a:prstGeom>
          <a:no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110000"/>
              </a:lnSpc>
              <a:buNone/>
            </a:pPr>
            <a:r>
              <a:rPr lang="id-ID" altLang="ko-KR" sz="5400" b="1" dirty="0" smtClean="0">
                <a:solidFill>
                  <a:schemeClr val="accent3"/>
                </a:solidFill>
                <a:latin typeface="+mj-lt"/>
                <a:cs typeface="Arial" pitchFamily="34" charset="0"/>
              </a:rPr>
              <a:t>Presentasi Bokong</a:t>
            </a:r>
            <a:endParaRPr lang="en-US" altLang="ko-KR" sz="5400" b="1" dirty="0">
              <a:solidFill>
                <a:schemeClr val="accent3"/>
              </a:solidFill>
              <a:latin typeface="+mj-lt"/>
              <a:cs typeface="Arial" pitchFamily="34" charset="0"/>
            </a:endParaRPr>
          </a:p>
        </p:txBody>
      </p:sp>
      <p:sp>
        <p:nvSpPr>
          <p:cNvPr id="3" name="Rectangle 4">
            <a:extLst>
              <a:ext uri="{FF2B5EF4-FFF2-40B4-BE49-F238E27FC236}">
                <a16:creationId xmlns:a16="http://schemas.microsoft.com/office/drawing/2014/main" xmlns="" id="{325BA3F3-790B-410A-8E10-BFA59BAA9DCA}"/>
              </a:ext>
            </a:extLst>
          </p:cNvPr>
          <p:cNvSpPr/>
          <p:nvPr/>
        </p:nvSpPr>
        <p:spPr>
          <a:xfrm flipH="1">
            <a:off x="5404665" y="1738547"/>
            <a:ext cx="6282509" cy="2217375"/>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3744416" y="1012372"/>
                </a:moveTo>
                <a:lnTo>
                  <a:pt x="0" y="1012372"/>
                </a:lnTo>
                <a:lnTo>
                  <a:pt x="0" y="4260"/>
                </a:lnTo>
                <a:lnTo>
                  <a:pt x="3747714" y="0"/>
                </a:lnTo>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a:extLst>
              <a:ext uri="{FF2B5EF4-FFF2-40B4-BE49-F238E27FC236}">
                <a16:creationId xmlns:a16="http://schemas.microsoft.com/office/drawing/2014/main" xmlns="" id="{C9DB4691-0311-4600-9506-A83A032A607A}"/>
              </a:ext>
            </a:extLst>
          </p:cNvPr>
          <p:cNvSpPr txBox="1"/>
          <p:nvPr/>
        </p:nvSpPr>
        <p:spPr>
          <a:xfrm>
            <a:off x="5728063" y="2018092"/>
            <a:ext cx="5829925" cy="1569660"/>
          </a:xfrm>
          <a:prstGeom prst="rect">
            <a:avLst/>
          </a:prstGeom>
          <a:noFill/>
        </p:spPr>
        <p:txBody>
          <a:bodyPr wrap="square" rtlCol="0">
            <a:spAutoFit/>
          </a:bodyPr>
          <a:lstStyle/>
          <a:p>
            <a:pPr algn="just"/>
            <a:r>
              <a:rPr lang="id-ID" sz="1600" dirty="0" smtClean="0"/>
              <a:t>Presentasi bokong Kehamilan sungsang adalah kondisi kehamilan dimana janin tidak dalam posisi kepala di bawah rahim. Presentasi sungsang adalah malpresentasi yang paling umum, sekitar 36 minggu kehamilan, bayi seharusnya sudah pindah ke posisi kepala di bawah Jika ini tidak terjadi, itu disebut presentasi sungsang.</a:t>
            </a:r>
            <a:endParaRPr lang="en-US" altLang="ko-KR" sz="1600" dirty="0">
              <a:cs typeface="Arial" pitchFamily="34" charset="0"/>
            </a:endParaRPr>
          </a:p>
        </p:txBody>
      </p:sp>
      <p:sp>
        <p:nvSpPr>
          <p:cNvPr id="10" name="Rectangle 4">
            <a:extLst>
              <a:ext uri="{FF2B5EF4-FFF2-40B4-BE49-F238E27FC236}">
                <a16:creationId xmlns:a16="http://schemas.microsoft.com/office/drawing/2014/main" xmlns="" id="{325BA3F3-790B-410A-8E10-BFA59BAA9DCA}"/>
              </a:ext>
            </a:extLst>
          </p:cNvPr>
          <p:cNvSpPr/>
          <p:nvPr/>
        </p:nvSpPr>
        <p:spPr>
          <a:xfrm flipH="1">
            <a:off x="5491750" y="4284617"/>
            <a:ext cx="6282509" cy="2384025"/>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3744416" y="1012372"/>
                </a:moveTo>
                <a:lnTo>
                  <a:pt x="0" y="1012372"/>
                </a:lnTo>
                <a:lnTo>
                  <a:pt x="0" y="4260"/>
                </a:lnTo>
                <a:lnTo>
                  <a:pt x="3747714" y="0"/>
                </a:lnTo>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TextBox 10">
            <a:extLst>
              <a:ext uri="{FF2B5EF4-FFF2-40B4-BE49-F238E27FC236}">
                <a16:creationId xmlns:a16="http://schemas.microsoft.com/office/drawing/2014/main" xmlns="" id="{C9DB4691-0311-4600-9506-A83A032A607A}"/>
              </a:ext>
            </a:extLst>
          </p:cNvPr>
          <p:cNvSpPr txBox="1"/>
          <p:nvPr/>
        </p:nvSpPr>
        <p:spPr>
          <a:xfrm>
            <a:off x="5723709" y="4376058"/>
            <a:ext cx="5829925" cy="2308324"/>
          </a:xfrm>
          <a:prstGeom prst="rect">
            <a:avLst/>
          </a:prstGeom>
          <a:noFill/>
        </p:spPr>
        <p:txBody>
          <a:bodyPr wrap="square" rtlCol="0">
            <a:spAutoFit/>
          </a:bodyPr>
          <a:lstStyle/>
          <a:p>
            <a:pPr algn="just"/>
            <a:r>
              <a:rPr lang="id-ID" dirty="0" smtClean="0"/>
              <a:t>Ada tiga jenis presentasi sungsang:</a:t>
            </a:r>
          </a:p>
          <a:p>
            <a:pPr algn="just"/>
            <a:endParaRPr lang="id-ID" dirty="0" smtClean="0"/>
          </a:p>
          <a:p>
            <a:pPr algn="just">
              <a:buFontTx/>
              <a:buChar char="-"/>
            </a:pPr>
            <a:r>
              <a:rPr lang="id-ID" dirty="0" smtClean="0"/>
              <a:t>Lengkap: kedua lutut bayi ditekuk dan kaki serta pantatnya paling dekat dengan jalan lahir. </a:t>
            </a:r>
          </a:p>
          <a:p>
            <a:pPr algn="just">
              <a:buFontTx/>
              <a:buChar char="-"/>
            </a:pPr>
            <a:r>
              <a:rPr lang="id-ID" dirty="0" smtClean="0"/>
              <a:t>Tidak lengkap: salah satu lutut bayi ditekuk dan kaki serta pantatnya paling dekat dengan jalan lahir. </a:t>
            </a:r>
          </a:p>
          <a:p>
            <a:pPr algn="just">
              <a:buFontTx/>
              <a:buChar char="-"/>
            </a:pPr>
            <a:r>
              <a:rPr lang="id-ID" dirty="0" smtClean="0"/>
              <a:t>Frank: kaki bayi terlipat rata di atas kepalanya dan pantatnya paling dekat dengan jalan lahir.</a:t>
            </a:r>
            <a:endParaRPr lang="en-US" altLang="ko-KR" dirty="0">
              <a:cs typeface="Arial" pitchFamily="34" charset="0"/>
            </a:endParaRPr>
          </a:p>
        </p:txBody>
      </p:sp>
    </p:spTree>
    <p:extLst>
      <p:ext uri="{BB962C8B-B14F-4D97-AF65-F5344CB8AC3E}">
        <p14:creationId xmlns:p14="http://schemas.microsoft.com/office/powerpoint/2010/main" xmlns="" val="2876252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exagon 5">
            <a:extLst>
              <a:ext uri="{FF2B5EF4-FFF2-40B4-BE49-F238E27FC236}">
                <a16:creationId xmlns:a16="http://schemas.microsoft.com/office/drawing/2014/main" xmlns="" id="{F48C347C-D3FC-44DA-967A-1DBEBFA794F3}"/>
              </a:ext>
            </a:extLst>
          </p:cNvPr>
          <p:cNvSpPr/>
          <p:nvPr/>
        </p:nvSpPr>
        <p:spPr>
          <a:xfrm>
            <a:off x="1859699" y="1519465"/>
            <a:ext cx="4788876" cy="4128340"/>
          </a:xfrm>
          <a:prstGeom prst="hexagon">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lstStyle/>
          <a:p>
            <a:r>
              <a:rPr lang="id-ID" dirty="0" smtClean="0"/>
              <a:t>Presentasi Bokong</a:t>
            </a:r>
            <a:endParaRPr lang="en-US" dirty="0"/>
          </a:p>
        </p:txBody>
      </p:sp>
      <p:sp>
        <p:nvSpPr>
          <p:cNvPr id="3" name="Freeform: Shape 2">
            <a:extLst>
              <a:ext uri="{FF2B5EF4-FFF2-40B4-BE49-F238E27FC236}">
                <a16:creationId xmlns:a16="http://schemas.microsoft.com/office/drawing/2014/main" xmlns="" id="{4754B03F-699A-49FE-9112-BFA0A315E56D}"/>
              </a:ext>
            </a:extLst>
          </p:cNvPr>
          <p:cNvSpPr/>
          <p:nvPr/>
        </p:nvSpPr>
        <p:spPr>
          <a:xfrm>
            <a:off x="2374125" y="2154988"/>
            <a:ext cx="1034239" cy="3239145"/>
          </a:xfrm>
          <a:custGeom>
            <a:avLst/>
            <a:gdLst>
              <a:gd name="connsiteX0" fmla="*/ 1033938 w 1034239"/>
              <a:gd name="connsiteY0" fmla="*/ 2169497 h 3239145"/>
              <a:gd name="connsiteX1" fmla="*/ 1009442 w 1034239"/>
              <a:gd name="connsiteY1" fmla="*/ 2098018 h 3239145"/>
              <a:gd name="connsiteX2" fmla="*/ 1012655 w 1034239"/>
              <a:gd name="connsiteY2" fmla="*/ 2060672 h 3239145"/>
              <a:gd name="connsiteX3" fmla="*/ 1019080 w 1034239"/>
              <a:gd name="connsiteY3" fmla="*/ 2042601 h 3239145"/>
              <a:gd name="connsiteX4" fmla="*/ 988560 w 1034239"/>
              <a:gd name="connsiteY4" fmla="*/ 1976342 h 3239145"/>
              <a:gd name="connsiteX5" fmla="*/ 943585 w 1034239"/>
              <a:gd name="connsiteY5" fmla="*/ 1883579 h 3239145"/>
              <a:gd name="connsiteX6" fmla="*/ 917884 w 1034239"/>
              <a:gd name="connsiteY6" fmla="*/ 1827761 h 3239145"/>
              <a:gd name="connsiteX7" fmla="*/ 890577 w 1034239"/>
              <a:gd name="connsiteY7" fmla="*/ 1778368 h 3239145"/>
              <a:gd name="connsiteX8" fmla="*/ 829539 w 1034239"/>
              <a:gd name="connsiteY8" fmla="*/ 1693636 h 3239145"/>
              <a:gd name="connsiteX9" fmla="*/ 773319 w 1034239"/>
              <a:gd name="connsiteY9" fmla="*/ 1596055 h 3239145"/>
              <a:gd name="connsiteX10" fmla="*/ 759264 w 1034239"/>
              <a:gd name="connsiteY10" fmla="*/ 1550276 h 3239145"/>
              <a:gd name="connsiteX11" fmla="*/ 742398 w 1034239"/>
              <a:gd name="connsiteY11" fmla="*/ 1494457 h 3239145"/>
              <a:gd name="connsiteX12" fmla="*/ 737177 w 1034239"/>
              <a:gd name="connsiteY12" fmla="*/ 1358727 h 3239145"/>
              <a:gd name="connsiteX13" fmla="*/ 751634 w 1034239"/>
              <a:gd name="connsiteY13" fmla="*/ 1251909 h 3239145"/>
              <a:gd name="connsiteX14" fmla="*/ 766492 w 1034239"/>
              <a:gd name="connsiteY14" fmla="*/ 1117383 h 3239145"/>
              <a:gd name="connsiteX15" fmla="*/ 800224 w 1034239"/>
              <a:gd name="connsiteY15" fmla="*/ 1043494 h 3239145"/>
              <a:gd name="connsiteX16" fmla="*/ 821106 w 1034239"/>
              <a:gd name="connsiteY16" fmla="*/ 943101 h 3239145"/>
              <a:gd name="connsiteX17" fmla="*/ 749225 w 1034239"/>
              <a:gd name="connsiteY17" fmla="*/ 819016 h 3239145"/>
              <a:gd name="connsiteX18" fmla="*/ 740792 w 1034239"/>
              <a:gd name="connsiteY18" fmla="*/ 808174 h 3239145"/>
              <a:gd name="connsiteX19" fmla="*/ 694209 w 1034239"/>
              <a:gd name="connsiteY19" fmla="*/ 745529 h 3239145"/>
              <a:gd name="connsiteX20" fmla="*/ 687784 w 1034239"/>
              <a:gd name="connsiteY20" fmla="*/ 727056 h 3239145"/>
              <a:gd name="connsiteX21" fmla="*/ 696217 w 1034239"/>
              <a:gd name="connsiteY21" fmla="*/ 591727 h 3239145"/>
              <a:gd name="connsiteX22" fmla="*/ 674131 w 1034239"/>
              <a:gd name="connsiteY22" fmla="*/ 499366 h 3239145"/>
              <a:gd name="connsiteX23" fmla="*/ 669714 w 1034239"/>
              <a:gd name="connsiteY23" fmla="*/ 409414 h 3239145"/>
              <a:gd name="connsiteX24" fmla="*/ 666903 w 1034239"/>
              <a:gd name="connsiteY24" fmla="*/ 394556 h 3239145"/>
              <a:gd name="connsiteX25" fmla="*/ 668910 w 1034239"/>
              <a:gd name="connsiteY25" fmla="*/ 351588 h 3239145"/>
              <a:gd name="connsiteX26" fmla="*/ 665698 w 1034239"/>
              <a:gd name="connsiteY26" fmla="*/ 318258 h 3239145"/>
              <a:gd name="connsiteX27" fmla="*/ 654856 w 1034239"/>
              <a:gd name="connsiteY27" fmla="*/ 285329 h 3239145"/>
              <a:gd name="connsiteX28" fmla="*/ 646423 w 1034239"/>
              <a:gd name="connsiteY28" fmla="*/ 253605 h 3239145"/>
              <a:gd name="connsiteX29" fmla="*/ 633974 w 1034239"/>
              <a:gd name="connsiteY29" fmla="*/ 205416 h 3239145"/>
              <a:gd name="connsiteX30" fmla="*/ 621525 w 1034239"/>
              <a:gd name="connsiteY30" fmla="*/ 179314 h 3239145"/>
              <a:gd name="connsiteX31" fmla="*/ 595021 w 1034239"/>
              <a:gd name="connsiteY31" fmla="*/ 139559 h 3239145"/>
              <a:gd name="connsiteX32" fmla="*/ 594620 w 1034239"/>
              <a:gd name="connsiteY32" fmla="*/ 116669 h 3239145"/>
              <a:gd name="connsiteX33" fmla="*/ 563297 w 1034239"/>
              <a:gd name="connsiteY33" fmla="*/ 52017 h 3239145"/>
              <a:gd name="connsiteX34" fmla="*/ 544825 w 1034239"/>
              <a:gd name="connsiteY34" fmla="*/ 33544 h 3239145"/>
              <a:gd name="connsiteX35" fmla="*/ 479369 w 1034239"/>
              <a:gd name="connsiteY35" fmla="*/ 4631 h 3239145"/>
              <a:gd name="connsiteX36" fmla="*/ 455677 w 1034239"/>
              <a:gd name="connsiteY36" fmla="*/ 616 h 3239145"/>
              <a:gd name="connsiteX37" fmla="*/ 405882 w 1034239"/>
              <a:gd name="connsiteY37" fmla="*/ 1017 h 3239145"/>
              <a:gd name="connsiteX38" fmla="*/ 330387 w 1034239"/>
              <a:gd name="connsiteY38" fmla="*/ 19088 h 3239145"/>
              <a:gd name="connsiteX39" fmla="*/ 287820 w 1034239"/>
              <a:gd name="connsiteY39" fmla="*/ 50410 h 3239145"/>
              <a:gd name="connsiteX40" fmla="*/ 293041 w 1034239"/>
              <a:gd name="connsiteY40" fmla="*/ 78922 h 3239145"/>
              <a:gd name="connsiteX41" fmla="*/ 276175 w 1034239"/>
              <a:gd name="connsiteY41" fmla="*/ 96591 h 3239145"/>
              <a:gd name="connsiteX42" fmla="*/ 260513 w 1034239"/>
              <a:gd name="connsiteY42" fmla="*/ 125905 h 3239145"/>
              <a:gd name="connsiteX43" fmla="*/ 247262 w 1034239"/>
              <a:gd name="connsiteY43" fmla="*/ 176905 h 3239145"/>
              <a:gd name="connsiteX44" fmla="*/ 236018 w 1034239"/>
              <a:gd name="connsiteY44" fmla="*/ 203810 h 3239145"/>
              <a:gd name="connsiteX45" fmla="*/ 223569 w 1034239"/>
              <a:gd name="connsiteY45" fmla="*/ 271274 h 3239145"/>
              <a:gd name="connsiteX46" fmla="*/ 213931 w 1034239"/>
              <a:gd name="connsiteY46" fmla="*/ 309022 h 3239145"/>
              <a:gd name="connsiteX47" fmla="*/ 219152 w 1034239"/>
              <a:gd name="connsiteY47" fmla="*/ 369257 h 3239145"/>
              <a:gd name="connsiteX48" fmla="*/ 208711 w 1034239"/>
              <a:gd name="connsiteY48" fmla="*/ 454792 h 3239145"/>
              <a:gd name="connsiteX49" fmla="*/ 192648 w 1034239"/>
              <a:gd name="connsiteY49" fmla="*/ 535507 h 3239145"/>
              <a:gd name="connsiteX50" fmla="*/ 188632 w 1034239"/>
              <a:gd name="connsiteY50" fmla="*/ 548759 h 3239145"/>
              <a:gd name="connsiteX51" fmla="*/ 189435 w 1034239"/>
              <a:gd name="connsiteY51" fmla="*/ 606184 h 3239145"/>
              <a:gd name="connsiteX52" fmla="*/ 186223 w 1034239"/>
              <a:gd name="connsiteY52" fmla="*/ 635900 h 3239145"/>
              <a:gd name="connsiteX53" fmla="*/ 142853 w 1034239"/>
              <a:gd name="connsiteY53" fmla="*/ 673246 h 3239145"/>
              <a:gd name="connsiteX54" fmla="*/ 16359 w 1034239"/>
              <a:gd name="connsiteY54" fmla="*/ 808575 h 3239145"/>
              <a:gd name="connsiteX55" fmla="*/ 1500 w 1034239"/>
              <a:gd name="connsiteY55" fmla="*/ 864393 h 3239145"/>
              <a:gd name="connsiteX56" fmla="*/ 27602 w 1034239"/>
              <a:gd name="connsiteY56" fmla="*/ 965188 h 3239145"/>
              <a:gd name="connsiteX57" fmla="*/ 102295 w 1034239"/>
              <a:gd name="connsiteY57" fmla="*/ 1158745 h 3239145"/>
              <a:gd name="connsiteX58" fmla="*/ 182609 w 1034239"/>
              <a:gd name="connsiteY58" fmla="*/ 1305719 h 3239145"/>
              <a:gd name="connsiteX59" fmla="*/ 246458 w 1034239"/>
              <a:gd name="connsiteY59" fmla="*/ 1373585 h 3239145"/>
              <a:gd name="connsiteX60" fmla="*/ 252080 w 1034239"/>
              <a:gd name="connsiteY60" fmla="*/ 1391655 h 3239145"/>
              <a:gd name="connsiteX61" fmla="*/ 227585 w 1034239"/>
              <a:gd name="connsiteY61" fmla="*/ 1545055 h 3239145"/>
              <a:gd name="connsiteX62" fmla="*/ 238829 w 1034239"/>
              <a:gd name="connsiteY62" fmla="*/ 1730179 h 3239145"/>
              <a:gd name="connsiteX63" fmla="*/ 209915 w 1034239"/>
              <a:gd name="connsiteY63" fmla="*/ 1842619 h 3239145"/>
              <a:gd name="connsiteX64" fmla="*/ 158916 w 1034239"/>
              <a:gd name="connsiteY64" fmla="*/ 1932571 h 3239145"/>
              <a:gd name="connsiteX65" fmla="*/ 104704 w 1034239"/>
              <a:gd name="connsiteY65" fmla="*/ 2008869 h 3239145"/>
              <a:gd name="connsiteX66" fmla="*/ 133216 w 1034239"/>
              <a:gd name="connsiteY66" fmla="*/ 2085168 h 3239145"/>
              <a:gd name="connsiteX67" fmla="*/ 239230 w 1034239"/>
              <a:gd name="connsiteY67" fmla="*/ 2100829 h 3239145"/>
              <a:gd name="connsiteX68" fmla="*/ 352473 w 1034239"/>
              <a:gd name="connsiteY68" fmla="*/ 2108057 h 3239145"/>
              <a:gd name="connsiteX69" fmla="*/ 376969 w 1034239"/>
              <a:gd name="connsiteY69" fmla="*/ 2129742 h 3239145"/>
              <a:gd name="connsiteX70" fmla="*/ 378173 w 1034239"/>
              <a:gd name="connsiteY70" fmla="*/ 2203229 h 3239145"/>
              <a:gd name="connsiteX71" fmla="*/ 374961 w 1034239"/>
              <a:gd name="connsiteY71" fmla="*/ 2267480 h 3239145"/>
              <a:gd name="connsiteX72" fmla="*/ 365323 w 1034239"/>
              <a:gd name="connsiteY72" fmla="*/ 2334944 h 3239145"/>
              <a:gd name="connsiteX73" fmla="*/ 335607 w 1034239"/>
              <a:gd name="connsiteY73" fmla="*/ 2461037 h 3239145"/>
              <a:gd name="connsiteX74" fmla="*/ 317938 w 1034239"/>
              <a:gd name="connsiteY74" fmla="*/ 2479911 h 3239145"/>
              <a:gd name="connsiteX75" fmla="*/ 331993 w 1034239"/>
              <a:gd name="connsiteY75" fmla="*/ 2497982 h 3239145"/>
              <a:gd name="connsiteX76" fmla="*/ 340426 w 1034239"/>
              <a:gd name="connsiteY76" fmla="*/ 2564643 h 3239145"/>
              <a:gd name="connsiteX77" fmla="*/ 372953 w 1034239"/>
              <a:gd name="connsiteY77" fmla="*/ 2713224 h 3239145"/>
              <a:gd name="connsiteX78" fmla="*/ 404276 w 1034239"/>
              <a:gd name="connsiteY78" fmla="*/ 2861002 h 3239145"/>
              <a:gd name="connsiteX79" fmla="*/ 404276 w 1034239"/>
              <a:gd name="connsiteY79" fmla="*/ 2897544 h 3239145"/>
              <a:gd name="connsiteX80" fmla="*/ 385000 w 1034239"/>
              <a:gd name="connsiteY80" fmla="*/ 3018417 h 3239145"/>
              <a:gd name="connsiteX81" fmla="*/ 378173 w 1034239"/>
              <a:gd name="connsiteY81" fmla="*/ 3040905 h 3239145"/>
              <a:gd name="connsiteX82" fmla="*/ 372551 w 1034239"/>
              <a:gd name="connsiteY82" fmla="*/ 3070220 h 3239145"/>
              <a:gd name="connsiteX83" fmla="*/ 391425 w 1034239"/>
              <a:gd name="connsiteY83" fmla="*/ 3124030 h 3239145"/>
              <a:gd name="connsiteX84" fmla="*/ 418331 w 1034239"/>
              <a:gd name="connsiteY84" fmla="*/ 3213982 h 3239145"/>
              <a:gd name="connsiteX85" fmla="*/ 431984 w 1034239"/>
              <a:gd name="connsiteY85" fmla="*/ 3228439 h 3239145"/>
              <a:gd name="connsiteX86" fmla="*/ 436401 w 1034239"/>
              <a:gd name="connsiteY86" fmla="*/ 3212376 h 3239145"/>
              <a:gd name="connsiteX87" fmla="*/ 436803 w 1034239"/>
              <a:gd name="connsiteY87" fmla="*/ 3137684 h 3239145"/>
              <a:gd name="connsiteX88" fmla="*/ 444031 w 1034239"/>
              <a:gd name="connsiteY88" fmla="*/ 3117605 h 3239145"/>
              <a:gd name="connsiteX89" fmla="*/ 467322 w 1034239"/>
              <a:gd name="connsiteY89" fmla="*/ 3125636 h 3239145"/>
              <a:gd name="connsiteX90" fmla="*/ 512298 w 1034239"/>
              <a:gd name="connsiteY90" fmla="*/ 3169006 h 3239145"/>
              <a:gd name="connsiteX91" fmla="*/ 600644 w 1034239"/>
              <a:gd name="connsiteY91" fmla="*/ 3220809 h 3239145"/>
              <a:gd name="connsiteX92" fmla="*/ 704650 w 1034239"/>
              <a:gd name="connsiteY92" fmla="*/ 3238076 h 3239145"/>
              <a:gd name="connsiteX93" fmla="*/ 792193 w 1034239"/>
              <a:gd name="connsiteY93" fmla="*/ 3223218 h 3239145"/>
              <a:gd name="connsiteX94" fmla="*/ 800626 w 1034239"/>
              <a:gd name="connsiteY94" fmla="*/ 3209565 h 3239145"/>
              <a:gd name="connsiteX95" fmla="*/ 763280 w 1034239"/>
              <a:gd name="connsiteY95" fmla="*/ 3165392 h 3239145"/>
              <a:gd name="connsiteX96" fmla="*/ 748421 w 1034239"/>
              <a:gd name="connsiteY96" fmla="*/ 3157762 h 3239145"/>
              <a:gd name="connsiteX97" fmla="*/ 733965 w 1034239"/>
              <a:gd name="connsiteY97" fmla="*/ 3149329 h 3239145"/>
              <a:gd name="connsiteX98" fmla="*/ 691398 w 1034239"/>
              <a:gd name="connsiteY98" fmla="*/ 3131258 h 3239145"/>
              <a:gd name="connsiteX99" fmla="*/ 650840 w 1034239"/>
              <a:gd name="connsiteY99" fmla="*/ 3028456 h 3239145"/>
              <a:gd name="connsiteX100" fmla="*/ 700635 w 1034239"/>
              <a:gd name="connsiteY100" fmla="*/ 3015606 h 3239145"/>
              <a:gd name="connsiteX101" fmla="*/ 750028 w 1034239"/>
              <a:gd name="connsiteY101" fmla="*/ 3098330 h 3239145"/>
              <a:gd name="connsiteX102" fmla="*/ 799822 w 1034239"/>
              <a:gd name="connsiteY102" fmla="*/ 3173825 h 3239145"/>
              <a:gd name="connsiteX103" fmla="*/ 879333 w 1034239"/>
              <a:gd name="connsiteY103" fmla="*/ 3195108 h 3239145"/>
              <a:gd name="connsiteX104" fmla="*/ 948403 w 1034239"/>
              <a:gd name="connsiteY104" fmla="*/ 3186675 h 3239145"/>
              <a:gd name="connsiteX105" fmla="*/ 960049 w 1034239"/>
              <a:gd name="connsiteY105" fmla="*/ 3159770 h 3239145"/>
              <a:gd name="connsiteX106" fmla="*/ 924309 w 1034239"/>
              <a:gd name="connsiteY106" fmla="*/ 3132865 h 3239145"/>
              <a:gd name="connsiteX107" fmla="*/ 888971 w 1034239"/>
              <a:gd name="connsiteY107" fmla="*/ 3106361 h 3239145"/>
              <a:gd name="connsiteX108" fmla="*/ 885357 w 1034239"/>
              <a:gd name="connsiteY108" fmla="*/ 3049740 h 3239145"/>
              <a:gd name="connsiteX109" fmla="*/ 897806 w 1034239"/>
              <a:gd name="connsiteY109" fmla="*/ 2938103 h 3239145"/>
              <a:gd name="connsiteX110" fmla="*/ 901018 w 1034239"/>
              <a:gd name="connsiteY110" fmla="*/ 2847348 h 3239145"/>
              <a:gd name="connsiteX111" fmla="*/ 928727 w 1034239"/>
              <a:gd name="connsiteY111" fmla="*/ 2644154 h 3239145"/>
              <a:gd name="connsiteX112" fmla="*/ 937561 w 1034239"/>
              <a:gd name="connsiteY112" fmla="*/ 2606004 h 3239145"/>
              <a:gd name="connsiteX113" fmla="*/ 967679 w 1034239"/>
              <a:gd name="connsiteY113" fmla="*/ 2422487 h 3239145"/>
              <a:gd name="connsiteX114" fmla="*/ 1021088 w 1034239"/>
              <a:gd name="connsiteY114" fmla="*/ 2219694 h 3239145"/>
              <a:gd name="connsiteX115" fmla="*/ 1033938 w 1034239"/>
              <a:gd name="connsiteY115" fmla="*/ 2169497 h 3239145"/>
              <a:gd name="connsiteX116" fmla="*/ 348457 w 1034239"/>
              <a:gd name="connsiteY116" fmla="*/ 1170390 h 3239145"/>
              <a:gd name="connsiteX117" fmla="*/ 298261 w 1034239"/>
              <a:gd name="connsiteY117" fmla="*/ 1257933 h 3239145"/>
              <a:gd name="connsiteX118" fmla="*/ 285009 w 1034239"/>
              <a:gd name="connsiteY118" fmla="*/ 1269980 h 3239145"/>
              <a:gd name="connsiteX119" fmla="*/ 277379 w 1034239"/>
              <a:gd name="connsiteY119" fmla="*/ 1257933 h 3239145"/>
              <a:gd name="connsiteX120" fmla="*/ 215136 w 1034239"/>
              <a:gd name="connsiteY120" fmla="*/ 1032651 h 3239145"/>
              <a:gd name="connsiteX121" fmla="*/ 195057 w 1034239"/>
              <a:gd name="connsiteY121" fmla="*/ 907763 h 3239145"/>
              <a:gd name="connsiteX122" fmla="*/ 201884 w 1034239"/>
              <a:gd name="connsiteY122" fmla="*/ 892102 h 3239145"/>
              <a:gd name="connsiteX123" fmla="*/ 273364 w 1034239"/>
              <a:gd name="connsiteY123" fmla="*/ 837087 h 3239145"/>
              <a:gd name="connsiteX124" fmla="*/ 325969 w 1034239"/>
              <a:gd name="connsiteY124" fmla="*/ 958361 h 3239145"/>
              <a:gd name="connsiteX125" fmla="*/ 365323 w 1034239"/>
              <a:gd name="connsiteY125" fmla="*/ 1073210 h 3239145"/>
              <a:gd name="connsiteX126" fmla="*/ 348457 w 1034239"/>
              <a:gd name="connsiteY126" fmla="*/ 1170390 h 3239145"/>
              <a:gd name="connsiteX127" fmla="*/ 814681 w 1034239"/>
              <a:gd name="connsiteY127" fmla="*/ 2290772 h 3239145"/>
              <a:gd name="connsiteX128" fmla="*/ 751232 w 1034239"/>
              <a:gd name="connsiteY128" fmla="*/ 2514045 h 3239145"/>
              <a:gd name="connsiteX129" fmla="*/ 758461 w 1034239"/>
              <a:gd name="connsiteY129" fmla="*/ 2565446 h 3239145"/>
              <a:gd name="connsiteX130" fmla="*/ 764083 w 1034239"/>
              <a:gd name="connsiteY130" fmla="*/ 2709208 h 3239145"/>
              <a:gd name="connsiteX131" fmla="*/ 750429 w 1034239"/>
              <a:gd name="connsiteY131" fmla="*/ 2824860 h 3239145"/>
              <a:gd name="connsiteX132" fmla="*/ 695013 w 1034239"/>
              <a:gd name="connsiteY132" fmla="*/ 2879875 h 3239145"/>
              <a:gd name="connsiteX133" fmla="*/ 641202 w 1034239"/>
              <a:gd name="connsiteY133" fmla="*/ 2948142 h 3239145"/>
              <a:gd name="connsiteX134" fmla="*/ 625139 w 1034239"/>
              <a:gd name="connsiteY134" fmla="*/ 3010787 h 3239145"/>
              <a:gd name="connsiteX135" fmla="*/ 600644 w 1034239"/>
              <a:gd name="connsiteY135" fmla="*/ 3009181 h 3239145"/>
              <a:gd name="connsiteX136" fmla="*/ 568919 w 1034239"/>
              <a:gd name="connsiteY136" fmla="*/ 2885497 h 3239145"/>
              <a:gd name="connsiteX137" fmla="*/ 558479 w 1034239"/>
              <a:gd name="connsiteY137" fmla="*/ 2832892 h 3239145"/>
              <a:gd name="connsiteX138" fmla="*/ 545628 w 1034239"/>
              <a:gd name="connsiteY138" fmla="*/ 2736113 h 3239145"/>
              <a:gd name="connsiteX139" fmla="*/ 527558 w 1034239"/>
              <a:gd name="connsiteY139" fmla="*/ 2626886 h 3239145"/>
              <a:gd name="connsiteX140" fmla="*/ 523140 w 1034239"/>
              <a:gd name="connsiteY140" fmla="*/ 2505210 h 3239145"/>
              <a:gd name="connsiteX141" fmla="*/ 522739 w 1034239"/>
              <a:gd name="connsiteY141" fmla="*/ 2414455 h 3239145"/>
              <a:gd name="connsiteX142" fmla="*/ 528361 w 1034239"/>
              <a:gd name="connsiteY142" fmla="*/ 2393172 h 3239145"/>
              <a:gd name="connsiteX143" fmla="*/ 579360 w 1034239"/>
              <a:gd name="connsiteY143" fmla="*/ 2259449 h 3239145"/>
              <a:gd name="connsiteX144" fmla="*/ 607069 w 1034239"/>
              <a:gd name="connsiteY144" fmla="*/ 2177930 h 3239145"/>
              <a:gd name="connsiteX145" fmla="*/ 610281 w 1034239"/>
              <a:gd name="connsiteY145" fmla="*/ 2162671 h 3239145"/>
              <a:gd name="connsiteX146" fmla="*/ 638793 w 1034239"/>
              <a:gd name="connsiteY146" fmla="*/ 2138576 h 3239145"/>
              <a:gd name="connsiteX147" fmla="*/ 754043 w 1034239"/>
              <a:gd name="connsiteY147" fmla="*/ 2140986 h 3239145"/>
              <a:gd name="connsiteX148" fmla="*/ 774524 w 1034239"/>
              <a:gd name="connsiteY148" fmla="*/ 2151025 h 3239145"/>
              <a:gd name="connsiteX149" fmla="*/ 822712 w 1034239"/>
              <a:gd name="connsiteY149" fmla="*/ 2255032 h 3239145"/>
              <a:gd name="connsiteX150" fmla="*/ 825121 w 1034239"/>
              <a:gd name="connsiteY150" fmla="*/ 2264670 h 3239145"/>
              <a:gd name="connsiteX151" fmla="*/ 814681 w 1034239"/>
              <a:gd name="connsiteY151" fmla="*/ 2290772 h 3239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034239" h="3239145">
                <a:moveTo>
                  <a:pt x="1033938" y="2169497"/>
                </a:moveTo>
                <a:cubicBezTo>
                  <a:pt x="1031127" y="2143395"/>
                  <a:pt x="1021088" y="2120506"/>
                  <a:pt x="1009442" y="2098018"/>
                </a:cubicBezTo>
                <a:cubicBezTo>
                  <a:pt x="1002615" y="2084766"/>
                  <a:pt x="999001" y="2072719"/>
                  <a:pt x="1012655" y="2060672"/>
                </a:cubicBezTo>
                <a:cubicBezTo>
                  <a:pt x="1016670" y="2057058"/>
                  <a:pt x="1023096" y="2051034"/>
                  <a:pt x="1019080" y="2042601"/>
                </a:cubicBezTo>
                <a:cubicBezTo>
                  <a:pt x="1008639" y="2020916"/>
                  <a:pt x="997797" y="1998830"/>
                  <a:pt x="988560" y="1976342"/>
                </a:cubicBezTo>
                <a:cubicBezTo>
                  <a:pt x="975710" y="1944618"/>
                  <a:pt x="949608" y="1919319"/>
                  <a:pt x="943585" y="1883579"/>
                </a:cubicBezTo>
                <a:cubicBezTo>
                  <a:pt x="939970" y="1863099"/>
                  <a:pt x="926719" y="1846233"/>
                  <a:pt x="917884" y="1827761"/>
                </a:cubicBezTo>
                <a:cubicBezTo>
                  <a:pt x="909853" y="1810493"/>
                  <a:pt x="902223" y="1792021"/>
                  <a:pt x="890577" y="1778368"/>
                </a:cubicBezTo>
                <a:cubicBezTo>
                  <a:pt x="868089" y="1751463"/>
                  <a:pt x="846806" y="1724156"/>
                  <a:pt x="829539" y="1693636"/>
                </a:cubicBezTo>
                <a:cubicBezTo>
                  <a:pt x="811066" y="1661109"/>
                  <a:pt x="784964" y="1633401"/>
                  <a:pt x="773319" y="1596055"/>
                </a:cubicBezTo>
                <a:cubicBezTo>
                  <a:pt x="768500" y="1580795"/>
                  <a:pt x="766894" y="1563528"/>
                  <a:pt x="759264" y="1550276"/>
                </a:cubicBezTo>
                <a:cubicBezTo>
                  <a:pt x="749225" y="1532205"/>
                  <a:pt x="745209" y="1514134"/>
                  <a:pt x="742398" y="1494457"/>
                </a:cubicBezTo>
                <a:cubicBezTo>
                  <a:pt x="736374" y="1449482"/>
                  <a:pt x="736374" y="1404104"/>
                  <a:pt x="737177" y="1358727"/>
                </a:cubicBezTo>
                <a:cubicBezTo>
                  <a:pt x="737981" y="1322184"/>
                  <a:pt x="750028" y="1288050"/>
                  <a:pt x="751634" y="1251909"/>
                </a:cubicBezTo>
                <a:cubicBezTo>
                  <a:pt x="753642" y="1206531"/>
                  <a:pt x="754043" y="1161556"/>
                  <a:pt x="766492" y="1117383"/>
                </a:cubicBezTo>
                <a:cubicBezTo>
                  <a:pt x="773720" y="1090879"/>
                  <a:pt x="782555" y="1065982"/>
                  <a:pt x="800224" y="1043494"/>
                </a:cubicBezTo>
                <a:cubicBezTo>
                  <a:pt x="823113" y="1014179"/>
                  <a:pt x="827129" y="978841"/>
                  <a:pt x="821106" y="943101"/>
                </a:cubicBezTo>
                <a:cubicBezTo>
                  <a:pt x="812673" y="892905"/>
                  <a:pt x="794200" y="848331"/>
                  <a:pt x="749225" y="819016"/>
                </a:cubicBezTo>
                <a:cubicBezTo>
                  <a:pt x="745610" y="816607"/>
                  <a:pt x="742799" y="812189"/>
                  <a:pt x="740792" y="808174"/>
                </a:cubicBezTo>
                <a:cubicBezTo>
                  <a:pt x="728744" y="784883"/>
                  <a:pt x="712682" y="764001"/>
                  <a:pt x="694209" y="745529"/>
                </a:cubicBezTo>
                <a:cubicBezTo>
                  <a:pt x="688989" y="740308"/>
                  <a:pt x="687383" y="735088"/>
                  <a:pt x="687784" y="727056"/>
                </a:cubicBezTo>
                <a:cubicBezTo>
                  <a:pt x="690595" y="681679"/>
                  <a:pt x="692202" y="636703"/>
                  <a:pt x="696217" y="591727"/>
                </a:cubicBezTo>
                <a:cubicBezTo>
                  <a:pt x="699028" y="560003"/>
                  <a:pt x="680154" y="530287"/>
                  <a:pt x="674131" y="499366"/>
                </a:cubicBezTo>
                <a:cubicBezTo>
                  <a:pt x="668509" y="469650"/>
                  <a:pt x="650840" y="440335"/>
                  <a:pt x="669714" y="409414"/>
                </a:cubicBezTo>
                <a:cubicBezTo>
                  <a:pt x="672926" y="404194"/>
                  <a:pt x="669312" y="399375"/>
                  <a:pt x="666903" y="394556"/>
                </a:cubicBezTo>
                <a:cubicBezTo>
                  <a:pt x="660076" y="379698"/>
                  <a:pt x="662485" y="365643"/>
                  <a:pt x="668910" y="351588"/>
                </a:cubicBezTo>
                <a:cubicBezTo>
                  <a:pt x="674532" y="339541"/>
                  <a:pt x="672123" y="324281"/>
                  <a:pt x="665698" y="318258"/>
                </a:cubicBezTo>
                <a:cubicBezTo>
                  <a:pt x="655257" y="307817"/>
                  <a:pt x="656060" y="296573"/>
                  <a:pt x="654856" y="285329"/>
                </a:cubicBezTo>
                <a:cubicBezTo>
                  <a:pt x="653249" y="274085"/>
                  <a:pt x="650037" y="264046"/>
                  <a:pt x="646423" y="253605"/>
                </a:cubicBezTo>
                <a:cubicBezTo>
                  <a:pt x="641202" y="237944"/>
                  <a:pt x="631966" y="223487"/>
                  <a:pt x="633974" y="205416"/>
                </a:cubicBezTo>
                <a:cubicBezTo>
                  <a:pt x="635179" y="195377"/>
                  <a:pt x="628352" y="186944"/>
                  <a:pt x="621525" y="179314"/>
                </a:cubicBezTo>
                <a:cubicBezTo>
                  <a:pt x="611084" y="167267"/>
                  <a:pt x="601045" y="154819"/>
                  <a:pt x="595021" y="139559"/>
                </a:cubicBezTo>
                <a:cubicBezTo>
                  <a:pt x="591407" y="131126"/>
                  <a:pt x="599037" y="125504"/>
                  <a:pt x="594620" y="116669"/>
                </a:cubicBezTo>
                <a:cubicBezTo>
                  <a:pt x="583778" y="95386"/>
                  <a:pt x="574541" y="73300"/>
                  <a:pt x="563297" y="52017"/>
                </a:cubicBezTo>
                <a:cubicBezTo>
                  <a:pt x="558479" y="43182"/>
                  <a:pt x="554061" y="35151"/>
                  <a:pt x="544825" y="33544"/>
                </a:cubicBezTo>
                <a:cubicBezTo>
                  <a:pt x="520329" y="29930"/>
                  <a:pt x="500652" y="15474"/>
                  <a:pt x="479369" y="4631"/>
                </a:cubicBezTo>
                <a:cubicBezTo>
                  <a:pt x="471739" y="616"/>
                  <a:pt x="463708" y="-991"/>
                  <a:pt x="455677" y="616"/>
                </a:cubicBezTo>
                <a:cubicBezTo>
                  <a:pt x="438811" y="3427"/>
                  <a:pt x="422346" y="-188"/>
                  <a:pt x="405882" y="1017"/>
                </a:cubicBezTo>
                <a:cubicBezTo>
                  <a:pt x="380181" y="3025"/>
                  <a:pt x="353276" y="-1794"/>
                  <a:pt x="330387" y="19088"/>
                </a:cubicBezTo>
                <a:cubicBezTo>
                  <a:pt x="317938" y="30332"/>
                  <a:pt x="311111" y="49607"/>
                  <a:pt x="287820" y="50410"/>
                </a:cubicBezTo>
                <a:cubicBezTo>
                  <a:pt x="309103" y="58843"/>
                  <a:pt x="299466" y="69686"/>
                  <a:pt x="293041" y="78922"/>
                </a:cubicBezTo>
                <a:cubicBezTo>
                  <a:pt x="288222" y="85347"/>
                  <a:pt x="282198" y="90969"/>
                  <a:pt x="276175" y="96591"/>
                </a:cubicBezTo>
                <a:cubicBezTo>
                  <a:pt x="266938" y="104221"/>
                  <a:pt x="260513" y="113457"/>
                  <a:pt x="260513" y="125905"/>
                </a:cubicBezTo>
                <a:cubicBezTo>
                  <a:pt x="260513" y="144378"/>
                  <a:pt x="253687" y="160441"/>
                  <a:pt x="247262" y="176905"/>
                </a:cubicBezTo>
                <a:cubicBezTo>
                  <a:pt x="243647" y="186141"/>
                  <a:pt x="234813" y="192968"/>
                  <a:pt x="236018" y="203810"/>
                </a:cubicBezTo>
                <a:cubicBezTo>
                  <a:pt x="238427" y="227503"/>
                  <a:pt x="227585" y="248786"/>
                  <a:pt x="223569" y="271274"/>
                </a:cubicBezTo>
                <a:cubicBezTo>
                  <a:pt x="221159" y="284124"/>
                  <a:pt x="210317" y="298982"/>
                  <a:pt x="213931" y="309022"/>
                </a:cubicBezTo>
                <a:cubicBezTo>
                  <a:pt x="221159" y="329502"/>
                  <a:pt x="215136" y="349580"/>
                  <a:pt x="219152" y="369257"/>
                </a:cubicBezTo>
                <a:cubicBezTo>
                  <a:pt x="225577" y="399375"/>
                  <a:pt x="218750" y="427083"/>
                  <a:pt x="208711" y="454792"/>
                </a:cubicBezTo>
                <a:cubicBezTo>
                  <a:pt x="199073" y="480894"/>
                  <a:pt x="187829" y="506594"/>
                  <a:pt x="192648" y="535507"/>
                </a:cubicBezTo>
                <a:cubicBezTo>
                  <a:pt x="193451" y="540326"/>
                  <a:pt x="191042" y="544743"/>
                  <a:pt x="188632" y="548759"/>
                </a:cubicBezTo>
                <a:cubicBezTo>
                  <a:pt x="177388" y="568035"/>
                  <a:pt x="176987" y="586908"/>
                  <a:pt x="189435" y="606184"/>
                </a:cubicBezTo>
                <a:cubicBezTo>
                  <a:pt x="196664" y="616625"/>
                  <a:pt x="195057" y="625459"/>
                  <a:pt x="186223" y="635900"/>
                </a:cubicBezTo>
                <a:cubicBezTo>
                  <a:pt x="173373" y="650356"/>
                  <a:pt x="157711" y="661199"/>
                  <a:pt x="142853" y="673246"/>
                </a:cubicBezTo>
                <a:cubicBezTo>
                  <a:pt x="93862" y="711797"/>
                  <a:pt x="50090" y="755969"/>
                  <a:pt x="16359" y="808575"/>
                </a:cubicBezTo>
                <a:cubicBezTo>
                  <a:pt x="5516" y="825441"/>
                  <a:pt x="-3720" y="845118"/>
                  <a:pt x="1500" y="864393"/>
                </a:cubicBezTo>
                <a:cubicBezTo>
                  <a:pt x="10737" y="897724"/>
                  <a:pt x="17563" y="931857"/>
                  <a:pt x="27602" y="965188"/>
                </a:cubicBezTo>
                <a:cubicBezTo>
                  <a:pt x="47279" y="1031848"/>
                  <a:pt x="68161" y="1098107"/>
                  <a:pt x="102295" y="1158745"/>
                </a:cubicBezTo>
                <a:cubicBezTo>
                  <a:pt x="129601" y="1207335"/>
                  <a:pt x="150081" y="1259940"/>
                  <a:pt x="182609" y="1305719"/>
                </a:cubicBezTo>
                <a:cubicBezTo>
                  <a:pt x="200679" y="1331821"/>
                  <a:pt x="223167" y="1353105"/>
                  <a:pt x="246458" y="1373585"/>
                </a:cubicBezTo>
                <a:cubicBezTo>
                  <a:pt x="253687" y="1380010"/>
                  <a:pt x="254891" y="1383222"/>
                  <a:pt x="252080" y="1391655"/>
                </a:cubicBezTo>
                <a:cubicBezTo>
                  <a:pt x="236018" y="1441450"/>
                  <a:pt x="223167" y="1491646"/>
                  <a:pt x="227585" y="1545055"/>
                </a:cubicBezTo>
                <a:cubicBezTo>
                  <a:pt x="233207" y="1606897"/>
                  <a:pt x="238829" y="1668337"/>
                  <a:pt x="238829" y="1730179"/>
                </a:cubicBezTo>
                <a:cubicBezTo>
                  <a:pt x="238829" y="1770738"/>
                  <a:pt x="232805" y="1807682"/>
                  <a:pt x="209915" y="1842619"/>
                </a:cubicBezTo>
                <a:cubicBezTo>
                  <a:pt x="191443" y="1871532"/>
                  <a:pt x="178995" y="1904059"/>
                  <a:pt x="158916" y="1932571"/>
                </a:cubicBezTo>
                <a:cubicBezTo>
                  <a:pt x="140845" y="1957870"/>
                  <a:pt x="125586" y="1985176"/>
                  <a:pt x="104704" y="2008869"/>
                </a:cubicBezTo>
                <a:cubicBezTo>
                  <a:pt x="79405" y="2038184"/>
                  <a:pt x="94665" y="2083160"/>
                  <a:pt x="133216" y="2085168"/>
                </a:cubicBezTo>
                <a:cubicBezTo>
                  <a:pt x="169357" y="2087175"/>
                  <a:pt x="204293" y="2091994"/>
                  <a:pt x="239230" y="2100829"/>
                </a:cubicBezTo>
                <a:cubicBezTo>
                  <a:pt x="276175" y="2110467"/>
                  <a:pt x="314324" y="2111270"/>
                  <a:pt x="352473" y="2108057"/>
                </a:cubicBezTo>
                <a:cubicBezTo>
                  <a:pt x="369741" y="2106451"/>
                  <a:pt x="376567" y="2113278"/>
                  <a:pt x="376969" y="2129742"/>
                </a:cubicBezTo>
                <a:cubicBezTo>
                  <a:pt x="376969" y="2154238"/>
                  <a:pt x="377370" y="2178733"/>
                  <a:pt x="378173" y="2203229"/>
                </a:cubicBezTo>
                <a:cubicBezTo>
                  <a:pt x="378977" y="2224914"/>
                  <a:pt x="370544" y="2247000"/>
                  <a:pt x="374961" y="2267480"/>
                </a:cubicBezTo>
                <a:cubicBezTo>
                  <a:pt x="380181" y="2292378"/>
                  <a:pt x="373756" y="2313661"/>
                  <a:pt x="365323" y="2334944"/>
                </a:cubicBezTo>
                <a:cubicBezTo>
                  <a:pt x="349662" y="2375904"/>
                  <a:pt x="344843" y="2418873"/>
                  <a:pt x="335607" y="2461037"/>
                </a:cubicBezTo>
                <a:cubicBezTo>
                  <a:pt x="333198" y="2471478"/>
                  <a:pt x="331591" y="2479911"/>
                  <a:pt x="317938" y="2479911"/>
                </a:cubicBezTo>
                <a:cubicBezTo>
                  <a:pt x="322757" y="2487139"/>
                  <a:pt x="332796" y="2487943"/>
                  <a:pt x="331993" y="2497982"/>
                </a:cubicBezTo>
                <a:cubicBezTo>
                  <a:pt x="330387" y="2520871"/>
                  <a:pt x="337615" y="2542556"/>
                  <a:pt x="340426" y="2564643"/>
                </a:cubicBezTo>
                <a:cubicBezTo>
                  <a:pt x="347253" y="2615241"/>
                  <a:pt x="358497" y="2664634"/>
                  <a:pt x="372953" y="2713224"/>
                </a:cubicBezTo>
                <a:cubicBezTo>
                  <a:pt x="387410" y="2761814"/>
                  <a:pt x="392630" y="2812010"/>
                  <a:pt x="404276" y="2861002"/>
                </a:cubicBezTo>
                <a:cubicBezTo>
                  <a:pt x="407087" y="2872647"/>
                  <a:pt x="407890" y="2885899"/>
                  <a:pt x="404276" y="2897544"/>
                </a:cubicBezTo>
                <a:cubicBezTo>
                  <a:pt x="391425" y="2936898"/>
                  <a:pt x="381386" y="2976654"/>
                  <a:pt x="385000" y="3018417"/>
                </a:cubicBezTo>
                <a:cubicBezTo>
                  <a:pt x="385803" y="3026850"/>
                  <a:pt x="384599" y="3036488"/>
                  <a:pt x="378173" y="3040905"/>
                </a:cubicBezTo>
                <a:cubicBezTo>
                  <a:pt x="366126" y="3049740"/>
                  <a:pt x="368937" y="3059779"/>
                  <a:pt x="372551" y="3070220"/>
                </a:cubicBezTo>
                <a:cubicBezTo>
                  <a:pt x="379378" y="3087889"/>
                  <a:pt x="386606" y="3105558"/>
                  <a:pt x="391425" y="3124030"/>
                </a:cubicBezTo>
                <a:cubicBezTo>
                  <a:pt x="399457" y="3154148"/>
                  <a:pt x="409094" y="3183864"/>
                  <a:pt x="418331" y="3213982"/>
                </a:cubicBezTo>
                <a:cubicBezTo>
                  <a:pt x="420338" y="3221210"/>
                  <a:pt x="421543" y="3230446"/>
                  <a:pt x="431984" y="3228439"/>
                </a:cubicBezTo>
                <a:cubicBezTo>
                  <a:pt x="441622" y="3226431"/>
                  <a:pt x="436401" y="3217596"/>
                  <a:pt x="436401" y="3212376"/>
                </a:cubicBezTo>
                <a:cubicBezTo>
                  <a:pt x="436803" y="3187478"/>
                  <a:pt x="436401" y="3162581"/>
                  <a:pt x="436803" y="3137684"/>
                </a:cubicBezTo>
                <a:cubicBezTo>
                  <a:pt x="436803" y="3130455"/>
                  <a:pt x="436803" y="3120818"/>
                  <a:pt x="444031" y="3117605"/>
                </a:cubicBezTo>
                <a:cubicBezTo>
                  <a:pt x="452464" y="3113991"/>
                  <a:pt x="460495" y="3118810"/>
                  <a:pt x="467322" y="3125636"/>
                </a:cubicBezTo>
                <a:cubicBezTo>
                  <a:pt x="482180" y="3140495"/>
                  <a:pt x="497841" y="3154550"/>
                  <a:pt x="512298" y="3169006"/>
                </a:cubicBezTo>
                <a:cubicBezTo>
                  <a:pt x="537195" y="3194305"/>
                  <a:pt x="567313" y="3211573"/>
                  <a:pt x="600644" y="3220809"/>
                </a:cubicBezTo>
                <a:cubicBezTo>
                  <a:pt x="634375" y="3230446"/>
                  <a:pt x="669714" y="3235265"/>
                  <a:pt x="704650" y="3238076"/>
                </a:cubicBezTo>
                <a:cubicBezTo>
                  <a:pt x="735170" y="3240486"/>
                  <a:pt x="764886" y="3240084"/>
                  <a:pt x="792193" y="3223218"/>
                </a:cubicBezTo>
                <a:cubicBezTo>
                  <a:pt x="797413" y="3220005"/>
                  <a:pt x="800626" y="3216391"/>
                  <a:pt x="800626" y="3209565"/>
                </a:cubicBezTo>
                <a:cubicBezTo>
                  <a:pt x="801429" y="3187880"/>
                  <a:pt x="784964" y="3167400"/>
                  <a:pt x="763280" y="3165392"/>
                </a:cubicBezTo>
                <a:cubicBezTo>
                  <a:pt x="756854" y="3164589"/>
                  <a:pt x="751634" y="3162982"/>
                  <a:pt x="748421" y="3157762"/>
                </a:cubicBezTo>
                <a:cubicBezTo>
                  <a:pt x="744807" y="3152140"/>
                  <a:pt x="739988" y="3149329"/>
                  <a:pt x="733965" y="3149329"/>
                </a:cubicBezTo>
                <a:cubicBezTo>
                  <a:pt x="717099" y="3148927"/>
                  <a:pt x="703847" y="3140495"/>
                  <a:pt x="691398" y="3131258"/>
                </a:cubicBezTo>
                <a:cubicBezTo>
                  <a:pt x="665698" y="3111581"/>
                  <a:pt x="634375" y="3066606"/>
                  <a:pt x="650840" y="3028456"/>
                </a:cubicBezTo>
                <a:cubicBezTo>
                  <a:pt x="665698" y="2993921"/>
                  <a:pt x="669714" y="2991110"/>
                  <a:pt x="700635" y="3015606"/>
                </a:cubicBezTo>
                <a:cubicBezTo>
                  <a:pt x="727138" y="3036086"/>
                  <a:pt x="738784" y="3068212"/>
                  <a:pt x="750028" y="3098330"/>
                </a:cubicBezTo>
                <a:cubicBezTo>
                  <a:pt x="761272" y="3128046"/>
                  <a:pt x="772917" y="3155754"/>
                  <a:pt x="799822" y="3173825"/>
                </a:cubicBezTo>
                <a:cubicBezTo>
                  <a:pt x="823515" y="3189888"/>
                  <a:pt x="849216" y="3200329"/>
                  <a:pt x="879333" y="3195108"/>
                </a:cubicBezTo>
                <a:cubicBezTo>
                  <a:pt x="902223" y="3191092"/>
                  <a:pt x="925514" y="3190289"/>
                  <a:pt x="948403" y="3186675"/>
                </a:cubicBezTo>
                <a:cubicBezTo>
                  <a:pt x="962057" y="3184667"/>
                  <a:pt x="969285" y="3166998"/>
                  <a:pt x="960049" y="3159770"/>
                </a:cubicBezTo>
                <a:cubicBezTo>
                  <a:pt x="948403" y="3150534"/>
                  <a:pt x="938364" y="3139290"/>
                  <a:pt x="924309" y="3132865"/>
                </a:cubicBezTo>
                <a:cubicBezTo>
                  <a:pt x="910656" y="3126841"/>
                  <a:pt x="892987" y="3122022"/>
                  <a:pt x="888971" y="3106361"/>
                </a:cubicBezTo>
                <a:cubicBezTo>
                  <a:pt x="884554" y="3088290"/>
                  <a:pt x="880940" y="3068212"/>
                  <a:pt x="885357" y="3049740"/>
                </a:cubicBezTo>
                <a:cubicBezTo>
                  <a:pt x="894191" y="3012795"/>
                  <a:pt x="897806" y="2975851"/>
                  <a:pt x="897806" y="2938103"/>
                </a:cubicBezTo>
                <a:cubicBezTo>
                  <a:pt x="897404" y="2907985"/>
                  <a:pt x="897404" y="2877867"/>
                  <a:pt x="901018" y="2847348"/>
                </a:cubicBezTo>
                <a:cubicBezTo>
                  <a:pt x="909050" y="2779483"/>
                  <a:pt x="911861" y="2710814"/>
                  <a:pt x="928727" y="2644154"/>
                </a:cubicBezTo>
                <a:cubicBezTo>
                  <a:pt x="931939" y="2631303"/>
                  <a:pt x="935152" y="2618855"/>
                  <a:pt x="937561" y="2606004"/>
                </a:cubicBezTo>
                <a:cubicBezTo>
                  <a:pt x="949207" y="2544966"/>
                  <a:pt x="960049" y="2483927"/>
                  <a:pt x="967679" y="2422487"/>
                </a:cubicBezTo>
                <a:cubicBezTo>
                  <a:pt x="976513" y="2352212"/>
                  <a:pt x="995387" y="2285150"/>
                  <a:pt x="1021088" y="2219694"/>
                </a:cubicBezTo>
                <a:cubicBezTo>
                  <a:pt x="1027513" y="2202426"/>
                  <a:pt x="1035946" y="2187970"/>
                  <a:pt x="1033938" y="2169497"/>
                </a:cubicBezTo>
                <a:close/>
                <a:moveTo>
                  <a:pt x="348457" y="1170390"/>
                </a:moveTo>
                <a:cubicBezTo>
                  <a:pt x="325166" y="1195288"/>
                  <a:pt x="315127" y="1228618"/>
                  <a:pt x="298261" y="1257933"/>
                </a:cubicBezTo>
                <a:cubicBezTo>
                  <a:pt x="295048" y="1263153"/>
                  <a:pt x="293442" y="1270783"/>
                  <a:pt x="285009" y="1269980"/>
                </a:cubicBezTo>
                <a:cubicBezTo>
                  <a:pt x="277379" y="1269578"/>
                  <a:pt x="278986" y="1262350"/>
                  <a:pt x="277379" y="1257933"/>
                </a:cubicBezTo>
                <a:cubicBezTo>
                  <a:pt x="246860" y="1185650"/>
                  <a:pt x="221159" y="1112162"/>
                  <a:pt x="215136" y="1032651"/>
                </a:cubicBezTo>
                <a:cubicBezTo>
                  <a:pt x="211923" y="990487"/>
                  <a:pt x="206301" y="948723"/>
                  <a:pt x="195057" y="907763"/>
                </a:cubicBezTo>
                <a:cubicBezTo>
                  <a:pt x="192648" y="899330"/>
                  <a:pt x="196664" y="896519"/>
                  <a:pt x="201884" y="892102"/>
                </a:cubicBezTo>
                <a:cubicBezTo>
                  <a:pt x="224774" y="874031"/>
                  <a:pt x="251277" y="861181"/>
                  <a:pt x="273364" y="837087"/>
                </a:cubicBezTo>
                <a:cubicBezTo>
                  <a:pt x="284608" y="882464"/>
                  <a:pt x="313119" y="916999"/>
                  <a:pt x="325969" y="958361"/>
                </a:cubicBezTo>
                <a:cubicBezTo>
                  <a:pt x="338016" y="996912"/>
                  <a:pt x="354882" y="1034258"/>
                  <a:pt x="365323" y="1073210"/>
                </a:cubicBezTo>
                <a:cubicBezTo>
                  <a:pt x="374559" y="1107344"/>
                  <a:pt x="375362" y="1141477"/>
                  <a:pt x="348457" y="1170390"/>
                </a:cubicBezTo>
                <a:close/>
                <a:moveTo>
                  <a:pt x="814681" y="2290772"/>
                </a:moveTo>
                <a:cubicBezTo>
                  <a:pt x="773319" y="2359440"/>
                  <a:pt x="753642" y="2434534"/>
                  <a:pt x="751232" y="2514045"/>
                </a:cubicBezTo>
                <a:cubicBezTo>
                  <a:pt x="750831" y="2531714"/>
                  <a:pt x="753642" y="2549383"/>
                  <a:pt x="758461" y="2565446"/>
                </a:cubicBezTo>
                <a:cubicBezTo>
                  <a:pt x="773319" y="2613233"/>
                  <a:pt x="767295" y="2661823"/>
                  <a:pt x="764083" y="2709208"/>
                </a:cubicBezTo>
                <a:cubicBezTo>
                  <a:pt x="761673" y="2747759"/>
                  <a:pt x="758059" y="2786711"/>
                  <a:pt x="750429" y="2824860"/>
                </a:cubicBezTo>
                <a:cubicBezTo>
                  <a:pt x="746815" y="2843332"/>
                  <a:pt x="713083" y="2877064"/>
                  <a:pt x="695013" y="2879875"/>
                </a:cubicBezTo>
                <a:cubicBezTo>
                  <a:pt x="656863" y="2886301"/>
                  <a:pt x="640801" y="2909592"/>
                  <a:pt x="641202" y="2948142"/>
                </a:cubicBezTo>
                <a:cubicBezTo>
                  <a:pt x="641604" y="2969426"/>
                  <a:pt x="636785" y="2991914"/>
                  <a:pt x="625139" y="3010787"/>
                </a:cubicBezTo>
                <a:cubicBezTo>
                  <a:pt x="615903" y="3025646"/>
                  <a:pt x="608675" y="3024441"/>
                  <a:pt x="600644" y="3009181"/>
                </a:cubicBezTo>
                <a:cubicBezTo>
                  <a:pt x="580163" y="2970630"/>
                  <a:pt x="569321" y="2929670"/>
                  <a:pt x="568919" y="2885497"/>
                </a:cubicBezTo>
                <a:cubicBezTo>
                  <a:pt x="568919" y="2867427"/>
                  <a:pt x="564904" y="2849757"/>
                  <a:pt x="558479" y="2832892"/>
                </a:cubicBezTo>
                <a:cubicBezTo>
                  <a:pt x="546431" y="2801569"/>
                  <a:pt x="552455" y="2767837"/>
                  <a:pt x="545628" y="2736113"/>
                </a:cubicBezTo>
                <a:cubicBezTo>
                  <a:pt x="537998" y="2699972"/>
                  <a:pt x="533581" y="2663429"/>
                  <a:pt x="527558" y="2626886"/>
                </a:cubicBezTo>
                <a:cubicBezTo>
                  <a:pt x="520731" y="2586729"/>
                  <a:pt x="524345" y="2545769"/>
                  <a:pt x="523140" y="2505210"/>
                </a:cubicBezTo>
                <a:cubicBezTo>
                  <a:pt x="521936" y="2475092"/>
                  <a:pt x="523140" y="2444573"/>
                  <a:pt x="522739" y="2414455"/>
                </a:cubicBezTo>
                <a:cubicBezTo>
                  <a:pt x="522739" y="2406424"/>
                  <a:pt x="524345" y="2399597"/>
                  <a:pt x="528361" y="2393172"/>
                </a:cubicBezTo>
                <a:cubicBezTo>
                  <a:pt x="554061" y="2352212"/>
                  <a:pt x="561691" y="2304023"/>
                  <a:pt x="579360" y="2259449"/>
                </a:cubicBezTo>
                <a:cubicBezTo>
                  <a:pt x="589801" y="2233347"/>
                  <a:pt x="601045" y="2206040"/>
                  <a:pt x="607069" y="2177930"/>
                </a:cubicBezTo>
                <a:cubicBezTo>
                  <a:pt x="608273" y="2172710"/>
                  <a:pt x="609478" y="2167891"/>
                  <a:pt x="610281" y="2162671"/>
                </a:cubicBezTo>
                <a:cubicBezTo>
                  <a:pt x="612691" y="2137372"/>
                  <a:pt x="612691" y="2136167"/>
                  <a:pt x="638793" y="2138576"/>
                </a:cubicBezTo>
                <a:cubicBezTo>
                  <a:pt x="677343" y="2142191"/>
                  <a:pt x="715493" y="2140986"/>
                  <a:pt x="754043" y="2140986"/>
                </a:cubicBezTo>
                <a:cubicBezTo>
                  <a:pt x="762878" y="2140986"/>
                  <a:pt x="770106" y="2142592"/>
                  <a:pt x="774524" y="2151025"/>
                </a:cubicBezTo>
                <a:cubicBezTo>
                  <a:pt x="792594" y="2184757"/>
                  <a:pt x="809862" y="2218489"/>
                  <a:pt x="822712" y="2255032"/>
                </a:cubicBezTo>
                <a:cubicBezTo>
                  <a:pt x="823917" y="2258244"/>
                  <a:pt x="824318" y="2261859"/>
                  <a:pt x="825121" y="2264670"/>
                </a:cubicBezTo>
                <a:cubicBezTo>
                  <a:pt x="824318" y="2275110"/>
                  <a:pt x="819499" y="2282740"/>
                  <a:pt x="814681" y="2290772"/>
                </a:cubicBezTo>
                <a:close/>
              </a:path>
            </a:pathLst>
          </a:custGeom>
          <a:solidFill>
            <a:schemeClr val="accent3"/>
          </a:solidFill>
          <a:ln w="4014" cap="flat">
            <a:noFill/>
            <a:prstDash val="solid"/>
            <a:miter/>
          </a:ln>
        </p:spPr>
        <p:txBody>
          <a:bodyPr rtlCol="0" anchor="ctr"/>
          <a:lstStyle/>
          <a:p>
            <a:endParaRPr lang="en-US"/>
          </a:p>
        </p:txBody>
      </p:sp>
      <p:sp>
        <p:nvSpPr>
          <p:cNvPr id="4" name="Freeform: Shape 3">
            <a:extLst>
              <a:ext uri="{FF2B5EF4-FFF2-40B4-BE49-F238E27FC236}">
                <a16:creationId xmlns:a16="http://schemas.microsoft.com/office/drawing/2014/main" xmlns="" id="{41392C87-2050-44AC-9BB5-9590BB74CFB2}"/>
              </a:ext>
            </a:extLst>
          </p:cNvPr>
          <p:cNvSpPr/>
          <p:nvPr/>
        </p:nvSpPr>
        <p:spPr>
          <a:xfrm>
            <a:off x="4949320" y="2195054"/>
            <a:ext cx="998616" cy="3212142"/>
          </a:xfrm>
          <a:custGeom>
            <a:avLst/>
            <a:gdLst>
              <a:gd name="connsiteX0" fmla="*/ 997219 w 998616"/>
              <a:gd name="connsiteY0" fmla="*/ 1276091 h 3212142"/>
              <a:gd name="connsiteX1" fmla="*/ 994006 w 998616"/>
              <a:gd name="connsiteY1" fmla="*/ 1209029 h 3212142"/>
              <a:gd name="connsiteX2" fmla="*/ 978746 w 998616"/>
              <a:gd name="connsiteY2" fmla="*/ 1182927 h 3212142"/>
              <a:gd name="connsiteX3" fmla="*/ 969510 w 998616"/>
              <a:gd name="connsiteY3" fmla="*/ 1175297 h 3212142"/>
              <a:gd name="connsiteX4" fmla="*/ 920920 w 998616"/>
              <a:gd name="connsiteY4" fmla="*/ 1102613 h 3212142"/>
              <a:gd name="connsiteX5" fmla="*/ 894818 w 998616"/>
              <a:gd name="connsiteY5" fmla="*/ 1030732 h 3212142"/>
              <a:gd name="connsiteX6" fmla="*/ 906865 w 998616"/>
              <a:gd name="connsiteY6" fmla="*/ 916686 h 3212142"/>
              <a:gd name="connsiteX7" fmla="*/ 869921 w 998616"/>
              <a:gd name="connsiteY7" fmla="*/ 775735 h 3212142"/>
              <a:gd name="connsiteX8" fmla="*/ 865503 w 998616"/>
              <a:gd name="connsiteY8" fmla="*/ 750436 h 3212142"/>
              <a:gd name="connsiteX9" fmla="*/ 849039 w 998616"/>
              <a:gd name="connsiteY9" fmla="*/ 628358 h 3212142"/>
              <a:gd name="connsiteX10" fmla="*/ 753867 w 998616"/>
              <a:gd name="connsiteY10" fmla="*/ 561296 h 3212142"/>
              <a:gd name="connsiteX11" fmla="*/ 683190 w 998616"/>
              <a:gd name="connsiteY11" fmla="*/ 594225 h 3212142"/>
              <a:gd name="connsiteX12" fmla="*/ 675560 w 998616"/>
              <a:gd name="connsiteY12" fmla="*/ 601052 h 3212142"/>
              <a:gd name="connsiteX13" fmla="*/ 640223 w 998616"/>
              <a:gd name="connsiteY13" fmla="*/ 660082 h 3212142"/>
              <a:gd name="connsiteX14" fmla="*/ 627372 w 998616"/>
              <a:gd name="connsiteY14" fmla="*/ 733570 h 3212142"/>
              <a:gd name="connsiteX15" fmla="*/ 601672 w 998616"/>
              <a:gd name="connsiteY15" fmla="*/ 705861 h 3212142"/>
              <a:gd name="connsiteX16" fmla="*/ 478791 w 998616"/>
              <a:gd name="connsiteY16" fmla="*/ 562902 h 3212142"/>
              <a:gd name="connsiteX17" fmla="*/ 456303 w 998616"/>
              <a:gd name="connsiteY17" fmla="*/ 494635 h 3212142"/>
              <a:gd name="connsiteX18" fmla="*/ 461925 w 998616"/>
              <a:gd name="connsiteY18" fmla="*/ 465722 h 3212142"/>
              <a:gd name="connsiteX19" fmla="*/ 486421 w 998616"/>
              <a:gd name="connsiteY19" fmla="*/ 482187 h 3212142"/>
              <a:gd name="connsiteX20" fmla="*/ 548263 w 998616"/>
              <a:gd name="connsiteY20" fmla="*/ 467329 h 3212142"/>
              <a:gd name="connsiteX21" fmla="*/ 571152 w 998616"/>
              <a:gd name="connsiteY21" fmla="*/ 441628 h 3212142"/>
              <a:gd name="connsiteX22" fmla="*/ 579586 w 998616"/>
              <a:gd name="connsiteY22" fmla="*/ 427573 h 3212142"/>
              <a:gd name="connsiteX23" fmla="*/ 584003 w 998616"/>
              <a:gd name="connsiteY23" fmla="*/ 415526 h 3212142"/>
              <a:gd name="connsiteX24" fmla="*/ 592436 w 998616"/>
              <a:gd name="connsiteY24" fmla="*/ 394644 h 3212142"/>
              <a:gd name="connsiteX25" fmla="*/ 609301 w 998616"/>
              <a:gd name="connsiteY25" fmla="*/ 371353 h 3212142"/>
              <a:gd name="connsiteX26" fmla="*/ 624160 w 998616"/>
              <a:gd name="connsiteY26" fmla="*/ 342039 h 3212142"/>
              <a:gd name="connsiteX27" fmla="*/ 606491 w 998616"/>
              <a:gd name="connsiteY27" fmla="*/ 298669 h 3212142"/>
              <a:gd name="connsiteX28" fmla="*/ 604884 w 998616"/>
              <a:gd name="connsiteY28" fmla="*/ 262929 h 3212142"/>
              <a:gd name="connsiteX29" fmla="*/ 609301 w 998616"/>
              <a:gd name="connsiteY29" fmla="*/ 172978 h 3212142"/>
              <a:gd name="connsiteX30" fmla="*/ 586814 w 998616"/>
              <a:gd name="connsiteY30" fmla="*/ 109529 h 3212142"/>
              <a:gd name="connsiteX31" fmla="*/ 579987 w 998616"/>
              <a:gd name="connsiteY31" fmla="*/ 85034 h 3212142"/>
              <a:gd name="connsiteX32" fmla="*/ 531397 w 998616"/>
              <a:gd name="connsiteY32" fmla="*/ 46081 h 3212142"/>
              <a:gd name="connsiteX33" fmla="*/ 475579 w 998616"/>
              <a:gd name="connsiteY33" fmla="*/ 17971 h 3212142"/>
              <a:gd name="connsiteX34" fmla="*/ 392052 w 998616"/>
              <a:gd name="connsiteY34" fmla="*/ 7932 h 3212142"/>
              <a:gd name="connsiteX35" fmla="*/ 376792 w 998616"/>
              <a:gd name="connsiteY35" fmla="*/ 10342 h 3212142"/>
              <a:gd name="connsiteX36" fmla="*/ 290053 w 998616"/>
              <a:gd name="connsiteY36" fmla="*/ 39255 h 3212142"/>
              <a:gd name="connsiteX37" fmla="*/ 247888 w 998616"/>
              <a:gd name="connsiteY37" fmla="*/ 72987 h 3212142"/>
              <a:gd name="connsiteX38" fmla="*/ 232227 w 998616"/>
              <a:gd name="connsiteY38" fmla="*/ 71782 h 3212142"/>
              <a:gd name="connsiteX39" fmla="*/ 212952 w 998616"/>
              <a:gd name="connsiteY39" fmla="*/ 55317 h 3212142"/>
              <a:gd name="connsiteX40" fmla="*/ 182834 w 998616"/>
              <a:gd name="connsiteY40" fmla="*/ 34034 h 3212142"/>
              <a:gd name="connsiteX41" fmla="*/ 69189 w 998616"/>
              <a:gd name="connsiteY41" fmla="*/ 42066 h 3212142"/>
              <a:gd name="connsiteX42" fmla="*/ 32245 w 998616"/>
              <a:gd name="connsiteY42" fmla="*/ 99089 h 3212142"/>
              <a:gd name="connsiteX43" fmla="*/ 7749 w 998616"/>
              <a:gd name="connsiteY43" fmla="*/ 359708 h 3212142"/>
              <a:gd name="connsiteX44" fmla="*/ 34654 w 998616"/>
              <a:gd name="connsiteY44" fmla="*/ 429581 h 3212142"/>
              <a:gd name="connsiteX45" fmla="*/ 46701 w 998616"/>
              <a:gd name="connsiteY45" fmla="*/ 358905 h 3212142"/>
              <a:gd name="connsiteX46" fmla="*/ 53126 w 998616"/>
              <a:gd name="connsiteY46" fmla="*/ 444038 h 3212142"/>
              <a:gd name="connsiteX47" fmla="*/ 61560 w 998616"/>
              <a:gd name="connsiteY47" fmla="*/ 434801 h 3212142"/>
              <a:gd name="connsiteX48" fmla="*/ 67583 w 998616"/>
              <a:gd name="connsiteY48" fmla="*/ 453675 h 3212142"/>
              <a:gd name="connsiteX49" fmla="*/ 74008 w 998616"/>
              <a:gd name="connsiteY49" fmla="*/ 460904 h 3212142"/>
              <a:gd name="connsiteX50" fmla="*/ 80032 w 998616"/>
              <a:gd name="connsiteY50" fmla="*/ 451266 h 3212142"/>
              <a:gd name="connsiteX51" fmla="*/ 81236 w 998616"/>
              <a:gd name="connsiteY51" fmla="*/ 428376 h 3212142"/>
              <a:gd name="connsiteX52" fmla="*/ 89268 w 998616"/>
              <a:gd name="connsiteY52" fmla="*/ 448856 h 3212142"/>
              <a:gd name="connsiteX53" fmla="*/ 97701 w 998616"/>
              <a:gd name="connsiteY53" fmla="*/ 424762 h 3212142"/>
              <a:gd name="connsiteX54" fmla="*/ 111354 w 998616"/>
              <a:gd name="connsiteY54" fmla="*/ 268150 h 3212142"/>
              <a:gd name="connsiteX55" fmla="*/ 178015 w 998616"/>
              <a:gd name="connsiteY55" fmla="*/ 156513 h 3212142"/>
              <a:gd name="connsiteX56" fmla="*/ 178015 w 998616"/>
              <a:gd name="connsiteY56" fmla="*/ 165348 h 3212142"/>
              <a:gd name="connsiteX57" fmla="*/ 160346 w 998616"/>
              <a:gd name="connsiteY57" fmla="*/ 249678 h 3212142"/>
              <a:gd name="connsiteX58" fmla="*/ 181227 w 998616"/>
              <a:gd name="connsiteY58" fmla="*/ 309512 h 3212142"/>
              <a:gd name="connsiteX59" fmla="*/ 213353 w 998616"/>
              <a:gd name="connsiteY59" fmla="*/ 342842 h 3212142"/>
              <a:gd name="connsiteX60" fmla="*/ 268368 w 998616"/>
              <a:gd name="connsiteY60" fmla="*/ 403479 h 3212142"/>
              <a:gd name="connsiteX61" fmla="*/ 272786 w 998616"/>
              <a:gd name="connsiteY61" fmla="*/ 427172 h 3212142"/>
              <a:gd name="connsiteX62" fmla="*/ 265959 w 998616"/>
              <a:gd name="connsiteY62" fmla="*/ 459297 h 3212142"/>
              <a:gd name="connsiteX63" fmla="*/ 202912 w 998616"/>
              <a:gd name="connsiteY63" fmla="*/ 586194 h 3212142"/>
              <a:gd name="connsiteX64" fmla="*/ 134244 w 998616"/>
              <a:gd name="connsiteY64" fmla="*/ 723932 h 3212142"/>
              <a:gd name="connsiteX65" fmla="*/ 134244 w 998616"/>
              <a:gd name="connsiteY65" fmla="*/ 771317 h 3212142"/>
              <a:gd name="connsiteX66" fmla="*/ 150708 w 998616"/>
              <a:gd name="connsiteY66" fmla="*/ 859663 h 3212142"/>
              <a:gd name="connsiteX67" fmla="*/ 156330 w 998616"/>
              <a:gd name="connsiteY67" fmla="*/ 888576 h 3212142"/>
              <a:gd name="connsiteX68" fmla="*/ 187652 w 998616"/>
              <a:gd name="connsiteY68" fmla="*/ 957245 h 3212142"/>
              <a:gd name="connsiteX69" fmla="*/ 196889 w 998616"/>
              <a:gd name="connsiteY69" fmla="*/ 967284 h 3212142"/>
              <a:gd name="connsiteX70" fmla="*/ 253109 w 998616"/>
              <a:gd name="connsiteY70" fmla="*/ 1113054 h 3212142"/>
              <a:gd name="connsiteX71" fmla="*/ 277203 w 998616"/>
              <a:gd name="connsiteY71" fmla="*/ 1178510 h 3212142"/>
              <a:gd name="connsiteX72" fmla="*/ 276801 w 998616"/>
              <a:gd name="connsiteY72" fmla="*/ 1189352 h 3212142"/>
              <a:gd name="connsiteX73" fmla="*/ 274793 w 998616"/>
              <a:gd name="connsiteY73" fmla="*/ 1264848 h 3212142"/>
              <a:gd name="connsiteX74" fmla="*/ 274793 w 998616"/>
              <a:gd name="connsiteY74" fmla="*/ 1271273 h 3212142"/>
              <a:gd name="connsiteX75" fmla="*/ 247486 w 998616"/>
              <a:gd name="connsiteY75" fmla="*/ 1357209 h 3212142"/>
              <a:gd name="connsiteX76" fmla="*/ 200904 w 998616"/>
              <a:gd name="connsiteY76" fmla="*/ 1488121 h 3212142"/>
              <a:gd name="connsiteX77" fmla="*/ 176409 w 998616"/>
              <a:gd name="connsiteY77" fmla="*/ 1558396 h 3212142"/>
              <a:gd name="connsiteX78" fmla="*/ 161149 w 998616"/>
              <a:gd name="connsiteY78" fmla="*/ 1627064 h 3212142"/>
              <a:gd name="connsiteX79" fmla="*/ 161550 w 998616"/>
              <a:gd name="connsiteY79" fmla="*/ 1690111 h 3212142"/>
              <a:gd name="connsiteX80" fmla="*/ 182834 w 998616"/>
              <a:gd name="connsiteY80" fmla="*/ 1771228 h 3212142"/>
              <a:gd name="connsiteX81" fmla="*/ 185645 w 998616"/>
              <a:gd name="connsiteY81" fmla="*/ 1784480 h 3212142"/>
              <a:gd name="connsiteX82" fmla="*/ 207731 w 998616"/>
              <a:gd name="connsiteY82" fmla="*/ 1854754 h 3212142"/>
              <a:gd name="connsiteX83" fmla="*/ 237447 w 998616"/>
              <a:gd name="connsiteY83" fmla="*/ 1896116 h 3212142"/>
              <a:gd name="connsiteX84" fmla="*/ 307722 w 998616"/>
              <a:gd name="connsiteY84" fmla="*/ 2003335 h 3212142"/>
              <a:gd name="connsiteX85" fmla="*/ 328604 w 998616"/>
              <a:gd name="connsiteY85" fmla="*/ 2042288 h 3212142"/>
              <a:gd name="connsiteX86" fmla="*/ 353100 w 998616"/>
              <a:gd name="connsiteY86" fmla="*/ 2207333 h 3212142"/>
              <a:gd name="connsiteX87" fmla="*/ 356714 w 998616"/>
              <a:gd name="connsiteY87" fmla="*/ 2388442 h 3212142"/>
              <a:gd name="connsiteX88" fmla="*/ 325391 w 998616"/>
              <a:gd name="connsiteY88" fmla="*/ 2527385 h 3212142"/>
              <a:gd name="connsiteX89" fmla="*/ 300092 w 998616"/>
              <a:gd name="connsiteY89" fmla="*/ 2682391 h 3212142"/>
              <a:gd name="connsiteX90" fmla="*/ 312139 w 998616"/>
              <a:gd name="connsiteY90" fmla="*/ 2773949 h 3212142"/>
              <a:gd name="connsiteX91" fmla="*/ 324990 w 998616"/>
              <a:gd name="connsiteY91" fmla="*/ 2938995 h 3212142"/>
              <a:gd name="connsiteX92" fmla="*/ 320974 w 998616"/>
              <a:gd name="connsiteY92" fmla="*/ 3099221 h 3212142"/>
              <a:gd name="connsiteX93" fmla="*/ 316958 w 998616"/>
              <a:gd name="connsiteY93" fmla="*/ 3163071 h 3212142"/>
              <a:gd name="connsiteX94" fmla="*/ 363942 w 998616"/>
              <a:gd name="connsiteY94" fmla="*/ 3199614 h 3212142"/>
              <a:gd name="connsiteX95" fmla="*/ 602475 w 998616"/>
              <a:gd name="connsiteY95" fmla="*/ 3206039 h 3212142"/>
              <a:gd name="connsiteX96" fmla="*/ 756277 w 998616"/>
              <a:gd name="connsiteY96" fmla="*/ 3200417 h 3212142"/>
              <a:gd name="connsiteX97" fmla="*/ 776757 w 998616"/>
              <a:gd name="connsiteY97" fmla="*/ 3197204 h 3212142"/>
              <a:gd name="connsiteX98" fmla="*/ 816512 w 998616"/>
              <a:gd name="connsiteY98" fmla="*/ 3167890 h 3212142"/>
              <a:gd name="connsiteX99" fmla="*/ 802859 w 998616"/>
              <a:gd name="connsiteY99" fmla="*/ 3113276 h 3212142"/>
              <a:gd name="connsiteX100" fmla="*/ 751056 w 998616"/>
              <a:gd name="connsiteY100" fmla="*/ 3089985 h 3212142"/>
              <a:gd name="connsiteX101" fmla="*/ 598058 w 998616"/>
              <a:gd name="connsiteY101" fmla="*/ 3040994 h 3212142"/>
              <a:gd name="connsiteX102" fmla="*/ 591633 w 998616"/>
              <a:gd name="connsiteY102" fmla="*/ 3037781 h 3212142"/>
              <a:gd name="connsiteX103" fmla="*/ 535814 w 998616"/>
              <a:gd name="connsiteY103" fmla="*/ 2961482 h 3212142"/>
              <a:gd name="connsiteX104" fmla="*/ 537019 w 998616"/>
              <a:gd name="connsiteY104" fmla="*/ 2810492 h 3212142"/>
              <a:gd name="connsiteX105" fmla="*/ 554286 w 998616"/>
              <a:gd name="connsiteY105" fmla="*/ 2730981 h 3212142"/>
              <a:gd name="connsiteX106" fmla="*/ 566334 w 998616"/>
              <a:gd name="connsiteY106" fmla="*/ 2668738 h 3212142"/>
              <a:gd name="connsiteX107" fmla="*/ 577176 w 998616"/>
              <a:gd name="connsiteY107" fmla="*/ 2537424 h 3212142"/>
              <a:gd name="connsiteX108" fmla="*/ 622553 w 998616"/>
              <a:gd name="connsiteY108" fmla="*/ 2434221 h 3212142"/>
              <a:gd name="connsiteX109" fmla="*/ 647451 w 998616"/>
              <a:gd name="connsiteY109" fmla="*/ 2357119 h 3212142"/>
              <a:gd name="connsiteX110" fmla="*/ 659498 w 998616"/>
              <a:gd name="connsiteY110" fmla="*/ 2286844 h 3212142"/>
              <a:gd name="connsiteX111" fmla="*/ 696442 w 998616"/>
              <a:gd name="connsiteY111" fmla="*/ 2185649 h 3212142"/>
              <a:gd name="connsiteX112" fmla="*/ 726560 w 998616"/>
              <a:gd name="connsiteY112" fmla="*/ 2106137 h 3212142"/>
              <a:gd name="connsiteX113" fmla="*/ 736599 w 998616"/>
              <a:gd name="connsiteY113" fmla="*/ 1965989 h 3212142"/>
              <a:gd name="connsiteX114" fmla="*/ 738206 w 998616"/>
              <a:gd name="connsiteY114" fmla="*/ 1761189 h 3212142"/>
              <a:gd name="connsiteX115" fmla="*/ 747040 w 998616"/>
              <a:gd name="connsiteY115" fmla="*/ 1690914 h 3212142"/>
              <a:gd name="connsiteX116" fmla="*/ 766717 w 998616"/>
              <a:gd name="connsiteY116" fmla="*/ 1633489 h 3212142"/>
              <a:gd name="connsiteX117" fmla="*/ 775150 w 998616"/>
              <a:gd name="connsiteY117" fmla="*/ 1619434 h 3212142"/>
              <a:gd name="connsiteX118" fmla="*/ 826953 w 998616"/>
              <a:gd name="connsiteY118" fmla="*/ 1593734 h 3212142"/>
              <a:gd name="connsiteX119" fmla="*/ 818118 w 998616"/>
              <a:gd name="connsiteY119" fmla="*/ 1612206 h 3212142"/>
              <a:gd name="connsiteX120" fmla="*/ 834181 w 998616"/>
              <a:gd name="connsiteY120" fmla="*/ 1647544 h 3212142"/>
              <a:gd name="connsiteX121" fmla="*/ 840204 w 998616"/>
              <a:gd name="connsiteY121" fmla="*/ 1663205 h 3212142"/>
              <a:gd name="connsiteX122" fmla="*/ 845023 w 998616"/>
              <a:gd name="connsiteY122" fmla="*/ 1693323 h 3212142"/>
              <a:gd name="connsiteX123" fmla="*/ 862291 w 998616"/>
              <a:gd name="connsiteY123" fmla="*/ 1728661 h 3212142"/>
              <a:gd name="connsiteX124" fmla="*/ 865905 w 998616"/>
              <a:gd name="connsiteY124" fmla="*/ 1733882 h 3212142"/>
              <a:gd name="connsiteX125" fmla="*/ 902850 w 998616"/>
              <a:gd name="connsiteY125" fmla="*/ 1719827 h 3212142"/>
              <a:gd name="connsiteX126" fmla="*/ 932967 w 998616"/>
              <a:gd name="connsiteY126" fmla="*/ 1663205 h 3212142"/>
              <a:gd name="connsiteX127" fmla="*/ 938589 w 998616"/>
              <a:gd name="connsiteY127" fmla="*/ 1588112 h 3212142"/>
              <a:gd name="connsiteX128" fmla="*/ 934573 w 998616"/>
              <a:gd name="connsiteY128" fmla="*/ 1559600 h 3212142"/>
              <a:gd name="connsiteX129" fmla="*/ 927747 w 998616"/>
              <a:gd name="connsiteY129" fmla="*/ 1541128 h 3212142"/>
              <a:gd name="connsiteX130" fmla="*/ 918913 w 998616"/>
              <a:gd name="connsiteY130" fmla="*/ 1528679 h 3212142"/>
              <a:gd name="connsiteX131" fmla="*/ 900038 w 998616"/>
              <a:gd name="connsiteY131" fmla="*/ 1472058 h 3212142"/>
              <a:gd name="connsiteX132" fmla="*/ 883574 w 998616"/>
              <a:gd name="connsiteY132" fmla="*/ 1419854 h 3212142"/>
              <a:gd name="connsiteX133" fmla="*/ 887991 w 998616"/>
              <a:gd name="connsiteY133" fmla="*/ 1405397 h 3212142"/>
              <a:gd name="connsiteX134" fmla="*/ 919314 w 998616"/>
              <a:gd name="connsiteY134" fmla="*/ 1372468 h 3212142"/>
              <a:gd name="connsiteX135" fmla="*/ 912487 w 998616"/>
              <a:gd name="connsiteY135" fmla="*/ 1362831 h 3212142"/>
              <a:gd name="connsiteX136" fmla="*/ 949833 w 998616"/>
              <a:gd name="connsiteY136" fmla="*/ 1358815 h 3212142"/>
              <a:gd name="connsiteX137" fmla="*/ 965093 w 998616"/>
              <a:gd name="connsiteY137" fmla="*/ 1357610 h 3212142"/>
              <a:gd name="connsiteX138" fmla="*/ 991195 w 998616"/>
              <a:gd name="connsiteY138" fmla="*/ 1324682 h 3212142"/>
              <a:gd name="connsiteX139" fmla="*/ 991998 w 998616"/>
              <a:gd name="connsiteY139" fmla="*/ 1315044 h 3212142"/>
              <a:gd name="connsiteX140" fmla="*/ 993605 w 998616"/>
              <a:gd name="connsiteY140" fmla="*/ 1292556 h 3212142"/>
              <a:gd name="connsiteX141" fmla="*/ 997219 w 998616"/>
              <a:gd name="connsiteY141" fmla="*/ 1276091 h 3212142"/>
              <a:gd name="connsiteX142" fmla="*/ 782780 w 998616"/>
              <a:gd name="connsiteY142" fmla="*/ 1600962 h 3212142"/>
              <a:gd name="connsiteX143" fmla="*/ 818118 w 998616"/>
              <a:gd name="connsiteY143" fmla="*/ 1570041 h 3212142"/>
              <a:gd name="connsiteX144" fmla="*/ 782780 w 998616"/>
              <a:gd name="connsiteY144" fmla="*/ 1600962 h 3212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998616" h="3212142">
                <a:moveTo>
                  <a:pt x="997219" y="1276091"/>
                </a:moveTo>
                <a:cubicBezTo>
                  <a:pt x="986376" y="1254005"/>
                  <a:pt x="987982" y="1231919"/>
                  <a:pt x="994006" y="1209029"/>
                </a:cubicBezTo>
                <a:cubicBezTo>
                  <a:pt x="997620" y="1195376"/>
                  <a:pt x="995612" y="1184132"/>
                  <a:pt x="978746" y="1182927"/>
                </a:cubicBezTo>
                <a:cubicBezTo>
                  <a:pt x="973125" y="1182526"/>
                  <a:pt x="970715" y="1180919"/>
                  <a:pt x="969510" y="1175297"/>
                </a:cubicBezTo>
                <a:cubicBezTo>
                  <a:pt x="963085" y="1144778"/>
                  <a:pt x="945015" y="1122692"/>
                  <a:pt x="920920" y="1102613"/>
                </a:cubicBezTo>
                <a:cubicBezTo>
                  <a:pt x="899235" y="1084542"/>
                  <a:pt x="889196" y="1059243"/>
                  <a:pt x="894818" y="1030732"/>
                </a:cubicBezTo>
                <a:cubicBezTo>
                  <a:pt x="902046" y="992984"/>
                  <a:pt x="905259" y="954835"/>
                  <a:pt x="906865" y="916686"/>
                </a:cubicBezTo>
                <a:cubicBezTo>
                  <a:pt x="909275" y="866088"/>
                  <a:pt x="892408" y="819908"/>
                  <a:pt x="869921" y="775735"/>
                </a:cubicBezTo>
                <a:cubicBezTo>
                  <a:pt x="865905" y="767302"/>
                  <a:pt x="863496" y="758869"/>
                  <a:pt x="865503" y="750436"/>
                </a:cubicBezTo>
                <a:cubicBezTo>
                  <a:pt x="874338" y="707869"/>
                  <a:pt x="865102" y="668114"/>
                  <a:pt x="849039" y="628358"/>
                </a:cubicBezTo>
                <a:cubicBezTo>
                  <a:pt x="830165" y="582579"/>
                  <a:pt x="801654" y="559690"/>
                  <a:pt x="753867" y="561296"/>
                </a:cubicBezTo>
                <a:cubicBezTo>
                  <a:pt x="726962" y="562099"/>
                  <a:pt x="696442" y="560493"/>
                  <a:pt x="683190" y="594225"/>
                </a:cubicBezTo>
                <a:cubicBezTo>
                  <a:pt x="681986" y="597036"/>
                  <a:pt x="678372" y="599445"/>
                  <a:pt x="675560" y="601052"/>
                </a:cubicBezTo>
                <a:cubicBezTo>
                  <a:pt x="653073" y="614303"/>
                  <a:pt x="644238" y="635587"/>
                  <a:pt x="640223" y="660082"/>
                </a:cubicBezTo>
                <a:cubicBezTo>
                  <a:pt x="636207" y="683775"/>
                  <a:pt x="631790" y="707869"/>
                  <a:pt x="627372" y="733570"/>
                </a:cubicBezTo>
                <a:cubicBezTo>
                  <a:pt x="616931" y="723531"/>
                  <a:pt x="608498" y="715499"/>
                  <a:pt x="601672" y="705861"/>
                </a:cubicBezTo>
                <a:cubicBezTo>
                  <a:pt x="566334" y="653657"/>
                  <a:pt x="523366" y="607075"/>
                  <a:pt x="478791" y="562902"/>
                </a:cubicBezTo>
                <a:cubicBezTo>
                  <a:pt x="457508" y="542021"/>
                  <a:pt x="451083" y="521942"/>
                  <a:pt x="456303" y="494635"/>
                </a:cubicBezTo>
                <a:cubicBezTo>
                  <a:pt x="458311" y="485801"/>
                  <a:pt x="459917" y="476565"/>
                  <a:pt x="461925" y="465722"/>
                </a:cubicBezTo>
                <a:cubicBezTo>
                  <a:pt x="471162" y="471746"/>
                  <a:pt x="478791" y="477368"/>
                  <a:pt x="486421" y="482187"/>
                </a:cubicBezTo>
                <a:cubicBezTo>
                  <a:pt x="507303" y="495037"/>
                  <a:pt x="539830" y="487809"/>
                  <a:pt x="548263" y="467329"/>
                </a:cubicBezTo>
                <a:cubicBezTo>
                  <a:pt x="553081" y="455282"/>
                  <a:pt x="558302" y="446045"/>
                  <a:pt x="571152" y="441628"/>
                </a:cubicBezTo>
                <a:cubicBezTo>
                  <a:pt x="577176" y="439620"/>
                  <a:pt x="579987" y="433998"/>
                  <a:pt x="579586" y="427573"/>
                </a:cubicBezTo>
                <a:cubicBezTo>
                  <a:pt x="579184" y="422754"/>
                  <a:pt x="578381" y="418337"/>
                  <a:pt x="584003" y="415526"/>
                </a:cubicBezTo>
                <a:cubicBezTo>
                  <a:pt x="592837" y="411109"/>
                  <a:pt x="593640" y="403479"/>
                  <a:pt x="592436" y="394644"/>
                </a:cubicBezTo>
                <a:cubicBezTo>
                  <a:pt x="591231" y="382196"/>
                  <a:pt x="594443" y="374164"/>
                  <a:pt x="609301" y="371353"/>
                </a:cubicBezTo>
                <a:cubicBezTo>
                  <a:pt x="626971" y="368141"/>
                  <a:pt x="630183" y="359306"/>
                  <a:pt x="624160" y="342039"/>
                </a:cubicBezTo>
                <a:cubicBezTo>
                  <a:pt x="618939" y="327181"/>
                  <a:pt x="613719" y="312724"/>
                  <a:pt x="606491" y="298669"/>
                </a:cubicBezTo>
                <a:cubicBezTo>
                  <a:pt x="600467" y="287425"/>
                  <a:pt x="600066" y="274575"/>
                  <a:pt x="604884" y="262929"/>
                </a:cubicBezTo>
                <a:cubicBezTo>
                  <a:pt x="617333" y="233213"/>
                  <a:pt x="615325" y="203497"/>
                  <a:pt x="609301" y="172978"/>
                </a:cubicBezTo>
                <a:cubicBezTo>
                  <a:pt x="604884" y="150490"/>
                  <a:pt x="591633" y="131616"/>
                  <a:pt x="586814" y="109529"/>
                </a:cubicBezTo>
                <a:cubicBezTo>
                  <a:pt x="584806" y="101096"/>
                  <a:pt x="586412" y="91860"/>
                  <a:pt x="579987" y="85034"/>
                </a:cubicBezTo>
                <a:cubicBezTo>
                  <a:pt x="565531" y="69774"/>
                  <a:pt x="551074" y="54916"/>
                  <a:pt x="531397" y="46081"/>
                </a:cubicBezTo>
                <a:cubicBezTo>
                  <a:pt x="512523" y="37247"/>
                  <a:pt x="493649" y="28011"/>
                  <a:pt x="475579" y="17971"/>
                </a:cubicBezTo>
                <a:cubicBezTo>
                  <a:pt x="449477" y="3515"/>
                  <a:pt x="422571" y="-8532"/>
                  <a:pt x="392052" y="7932"/>
                </a:cubicBezTo>
                <a:cubicBezTo>
                  <a:pt x="387635" y="10342"/>
                  <a:pt x="381611" y="10342"/>
                  <a:pt x="376792" y="10342"/>
                </a:cubicBezTo>
                <a:cubicBezTo>
                  <a:pt x="343863" y="8334"/>
                  <a:pt x="316155" y="20782"/>
                  <a:pt x="290053" y="39255"/>
                </a:cubicBezTo>
                <a:cubicBezTo>
                  <a:pt x="275195" y="49695"/>
                  <a:pt x="263549" y="63349"/>
                  <a:pt x="247888" y="72987"/>
                </a:cubicBezTo>
                <a:cubicBezTo>
                  <a:pt x="241463" y="77002"/>
                  <a:pt x="234235" y="79412"/>
                  <a:pt x="232227" y="71782"/>
                </a:cubicBezTo>
                <a:cubicBezTo>
                  <a:pt x="229817" y="60136"/>
                  <a:pt x="220180" y="59735"/>
                  <a:pt x="212952" y="55317"/>
                </a:cubicBezTo>
                <a:cubicBezTo>
                  <a:pt x="202912" y="48491"/>
                  <a:pt x="193274" y="40861"/>
                  <a:pt x="182834" y="34034"/>
                </a:cubicBezTo>
                <a:cubicBezTo>
                  <a:pt x="143480" y="9137"/>
                  <a:pt x="98504" y="12349"/>
                  <a:pt x="69189" y="42066"/>
                </a:cubicBezTo>
                <a:cubicBezTo>
                  <a:pt x="53126" y="58530"/>
                  <a:pt x="40678" y="77805"/>
                  <a:pt x="32245" y="99089"/>
                </a:cubicBezTo>
                <a:cubicBezTo>
                  <a:pt x="-684" y="183418"/>
                  <a:pt x="-7511" y="270559"/>
                  <a:pt x="7749" y="359708"/>
                </a:cubicBezTo>
                <a:cubicBezTo>
                  <a:pt x="12166" y="384605"/>
                  <a:pt x="17788" y="408699"/>
                  <a:pt x="34654" y="429581"/>
                </a:cubicBezTo>
                <a:cubicBezTo>
                  <a:pt x="28229" y="403881"/>
                  <a:pt x="44693" y="382999"/>
                  <a:pt x="46701" y="358905"/>
                </a:cubicBezTo>
                <a:cubicBezTo>
                  <a:pt x="53528" y="387015"/>
                  <a:pt x="54331" y="415526"/>
                  <a:pt x="53126" y="444038"/>
                </a:cubicBezTo>
                <a:cubicBezTo>
                  <a:pt x="58748" y="442833"/>
                  <a:pt x="55134" y="434400"/>
                  <a:pt x="61560" y="434801"/>
                </a:cubicBezTo>
                <a:cubicBezTo>
                  <a:pt x="67985" y="439620"/>
                  <a:pt x="64370" y="448053"/>
                  <a:pt x="67583" y="453675"/>
                </a:cubicBezTo>
                <a:cubicBezTo>
                  <a:pt x="69189" y="456085"/>
                  <a:pt x="66780" y="462108"/>
                  <a:pt x="74008" y="460904"/>
                </a:cubicBezTo>
                <a:cubicBezTo>
                  <a:pt x="80835" y="460100"/>
                  <a:pt x="80835" y="456486"/>
                  <a:pt x="80032" y="451266"/>
                </a:cubicBezTo>
                <a:cubicBezTo>
                  <a:pt x="79228" y="443636"/>
                  <a:pt x="74410" y="435605"/>
                  <a:pt x="81236" y="428376"/>
                </a:cubicBezTo>
                <a:cubicBezTo>
                  <a:pt x="88866" y="433195"/>
                  <a:pt x="85654" y="442431"/>
                  <a:pt x="89268" y="448856"/>
                </a:cubicBezTo>
                <a:cubicBezTo>
                  <a:pt x="98905" y="438817"/>
                  <a:pt x="99709" y="438416"/>
                  <a:pt x="97701" y="424762"/>
                </a:cubicBezTo>
                <a:cubicBezTo>
                  <a:pt x="90071" y="371353"/>
                  <a:pt x="94890" y="319551"/>
                  <a:pt x="111354" y="268150"/>
                </a:cubicBezTo>
                <a:cubicBezTo>
                  <a:pt x="125008" y="226788"/>
                  <a:pt x="148700" y="192253"/>
                  <a:pt x="178015" y="156513"/>
                </a:cubicBezTo>
                <a:cubicBezTo>
                  <a:pt x="178015" y="162135"/>
                  <a:pt x="178818" y="164143"/>
                  <a:pt x="178015" y="165348"/>
                </a:cubicBezTo>
                <a:cubicBezTo>
                  <a:pt x="160747" y="191048"/>
                  <a:pt x="163558" y="220764"/>
                  <a:pt x="160346" y="249678"/>
                </a:cubicBezTo>
                <a:cubicBezTo>
                  <a:pt x="157535" y="273772"/>
                  <a:pt x="180424" y="287425"/>
                  <a:pt x="181227" y="309512"/>
                </a:cubicBezTo>
                <a:cubicBezTo>
                  <a:pt x="202912" y="309913"/>
                  <a:pt x="202912" y="331598"/>
                  <a:pt x="213353" y="342842"/>
                </a:cubicBezTo>
                <a:cubicBezTo>
                  <a:pt x="231825" y="362920"/>
                  <a:pt x="243872" y="389022"/>
                  <a:pt x="268368" y="403479"/>
                </a:cubicBezTo>
                <a:cubicBezTo>
                  <a:pt x="279612" y="410306"/>
                  <a:pt x="279211" y="417132"/>
                  <a:pt x="272786" y="427172"/>
                </a:cubicBezTo>
                <a:cubicBezTo>
                  <a:pt x="266762" y="436809"/>
                  <a:pt x="266762" y="448053"/>
                  <a:pt x="265959" y="459297"/>
                </a:cubicBezTo>
                <a:cubicBezTo>
                  <a:pt x="262345" y="509895"/>
                  <a:pt x="247888" y="553666"/>
                  <a:pt x="202912" y="586194"/>
                </a:cubicBezTo>
                <a:cubicBezTo>
                  <a:pt x="157535" y="619122"/>
                  <a:pt x="131433" y="665303"/>
                  <a:pt x="134244" y="723932"/>
                </a:cubicBezTo>
                <a:cubicBezTo>
                  <a:pt x="135047" y="739593"/>
                  <a:pt x="135047" y="755255"/>
                  <a:pt x="134244" y="771317"/>
                </a:cubicBezTo>
                <a:cubicBezTo>
                  <a:pt x="133039" y="802238"/>
                  <a:pt x="138260" y="831553"/>
                  <a:pt x="150708" y="859663"/>
                </a:cubicBezTo>
                <a:cubicBezTo>
                  <a:pt x="154724" y="868899"/>
                  <a:pt x="157133" y="878537"/>
                  <a:pt x="156330" y="888576"/>
                </a:cubicBezTo>
                <a:cubicBezTo>
                  <a:pt x="153519" y="917489"/>
                  <a:pt x="166369" y="939174"/>
                  <a:pt x="187652" y="957245"/>
                </a:cubicBezTo>
                <a:cubicBezTo>
                  <a:pt x="191267" y="960056"/>
                  <a:pt x="195282" y="963268"/>
                  <a:pt x="196889" y="967284"/>
                </a:cubicBezTo>
                <a:cubicBezTo>
                  <a:pt x="216967" y="1015472"/>
                  <a:pt x="245880" y="1060047"/>
                  <a:pt x="253109" y="1113054"/>
                </a:cubicBezTo>
                <a:cubicBezTo>
                  <a:pt x="256321" y="1136345"/>
                  <a:pt x="258731" y="1160439"/>
                  <a:pt x="277203" y="1178510"/>
                </a:cubicBezTo>
                <a:cubicBezTo>
                  <a:pt x="280817" y="1182124"/>
                  <a:pt x="279211" y="1185337"/>
                  <a:pt x="276801" y="1189352"/>
                </a:cubicBezTo>
                <a:cubicBezTo>
                  <a:pt x="263549" y="1214250"/>
                  <a:pt x="260739" y="1239549"/>
                  <a:pt x="274793" y="1264848"/>
                </a:cubicBezTo>
                <a:cubicBezTo>
                  <a:pt x="275998" y="1267257"/>
                  <a:pt x="276400" y="1268863"/>
                  <a:pt x="274793" y="1271273"/>
                </a:cubicBezTo>
                <a:cubicBezTo>
                  <a:pt x="258731" y="1297776"/>
                  <a:pt x="259132" y="1329500"/>
                  <a:pt x="247486" y="1357209"/>
                </a:cubicBezTo>
                <a:cubicBezTo>
                  <a:pt x="229014" y="1399775"/>
                  <a:pt x="212149" y="1442743"/>
                  <a:pt x="200904" y="1488121"/>
                </a:cubicBezTo>
                <a:cubicBezTo>
                  <a:pt x="194881" y="1512215"/>
                  <a:pt x="187652" y="1536711"/>
                  <a:pt x="176409" y="1558396"/>
                </a:cubicBezTo>
                <a:cubicBezTo>
                  <a:pt x="164763" y="1580482"/>
                  <a:pt x="160747" y="1602970"/>
                  <a:pt x="161149" y="1627064"/>
                </a:cubicBezTo>
                <a:cubicBezTo>
                  <a:pt x="161550" y="1647946"/>
                  <a:pt x="160747" y="1669229"/>
                  <a:pt x="161550" y="1690111"/>
                </a:cubicBezTo>
                <a:cubicBezTo>
                  <a:pt x="162354" y="1718622"/>
                  <a:pt x="165968" y="1746732"/>
                  <a:pt x="182834" y="1771228"/>
                </a:cubicBezTo>
                <a:cubicBezTo>
                  <a:pt x="185645" y="1775645"/>
                  <a:pt x="185645" y="1780062"/>
                  <a:pt x="185645" y="1784480"/>
                </a:cubicBezTo>
                <a:cubicBezTo>
                  <a:pt x="185243" y="1810180"/>
                  <a:pt x="194078" y="1833471"/>
                  <a:pt x="207731" y="1854754"/>
                </a:cubicBezTo>
                <a:cubicBezTo>
                  <a:pt x="216967" y="1869211"/>
                  <a:pt x="227408" y="1882463"/>
                  <a:pt x="237447" y="1896116"/>
                </a:cubicBezTo>
                <a:cubicBezTo>
                  <a:pt x="262746" y="1930651"/>
                  <a:pt x="278006" y="1971611"/>
                  <a:pt x="307722" y="2003335"/>
                </a:cubicBezTo>
                <a:cubicBezTo>
                  <a:pt x="317761" y="2013776"/>
                  <a:pt x="326998" y="2027831"/>
                  <a:pt x="328604" y="2042288"/>
                </a:cubicBezTo>
                <a:cubicBezTo>
                  <a:pt x="334628" y="2097705"/>
                  <a:pt x="343863" y="2152318"/>
                  <a:pt x="353100" y="2207333"/>
                </a:cubicBezTo>
                <a:cubicBezTo>
                  <a:pt x="363139" y="2267569"/>
                  <a:pt x="352296" y="2328206"/>
                  <a:pt x="356714" y="2388442"/>
                </a:cubicBezTo>
                <a:cubicBezTo>
                  <a:pt x="360328" y="2438638"/>
                  <a:pt x="351092" y="2483614"/>
                  <a:pt x="325391" y="2527385"/>
                </a:cubicBezTo>
                <a:cubicBezTo>
                  <a:pt x="297683" y="2574770"/>
                  <a:pt x="292061" y="2628179"/>
                  <a:pt x="300092" y="2682391"/>
                </a:cubicBezTo>
                <a:cubicBezTo>
                  <a:pt x="304510" y="2712910"/>
                  <a:pt x="311336" y="2743028"/>
                  <a:pt x="312139" y="2773949"/>
                </a:cubicBezTo>
                <a:cubicBezTo>
                  <a:pt x="313746" y="2829366"/>
                  <a:pt x="318565" y="2883979"/>
                  <a:pt x="324990" y="2938995"/>
                </a:cubicBezTo>
                <a:cubicBezTo>
                  <a:pt x="331415" y="2992002"/>
                  <a:pt x="329005" y="3045812"/>
                  <a:pt x="320974" y="3099221"/>
                </a:cubicBezTo>
                <a:cubicBezTo>
                  <a:pt x="317761" y="3120504"/>
                  <a:pt x="312139" y="3141386"/>
                  <a:pt x="316958" y="3163071"/>
                </a:cubicBezTo>
                <a:cubicBezTo>
                  <a:pt x="324186" y="3196803"/>
                  <a:pt x="329005" y="3202425"/>
                  <a:pt x="363942" y="3199614"/>
                </a:cubicBezTo>
                <a:cubicBezTo>
                  <a:pt x="443855" y="3193189"/>
                  <a:pt x="522964" y="3198811"/>
                  <a:pt x="602475" y="3206039"/>
                </a:cubicBezTo>
                <a:cubicBezTo>
                  <a:pt x="653474" y="3210858"/>
                  <a:pt x="705678" y="3219291"/>
                  <a:pt x="756277" y="3200417"/>
                </a:cubicBezTo>
                <a:cubicBezTo>
                  <a:pt x="762702" y="3198007"/>
                  <a:pt x="769528" y="3196000"/>
                  <a:pt x="776757" y="3197204"/>
                </a:cubicBezTo>
                <a:cubicBezTo>
                  <a:pt x="801252" y="3202023"/>
                  <a:pt x="809685" y="3187165"/>
                  <a:pt x="816512" y="3167890"/>
                </a:cubicBezTo>
                <a:cubicBezTo>
                  <a:pt x="824543" y="3145000"/>
                  <a:pt x="820929" y="3129741"/>
                  <a:pt x="802859" y="3113276"/>
                </a:cubicBezTo>
                <a:cubicBezTo>
                  <a:pt x="788000" y="3099623"/>
                  <a:pt x="768725" y="3092395"/>
                  <a:pt x="751056" y="3089985"/>
                </a:cubicBezTo>
                <a:cubicBezTo>
                  <a:pt x="696844" y="3082355"/>
                  <a:pt x="652270" y="3047419"/>
                  <a:pt x="598058" y="3040994"/>
                </a:cubicBezTo>
                <a:cubicBezTo>
                  <a:pt x="596050" y="3040592"/>
                  <a:pt x="594042" y="3038986"/>
                  <a:pt x="591633" y="3037781"/>
                </a:cubicBezTo>
                <a:cubicBezTo>
                  <a:pt x="559105" y="3022521"/>
                  <a:pt x="546255" y="2992805"/>
                  <a:pt x="535814" y="2961482"/>
                </a:cubicBezTo>
                <a:cubicBezTo>
                  <a:pt x="518948" y="2910885"/>
                  <a:pt x="524169" y="2860688"/>
                  <a:pt x="537019" y="2810492"/>
                </a:cubicBezTo>
                <a:cubicBezTo>
                  <a:pt x="543846" y="2784390"/>
                  <a:pt x="549066" y="2757485"/>
                  <a:pt x="554286" y="2730981"/>
                </a:cubicBezTo>
                <a:cubicBezTo>
                  <a:pt x="558704" y="2710501"/>
                  <a:pt x="563924" y="2690021"/>
                  <a:pt x="566334" y="2668738"/>
                </a:cubicBezTo>
                <a:cubicBezTo>
                  <a:pt x="571956" y="2625368"/>
                  <a:pt x="559105" y="2581195"/>
                  <a:pt x="577176" y="2537424"/>
                </a:cubicBezTo>
                <a:cubicBezTo>
                  <a:pt x="591633" y="2502487"/>
                  <a:pt x="604884" y="2467149"/>
                  <a:pt x="622553" y="2434221"/>
                </a:cubicBezTo>
                <a:cubicBezTo>
                  <a:pt x="635805" y="2409725"/>
                  <a:pt x="644238" y="2384827"/>
                  <a:pt x="647451" y="2357119"/>
                </a:cubicBezTo>
                <a:cubicBezTo>
                  <a:pt x="649860" y="2333426"/>
                  <a:pt x="652671" y="2309332"/>
                  <a:pt x="659498" y="2286844"/>
                </a:cubicBezTo>
                <a:cubicBezTo>
                  <a:pt x="669939" y="2252711"/>
                  <a:pt x="683994" y="2219380"/>
                  <a:pt x="696442" y="2185649"/>
                </a:cubicBezTo>
                <a:cubicBezTo>
                  <a:pt x="706080" y="2159145"/>
                  <a:pt x="722143" y="2135051"/>
                  <a:pt x="726560" y="2106137"/>
                </a:cubicBezTo>
                <a:cubicBezTo>
                  <a:pt x="733387" y="2059555"/>
                  <a:pt x="732985" y="2012572"/>
                  <a:pt x="736599" y="1965989"/>
                </a:cubicBezTo>
                <a:cubicBezTo>
                  <a:pt x="741820" y="1898124"/>
                  <a:pt x="737402" y="1829456"/>
                  <a:pt x="738206" y="1761189"/>
                </a:cubicBezTo>
                <a:cubicBezTo>
                  <a:pt x="738607" y="1737496"/>
                  <a:pt x="739812" y="1713000"/>
                  <a:pt x="747040" y="1690914"/>
                </a:cubicBezTo>
                <a:cubicBezTo>
                  <a:pt x="753064" y="1671638"/>
                  <a:pt x="760694" y="1652765"/>
                  <a:pt x="766717" y="1633489"/>
                </a:cubicBezTo>
                <a:cubicBezTo>
                  <a:pt x="768324" y="1628269"/>
                  <a:pt x="767922" y="1620237"/>
                  <a:pt x="775150" y="1619434"/>
                </a:cubicBezTo>
                <a:cubicBezTo>
                  <a:pt x="794024" y="1617426"/>
                  <a:pt x="808882" y="1607387"/>
                  <a:pt x="826953" y="1593734"/>
                </a:cubicBezTo>
                <a:cubicBezTo>
                  <a:pt x="822536" y="1602970"/>
                  <a:pt x="820528" y="1607387"/>
                  <a:pt x="818118" y="1612206"/>
                </a:cubicBezTo>
                <a:cubicBezTo>
                  <a:pt x="807276" y="1635497"/>
                  <a:pt x="809685" y="1641521"/>
                  <a:pt x="834181" y="1647544"/>
                </a:cubicBezTo>
                <a:cubicBezTo>
                  <a:pt x="845425" y="1650355"/>
                  <a:pt x="843016" y="1656780"/>
                  <a:pt x="840204" y="1663205"/>
                </a:cubicBezTo>
                <a:cubicBezTo>
                  <a:pt x="834984" y="1674851"/>
                  <a:pt x="837795" y="1684087"/>
                  <a:pt x="845023" y="1693323"/>
                </a:cubicBezTo>
                <a:cubicBezTo>
                  <a:pt x="853456" y="1703764"/>
                  <a:pt x="861488" y="1714606"/>
                  <a:pt x="862291" y="1728661"/>
                </a:cubicBezTo>
                <a:cubicBezTo>
                  <a:pt x="862291" y="1730669"/>
                  <a:pt x="864299" y="1733079"/>
                  <a:pt x="865905" y="1733882"/>
                </a:cubicBezTo>
                <a:cubicBezTo>
                  <a:pt x="873936" y="1737496"/>
                  <a:pt x="898031" y="1728661"/>
                  <a:pt x="902850" y="1719827"/>
                </a:cubicBezTo>
                <a:cubicBezTo>
                  <a:pt x="913290" y="1700953"/>
                  <a:pt x="924534" y="1682882"/>
                  <a:pt x="932967" y="1663205"/>
                </a:cubicBezTo>
                <a:cubicBezTo>
                  <a:pt x="943007" y="1639111"/>
                  <a:pt x="959070" y="1614615"/>
                  <a:pt x="938589" y="1588112"/>
                </a:cubicBezTo>
                <a:cubicBezTo>
                  <a:pt x="932164" y="1579679"/>
                  <a:pt x="928952" y="1570844"/>
                  <a:pt x="934573" y="1559600"/>
                </a:cubicBezTo>
                <a:cubicBezTo>
                  <a:pt x="937385" y="1553978"/>
                  <a:pt x="933770" y="1545947"/>
                  <a:pt x="927747" y="1541128"/>
                </a:cubicBezTo>
                <a:cubicBezTo>
                  <a:pt x="923731" y="1537915"/>
                  <a:pt x="918913" y="1535104"/>
                  <a:pt x="918913" y="1528679"/>
                </a:cubicBezTo>
                <a:cubicBezTo>
                  <a:pt x="919715" y="1507396"/>
                  <a:pt x="906062" y="1490932"/>
                  <a:pt x="900038" y="1472058"/>
                </a:cubicBezTo>
                <a:cubicBezTo>
                  <a:pt x="894818" y="1454790"/>
                  <a:pt x="885983" y="1438326"/>
                  <a:pt x="883574" y="1419854"/>
                </a:cubicBezTo>
                <a:cubicBezTo>
                  <a:pt x="882771" y="1415035"/>
                  <a:pt x="879157" y="1408208"/>
                  <a:pt x="887991" y="1405397"/>
                </a:cubicBezTo>
                <a:cubicBezTo>
                  <a:pt x="904456" y="1400177"/>
                  <a:pt x="909275" y="1383712"/>
                  <a:pt x="919314" y="1372468"/>
                </a:cubicBezTo>
                <a:cubicBezTo>
                  <a:pt x="927345" y="1363634"/>
                  <a:pt x="916503" y="1365642"/>
                  <a:pt x="912487" y="1362831"/>
                </a:cubicBezTo>
                <a:cubicBezTo>
                  <a:pt x="924534" y="1354398"/>
                  <a:pt x="935778" y="1347571"/>
                  <a:pt x="949833" y="1358815"/>
                </a:cubicBezTo>
                <a:cubicBezTo>
                  <a:pt x="954250" y="1362429"/>
                  <a:pt x="961880" y="1364437"/>
                  <a:pt x="965093" y="1357610"/>
                </a:cubicBezTo>
                <a:cubicBezTo>
                  <a:pt x="971518" y="1344760"/>
                  <a:pt x="977140" y="1331910"/>
                  <a:pt x="991195" y="1324682"/>
                </a:cubicBezTo>
                <a:cubicBezTo>
                  <a:pt x="992801" y="1323878"/>
                  <a:pt x="993605" y="1317052"/>
                  <a:pt x="991998" y="1315044"/>
                </a:cubicBezTo>
                <a:cubicBezTo>
                  <a:pt x="985573" y="1306611"/>
                  <a:pt x="989589" y="1299784"/>
                  <a:pt x="993605" y="1292556"/>
                </a:cubicBezTo>
                <a:cubicBezTo>
                  <a:pt x="999227" y="1287737"/>
                  <a:pt x="999628" y="1281713"/>
                  <a:pt x="997219" y="1276091"/>
                </a:cubicBezTo>
                <a:close/>
                <a:moveTo>
                  <a:pt x="782780" y="1600962"/>
                </a:moveTo>
                <a:cubicBezTo>
                  <a:pt x="785591" y="1579277"/>
                  <a:pt x="805669" y="1578876"/>
                  <a:pt x="818118" y="1570041"/>
                </a:cubicBezTo>
                <a:cubicBezTo>
                  <a:pt x="812898" y="1587309"/>
                  <a:pt x="800449" y="1596143"/>
                  <a:pt x="782780" y="1600962"/>
                </a:cubicBezTo>
                <a:close/>
              </a:path>
            </a:pathLst>
          </a:custGeom>
          <a:solidFill>
            <a:schemeClr val="accent1"/>
          </a:solidFill>
          <a:ln w="4014"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xmlns="" id="{819F10C3-F2A2-454A-96C7-008D6153C00C}"/>
              </a:ext>
            </a:extLst>
          </p:cNvPr>
          <p:cNvSpPr/>
          <p:nvPr/>
        </p:nvSpPr>
        <p:spPr>
          <a:xfrm>
            <a:off x="3633032" y="2158637"/>
            <a:ext cx="1052432" cy="3261621"/>
          </a:xfrm>
          <a:custGeom>
            <a:avLst/>
            <a:gdLst>
              <a:gd name="connsiteX0" fmla="*/ 1049722 w 1052432"/>
              <a:gd name="connsiteY0" fmla="*/ 320855 h 3261621"/>
              <a:gd name="connsiteX1" fmla="*/ 1003140 w 1052432"/>
              <a:gd name="connsiteY1" fmla="*/ 227289 h 3261621"/>
              <a:gd name="connsiteX2" fmla="*/ 908369 w 1052432"/>
              <a:gd name="connsiteY2" fmla="*/ 153801 h 3261621"/>
              <a:gd name="connsiteX3" fmla="*/ 849338 w 1052432"/>
              <a:gd name="connsiteY3" fmla="*/ 115251 h 3261621"/>
              <a:gd name="connsiteX4" fmla="*/ 822834 w 1052432"/>
              <a:gd name="connsiteY4" fmla="*/ 43771 h 3261621"/>
              <a:gd name="connsiteX5" fmla="*/ 823236 w 1052432"/>
              <a:gd name="connsiteY5" fmla="*/ 28110 h 3261621"/>
              <a:gd name="connsiteX6" fmla="*/ 809984 w 1052432"/>
              <a:gd name="connsiteY6" fmla="*/ 30118 h 3261621"/>
              <a:gd name="connsiteX7" fmla="*/ 821630 w 1052432"/>
              <a:gd name="connsiteY7" fmla="*/ 0 h 3261621"/>
              <a:gd name="connsiteX8" fmla="*/ 794323 w 1052432"/>
              <a:gd name="connsiteY8" fmla="*/ 48188 h 3261621"/>
              <a:gd name="connsiteX9" fmla="*/ 787496 w 1052432"/>
              <a:gd name="connsiteY9" fmla="*/ 31322 h 3261621"/>
              <a:gd name="connsiteX10" fmla="*/ 750150 w 1052432"/>
              <a:gd name="connsiteY10" fmla="*/ 24897 h 3261621"/>
              <a:gd name="connsiteX11" fmla="*/ 700757 w 1052432"/>
              <a:gd name="connsiteY11" fmla="*/ 30118 h 3261621"/>
              <a:gd name="connsiteX12" fmla="*/ 634498 w 1052432"/>
              <a:gd name="connsiteY12" fmla="*/ 58228 h 3261621"/>
              <a:gd name="connsiteX13" fmla="*/ 631285 w 1052432"/>
              <a:gd name="connsiteY13" fmla="*/ 61842 h 3261621"/>
              <a:gd name="connsiteX14" fmla="*/ 626868 w 1052432"/>
              <a:gd name="connsiteY14" fmla="*/ 90353 h 3261621"/>
              <a:gd name="connsiteX15" fmla="*/ 656584 w 1052432"/>
              <a:gd name="connsiteY15" fmla="*/ 182715 h 3261621"/>
              <a:gd name="connsiteX16" fmla="*/ 665419 w 1052432"/>
              <a:gd name="connsiteY16" fmla="*/ 196770 h 3261621"/>
              <a:gd name="connsiteX17" fmla="*/ 657387 w 1052432"/>
              <a:gd name="connsiteY17" fmla="*/ 204399 h 3261621"/>
              <a:gd name="connsiteX18" fmla="*/ 653773 w 1052432"/>
              <a:gd name="connsiteY18" fmla="*/ 208415 h 3261621"/>
              <a:gd name="connsiteX19" fmla="*/ 638915 w 1052432"/>
              <a:gd name="connsiteY19" fmla="*/ 239336 h 3261621"/>
              <a:gd name="connsiteX20" fmla="*/ 596750 w 1052432"/>
              <a:gd name="connsiteY20" fmla="*/ 283107 h 3261621"/>
              <a:gd name="connsiteX21" fmla="*/ 593136 w 1052432"/>
              <a:gd name="connsiteY21" fmla="*/ 373059 h 3261621"/>
              <a:gd name="connsiteX22" fmla="*/ 616427 w 1052432"/>
              <a:gd name="connsiteY22" fmla="*/ 411610 h 3261621"/>
              <a:gd name="connsiteX23" fmla="*/ 599160 w 1052432"/>
              <a:gd name="connsiteY23" fmla="*/ 409200 h 3261621"/>
              <a:gd name="connsiteX24" fmla="*/ 602372 w 1052432"/>
              <a:gd name="connsiteY24" fmla="*/ 436105 h 3261621"/>
              <a:gd name="connsiteX25" fmla="*/ 598758 w 1052432"/>
              <a:gd name="connsiteY25" fmla="*/ 441326 h 3261621"/>
              <a:gd name="connsiteX26" fmla="*/ 587113 w 1052432"/>
              <a:gd name="connsiteY26" fmla="*/ 474656 h 3261621"/>
              <a:gd name="connsiteX27" fmla="*/ 525271 w 1052432"/>
              <a:gd name="connsiteY27" fmla="*/ 559789 h 3261621"/>
              <a:gd name="connsiteX28" fmla="*/ 509208 w 1052432"/>
              <a:gd name="connsiteY28" fmla="*/ 569025 h 3261621"/>
              <a:gd name="connsiteX29" fmla="*/ 422469 w 1052432"/>
              <a:gd name="connsiteY29" fmla="*/ 607174 h 3261621"/>
              <a:gd name="connsiteX30" fmla="*/ 369462 w 1052432"/>
              <a:gd name="connsiteY30" fmla="*/ 640505 h 3261621"/>
              <a:gd name="connsiteX31" fmla="*/ 348580 w 1052432"/>
              <a:gd name="connsiteY31" fmla="*/ 652954 h 3261621"/>
              <a:gd name="connsiteX32" fmla="*/ 255817 w 1052432"/>
              <a:gd name="connsiteY32" fmla="*/ 723630 h 3261621"/>
              <a:gd name="connsiteX33" fmla="*/ 71898 w 1052432"/>
              <a:gd name="connsiteY33" fmla="*/ 855747 h 3261621"/>
              <a:gd name="connsiteX34" fmla="*/ 820 w 1052432"/>
              <a:gd name="connsiteY34" fmla="*/ 966580 h 3261621"/>
              <a:gd name="connsiteX35" fmla="*/ 10458 w 1052432"/>
              <a:gd name="connsiteY35" fmla="*/ 997099 h 3261621"/>
              <a:gd name="connsiteX36" fmla="*/ 37764 w 1052432"/>
              <a:gd name="connsiteY36" fmla="*/ 1021194 h 3261621"/>
              <a:gd name="connsiteX37" fmla="*/ 181928 w 1052432"/>
              <a:gd name="connsiteY37" fmla="*/ 1121185 h 3261621"/>
              <a:gd name="connsiteX38" fmla="*/ 295171 w 1052432"/>
              <a:gd name="connsiteY38" fmla="*/ 1185034 h 3261621"/>
              <a:gd name="connsiteX39" fmla="*/ 366651 w 1052432"/>
              <a:gd name="connsiteY39" fmla="*/ 1227199 h 3261621"/>
              <a:gd name="connsiteX40" fmla="*/ 390745 w 1052432"/>
              <a:gd name="connsiteY40" fmla="*/ 1258522 h 3261621"/>
              <a:gd name="connsiteX41" fmla="*/ 393556 w 1052432"/>
              <a:gd name="connsiteY41" fmla="*/ 1275789 h 3261621"/>
              <a:gd name="connsiteX42" fmla="*/ 382312 w 1052432"/>
              <a:gd name="connsiteY42" fmla="*/ 1369757 h 3261621"/>
              <a:gd name="connsiteX43" fmla="*/ 316053 w 1052432"/>
              <a:gd name="connsiteY43" fmla="*/ 1469748 h 3261621"/>
              <a:gd name="connsiteX44" fmla="*/ 271880 w 1052432"/>
              <a:gd name="connsiteY44" fmla="*/ 1553274 h 3261621"/>
              <a:gd name="connsiteX45" fmla="*/ 259030 w 1052432"/>
              <a:gd name="connsiteY45" fmla="*/ 1658887 h 3261621"/>
              <a:gd name="connsiteX46" fmla="*/ 277100 w 1052432"/>
              <a:gd name="connsiteY46" fmla="*/ 1810279 h 3261621"/>
              <a:gd name="connsiteX47" fmla="*/ 315250 w 1052432"/>
              <a:gd name="connsiteY47" fmla="*/ 1885775 h 3261621"/>
              <a:gd name="connsiteX48" fmla="*/ 374682 w 1052432"/>
              <a:gd name="connsiteY48" fmla="*/ 1996207 h 3261621"/>
              <a:gd name="connsiteX49" fmla="*/ 397170 w 1052432"/>
              <a:gd name="connsiteY49" fmla="*/ 2160850 h 3261621"/>
              <a:gd name="connsiteX50" fmla="*/ 409217 w 1052432"/>
              <a:gd name="connsiteY50" fmla="*/ 2310235 h 3261621"/>
              <a:gd name="connsiteX51" fmla="*/ 408012 w 1052432"/>
              <a:gd name="connsiteY51" fmla="*/ 2398179 h 3261621"/>
              <a:gd name="connsiteX52" fmla="*/ 373879 w 1052432"/>
              <a:gd name="connsiteY52" fmla="*/ 2541138 h 3261621"/>
              <a:gd name="connsiteX53" fmla="*/ 359824 w 1052432"/>
              <a:gd name="connsiteY53" fmla="*/ 2570051 h 3261621"/>
              <a:gd name="connsiteX54" fmla="*/ 354202 w 1052432"/>
              <a:gd name="connsiteY54" fmla="*/ 2605791 h 3261621"/>
              <a:gd name="connsiteX55" fmla="*/ 346572 w 1052432"/>
              <a:gd name="connsiteY55" fmla="*/ 2778064 h 3261621"/>
              <a:gd name="connsiteX56" fmla="*/ 359422 w 1052432"/>
              <a:gd name="connsiteY56" fmla="*/ 2849945 h 3261621"/>
              <a:gd name="connsiteX57" fmla="*/ 367052 w 1052432"/>
              <a:gd name="connsiteY57" fmla="*/ 3008967 h 3261621"/>
              <a:gd name="connsiteX58" fmla="*/ 366651 w 1052432"/>
              <a:gd name="connsiteY58" fmla="*/ 3159556 h 3261621"/>
              <a:gd name="connsiteX59" fmla="*/ 365044 w 1052432"/>
              <a:gd name="connsiteY59" fmla="*/ 3176823 h 3261621"/>
              <a:gd name="connsiteX60" fmla="*/ 364241 w 1052432"/>
              <a:gd name="connsiteY60" fmla="*/ 3222603 h 3261621"/>
              <a:gd name="connsiteX61" fmla="*/ 370265 w 1052432"/>
              <a:gd name="connsiteY61" fmla="*/ 3227823 h 3261621"/>
              <a:gd name="connsiteX62" fmla="*/ 434114 w 1052432"/>
              <a:gd name="connsiteY62" fmla="*/ 3246697 h 3261621"/>
              <a:gd name="connsiteX63" fmla="*/ 485917 w 1052432"/>
              <a:gd name="connsiteY63" fmla="*/ 3251917 h 3261621"/>
              <a:gd name="connsiteX64" fmla="*/ 673049 w 1052432"/>
              <a:gd name="connsiteY64" fmla="*/ 3253122 h 3261621"/>
              <a:gd name="connsiteX65" fmla="*/ 812394 w 1052432"/>
              <a:gd name="connsiteY65" fmla="*/ 3239469 h 3261621"/>
              <a:gd name="connsiteX66" fmla="*/ 844118 w 1052432"/>
              <a:gd name="connsiteY66" fmla="*/ 3221799 h 3261621"/>
              <a:gd name="connsiteX67" fmla="*/ 839700 w 1052432"/>
              <a:gd name="connsiteY67" fmla="*/ 3206138 h 3261621"/>
              <a:gd name="connsiteX68" fmla="*/ 789103 w 1052432"/>
              <a:gd name="connsiteY68" fmla="*/ 3187666 h 3261621"/>
              <a:gd name="connsiteX69" fmla="*/ 607994 w 1052432"/>
              <a:gd name="connsiteY69" fmla="*/ 3108958 h 3261621"/>
              <a:gd name="connsiteX70" fmla="*/ 563822 w 1052432"/>
              <a:gd name="connsiteY70" fmla="*/ 3065990 h 3261621"/>
              <a:gd name="connsiteX71" fmla="*/ 542137 w 1052432"/>
              <a:gd name="connsiteY71" fmla="*/ 2944716 h 3261621"/>
              <a:gd name="connsiteX72" fmla="*/ 541334 w 1052432"/>
              <a:gd name="connsiteY72" fmla="*/ 2698152 h 3261621"/>
              <a:gd name="connsiteX73" fmla="*/ 542940 w 1052432"/>
              <a:gd name="connsiteY73" fmla="*/ 2670443 h 3261621"/>
              <a:gd name="connsiteX74" fmla="*/ 562617 w 1052432"/>
              <a:gd name="connsiteY74" fmla="*/ 2533106 h 3261621"/>
              <a:gd name="connsiteX75" fmla="*/ 588719 w 1052432"/>
              <a:gd name="connsiteY75" fmla="*/ 2468052 h 3261621"/>
              <a:gd name="connsiteX76" fmla="*/ 638112 w 1052432"/>
              <a:gd name="connsiteY76" fmla="*/ 2358825 h 3261621"/>
              <a:gd name="connsiteX77" fmla="*/ 665419 w 1052432"/>
              <a:gd name="connsiteY77" fmla="*/ 2269274 h 3261621"/>
              <a:gd name="connsiteX78" fmla="*/ 703568 w 1052432"/>
              <a:gd name="connsiteY78" fmla="*/ 2098607 h 3261621"/>
              <a:gd name="connsiteX79" fmla="*/ 723245 w 1052432"/>
              <a:gd name="connsiteY79" fmla="*/ 2023915 h 3261621"/>
              <a:gd name="connsiteX80" fmla="*/ 748142 w 1052432"/>
              <a:gd name="connsiteY80" fmla="*/ 1863287 h 3261621"/>
              <a:gd name="connsiteX81" fmla="*/ 752158 w 1052432"/>
              <a:gd name="connsiteY81" fmla="*/ 1847224 h 3261621"/>
              <a:gd name="connsiteX82" fmla="*/ 793520 w 1052432"/>
              <a:gd name="connsiteY82" fmla="*/ 1815901 h 3261621"/>
              <a:gd name="connsiteX83" fmla="*/ 844921 w 1052432"/>
              <a:gd name="connsiteY83" fmla="*/ 1781768 h 3261621"/>
              <a:gd name="connsiteX84" fmla="*/ 945313 w 1052432"/>
              <a:gd name="connsiteY84" fmla="*/ 1642825 h 3261621"/>
              <a:gd name="connsiteX85" fmla="*/ 967801 w 1052432"/>
              <a:gd name="connsiteY85" fmla="*/ 1499865 h 3261621"/>
              <a:gd name="connsiteX86" fmla="*/ 962581 w 1052432"/>
              <a:gd name="connsiteY86" fmla="*/ 1376583 h 3261621"/>
              <a:gd name="connsiteX87" fmla="*/ 931660 w 1052432"/>
              <a:gd name="connsiteY87" fmla="*/ 1263341 h 3261621"/>
              <a:gd name="connsiteX88" fmla="*/ 890700 w 1052432"/>
              <a:gd name="connsiteY88" fmla="*/ 1161743 h 3261621"/>
              <a:gd name="connsiteX89" fmla="*/ 896322 w 1052432"/>
              <a:gd name="connsiteY89" fmla="*/ 1103114 h 3261621"/>
              <a:gd name="connsiteX90" fmla="*/ 905558 w 1052432"/>
              <a:gd name="connsiteY90" fmla="*/ 1038863 h 3261621"/>
              <a:gd name="connsiteX91" fmla="*/ 868212 w 1052432"/>
              <a:gd name="connsiteY91" fmla="*/ 989068 h 3261621"/>
              <a:gd name="connsiteX92" fmla="*/ 821630 w 1052432"/>
              <a:gd name="connsiteY92" fmla="*/ 947305 h 3261621"/>
              <a:gd name="connsiteX93" fmla="*/ 807976 w 1052432"/>
              <a:gd name="connsiteY93" fmla="*/ 936462 h 3261621"/>
              <a:gd name="connsiteX94" fmla="*/ 754567 w 1052432"/>
              <a:gd name="connsiteY94" fmla="*/ 895100 h 3261621"/>
              <a:gd name="connsiteX95" fmla="*/ 737300 w 1052432"/>
              <a:gd name="connsiteY95" fmla="*/ 856148 h 3261621"/>
              <a:gd name="connsiteX96" fmla="*/ 726458 w 1052432"/>
              <a:gd name="connsiteY96" fmla="*/ 805952 h 3261621"/>
              <a:gd name="connsiteX97" fmla="*/ 714410 w 1052432"/>
              <a:gd name="connsiteY97" fmla="*/ 771417 h 3261621"/>
              <a:gd name="connsiteX98" fmla="*/ 693930 w 1052432"/>
              <a:gd name="connsiteY98" fmla="*/ 726039 h 3261621"/>
              <a:gd name="connsiteX99" fmla="*/ 692324 w 1052432"/>
              <a:gd name="connsiteY99" fmla="*/ 684678 h 3261621"/>
              <a:gd name="connsiteX100" fmla="*/ 715214 w 1052432"/>
              <a:gd name="connsiteY100" fmla="*/ 679859 h 3261621"/>
              <a:gd name="connsiteX101" fmla="*/ 728064 w 1052432"/>
              <a:gd name="connsiteY101" fmla="*/ 683874 h 3261621"/>
              <a:gd name="connsiteX102" fmla="*/ 788701 w 1052432"/>
              <a:gd name="connsiteY102" fmla="*/ 667008 h 3261621"/>
              <a:gd name="connsiteX103" fmla="*/ 794725 w 1052432"/>
              <a:gd name="connsiteY103" fmla="*/ 664197 h 3261621"/>
              <a:gd name="connsiteX104" fmla="*/ 836488 w 1052432"/>
              <a:gd name="connsiteY104" fmla="*/ 652552 h 3261621"/>
              <a:gd name="connsiteX105" fmla="*/ 843315 w 1052432"/>
              <a:gd name="connsiteY105" fmla="*/ 652150 h 3261621"/>
              <a:gd name="connsiteX106" fmla="*/ 862188 w 1052432"/>
              <a:gd name="connsiteY106" fmla="*/ 640906 h 3261621"/>
              <a:gd name="connsiteX107" fmla="*/ 894314 w 1052432"/>
              <a:gd name="connsiteY107" fmla="*/ 629662 h 3261621"/>
              <a:gd name="connsiteX108" fmla="*/ 925235 w 1052432"/>
              <a:gd name="connsiteY108" fmla="*/ 618820 h 3261621"/>
              <a:gd name="connsiteX109" fmla="*/ 937684 w 1052432"/>
              <a:gd name="connsiteY109" fmla="*/ 564608 h 3261621"/>
              <a:gd name="connsiteX110" fmla="*/ 960172 w 1052432"/>
              <a:gd name="connsiteY110" fmla="*/ 526860 h 3261621"/>
              <a:gd name="connsiteX111" fmla="*/ 1020809 w 1052432"/>
              <a:gd name="connsiteY111" fmla="*/ 450964 h 3261621"/>
              <a:gd name="connsiteX112" fmla="*/ 1048517 w 1052432"/>
              <a:gd name="connsiteY112" fmla="*/ 360209 h 3261621"/>
              <a:gd name="connsiteX113" fmla="*/ 1049722 w 1052432"/>
              <a:gd name="connsiteY113" fmla="*/ 320855 h 3261621"/>
              <a:gd name="connsiteX114" fmla="*/ 593939 w 1052432"/>
              <a:gd name="connsiteY114" fmla="*/ 329689 h 3261621"/>
              <a:gd name="connsiteX115" fmla="*/ 604380 w 1052432"/>
              <a:gd name="connsiteY115" fmla="*/ 285517 h 3261621"/>
              <a:gd name="connsiteX116" fmla="*/ 593939 w 1052432"/>
              <a:gd name="connsiteY116" fmla="*/ 329689 h 3261621"/>
              <a:gd name="connsiteX117" fmla="*/ 268266 w 1052432"/>
              <a:gd name="connsiteY117" fmla="*/ 1058138 h 3261621"/>
              <a:gd name="connsiteX118" fmla="*/ 232928 w 1052432"/>
              <a:gd name="connsiteY118" fmla="*/ 985855 h 3261621"/>
              <a:gd name="connsiteX119" fmla="*/ 238549 w 1052432"/>
              <a:gd name="connsiteY119" fmla="*/ 973808 h 3261621"/>
              <a:gd name="connsiteX120" fmla="*/ 301195 w 1052432"/>
              <a:gd name="connsiteY120" fmla="*/ 937265 h 3261621"/>
              <a:gd name="connsiteX121" fmla="*/ 325690 w 1052432"/>
              <a:gd name="connsiteY121" fmla="*/ 918392 h 3261621"/>
              <a:gd name="connsiteX122" fmla="*/ 349383 w 1052432"/>
              <a:gd name="connsiteY122" fmla="*/ 918392 h 3261621"/>
              <a:gd name="connsiteX123" fmla="*/ 379501 w 1052432"/>
              <a:gd name="connsiteY123" fmla="*/ 982241 h 3261621"/>
              <a:gd name="connsiteX124" fmla="*/ 392753 w 1052432"/>
              <a:gd name="connsiteY124" fmla="*/ 1030430 h 3261621"/>
              <a:gd name="connsiteX125" fmla="*/ 407611 w 1052432"/>
              <a:gd name="connsiteY125" fmla="*/ 1136043 h 3261621"/>
              <a:gd name="connsiteX126" fmla="*/ 268266 w 1052432"/>
              <a:gd name="connsiteY126" fmla="*/ 1058138 h 326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052432" h="3261621">
                <a:moveTo>
                  <a:pt x="1049722" y="320855"/>
                </a:moveTo>
                <a:cubicBezTo>
                  <a:pt x="1041289" y="286320"/>
                  <a:pt x="1027635" y="254997"/>
                  <a:pt x="1003140" y="227289"/>
                </a:cubicBezTo>
                <a:cubicBezTo>
                  <a:pt x="975833" y="196368"/>
                  <a:pt x="947321" y="169061"/>
                  <a:pt x="908369" y="153801"/>
                </a:cubicBezTo>
                <a:cubicBezTo>
                  <a:pt x="886283" y="144967"/>
                  <a:pt x="864598" y="133321"/>
                  <a:pt x="849338" y="115251"/>
                </a:cubicBezTo>
                <a:cubicBezTo>
                  <a:pt x="832874" y="95574"/>
                  <a:pt x="810787" y="75495"/>
                  <a:pt x="822834" y="43771"/>
                </a:cubicBezTo>
                <a:cubicBezTo>
                  <a:pt x="824441" y="39354"/>
                  <a:pt x="823236" y="33330"/>
                  <a:pt x="823236" y="28110"/>
                </a:cubicBezTo>
                <a:cubicBezTo>
                  <a:pt x="818417" y="25299"/>
                  <a:pt x="815606" y="35740"/>
                  <a:pt x="809984" y="30118"/>
                </a:cubicBezTo>
                <a:cubicBezTo>
                  <a:pt x="809583" y="20079"/>
                  <a:pt x="816811" y="12449"/>
                  <a:pt x="821630" y="0"/>
                </a:cubicBezTo>
                <a:cubicBezTo>
                  <a:pt x="803559" y="14055"/>
                  <a:pt x="800748" y="31724"/>
                  <a:pt x="794323" y="48188"/>
                </a:cubicBezTo>
                <a:cubicBezTo>
                  <a:pt x="788701" y="42566"/>
                  <a:pt x="792315" y="29716"/>
                  <a:pt x="787496" y="31322"/>
                </a:cubicBezTo>
                <a:cubicBezTo>
                  <a:pt x="773843" y="35338"/>
                  <a:pt x="765811" y="21283"/>
                  <a:pt x="750150" y="24897"/>
                </a:cubicBezTo>
                <a:cubicBezTo>
                  <a:pt x="735292" y="28511"/>
                  <a:pt x="717221" y="29716"/>
                  <a:pt x="700757" y="30118"/>
                </a:cubicBezTo>
                <a:cubicBezTo>
                  <a:pt x="675057" y="30118"/>
                  <a:pt x="656183" y="47787"/>
                  <a:pt x="634498" y="58228"/>
                </a:cubicBezTo>
                <a:cubicBezTo>
                  <a:pt x="632892" y="59031"/>
                  <a:pt x="631285" y="61842"/>
                  <a:pt x="631285" y="61842"/>
                </a:cubicBezTo>
                <a:cubicBezTo>
                  <a:pt x="643332" y="73487"/>
                  <a:pt x="630884" y="82322"/>
                  <a:pt x="626868" y="90353"/>
                </a:cubicBezTo>
                <a:cubicBezTo>
                  <a:pt x="605585" y="130912"/>
                  <a:pt x="615222" y="163038"/>
                  <a:pt x="656584" y="182715"/>
                </a:cubicBezTo>
                <a:cubicBezTo>
                  <a:pt x="663411" y="185927"/>
                  <a:pt x="663411" y="191549"/>
                  <a:pt x="665419" y="196770"/>
                </a:cubicBezTo>
                <a:cubicBezTo>
                  <a:pt x="668230" y="203998"/>
                  <a:pt x="661002" y="202793"/>
                  <a:pt x="657387" y="204399"/>
                </a:cubicBezTo>
                <a:cubicBezTo>
                  <a:pt x="655380" y="205202"/>
                  <a:pt x="651766" y="204801"/>
                  <a:pt x="653773" y="208415"/>
                </a:cubicBezTo>
                <a:cubicBezTo>
                  <a:pt x="663009" y="225683"/>
                  <a:pt x="646947" y="231706"/>
                  <a:pt x="638915" y="239336"/>
                </a:cubicBezTo>
                <a:cubicBezTo>
                  <a:pt x="623656" y="252989"/>
                  <a:pt x="609601" y="267446"/>
                  <a:pt x="596750" y="283107"/>
                </a:cubicBezTo>
                <a:cubicBezTo>
                  <a:pt x="575467" y="309209"/>
                  <a:pt x="573058" y="355791"/>
                  <a:pt x="593136" y="373059"/>
                </a:cubicBezTo>
                <a:cubicBezTo>
                  <a:pt x="605585" y="383901"/>
                  <a:pt x="612412" y="396350"/>
                  <a:pt x="616427" y="411610"/>
                </a:cubicBezTo>
                <a:cubicBezTo>
                  <a:pt x="611608" y="410807"/>
                  <a:pt x="607994" y="410405"/>
                  <a:pt x="599160" y="409200"/>
                </a:cubicBezTo>
                <a:cubicBezTo>
                  <a:pt x="614018" y="420846"/>
                  <a:pt x="619238" y="429279"/>
                  <a:pt x="602372" y="436105"/>
                </a:cubicBezTo>
                <a:cubicBezTo>
                  <a:pt x="600766" y="436909"/>
                  <a:pt x="598357" y="440121"/>
                  <a:pt x="598758" y="441326"/>
                </a:cubicBezTo>
                <a:cubicBezTo>
                  <a:pt x="605183" y="456184"/>
                  <a:pt x="590727" y="463412"/>
                  <a:pt x="587113" y="474656"/>
                </a:cubicBezTo>
                <a:cubicBezTo>
                  <a:pt x="575869" y="510396"/>
                  <a:pt x="545349" y="531278"/>
                  <a:pt x="525271" y="559789"/>
                </a:cubicBezTo>
                <a:cubicBezTo>
                  <a:pt x="521255" y="565411"/>
                  <a:pt x="515232" y="566616"/>
                  <a:pt x="509208" y="569025"/>
                </a:cubicBezTo>
                <a:cubicBezTo>
                  <a:pt x="479492" y="580269"/>
                  <a:pt x="446563" y="585490"/>
                  <a:pt x="422469" y="607174"/>
                </a:cubicBezTo>
                <a:cubicBezTo>
                  <a:pt x="406406" y="621631"/>
                  <a:pt x="388335" y="630867"/>
                  <a:pt x="369462" y="640505"/>
                </a:cubicBezTo>
                <a:cubicBezTo>
                  <a:pt x="362233" y="644119"/>
                  <a:pt x="355005" y="648135"/>
                  <a:pt x="348580" y="652954"/>
                </a:cubicBezTo>
                <a:cubicBezTo>
                  <a:pt x="317659" y="676245"/>
                  <a:pt x="287943" y="702347"/>
                  <a:pt x="255817" y="723630"/>
                </a:cubicBezTo>
                <a:cubicBezTo>
                  <a:pt x="192771" y="764992"/>
                  <a:pt x="126913" y="802338"/>
                  <a:pt x="71898" y="855747"/>
                </a:cubicBezTo>
                <a:cubicBezTo>
                  <a:pt x="39371" y="887471"/>
                  <a:pt x="9654" y="919596"/>
                  <a:pt x="820" y="966580"/>
                </a:cubicBezTo>
                <a:cubicBezTo>
                  <a:pt x="-1590" y="979832"/>
                  <a:pt x="1221" y="989871"/>
                  <a:pt x="10458" y="997099"/>
                </a:cubicBezTo>
                <a:cubicBezTo>
                  <a:pt x="19694" y="1004729"/>
                  <a:pt x="28127" y="1013564"/>
                  <a:pt x="37764" y="1021194"/>
                </a:cubicBezTo>
                <a:cubicBezTo>
                  <a:pt x="83945" y="1056933"/>
                  <a:pt x="133740" y="1087854"/>
                  <a:pt x="181928" y="1121185"/>
                </a:cubicBezTo>
                <a:cubicBezTo>
                  <a:pt x="217266" y="1146082"/>
                  <a:pt x="257423" y="1163751"/>
                  <a:pt x="295171" y="1185034"/>
                </a:cubicBezTo>
                <a:cubicBezTo>
                  <a:pt x="319265" y="1198688"/>
                  <a:pt x="341753" y="1215955"/>
                  <a:pt x="366651" y="1227199"/>
                </a:cubicBezTo>
                <a:cubicBezTo>
                  <a:pt x="382312" y="1234427"/>
                  <a:pt x="389540" y="1242860"/>
                  <a:pt x="390745" y="1258522"/>
                </a:cubicBezTo>
                <a:cubicBezTo>
                  <a:pt x="391146" y="1264144"/>
                  <a:pt x="391949" y="1270167"/>
                  <a:pt x="393556" y="1275789"/>
                </a:cubicBezTo>
                <a:cubicBezTo>
                  <a:pt x="403997" y="1308718"/>
                  <a:pt x="398776" y="1340844"/>
                  <a:pt x="382312" y="1369757"/>
                </a:cubicBezTo>
                <a:cubicBezTo>
                  <a:pt x="362635" y="1404292"/>
                  <a:pt x="339344" y="1437220"/>
                  <a:pt x="316053" y="1469748"/>
                </a:cubicBezTo>
                <a:cubicBezTo>
                  <a:pt x="297179" y="1495850"/>
                  <a:pt x="283927" y="1524763"/>
                  <a:pt x="271880" y="1553274"/>
                </a:cubicBezTo>
                <a:cubicBezTo>
                  <a:pt x="257825" y="1585802"/>
                  <a:pt x="262242" y="1623549"/>
                  <a:pt x="259030" y="1658887"/>
                </a:cubicBezTo>
                <a:cubicBezTo>
                  <a:pt x="254612" y="1709485"/>
                  <a:pt x="256620" y="1761288"/>
                  <a:pt x="277100" y="1810279"/>
                </a:cubicBezTo>
                <a:cubicBezTo>
                  <a:pt x="287943" y="1836381"/>
                  <a:pt x="297179" y="1863287"/>
                  <a:pt x="315250" y="1885775"/>
                </a:cubicBezTo>
                <a:cubicBezTo>
                  <a:pt x="341352" y="1919105"/>
                  <a:pt x="363839" y="1952837"/>
                  <a:pt x="374682" y="1996207"/>
                </a:cubicBezTo>
                <a:cubicBezTo>
                  <a:pt x="387934" y="2050820"/>
                  <a:pt x="394359" y="2105434"/>
                  <a:pt x="397170" y="2160850"/>
                </a:cubicBezTo>
                <a:cubicBezTo>
                  <a:pt x="399579" y="2210645"/>
                  <a:pt x="406406" y="2260440"/>
                  <a:pt x="409217" y="2310235"/>
                </a:cubicBezTo>
                <a:cubicBezTo>
                  <a:pt x="410823" y="2339951"/>
                  <a:pt x="413233" y="2368864"/>
                  <a:pt x="408012" y="2398179"/>
                </a:cubicBezTo>
                <a:cubicBezTo>
                  <a:pt x="399579" y="2446367"/>
                  <a:pt x="390745" y="2494555"/>
                  <a:pt x="373879" y="2541138"/>
                </a:cubicBezTo>
                <a:cubicBezTo>
                  <a:pt x="370265" y="2551579"/>
                  <a:pt x="357414" y="2557200"/>
                  <a:pt x="359824" y="2570051"/>
                </a:cubicBezTo>
                <a:cubicBezTo>
                  <a:pt x="362233" y="2582901"/>
                  <a:pt x="358217" y="2594145"/>
                  <a:pt x="354202" y="2605791"/>
                </a:cubicBezTo>
                <a:cubicBezTo>
                  <a:pt x="336131" y="2662412"/>
                  <a:pt x="341352" y="2720238"/>
                  <a:pt x="346572" y="2778064"/>
                </a:cubicBezTo>
                <a:cubicBezTo>
                  <a:pt x="348580" y="2802560"/>
                  <a:pt x="357013" y="2825851"/>
                  <a:pt x="359422" y="2849945"/>
                </a:cubicBezTo>
                <a:cubicBezTo>
                  <a:pt x="364241" y="2902953"/>
                  <a:pt x="367855" y="2955558"/>
                  <a:pt x="367052" y="3008967"/>
                </a:cubicBezTo>
                <a:cubicBezTo>
                  <a:pt x="366249" y="3059163"/>
                  <a:pt x="366651" y="3109360"/>
                  <a:pt x="366651" y="3159556"/>
                </a:cubicBezTo>
                <a:cubicBezTo>
                  <a:pt x="366651" y="3165178"/>
                  <a:pt x="367855" y="3172406"/>
                  <a:pt x="365044" y="3176823"/>
                </a:cubicBezTo>
                <a:cubicBezTo>
                  <a:pt x="355407" y="3192083"/>
                  <a:pt x="373076" y="3207744"/>
                  <a:pt x="364241" y="3222603"/>
                </a:cubicBezTo>
                <a:cubicBezTo>
                  <a:pt x="363839" y="3223004"/>
                  <a:pt x="367855" y="3227421"/>
                  <a:pt x="370265" y="3227823"/>
                </a:cubicBezTo>
                <a:cubicBezTo>
                  <a:pt x="392351" y="3231839"/>
                  <a:pt x="413233" y="3239067"/>
                  <a:pt x="434114" y="3246697"/>
                </a:cubicBezTo>
                <a:cubicBezTo>
                  <a:pt x="451382" y="3252720"/>
                  <a:pt x="469051" y="3247500"/>
                  <a:pt x="485917" y="3251917"/>
                </a:cubicBezTo>
                <a:cubicBezTo>
                  <a:pt x="548160" y="3268783"/>
                  <a:pt x="611207" y="3259949"/>
                  <a:pt x="673049" y="3253122"/>
                </a:cubicBezTo>
                <a:cubicBezTo>
                  <a:pt x="719631" y="3248303"/>
                  <a:pt x="765811" y="3242681"/>
                  <a:pt x="812394" y="3239469"/>
                </a:cubicBezTo>
                <a:cubicBezTo>
                  <a:pt x="826850" y="3238264"/>
                  <a:pt x="836086" y="3233043"/>
                  <a:pt x="844118" y="3221799"/>
                </a:cubicBezTo>
                <a:cubicBezTo>
                  <a:pt x="850141" y="3213768"/>
                  <a:pt x="847330" y="3206138"/>
                  <a:pt x="839700" y="3206138"/>
                </a:cubicBezTo>
                <a:cubicBezTo>
                  <a:pt x="820023" y="3206138"/>
                  <a:pt x="806772" y="3191280"/>
                  <a:pt x="789103" y="3187666"/>
                </a:cubicBezTo>
                <a:cubicBezTo>
                  <a:pt x="723245" y="3174013"/>
                  <a:pt x="665820" y="3140281"/>
                  <a:pt x="607994" y="3108958"/>
                </a:cubicBezTo>
                <a:cubicBezTo>
                  <a:pt x="589924" y="3099320"/>
                  <a:pt x="569042" y="3086069"/>
                  <a:pt x="563822" y="3065990"/>
                </a:cubicBezTo>
                <a:cubicBezTo>
                  <a:pt x="553381" y="3026636"/>
                  <a:pt x="543743" y="2985676"/>
                  <a:pt x="542137" y="2944716"/>
                </a:cubicBezTo>
                <a:cubicBezTo>
                  <a:pt x="538924" y="2862394"/>
                  <a:pt x="540932" y="2780072"/>
                  <a:pt x="541334" y="2698152"/>
                </a:cubicBezTo>
                <a:cubicBezTo>
                  <a:pt x="541334" y="2688915"/>
                  <a:pt x="541334" y="2679278"/>
                  <a:pt x="542940" y="2670443"/>
                </a:cubicBezTo>
                <a:cubicBezTo>
                  <a:pt x="550971" y="2624664"/>
                  <a:pt x="560208" y="2579688"/>
                  <a:pt x="562617" y="2533106"/>
                </a:cubicBezTo>
                <a:cubicBezTo>
                  <a:pt x="563822" y="2509012"/>
                  <a:pt x="571050" y="2486524"/>
                  <a:pt x="588719" y="2468052"/>
                </a:cubicBezTo>
                <a:cubicBezTo>
                  <a:pt x="618034" y="2437532"/>
                  <a:pt x="632892" y="2399383"/>
                  <a:pt x="638112" y="2358825"/>
                </a:cubicBezTo>
                <a:cubicBezTo>
                  <a:pt x="642128" y="2327101"/>
                  <a:pt x="653372" y="2298187"/>
                  <a:pt x="665419" y="2269274"/>
                </a:cubicBezTo>
                <a:cubicBezTo>
                  <a:pt x="687907" y="2214661"/>
                  <a:pt x="712001" y="2160850"/>
                  <a:pt x="703568" y="2098607"/>
                </a:cubicBezTo>
                <a:cubicBezTo>
                  <a:pt x="700355" y="2072906"/>
                  <a:pt x="713607" y="2048411"/>
                  <a:pt x="723245" y="2023915"/>
                </a:cubicBezTo>
                <a:cubicBezTo>
                  <a:pt x="743725" y="1972514"/>
                  <a:pt x="745733" y="1917900"/>
                  <a:pt x="748142" y="1863287"/>
                </a:cubicBezTo>
                <a:cubicBezTo>
                  <a:pt x="748544" y="1857665"/>
                  <a:pt x="746135" y="1851240"/>
                  <a:pt x="752158" y="1847224"/>
                </a:cubicBezTo>
                <a:cubicBezTo>
                  <a:pt x="766615" y="1837185"/>
                  <a:pt x="777457" y="1822728"/>
                  <a:pt x="793520" y="1815901"/>
                </a:cubicBezTo>
                <a:cubicBezTo>
                  <a:pt x="812795" y="1807468"/>
                  <a:pt x="828055" y="1793413"/>
                  <a:pt x="844921" y="1781768"/>
                </a:cubicBezTo>
                <a:cubicBezTo>
                  <a:pt x="895519" y="1746831"/>
                  <a:pt x="919211" y="1694627"/>
                  <a:pt x="945313" y="1642825"/>
                </a:cubicBezTo>
                <a:cubicBezTo>
                  <a:pt x="968203" y="1597447"/>
                  <a:pt x="966195" y="1548054"/>
                  <a:pt x="967801" y="1499865"/>
                </a:cubicBezTo>
                <a:cubicBezTo>
                  <a:pt x="969408" y="1458905"/>
                  <a:pt x="971415" y="1417945"/>
                  <a:pt x="962581" y="1376583"/>
                </a:cubicBezTo>
                <a:cubicBezTo>
                  <a:pt x="954148" y="1338033"/>
                  <a:pt x="948526" y="1299482"/>
                  <a:pt x="931660" y="1263341"/>
                </a:cubicBezTo>
                <a:cubicBezTo>
                  <a:pt x="916400" y="1230412"/>
                  <a:pt x="899133" y="1197884"/>
                  <a:pt x="890700" y="1161743"/>
                </a:cubicBezTo>
                <a:cubicBezTo>
                  <a:pt x="885881" y="1141665"/>
                  <a:pt x="887086" y="1119980"/>
                  <a:pt x="896322" y="1103114"/>
                </a:cubicBezTo>
                <a:cubicBezTo>
                  <a:pt x="907566" y="1081831"/>
                  <a:pt x="915196" y="1061752"/>
                  <a:pt x="905558" y="1038863"/>
                </a:cubicBezTo>
                <a:cubicBezTo>
                  <a:pt x="897527" y="1019186"/>
                  <a:pt x="886283" y="1001115"/>
                  <a:pt x="868212" y="989068"/>
                </a:cubicBezTo>
                <a:cubicBezTo>
                  <a:pt x="850543" y="977422"/>
                  <a:pt x="834882" y="964171"/>
                  <a:pt x="821630" y="947305"/>
                </a:cubicBezTo>
                <a:cubicBezTo>
                  <a:pt x="818016" y="942486"/>
                  <a:pt x="813197" y="939675"/>
                  <a:pt x="807976" y="936462"/>
                </a:cubicBezTo>
                <a:cubicBezTo>
                  <a:pt x="788701" y="924817"/>
                  <a:pt x="769827" y="911966"/>
                  <a:pt x="754567" y="895100"/>
                </a:cubicBezTo>
                <a:cubicBezTo>
                  <a:pt x="744930" y="884258"/>
                  <a:pt x="736095" y="871809"/>
                  <a:pt x="737300" y="856148"/>
                </a:cubicBezTo>
                <a:cubicBezTo>
                  <a:pt x="738505" y="838077"/>
                  <a:pt x="734489" y="821613"/>
                  <a:pt x="726458" y="805952"/>
                </a:cubicBezTo>
                <a:cubicBezTo>
                  <a:pt x="720836" y="795109"/>
                  <a:pt x="717623" y="783464"/>
                  <a:pt x="714410" y="771417"/>
                </a:cubicBezTo>
                <a:cubicBezTo>
                  <a:pt x="709993" y="755354"/>
                  <a:pt x="705576" y="737283"/>
                  <a:pt x="693930" y="726039"/>
                </a:cubicBezTo>
                <a:cubicBezTo>
                  <a:pt x="678671" y="711181"/>
                  <a:pt x="684694" y="699134"/>
                  <a:pt x="692324" y="684678"/>
                </a:cubicBezTo>
                <a:cubicBezTo>
                  <a:pt x="698749" y="672630"/>
                  <a:pt x="703970" y="666205"/>
                  <a:pt x="715214" y="679859"/>
                </a:cubicBezTo>
                <a:cubicBezTo>
                  <a:pt x="718025" y="683071"/>
                  <a:pt x="723245" y="685079"/>
                  <a:pt x="728064" y="683874"/>
                </a:cubicBezTo>
                <a:cubicBezTo>
                  <a:pt x="748544" y="679457"/>
                  <a:pt x="771835" y="685079"/>
                  <a:pt x="788701" y="667008"/>
                </a:cubicBezTo>
                <a:cubicBezTo>
                  <a:pt x="790307" y="665402"/>
                  <a:pt x="793118" y="663796"/>
                  <a:pt x="794725" y="664197"/>
                </a:cubicBezTo>
                <a:cubicBezTo>
                  <a:pt x="811189" y="669418"/>
                  <a:pt x="826449" y="671426"/>
                  <a:pt x="836488" y="652552"/>
                </a:cubicBezTo>
                <a:cubicBezTo>
                  <a:pt x="836889" y="651347"/>
                  <a:pt x="840905" y="651749"/>
                  <a:pt x="843315" y="652150"/>
                </a:cubicBezTo>
                <a:cubicBezTo>
                  <a:pt x="852551" y="653355"/>
                  <a:pt x="857771" y="649339"/>
                  <a:pt x="862188" y="640906"/>
                </a:cubicBezTo>
                <a:cubicBezTo>
                  <a:pt x="868614" y="628859"/>
                  <a:pt x="877046" y="620025"/>
                  <a:pt x="894314" y="629662"/>
                </a:cubicBezTo>
                <a:cubicBezTo>
                  <a:pt x="908369" y="637694"/>
                  <a:pt x="923227" y="631670"/>
                  <a:pt x="925235" y="618820"/>
                </a:cubicBezTo>
                <a:cubicBezTo>
                  <a:pt x="928447" y="600348"/>
                  <a:pt x="936479" y="583482"/>
                  <a:pt x="937684" y="564608"/>
                </a:cubicBezTo>
                <a:cubicBezTo>
                  <a:pt x="938888" y="548947"/>
                  <a:pt x="946920" y="535695"/>
                  <a:pt x="960172" y="526860"/>
                </a:cubicBezTo>
                <a:cubicBezTo>
                  <a:pt x="989085" y="508388"/>
                  <a:pt x="1007155" y="481483"/>
                  <a:pt x="1020809" y="450964"/>
                </a:cubicBezTo>
                <a:cubicBezTo>
                  <a:pt x="1034061" y="422050"/>
                  <a:pt x="1032856" y="388720"/>
                  <a:pt x="1048517" y="360209"/>
                </a:cubicBezTo>
                <a:cubicBezTo>
                  <a:pt x="1054139" y="348965"/>
                  <a:pt x="1052934" y="334107"/>
                  <a:pt x="1049722" y="320855"/>
                </a:cubicBezTo>
                <a:close/>
                <a:moveTo>
                  <a:pt x="593939" y="329689"/>
                </a:moveTo>
                <a:cubicBezTo>
                  <a:pt x="586711" y="312020"/>
                  <a:pt x="594341" y="298367"/>
                  <a:pt x="604380" y="285517"/>
                </a:cubicBezTo>
                <a:cubicBezTo>
                  <a:pt x="599963" y="299973"/>
                  <a:pt x="596349" y="314430"/>
                  <a:pt x="593939" y="329689"/>
                </a:cubicBezTo>
                <a:close/>
                <a:moveTo>
                  <a:pt x="268266" y="1058138"/>
                </a:moveTo>
                <a:cubicBezTo>
                  <a:pt x="241762" y="1042477"/>
                  <a:pt x="229715" y="1017178"/>
                  <a:pt x="232928" y="985855"/>
                </a:cubicBezTo>
                <a:cubicBezTo>
                  <a:pt x="233329" y="981037"/>
                  <a:pt x="234132" y="975816"/>
                  <a:pt x="238549" y="973808"/>
                </a:cubicBezTo>
                <a:cubicBezTo>
                  <a:pt x="261038" y="964572"/>
                  <a:pt x="275895" y="942084"/>
                  <a:pt x="301195" y="937265"/>
                </a:cubicBezTo>
                <a:cubicBezTo>
                  <a:pt x="312439" y="935257"/>
                  <a:pt x="318060" y="925218"/>
                  <a:pt x="325690" y="918392"/>
                </a:cubicBezTo>
                <a:cubicBezTo>
                  <a:pt x="333722" y="911163"/>
                  <a:pt x="339745" y="909959"/>
                  <a:pt x="349383" y="918392"/>
                </a:cubicBezTo>
                <a:cubicBezTo>
                  <a:pt x="368658" y="935659"/>
                  <a:pt x="379501" y="956139"/>
                  <a:pt x="379501" y="982241"/>
                </a:cubicBezTo>
                <a:cubicBezTo>
                  <a:pt x="379501" y="999509"/>
                  <a:pt x="385524" y="1015572"/>
                  <a:pt x="392753" y="1030430"/>
                </a:cubicBezTo>
                <a:cubicBezTo>
                  <a:pt x="408012" y="1063358"/>
                  <a:pt x="407209" y="1097893"/>
                  <a:pt x="407611" y="1136043"/>
                </a:cubicBezTo>
                <a:cubicBezTo>
                  <a:pt x="359021" y="1109138"/>
                  <a:pt x="312840" y="1084642"/>
                  <a:pt x="268266" y="1058138"/>
                </a:cubicBezTo>
                <a:close/>
              </a:path>
            </a:pathLst>
          </a:custGeom>
          <a:solidFill>
            <a:schemeClr val="accent2"/>
          </a:solidFill>
          <a:ln w="4014" cap="flat">
            <a:noFill/>
            <a:prstDash val="solid"/>
            <a:miter/>
          </a:ln>
        </p:spPr>
        <p:txBody>
          <a:bodyPr rtlCol="0" anchor="ctr"/>
          <a:lstStyle/>
          <a:p>
            <a:endParaRPr lang="en-US"/>
          </a:p>
        </p:txBody>
      </p:sp>
      <p:grpSp>
        <p:nvGrpSpPr>
          <p:cNvPr id="13" name="Group 12">
            <a:extLst>
              <a:ext uri="{FF2B5EF4-FFF2-40B4-BE49-F238E27FC236}">
                <a16:creationId xmlns:a16="http://schemas.microsoft.com/office/drawing/2014/main" xmlns="" id="{6C0AC8BE-414B-44C6-B85D-18A69E129D9D}"/>
              </a:ext>
            </a:extLst>
          </p:cNvPr>
          <p:cNvGrpSpPr/>
          <p:nvPr/>
        </p:nvGrpSpPr>
        <p:grpSpPr>
          <a:xfrm>
            <a:off x="7328263" y="1554482"/>
            <a:ext cx="4171427" cy="4093427"/>
            <a:chOff x="8254864" y="1738709"/>
            <a:chExt cx="3244826" cy="1860060"/>
          </a:xfrm>
        </p:grpSpPr>
        <p:sp>
          <p:nvSpPr>
            <p:cNvPr id="11" name="TextBox 10">
              <a:extLst>
                <a:ext uri="{FF2B5EF4-FFF2-40B4-BE49-F238E27FC236}">
                  <a16:creationId xmlns:a16="http://schemas.microsoft.com/office/drawing/2014/main" xmlns="" id="{8F3069FA-96D4-4230-BAC6-758ED328EE7F}"/>
                </a:ext>
              </a:extLst>
            </p:cNvPr>
            <p:cNvSpPr txBox="1"/>
            <p:nvPr/>
          </p:nvSpPr>
          <p:spPr>
            <a:xfrm>
              <a:off x="8254864" y="1767659"/>
              <a:ext cx="3244826" cy="307777"/>
            </a:xfrm>
            <a:prstGeom prst="rect">
              <a:avLst/>
            </a:prstGeom>
            <a:noFill/>
          </p:spPr>
          <p:txBody>
            <a:bodyPr wrap="square" rtlCol="0" anchor="ctr">
              <a:spAutoFit/>
            </a:bodyPr>
            <a:lstStyle/>
            <a:p>
              <a:pPr algn="r"/>
              <a:endParaRPr lang="ko-KR" altLang="en-US" sz="1400" dirty="0">
                <a:solidFill>
                  <a:schemeClr val="accent4"/>
                </a:solidFill>
                <a:cs typeface="Arial" pitchFamily="34" charset="0"/>
              </a:endParaRPr>
            </a:p>
          </p:txBody>
        </p:sp>
        <p:sp>
          <p:nvSpPr>
            <p:cNvPr id="12" name="TextBox 11">
              <a:extLst>
                <a:ext uri="{FF2B5EF4-FFF2-40B4-BE49-F238E27FC236}">
                  <a16:creationId xmlns:a16="http://schemas.microsoft.com/office/drawing/2014/main" xmlns="" id="{98D84A70-1D59-4C8A-B2D6-11ACCDFED743}"/>
                </a:ext>
              </a:extLst>
            </p:cNvPr>
            <p:cNvSpPr txBox="1"/>
            <p:nvPr/>
          </p:nvSpPr>
          <p:spPr>
            <a:xfrm>
              <a:off x="8254864" y="1738709"/>
              <a:ext cx="3244826" cy="1860060"/>
            </a:xfrm>
            <a:prstGeom prst="rect">
              <a:avLst/>
            </a:prstGeom>
            <a:noFill/>
          </p:spPr>
          <p:txBody>
            <a:bodyPr wrap="square" rtlCol="0">
              <a:spAutoFit/>
            </a:bodyPr>
            <a:lstStyle/>
            <a:p>
              <a:pPr algn="just">
                <a:buFontTx/>
                <a:buChar char="-"/>
              </a:pPr>
              <a:r>
                <a:rPr lang="id-ID" sz="2000" dirty="0" smtClean="0"/>
                <a:t>Presentasi bokong jauh lebih sering terjadi pada persalinan prematur. </a:t>
              </a:r>
            </a:p>
            <a:p>
              <a:pPr algn="just">
                <a:buFontTx/>
                <a:buChar char="-"/>
              </a:pPr>
              <a:endParaRPr lang="id-ID" sz="2000" dirty="0" smtClean="0"/>
            </a:p>
            <a:p>
              <a:pPr algn="just">
                <a:buFontTx/>
                <a:buChar char="-"/>
              </a:pPr>
              <a:r>
                <a:rPr lang="id-ID" sz="2000" dirty="0" smtClean="0"/>
                <a:t>bayi diposisikan dengan bokong di bawah dan kepala di atas. Ibu mungkin atau tidak mungkin  menyadari gejala kehamilan sungsang </a:t>
              </a:r>
            </a:p>
            <a:p>
              <a:pPr algn="just">
                <a:buFontTx/>
                <a:buChar char="-"/>
              </a:pPr>
              <a:endParaRPr lang="id-ID" sz="2000" dirty="0" smtClean="0"/>
            </a:p>
            <a:p>
              <a:pPr algn="just">
                <a:buFontTx/>
                <a:buChar char="-"/>
              </a:pPr>
              <a:r>
                <a:rPr lang="id-ID" sz="2000" dirty="0" smtClean="0"/>
                <a:t>Komplikasi termasuk persalinan pervaginam yang sulit, gawat janin, cacat lahir dan kompresi tali pusat.</a:t>
              </a:r>
              <a:endParaRPr lang="en-US" altLang="ko-KR" sz="2000" dirty="0">
                <a:cs typeface="Arial" pitchFamily="34" charset="0"/>
              </a:endParaRPr>
            </a:p>
          </p:txBody>
        </p:sp>
      </p:grpSp>
    </p:spTree>
    <p:extLst>
      <p:ext uri="{BB962C8B-B14F-4D97-AF65-F5344CB8AC3E}">
        <p14:creationId xmlns:p14="http://schemas.microsoft.com/office/powerpoint/2010/main" xmlns="" val="1299181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exagon 5">
            <a:extLst>
              <a:ext uri="{FF2B5EF4-FFF2-40B4-BE49-F238E27FC236}">
                <a16:creationId xmlns:a16="http://schemas.microsoft.com/office/drawing/2014/main" xmlns="" id="{F48C347C-D3FC-44DA-967A-1DBEBFA794F3}"/>
              </a:ext>
            </a:extLst>
          </p:cNvPr>
          <p:cNvSpPr/>
          <p:nvPr/>
        </p:nvSpPr>
        <p:spPr>
          <a:xfrm>
            <a:off x="1859699" y="1519465"/>
            <a:ext cx="4788876" cy="4128340"/>
          </a:xfrm>
          <a:prstGeom prst="hexagon">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lstStyle/>
          <a:p>
            <a:r>
              <a:rPr lang="id-ID" dirty="0" smtClean="0"/>
              <a:t>Presentasi Bokong</a:t>
            </a:r>
            <a:endParaRPr lang="en-US" dirty="0"/>
          </a:p>
        </p:txBody>
      </p:sp>
      <p:sp>
        <p:nvSpPr>
          <p:cNvPr id="3" name="Freeform: Shape 2">
            <a:extLst>
              <a:ext uri="{FF2B5EF4-FFF2-40B4-BE49-F238E27FC236}">
                <a16:creationId xmlns:a16="http://schemas.microsoft.com/office/drawing/2014/main" xmlns="" id="{4754B03F-699A-49FE-9112-BFA0A315E56D}"/>
              </a:ext>
            </a:extLst>
          </p:cNvPr>
          <p:cNvSpPr/>
          <p:nvPr/>
        </p:nvSpPr>
        <p:spPr>
          <a:xfrm>
            <a:off x="2374125" y="2154988"/>
            <a:ext cx="1034239" cy="3239145"/>
          </a:xfrm>
          <a:custGeom>
            <a:avLst/>
            <a:gdLst>
              <a:gd name="connsiteX0" fmla="*/ 1033938 w 1034239"/>
              <a:gd name="connsiteY0" fmla="*/ 2169497 h 3239145"/>
              <a:gd name="connsiteX1" fmla="*/ 1009442 w 1034239"/>
              <a:gd name="connsiteY1" fmla="*/ 2098018 h 3239145"/>
              <a:gd name="connsiteX2" fmla="*/ 1012655 w 1034239"/>
              <a:gd name="connsiteY2" fmla="*/ 2060672 h 3239145"/>
              <a:gd name="connsiteX3" fmla="*/ 1019080 w 1034239"/>
              <a:gd name="connsiteY3" fmla="*/ 2042601 h 3239145"/>
              <a:gd name="connsiteX4" fmla="*/ 988560 w 1034239"/>
              <a:gd name="connsiteY4" fmla="*/ 1976342 h 3239145"/>
              <a:gd name="connsiteX5" fmla="*/ 943585 w 1034239"/>
              <a:gd name="connsiteY5" fmla="*/ 1883579 h 3239145"/>
              <a:gd name="connsiteX6" fmla="*/ 917884 w 1034239"/>
              <a:gd name="connsiteY6" fmla="*/ 1827761 h 3239145"/>
              <a:gd name="connsiteX7" fmla="*/ 890577 w 1034239"/>
              <a:gd name="connsiteY7" fmla="*/ 1778368 h 3239145"/>
              <a:gd name="connsiteX8" fmla="*/ 829539 w 1034239"/>
              <a:gd name="connsiteY8" fmla="*/ 1693636 h 3239145"/>
              <a:gd name="connsiteX9" fmla="*/ 773319 w 1034239"/>
              <a:gd name="connsiteY9" fmla="*/ 1596055 h 3239145"/>
              <a:gd name="connsiteX10" fmla="*/ 759264 w 1034239"/>
              <a:gd name="connsiteY10" fmla="*/ 1550276 h 3239145"/>
              <a:gd name="connsiteX11" fmla="*/ 742398 w 1034239"/>
              <a:gd name="connsiteY11" fmla="*/ 1494457 h 3239145"/>
              <a:gd name="connsiteX12" fmla="*/ 737177 w 1034239"/>
              <a:gd name="connsiteY12" fmla="*/ 1358727 h 3239145"/>
              <a:gd name="connsiteX13" fmla="*/ 751634 w 1034239"/>
              <a:gd name="connsiteY13" fmla="*/ 1251909 h 3239145"/>
              <a:gd name="connsiteX14" fmla="*/ 766492 w 1034239"/>
              <a:gd name="connsiteY14" fmla="*/ 1117383 h 3239145"/>
              <a:gd name="connsiteX15" fmla="*/ 800224 w 1034239"/>
              <a:gd name="connsiteY15" fmla="*/ 1043494 h 3239145"/>
              <a:gd name="connsiteX16" fmla="*/ 821106 w 1034239"/>
              <a:gd name="connsiteY16" fmla="*/ 943101 h 3239145"/>
              <a:gd name="connsiteX17" fmla="*/ 749225 w 1034239"/>
              <a:gd name="connsiteY17" fmla="*/ 819016 h 3239145"/>
              <a:gd name="connsiteX18" fmla="*/ 740792 w 1034239"/>
              <a:gd name="connsiteY18" fmla="*/ 808174 h 3239145"/>
              <a:gd name="connsiteX19" fmla="*/ 694209 w 1034239"/>
              <a:gd name="connsiteY19" fmla="*/ 745529 h 3239145"/>
              <a:gd name="connsiteX20" fmla="*/ 687784 w 1034239"/>
              <a:gd name="connsiteY20" fmla="*/ 727056 h 3239145"/>
              <a:gd name="connsiteX21" fmla="*/ 696217 w 1034239"/>
              <a:gd name="connsiteY21" fmla="*/ 591727 h 3239145"/>
              <a:gd name="connsiteX22" fmla="*/ 674131 w 1034239"/>
              <a:gd name="connsiteY22" fmla="*/ 499366 h 3239145"/>
              <a:gd name="connsiteX23" fmla="*/ 669714 w 1034239"/>
              <a:gd name="connsiteY23" fmla="*/ 409414 h 3239145"/>
              <a:gd name="connsiteX24" fmla="*/ 666903 w 1034239"/>
              <a:gd name="connsiteY24" fmla="*/ 394556 h 3239145"/>
              <a:gd name="connsiteX25" fmla="*/ 668910 w 1034239"/>
              <a:gd name="connsiteY25" fmla="*/ 351588 h 3239145"/>
              <a:gd name="connsiteX26" fmla="*/ 665698 w 1034239"/>
              <a:gd name="connsiteY26" fmla="*/ 318258 h 3239145"/>
              <a:gd name="connsiteX27" fmla="*/ 654856 w 1034239"/>
              <a:gd name="connsiteY27" fmla="*/ 285329 h 3239145"/>
              <a:gd name="connsiteX28" fmla="*/ 646423 w 1034239"/>
              <a:gd name="connsiteY28" fmla="*/ 253605 h 3239145"/>
              <a:gd name="connsiteX29" fmla="*/ 633974 w 1034239"/>
              <a:gd name="connsiteY29" fmla="*/ 205416 h 3239145"/>
              <a:gd name="connsiteX30" fmla="*/ 621525 w 1034239"/>
              <a:gd name="connsiteY30" fmla="*/ 179314 h 3239145"/>
              <a:gd name="connsiteX31" fmla="*/ 595021 w 1034239"/>
              <a:gd name="connsiteY31" fmla="*/ 139559 h 3239145"/>
              <a:gd name="connsiteX32" fmla="*/ 594620 w 1034239"/>
              <a:gd name="connsiteY32" fmla="*/ 116669 h 3239145"/>
              <a:gd name="connsiteX33" fmla="*/ 563297 w 1034239"/>
              <a:gd name="connsiteY33" fmla="*/ 52017 h 3239145"/>
              <a:gd name="connsiteX34" fmla="*/ 544825 w 1034239"/>
              <a:gd name="connsiteY34" fmla="*/ 33544 h 3239145"/>
              <a:gd name="connsiteX35" fmla="*/ 479369 w 1034239"/>
              <a:gd name="connsiteY35" fmla="*/ 4631 h 3239145"/>
              <a:gd name="connsiteX36" fmla="*/ 455677 w 1034239"/>
              <a:gd name="connsiteY36" fmla="*/ 616 h 3239145"/>
              <a:gd name="connsiteX37" fmla="*/ 405882 w 1034239"/>
              <a:gd name="connsiteY37" fmla="*/ 1017 h 3239145"/>
              <a:gd name="connsiteX38" fmla="*/ 330387 w 1034239"/>
              <a:gd name="connsiteY38" fmla="*/ 19088 h 3239145"/>
              <a:gd name="connsiteX39" fmla="*/ 287820 w 1034239"/>
              <a:gd name="connsiteY39" fmla="*/ 50410 h 3239145"/>
              <a:gd name="connsiteX40" fmla="*/ 293041 w 1034239"/>
              <a:gd name="connsiteY40" fmla="*/ 78922 h 3239145"/>
              <a:gd name="connsiteX41" fmla="*/ 276175 w 1034239"/>
              <a:gd name="connsiteY41" fmla="*/ 96591 h 3239145"/>
              <a:gd name="connsiteX42" fmla="*/ 260513 w 1034239"/>
              <a:gd name="connsiteY42" fmla="*/ 125905 h 3239145"/>
              <a:gd name="connsiteX43" fmla="*/ 247262 w 1034239"/>
              <a:gd name="connsiteY43" fmla="*/ 176905 h 3239145"/>
              <a:gd name="connsiteX44" fmla="*/ 236018 w 1034239"/>
              <a:gd name="connsiteY44" fmla="*/ 203810 h 3239145"/>
              <a:gd name="connsiteX45" fmla="*/ 223569 w 1034239"/>
              <a:gd name="connsiteY45" fmla="*/ 271274 h 3239145"/>
              <a:gd name="connsiteX46" fmla="*/ 213931 w 1034239"/>
              <a:gd name="connsiteY46" fmla="*/ 309022 h 3239145"/>
              <a:gd name="connsiteX47" fmla="*/ 219152 w 1034239"/>
              <a:gd name="connsiteY47" fmla="*/ 369257 h 3239145"/>
              <a:gd name="connsiteX48" fmla="*/ 208711 w 1034239"/>
              <a:gd name="connsiteY48" fmla="*/ 454792 h 3239145"/>
              <a:gd name="connsiteX49" fmla="*/ 192648 w 1034239"/>
              <a:gd name="connsiteY49" fmla="*/ 535507 h 3239145"/>
              <a:gd name="connsiteX50" fmla="*/ 188632 w 1034239"/>
              <a:gd name="connsiteY50" fmla="*/ 548759 h 3239145"/>
              <a:gd name="connsiteX51" fmla="*/ 189435 w 1034239"/>
              <a:gd name="connsiteY51" fmla="*/ 606184 h 3239145"/>
              <a:gd name="connsiteX52" fmla="*/ 186223 w 1034239"/>
              <a:gd name="connsiteY52" fmla="*/ 635900 h 3239145"/>
              <a:gd name="connsiteX53" fmla="*/ 142853 w 1034239"/>
              <a:gd name="connsiteY53" fmla="*/ 673246 h 3239145"/>
              <a:gd name="connsiteX54" fmla="*/ 16359 w 1034239"/>
              <a:gd name="connsiteY54" fmla="*/ 808575 h 3239145"/>
              <a:gd name="connsiteX55" fmla="*/ 1500 w 1034239"/>
              <a:gd name="connsiteY55" fmla="*/ 864393 h 3239145"/>
              <a:gd name="connsiteX56" fmla="*/ 27602 w 1034239"/>
              <a:gd name="connsiteY56" fmla="*/ 965188 h 3239145"/>
              <a:gd name="connsiteX57" fmla="*/ 102295 w 1034239"/>
              <a:gd name="connsiteY57" fmla="*/ 1158745 h 3239145"/>
              <a:gd name="connsiteX58" fmla="*/ 182609 w 1034239"/>
              <a:gd name="connsiteY58" fmla="*/ 1305719 h 3239145"/>
              <a:gd name="connsiteX59" fmla="*/ 246458 w 1034239"/>
              <a:gd name="connsiteY59" fmla="*/ 1373585 h 3239145"/>
              <a:gd name="connsiteX60" fmla="*/ 252080 w 1034239"/>
              <a:gd name="connsiteY60" fmla="*/ 1391655 h 3239145"/>
              <a:gd name="connsiteX61" fmla="*/ 227585 w 1034239"/>
              <a:gd name="connsiteY61" fmla="*/ 1545055 h 3239145"/>
              <a:gd name="connsiteX62" fmla="*/ 238829 w 1034239"/>
              <a:gd name="connsiteY62" fmla="*/ 1730179 h 3239145"/>
              <a:gd name="connsiteX63" fmla="*/ 209915 w 1034239"/>
              <a:gd name="connsiteY63" fmla="*/ 1842619 h 3239145"/>
              <a:gd name="connsiteX64" fmla="*/ 158916 w 1034239"/>
              <a:gd name="connsiteY64" fmla="*/ 1932571 h 3239145"/>
              <a:gd name="connsiteX65" fmla="*/ 104704 w 1034239"/>
              <a:gd name="connsiteY65" fmla="*/ 2008869 h 3239145"/>
              <a:gd name="connsiteX66" fmla="*/ 133216 w 1034239"/>
              <a:gd name="connsiteY66" fmla="*/ 2085168 h 3239145"/>
              <a:gd name="connsiteX67" fmla="*/ 239230 w 1034239"/>
              <a:gd name="connsiteY67" fmla="*/ 2100829 h 3239145"/>
              <a:gd name="connsiteX68" fmla="*/ 352473 w 1034239"/>
              <a:gd name="connsiteY68" fmla="*/ 2108057 h 3239145"/>
              <a:gd name="connsiteX69" fmla="*/ 376969 w 1034239"/>
              <a:gd name="connsiteY69" fmla="*/ 2129742 h 3239145"/>
              <a:gd name="connsiteX70" fmla="*/ 378173 w 1034239"/>
              <a:gd name="connsiteY70" fmla="*/ 2203229 h 3239145"/>
              <a:gd name="connsiteX71" fmla="*/ 374961 w 1034239"/>
              <a:gd name="connsiteY71" fmla="*/ 2267480 h 3239145"/>
              <a:gd name="connsiteX72" fmla="*/ 365323 w 1034239"/>
              <a:gd name="connsiteY72" fmla="*/ 2334944 h 3239145"/>
              <a:gd name="connsiteX73" fmla="*/ 335607 w 1034239"/>
              <a:gd name="connsiteY73" fmla="*/ 2461037 h 3239145"/>
              <a:gd name="connsiteX74" fmla="*/ 317938 w 1034239"/>
              <a:gd name="connsiteY74" fmla="*/ 2479911 h 3239145"/>
              <a:gd name="connsiteX75" fmla="*/ 331993 w 1034239"/>
              <a:gd name="connsiteY75" fmla="*/ 2497982 h 3239145"/>
              <a:gd name="connsiteX76" fmla="*/ 340426 w 1034239"/>
              <a:gd name="connsiteY76" fmla="*/ 2564643 h 3239145"/>
              <a:gd name="connsiteX77" fmla="*/ 372953 w 1034239"/>
              <a:gd name="connsiteY77" fmla="*/ 2713224 h 3239145"/>
              <a:gd name="connsiteX78" fmla="*/ 404276 w 1034239"/>
              <a:gd name="connsiteY78" fmla="*/ 2861002 h 3239145"/>
              <a:gd name="connsiteX79" fmla="*/ 404276 w 1034239"/>
              <a:gd name="connsiteY79" fmla="*/ 2897544 h 3239145"/>
              <a:gd name="connsiteX80" fmla="*/ 385000 w 1034239"/>
              <a:gd name="connsiteY80" fmla="*/ 3018417 h 3239145"/>
              <a:gd name="connsiteX81" fmla="*/ 378173 w 1034239"/>
              <a:gd name="connsiteY81" fmla="*/ 3040905 h 3239145"/>
              <a:gd name="connsiteX82" fmla="*/ 372551 w 1034239"/>
              <a:gd name="connsiteY82" fmla="*/ 3070220 h 3239145"/>
              <a:gd name="connsiteX83" fmla="*/ 391425 w 1034239"/>
              <a:gd name="connsiteY83" fmla="*/ 3124030 h 3239145"/>
              <a:gd name="connsiteX84" fmla="*/ 418331 w 1034239"/>
              <a:gd name="connsiteY84" fmla="*/ 3213982 h 3239145"/>
              <a:gd name="connsiteX85" fmla="*/ 431984 w 1034239"/>
              <a:gd name="connsiteY85" fmla="*/ 3228439 h 3239145"/>
              <a:gd name="connsiteX86" fmla="*/ 436401 w 1034239"/>
              <a:gd name="connsiteY86" fmla="*/ 3212376 h 3239145"/>
              <a:gd name="connsiteX87" fmla="*/ 436803 w 1034239"/>
              <a:gd name="connsiteY87" fmla="*/ 3137684 h 3239145"/>
              <a:gd name="connsiteX88" fmla="*/ 444031 w 1034239"/>
              <a:gd name="connsiteY88" fmla="*/ 3117605 h 3239145"/>
              <a:gd name="connsiteX89" fmla="*/ 467322 w 1034239"/>
              <a:gd name="connsiteY89" fmla="*/ 3125636 h 3239145"/>
              <a:gd name="connsiteX90" fmla="*/ 512298 w 1034239"/>
              <a:gd name="connsiteY90" fmla="*/ 3169006 h 3239145"/>
              <a:gd name="connsiteX91" fmla="*/ 600644 w 1034239"/>
              <a:gd name="connsiteY91" fmla="*/ 3220809 h 3239145"/>
              <a:gd name="connsiteX92" fmla="*/ 704650 w 1034239"/>
              <a:gd name="connsiteY92" fmla="*/ 3238076 h 3239145"/>
              <a:gd name="connsiteX93" fmla="*/ 792193 w 1034239"/>
              <a:gd name="connsiteY93" fmla="*/ 3223218 h 3239145"/>
              <a:gd name="connsiteX94" fmla="*/ 800626 w 1034239"/>
              <a:gd name="connsiteY94" fmla="*/ 3209565 h 3239145"/>
              <a:gd name="connsiteX95" fmla="*/ 763280 w 1034239"/>
              <a:gd name="connsiteY95" fmla="*/ 3165392 h 3239145"/>
              <a:gd name="connsiteX96" fmla="*/ 748421 w 1034239"/>
              <a:gd name="connsiteY96" fmla="*/ 3157762 h 3239145"/>
              <a:gd name="connsiteX97" fmla="*/ 733965 w 1034239"/>
              <a:gd name="connsiteY97" fmla="*/ 3149329 h 3239145"/>
              <a:gd name="connsiteX98" fmla="*/ 691398 w 1034239"/>
              <a:gd name="connsiteY98" fmla="*/ 3131258 h 3239145"/>
              <a:gd name="connsiteX99" fmla="*/ 650840 w 1034239"/>
              <a:gd name="connsiteY99" fmla="*/ 3028456 h 3239145"/>
              <a:gd name="connsiteX100" fmla="*/ 700635 w 1034239"/>
              <a:gd name="connsiteY100" fmla="*/ 3015606 h 3239145"/>
              <a:gd name="connsiteX101" fmla="*/ 750028 w 1034239"/>
              <a:gd name="connsiteY101" fmla="*/ 3098330 h 3239145"/>
              <a:gd name="connsiteX102" fmla="*/ 799822 w 1034239"/>
              <a:gd name="connsiteY102" fmla="*/ 3173825 h 3239145"/>
              <a:gd name="connsiteX103" fmla="*/ 879333 w 1034239"/>
              <a:gd name="connsiteY103" fmla="*/ 3195108 h 3239145"/>
              <a:gd name="connsiteX104" fmla="*/ 948403 w 1034239"/>
              <a:gd name="connsiteY104" fmla="*/ 3186675 h 3239145"/>
              <a:gd name="connsiteX105" fmla="*/ 960049 w 1034239"/>
              <a:gd name="connsiteY105" fmla="*/ 3159770 h 3239145"/>
              <a:gd name="connsiteX106" fmla="*/ 924309 w 1034239"/>
              <a:gd name="connsiteY106" fmla="*/ 3132865 h 3239145"/>
              <a:gd name="connsiteX107" fmla="*/ 888971 w 1034239"/>
              <a:gd name="connsiteY107" fmla="*/ 3106361 h 3239145"/>
              <a:gd name="connsiteX108" fmla="*/ 885357 w 1034239"/>
              <a:gd name="connsiteY108" fmla="*/ 3049740 h 3239145"/>
              <a:gd name="connsiteX109" fmla="*/ 897806 w 1034239"/>
              <a:gd name="connsiteY109" fmla="*/ 2938103 h 3239145"/>
              <a:gd name="connsiteX110" fmla="*/ 901018 w 1034239"/>
              <a:gd name="connsiteY110" fmla="*/ 2847348 h 3239145"/>
              <a:gd name="connsiteX111" fmla="*/ 928727 w 1034239"/>
              <a:gd name="connsiteY111" fmla="*/ 2644154 h 3239145"/>
              <a:gd name="connsiteX112" fmla="*/ 937561 w 1034239"/>
              <a:gd name="connsiteY112" fmla="*/ 2606004 h 3239145"/>
              <a:gd name="connsiteX113" fmla="*/ 967679 w 1034239"/>
              <a:gd name="connsiteY113" fmla="*/ 2422487 h 3239145"/>
              <a:gd name="connsiteX114" fmla="*/ 1021088 w 1034239"/>
              <a:gd name="connsiteY114" fmla="*/ 2219694 h 3239145"/>
              <a:gd name="connsiteX115" fmla="*/ 1033938 w 1034239"/>
              <a:gd name="connsiteY115" fmla="*/ 2169497 h 3239145"/>
              <a:gd name="connsiteX116" fmla="*/ 348457 w 1034239"/>
              <a:gd name="connsiteY116" fmla="*/ 1170390 h 3239145"/>
              <a:gd name="connsiteX117" fmla="*/ 298261 w 1034239"/>
              <a:gd name="connsiteY117" fmla="*/ 1257933 h 3239145"/>
              <a:gd name="connsiteX118" fmla="*/ 285009 w 1034239"/>
              <a:gd name="connsiteY118" fmla="*/ 1269980 h 3239145"/>
              <a:gd name="connsiteX119" fmla="*/ 277379 w 1034239"/>
              <a:gd name="connsiteY119" fmla="*/ 1257933 h 3239145"/>
              <a:gd name="connsiteX120" fmla="*/ 215136 w 1034239"/>
              <a:gd name="connsiteY120" fmla="*/ 1032651 h 3239145"/>
              <a:gd name="connsiteX121" fmla="*/ 195057 w 1034239"/>
              <a:gd name="connsiteY121" fmla="*/ 907763 h 3239145"/>
              <a:gd name="connsiteX122" fmla="*/ 201884 w 1034239"/>
              <a:gd name="connsiteY122" fmla="*/ 892102 h 3239145"/>
              <a:gd name="connsiteX123" fmla="*/ 273364 w 1034239"/>
              <a:gd name="connsiteY123" fmla="*/ 837087 h 3239145"/>
              <a:gd name="connsiteX124" fmla="*/ 325969 w 1034239"/>
              <a:gd name="connsiteY124" fmla="*/ 958361 h 3239145"/>
              <a:gd name="connsiteX125" fmla="*/ 365323 w 1034239"/>
              <a:gd name="connsiteY125" fmla="*/ 1073210 h 3239145"/>
              <a:gd name="connsiteX126" fmla="*/ 348457 w 1034239"/>
              <a:gd name="connsiteY126" fmla="*/ 1170390 h 3239145"/>
              <a:gd name="connsiteX127" fmla="*/ 814681 w 1034239"/>
              <a:gd name="connsiteY127" fmla="*/ 2290772 h 3239145"/>
              <a:gd name="connsiteX128" fmla="*/ 751232 w 1034239"/>
              <a:gd name="connsiteY128" fmla="*/ 2514045 h 3239145"/>
              <a:gd name="connsiteX129" fmla="*/ 758461 w 1034239"/>
              <a:gd name="connsiteY129" fmla="*/ 2565446 h 3239145"/>
              <a:gd name="connsiteX130" fmla="*/ 764083 w 1034239"/>
              <a:gd name="connsiteY130" fmla="*/ 2709208 h 3239145"/>
              <a:gd name="connsiteX131" fmla="*/ 750429 w 1034239"/>
              <a:gd name="connsiteY131" fmla="*/ 2824860 h 3239145"/>
              <a:gd name="connsiteX132" fmla="*/ 695013 w 1034239"/>
              <a:gd name="connsiteY132" fmla="*/ 2879875 h 3239145"/>
              <a:gd name="connsiteX133" fmla="*/ 641202 w 1034239"/>
              <a:gd name="connsiteY133" fmla="*/ 2948142 h 3239145"/>
              <a:gd name="connsiteX134" fmla="*/ 625139 w 1034239"/>
              <a:gd name="connsiteY134" fmla="*/ 3010787 h 3239145"/>
              <a:gd name="connsiteX135" fmla="*/ 600644 w 1034239"/>
              <a:gd name="connsiteY135" fmla="*/ 3009181 h 3239145"/>
              <a:gd name="connsiteX136" fmla="*/ 568919 w 1034239"/>
              <a:gd name="connsiteY136" fmla="*/ 2885497 h 3239145"/>
              <a:gd name="connsiteX137" fmla="*/ 558479 w 1034239"/>
              <a:gd name="connsiteY137" fmla="*/ 2832892 h 3239145"/>
              <a:gd name="connsiteX138" fmla="*/ 545628 w 1034239"/>
              <a:gd name="connsiteY138" fmla="*/ 2736113 h 3239145"/>
              <a:gd name="connsiteX139" fmla="*/ 527558 w 1034239"/>
              <a:gd name="connsiteY139" fmla="*/ 2626886 h 3239145"/>
              <a:gd name="connsiteX140" fmla="*/ 523140 w 1034239"/>
              <a:gd name="connsiteY140" fmla="*/ 2505210 h 3239145"/>
              <a:gd name="connsiteX141" fmla="*/ 522739 w 1034239"/>
              <a:gd name="connsiteY141" fmla="*/ 2414455 h 3239145"/>
              <a:gd name="connsiteX142" fmla="*/ 528361 w 1034239"/>
              <a:gd name="connsiteY142" fmla="*/ 2393172 h 3239145"/>
              <a:gd name="connsiteX143" fmla="*/ 579360 w 1034239"/>
              <a:gd name="connsiteY143" fmla="*/ 2259449 h 3239145"/>
              <a:gd name="connsiteX144" fmla="*/ 607069 w 1034239"/>
              <a:gd name="connsiteY144" fmla="*/ 2177930 h 3239145"/>
              <a:gd name="connsiteX145" fmla="*/ 610281 w 1034239"/>
              <a:gd name="connsiteY145" fmla="*/ 2162671 h 3239145"/>
              <a:gd name="connsiteX146" fmla="*/ 638793 w 1034239"/>
              <a:gd name="connsiteY146" fmla="*/ 2138576 h 3239145"/>
              <a:gd name="connsiteX147" fmla="*/ 754043 w 1034239"/>
              <a:gd name="connsiteY147" fmla="*/ 2140986 h 3239145"/>
              <a:gd name="connsiteX148" fmla="*/ 774524 w 1034239"/>
              <a:gd name="connsiteY148" fmla="*/ 2151025 h 3239145"/>
              <a:gd name="connsiteX149" fmla="*/ 822712 w 1034239"/>
              <a:gd name="connsiteY149" fmla="*/ 2255032 h 3239145"/>
              <a:gd name="connsiteX150" fmla="*/ 825121 w 1034239"/>
              <a:gd name="connsiteY150" fmla="*/ 2264670 h 3239145"/>
              <a:gd name="connsiteX151" fmla="*/ 814681 w 1034239"/>
              <a:gd name="connsiteY151" fmla="*/ 2290772 h 3239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034239" h="3239145">
                <a:moveTo>
                  <a:pt x="1033938" y="2169497"/>
                </a:moveTo>
                <a:cubicBezTo>
                  <a:pt x="1031127" y="2143395"/>
                  <a:pt x="1021088" y="2120506"/>
                  <a:pt x="1009442" y="2098018"/>
                </a:cubicBezTo>
                <a:cubicBezTo>
                  <a:pt x="1002615" y="2084766"/>
                  <a:pt x="999001" y="2072719"/>
                  <a:pt x="1012655" y="2060672"/>
                </a:cubicBezTo>
                <a:cubicBezTo>
                  <a:pt x="1016670" y="2057058"/>
                  <a:pt x="1023096" y="2051034"/>
                  <a:pt x="1019080" y="2042601"/>
                </a:cubicBezTo>
                <a:cubicBezTo>
                  <a:pt x="1008639" y="2020916"/>
                  <a:pt x="997797" y="1998830"/>
                  <a:pt x="988560" y="1976342"/>
                </a:cubicBezTo>
                <a:cubicBezTo>
                  <a:pt x="975710" y="1944618"/>
                  <a:pt x="949608" y="1919319"/>
                  <a:pt x="943585" y="1883579"/>
                </a:cubicBezTo>
                <a:cubicBezTo>
                  <a:pt x="939970" y="1863099"/>
                  <a:pt x="926719" y="1846233"/>
                  <a:pt x="917884" y="1827761"/>
                </a:cubicBezTo>
                <a:cubicBezTo>
                  <a:pt x="909853" y="1810493"/>
                  <a:pt x="902223" y="1792021"/>
                  <a:pt x="890577" y="1778368"/>
                </a:cubicBezTo>
                <a:cubicBezTo>
                  <a:pt x="868089" y="1751463"/>
                  <a:pt x="846806" y="1724156"/>
                  <a:pt x="829539" y="1693636"/>
                </a:cubicBezTo>
                <a:cubicBezTo>
                  <a:pt x="811066" y="1661109"/>
                  <a:pt x="784964" y="1633401"/>
                  <a:pt x="773319" y="1596055"/>
                </a:cubicBezTo>
                <a:cubicBezTo>
                  <a:pt x="768500" y="1580795"/>
                  <a:pt x="766894" y="1563528"/>
                  <a:pt x="759264" y="1550276"/>
                </a:cubicBezTo>
                <a:cubicBezTo>
                  <a:pt x="749225" y="1532205"/>
                  <a:pt x="745209" y="1514134"/>
                  <a:pt x="742398" y="1494457"/>
                </a:cubicBezTo>
                <a:cubicBezTo>
                  <a:pt x="736374" y="1449482"/>
                  <a:pt x="736374" y="1404104"/>
                  <a:pt x="737177" y="1358727"/>
                </a:cubicBezTo>
                <a:cubicBezTo>
                  <a:pt x="737981" y="1322184"/>
                  <a:pt x="750028" y="1288050"/>
                  <a:pt x="751634" y="1251909"/>
                </a:cubicBezTo>
                <a:cubicBezTo>
                  <a:pt x="753642" y="1206531"/>
                  <a:pt x="754043" y="1161556"/>
                  <a:pt x="766492" y="1117383"/>
                </a:cubicBezTo>
                <a:cubicBezTo>
                  <a:pt x="773720" y="1090879"/>
                  <a:pt x="782555" y="1065982"/>
                  <a:pt x="800224" y="1043494"/>
                </a:cubicBezTo>
                <a:cubicBezTo>
                  <a:pt x="823113" y="1014179"/>
                  <a:pt x="827129" y="978841"/>
                  <a:pt x="821106" y="943101"/>
                </a:cubicBezTo>
                <a:cubicBezTo>
                  <a:pt x="812673" y="892905"/>
                  <a:pt x="794200" y="848331"/>
                  <a:pt x="749225" y="819016"/>
                </a:cubicBezTo>
                <a:cubicBezTo>
                  <a:pt x="745610" y="816607"/>
                  <a:pt x="742799" y="812189"/>
                  <a:pt x="740792" y="808174"/>
                </a:cubicBezTo>
                <a:cubicBezTo>
                  <a:pt x="728744" y="784883"/>
                  <a:pt x="712682" y="764001"/>
                  <a:pt x="694209" y="745529"/>
                </a:cubicBezTo>
                <a:cubicBezTo>
                  <a:pt x="688989" y="740308"/>
                  <a:pt x="687383" y="735088"/>
                  <a:pt x="687784" y="727056"/>
                </a:cubicBezTo>
                <a:cubicBezTo>
                  <a:pt x="690595" y="681679"/>
                  <a:pt x="692202" y="636703"/>
                  <a:pt x="696217" y="591727"/>
                </a:cubicBezTo>
                <a:cubicBezTo>
                  <a:pt x="699028" y="560003"/>
                  <a:pt x="680154" y="530287"/>
                  <a:pt x="674131" y="499366"/>
                </a:cubicBezTo>
                <a:cubicBezTo>
                  <a:pt x="668509" y="469650"/>
                  <a:pt x="650840" y="440335"/>
                  <a:pt x="669714" y="409414"/>
                </a:cubicBezTo>
                <a:cubicBezTo>
                  <a:pt x="672926" y="404194"/>
                  <a:pt x="669312" y="399375"/>
                  <a:pt x="666903" y="394556"/>
                </a:cubicBezTo>
                <a:cubicBezTo>
                  <a:pt x="660076" y="379698"/>
                  <a:pt x="662485" y="365643"/>
                  <a:pt x="668910" y="351588"/>
                </a:cubicBezTo>
                <a:cubicBezTo>
                  <a:pt x="674532" y="339541"/>
                  <a:pt x="672123" y="324281"/>
                  <a:pt x="665698" y="318258"/>
                </a:cubicBezTo>
                <a:cubicBezTo>
                  <a:pt x="655257" y="307817"/>
                  <a:pt x="656060" y="296573"/>
                  <a:pt x="654856" y="285329"/>
                </a:cubicBezTo>
                <a:cubicBezTo>
                  <a:pt x="653249" y="274085"/>
                  <a:pt x="650037" y="264046"/>
                  <a:pt x="646423" y="253605"/>
                </a:cubicBezTo>
                <a:cubicBezTo>
                  <a:pt x="641202" y="237944"/>
                  <a:pt x="631966" y="223487"/>
                  <a:pt x="633974" y="205416"/>
                </a:cubicBezTo>
                <a:cubicBezTo>
                  <a:pt x="635179" y="195377"/>
                  <a:pt x="628352" y="186944"/>
                  <a:pt x="621525" y="179314"/>
                </a:cubicBezTo>
                <a:cubicBezTo>
                  <a:pt x="611084" y="167267"/>
                  <a:pt x="601045" y="154819"/>
                  <a:pt x="595021" y="139559"/>
                </a:cubicBezTo>
                <a:cubicBezTo>
                  <a:pt x="591407" y="131126"/>
                  <a:pt x="599037" y="125504"/>
                  <a:pt x="594620" y="116669"/>
                </a:cubicBezTo>
                <a:cubicBezTo>
                  <a:pt x="583778" y="95386"/>
                  <a:pt x="574541" y="73300"/>
                  <a:pt x="563297" y="52017"/>
                </a:cubicBezTo>
                <a:cubicBezTo>
                  <a:pt x="558479" y="43182"/>
                  <a:pt x="554061" y="35151"/>
                  <a:pt x="544825" y="33544"/>
                </a:cubicBezTo>
                <a:cubicBezTo>
                  <a:pt x="520329" y="29930"/>
                  <a:pt x="500652" y="15474"/>
                  <a:pt x="479369" y="4631"/>
                </a:cubicBezTo>
                <a:cubicBezTo>
                  <a:pt x="471739" y="616"/>
                  <a:pt x="463708" y="-991"/>
                  <a:pt x="455677" y="616"/>
                </a:cubicBezTo>
                <a:cubicBezTo>
                  <a:pt x="438811" y="3427"/>
                  <a:pt x="422346" y="-188"/>
                  <a:pt x="405882" y="1017"/>
                </a:cubicBezTo>
                <a:cubicBezTo>
                  <a:pt x="380181" y="3025"/>
                  <a:pt x="353276" y="-1794"/>
                  <a:pt x="330387" y="19088"/>
                </a:cubicBezTo>
                <a:cubicBezTo>
                  <a:pt x="317938" y="30332"/>
                  <a:pt x="311111" y="49607"/>
                  <a:pt x="287820" y="50410"/>
                </a:cubicBezTo>
                <a:cubicBezTo>
                  <a:pt x="309103" y="58843"/>
                  <a:pt x="299466" y="69686"/>
                  <a:pt x="293041" y="78922"/>
                </a:cubicBezTo>
                <a:cubicBezTo>
                  <a:pt x="288222" y="85347"/>
                  <a:pt x="282198" y="90969"/>
                  <a:pt x="276175" y="96591"/>
                </a:cubicBezTo>
                <a:cubicBezTo>
                  <a:pt x="266938" y="104221"/>
                  <a:pt x="260513" y="113457"/>
                  <a:pt x="260513" y="125905"/>
                </a:cubicBezTo>
                <a:cubicBezTo>
                  <a:pt x="260513" y="144378"/>
                  <a:pt x="253687" y="160441"/>
                  <a:pt x="247262" y="176905"/>
                </a:cubicBezTo>
                <a:cubicBezTo>
                  <a:pt x="243647" y="186141"/>
                  <a:pt x="234813" y="192968"/>
                  <a:pt x="236018" y="203810"/>
                </a:cubicBezTo>
                <a:cubicBezTo>
                  <a:pt x="238427" y="227503"/>
                  <a:pt x="227585" y="248786"/>
                  <a:pt x="223569" y="271274"/>
                </a:cubicBezTo>
                <a:cubicBezTo>
                  <a:pt x="221159" y="284124"/>
                  <a:pt x="210317" y="298982"/>
                  <a:pt x="213931" y="309022"/>
                </a:cubicBezTo>
                <a:cubicBezTo>
                  <a:pt x="221159" y="329502"/>
                  <a:pt x="215136" y="349580"/>
                  <a:pt x="219152" y="369257"/>
                </a:cubicBezTo>
                <a:cubicBezTo>
                  <a:pt x="225577" y="399375"/>
                  <a:pt x="218750" y="427083"/>
                  <a:pt x="208711" y="454792"/>
                </a:cubicBezTo>
                <a:cubicBezTo>
                  <a:pt x="199073" y="480894"/>
                  <a:pt x="187829" y="506594"/>
                  <a:pt x="192648" y="535507"/>
                </a:cubicBezTo>
                <a:cubicBezTo>
                  <a:pt x="193451" y="540326"/>
                  <a:pt x="191042" y="544743"/>
                  <a:pt x="188632" y="548759"/>
                </a:cubicBezTo>
                <a:cubicBezTo>
                  <a:pt x="177388" y="568035"/>
                  <a:pt x="176987" y="586908"/>
                  <a:pt x="189435" y="606184"/>
                </a:cubicBezTo>
                <a:cubicBezTo>
                  <a:pt x="196664" y="616625"/>
                  <a:pt x="195057" y="625459"/>
                  <a:pt x="186223" y="635900"/>
                </a:cubicBezTo>
                <a:cubicBezTo>
                  <a:pt x="173373" y="650356"/>
                  <a:pt x="157711" y="661199"/>
                  <a:pt x="142853" y="673246"/>
                </a:cubicBezTo>
                <a:cubicBezTo>
                  <a:pt x="93862" y="711797"/>
                  <a:pt x="50090" y="755969"/>
                  <a:pt x="16359" y="808575"/>
                </a:cubicBezTo>
                <a:cubicBezTo>
                  <a:pt x="5516" y="825441"/>
                  <a:pt x="-3720" y="845118"/>
                  <a:pt x="1500" y="864393"/>
                </a:cubicBezTo>
                <a:cubicBezTo>
                  <a:pt x="10737" y="897724"/>
                  <a:pt x="17563" y="931857"/>
                  <a:pt x="27602" y="965188"/>
                </a:cubicBezTo>
                <a:cubicBezTo>
                  <a:pt x="47279" y="1031848"/>
                  <a:pt x="68161" y="1098107"/>
                  <a:pt x="102295" y="1158745"/>
                </a:cubicBezTo>
                <a:cubicBezTo>
                  <a:pt x="129601" y="1207335"/>
                  <a:pt x="150081" y="1259940"/>
                  <a:pt x="182609" y="1305719"/>
                </a:cubicBezTo>
                <a:cubicBezTo>
                  <a:pt x="200679" y="1331821"/>
                  <a:pt x="223167" y="1353105"/>
                  <a:pt x="246458" y="1373585"/>
                </a:cubicBezTo>
                <a:cubicBezTo>
                  <a:pt x="253687" y="1380010"/>
                  <a:pt x="254891" y="1383222"/>
                  <a:pt x="252080" y="1391655"/>
                </a:cubicBezTo>
                <a:cubicBezTo>
                  <a:pt x="236018" y="1441450"/>
                  <a:pt x="223167" y="1491646"/>
                  <a:pt x="227585" y="1545055"/>
                </a:cubicBezTo>
                <a:cubicBezTo>
                  <a:pt x="233207" y="1606897"/>
                  <a:pt x="238829" y="1668337"/>
                  <a:pt x="238829" y="1730179"/>
                </a:cubicBezTo>
                <a:cubicBezTo>
                  <a:pt x="238829" y="1770738"/>
                  <a:pt x="232805" y="1807682"/>
                  <a:pt x="209915" y="1842619"/>
                </a:cubicBezTo>
                <a:cubicBezTo>
                  <a:pt x="191443" y="1871532"/>
                  <a:pt x="178995" y="1904059"/>
                  <a:pt x="158916" y="1932571"/>
                </a:cubicBezTo>
                <a:cubicBezTo>
                  <a:pt x="140845" y="1957870"/>
                  <a:pt x="125586" y="1985176"/>
                  <a:pt x="104704" y="2008869"/>
                </a:cubicBezTo>
                <a:cubicBezTo>
                  <a:pt x="79405" y="2038184"/>
                  <a:pt x="94665" y="2083160"/>
                  <a:pt x="133216" y="2085168"/>
                </a:cubicBezTo>
                <a:cubicBezTo>
                  <a:pt x="169357" y="2087175"/>
                  <a:pt x="204293" y="2091994"/>
                  <a:pt x="239230" y="2100829"/>
                </a:cubicBezTo>
                <a:cubicBezTo>
                  <a:pt x="276175" y="2110467"/>
                  <a:pt x="314324" y="2111270"/>
                  <a:pt x="352473" y="2108057"/>
                </a:cubicBezTo>
                <a:cubicBezTo>
                  <a:pt x="369741" y="2106451"/>
                  <a:pt x="376567" y="2113278"/>
                  <a:pt x="376969" y="2129742"/>
                </a:cubicBezTo>
                <a:cubicBezTo>
                  <a:pt x="376969" y="2154238"/>
                  <a:pt x="377370" y="2178733"/>
                  <a:pt x="378173" y="2203229"/>
                </a:cubicBezTo>
                <a:cubicBezTo>
                  <a:pt x="378977" y="2224914"/>
                  <a:pt x="370544" y="2247000"/>
                  <a:pt x="374961" y="2267480"/>
                </a:cubicBezTo>
                <a:cubicBezTo>
                  <a:pt x="380181" y="2292378"/>
                  <a:pt x="373756" y="2313661"/>
                  <a:pt x="365323" y="2334944"/>
                </a:cubicBezTo>
                <a:cubicBezTo>
                  <a:pt x="349662" y="2375904"/>
                  <a:pt x="344843" y="2418873"/>
                  <a:pt x="335607" y="2461037"/>
                </a:cubicBezTo>
                <a:cubicBezTo>
                  <a:pt x="333198" y="2471478"/>
                  <a:pt x="331591" y="2479911"/>
                  <a:pt x="317938" y="2479911"/>
                </a:cubicBezTo>
                <a:cubicBezTo>
                  <a:pt x="322757" y="2487139"/>
                  <a:pt x="332796" y="2487943"/>
                  <a:pt x="331993" y="2497982"/>
                </a:cubicBezTo>
                <a:cubicBezTo>
                  <a:pt x="330387" y="2520871"/>
                  <a:pt x="337615" y="2542556"/>
                  <a:pt x="340426" y="2564643"/>
                </a:cubicBezTo>
                <a:cubicBezTo>
                  <a:pt x="347253" y="2615241"/>
                  <a:pt x="358497" y="2664634"/>
                  <a:pt x="372953" y="2713224"/>
                </a:cubicBezTo>
                <a:cubicBezTo>
                  <a:pt x="387410" y="2761814"/>
                  <a:pt x="392630" y="2812010"/>
                  <a:pt x="404276" y="2861002"/>
                </a:cubicBezTo>
                <a:cubicBezTo>
                  <a:pt x="407087" y="2872647"/>
                  <a:pt x="407890" y="2885899"/>
                  <a:pt x="404276" y="2897544"/>
                </a:cubicBezTo>
                <a:cubicBezTo>
                  <a:pt x="391425" y="2936898"/>
                  <a:pt x="381386" y="2976654"/>
                  <a:pt x="385000" y="3018417"/>
                </a:cubicBezTo>
                <a:cubicBezTo>
                  <a:pt x="385803" y="3026850"/>
                  <a:pt x="384599" y="3036488"/>
                  <a:pt x="378173" y="3040905"/>
                </a:cubicBezTo>
                <a:cubicBezTo>
                  <a:pt x="366126" y="3049740"/>
                  <a:pt x="368937" y="3059779"/>
                  <a:pt x="372551" y="3070220"/>
                </a:cubicBezTo>
                <a:cubicBezTo>
                  <a:pt x="379378" y="3087889"/>
                  <a:pt x="386606" y="3105558"/>
                  <a:pt x="391425" y="3124030"/>
                </a:cubicBezTo>
                <a:cubicBezTo>
                  <a:pt x="399457" y="3154148"/>
                  <a:pt x="409094" y="3183864"/>
                  <a:pt x="418331" y="3213982"/>
                </a:cubicBezTo>
                <a:cubicBezTo>
                  <a:pt x="420338" y="3221210"/>
                  <a:pt x="421543" y="3230446"/>
                  <a:pt x="431984" y="3228439"/>
                </a:cubicBezTo>
                <a:cubicBezTo>
                  <a:pt x="441622" y="3226431"/>
                  <a:pt x="436401" y="3217596"/>
                  <a:pt x="436401" y="3212376"/>
                </a:cubicBezTo>
                <a:cubicBezTo>
                  <a:pt x="436803" y="3187478"/>
                  <a:pt x="436401" y="3162581"/>
                  <a:pt x="436803" y="3137684"/>
                </a:cubicBezTo>
                <a:cubicBezTo>
                  <a:pt x="436803" y="3130455"/>
                  <a:pt x="436803" y="3120818"/>
                  <a:pt x="444031" y="3117605"/>
                </a:cubicBezTo>
                <a:cubicBezTo>
                  <a:pt x="452464" y="3113991"/>
                  <a:pt x="460495" y="3118810"/>
                  <a:pt x="467322" y="3125636"/>
                </a:cubicBezTo>
                <a:cubicBezTo>
                  <a:pt x="482180" y="3140495"/>
                  <a:pt x="497841" y="3154550"/>
                  <a:pt x="512298" y="3169006"/>
                </a:cubicBezTo>
                <a:cubicBezTo>
                  <a:pt x="537195" y="3194305"/>
                  <a:pt x="567313" y="3211573"/>
                  <a:pt x="600644" y="3220809"/>
                </a:cubicBezTo>
                <a:cubicBezTo>
                  <a:pt x="634375" y="3230446"/>
                  <a:pt x="669714" y="3235265"/>
                  <a:pt x="704650" y="3238076"/>
                </a:cubicBezTo>
                <a:cubicBezTo>
                  <a:pt x="735170" y="3240486"/>
                  <a:pt x="764886" y="3240084"/>
                  <a:pt x="792193" y="3223218"/>
                </a:cubicBezTo>
                <a:cubicBezTo>
                  <a:pt x="797413" y="3220005"/>
                  <a:pt x="800626" y="3216391"/>
                  <a:pt x="800626" y="3209565"/>
                </a:cubicBezTo>
                <a:cubicBezTo>
                  <a:pt x="801429" y="3187880"/>
                  <a:pt x="784964" y="3167400"/>
                  <a:pt x="763280" y="3165392"/>
                </a:cubicBezTo>
                <a:cubicBezTo>
                  <a:pt x="756854" y="3164589"/>
                  <a:pt x="751634" y="3162982"/>
                  <a:pt x="748421" y="3157762"/>
                </a:cubicBezTo>
                <a:cubicBezTo>
                  <a:pt x="744807" y="3152140"/>
                  <a:pt x="739988" y="3149329"/>
                  <a:pt x="733965" y="3149329"/>
                </a:cubicBezTo>
                <a:cubicBezTo>
                  <a:pt x="717099" y="3148927"/>
                  <a:pt x="703847" y="3140495"/>
                  <a:pt x="691398" y="3131258"/>
                </a:cubicBezTo>
                <a:cubicBezTo>
                  <a:pt x="665698" y="3111581"/>
                  <a:pt x="634375" y="3066606"/>
                  <a:pt x="650840" y="3028456"/>
                </a:cubicBezTo>
                <a:cubicBezTo>
                  <a:pt x="665698" y="2993921"/>
                  <a:pt x="669714" y="2991110"/>
                  <a:pt x="700635" y="3015606"/>
                </a:cubicBezTo>
                <a:cubicBezTo>
                  <a:pt x="727138" y="3036086"/>
                  <a:pt x="738784" y="3068212"/>
                  <a:pt x="750028" y="3098330"/>
                </a:cubicBezTo>
                <a:cubicBezTo>
                  <a:pt x="761272" y="3128046"/>
                  <a:pt x="772917" y="3155754"/>
                  <a:pt x="799822" y="3173825"/>
                </a:cubicBezTo>
                <a:cubicBezTo>
                  <a:pt x="823515" y="3189888"/>
                  <a:pt x="849216" y="3200329"/>
                  <a:pt x="879333" y="3195108"/>
                </a:cubicBezTo>
                <a:cubicBezTo>
                  <a:pt x="902223" y="3191092"/>
                  <a:pt x="925514" y="3190289"/>
                  <a:pt x="948403" y="3186675"/>
                </a:cubicBezTo>
                <a:cubicBezTo>
                  <a:pt x="962057" y="3184667"/>
                  <a:pt x="969285" y="3166998"/>
                  <a:pt x="960049" y="3159770"/>
                </a:cubicBezTo>
                <a:cubicBezTo>
                  <a:pt x="948403" y="3150534"/>
                  <a:pt x="938364" y="3139290"/>
                  <a:pt x="924309" y="3132865"/>
                </a:cubicBezTo>
                <a:cubicBezTo>
                  <a:pt x="910656" y="3126841"/>
                  <a:pt x="892987" y="3122022"/>
                  <a:pt x="888971" y="3106361"/>
                </a:cubicBezTo>
                <a:cubicBezTo>
                  <a:pt x="884554" y="3088290"/>
                  <a:pt x="880940" y="3068212"/>
                  <a:pt x="885357" y="3049740"/>
                </a:cubicBezTo>
                <a:cubicBezTo>
                  <a:pt x="894191" y="3012795"/>
                  <a:pt x="897806" y="2975851"/>
                  <a:pt x="897806" y="2938103"/>
                </a:cubicBezTo>
                <a:cubicBezTo>
                  <a:pt x="897404" y="2907985"/>
                  <a:pt x="897404" y="2877867"/>
                  <a:pt x="901018" y="2847348"/>
                </a:cubicBezTo>
                <a:cubicBezTo>
                  <a:pt x="909050" y="2779483"/>
                  <a:pt x="911861" y="2710814"/>
                  <a:pt x="928727" y="2644154"/>
                </a:cubicBezTo>
                <a:cubicBezTo>
                  <a:pt x="931939" y="2631303"/>
                  <a:pt x="935152" y="2618855"/>
                  <a:pt x="937561" y="2606004"/>
                </a:cubicBezTo>
                <a:cubicBezTo>
                  <a:pt x="949207" y="2544966"/>
                  <a:pt x="960049" y="2483927"/>
                  <a:pt x="967679" y="2422487"/>
                </a:cubicBezTo>
                <a:cubicBezTo>
                  <a:pt x="976513" y="2352212"/>
                  <a:pt x="995387" y="2285150"/>
                  <a:pt x="1021088" y="2219694"/>
                </a:cubicBezTo>
                <a:cubicBezTo>
                  <a:pt x="1027513" y="2202426"/>
                  <a:pt x="1035946" y="2187970"/>
                  <a:pt x="1033938" y="2169497"/>
                </a:cubicBezTo>
                <a:close/>
                <a:moveTo>
                  <a:pt x="348457" y="1170390"/>
                </a:moveTo>
                <a:cubicBezTo>
                  <a:pt x="325166" y="1195288"/>
                  <a:pt x="315127" y="1228618"/>
                  <a:pt x="298261" y="1257933"/>
                </a:cubicBezTo>
                <a:cubicBezTo>
                  <a:pt x="295048" y="1263153"/>
                  <a:pt x="293442" y="1270783"/>
                  <a:pt x="285009" y="1269980"/>
                </a:cubicBezTo>
                <a:cubicBezTo>
                  <a:pt x="277379" y="1269578"/>
                  <a:pt x="278986" y="1262350"/>
                  <a:pt x="277379" y="1257933"/>
                </a:cubicBezTo>
                <a:cubicBezTo>
                  <a:pt x="246860" y="1185650"/>
                  <a:pt x="221159" y="1112162"/>
                  <a:pt x="215136" y="1032651"/>
                </a:cubicBezTo>
                <a:cubicBezTo>
                  <a:pt x="211923" y="990487"/>
                  <a:pt x="206301" y="948723"/>
                  <a:pt x="195057" y="907763"/>
                </a:cubicBezTo>
                <a:cubicBezTo>
                  <a:pt x="192648" y="899330"/>
                  <a:pt x="196664" y="896519"/>
                  <a:pt x="201884" y="892102"/>
                </a:cubicBezTo>
                <a:cubicBezTo>
                  <a:pt x="224774" y="874031"/>
                  <a:pt x="251277" y="861181"/>
                  <a:pt x="273364" y="837087"/>
                </a:cubicBezTo>
                <a:cubicBezTo>
                  <a:pt x="284608" y="882464"/>
                  <a:pt x="313119" y="916999"/>
                  <a:pt x="325969" y="958361"/>
                </a:cubicBezTo>
                <a:cubicBezTo>
                  <a:pt x="338016" y="996912"/>
                  <a:pt x="354882" y="1034258"/>
                  <a:pt x="365323" y="1073210"/>
                </a:cubicBezTo>
                <a:cubicBezTo>
                  <a:pt x="374559" y="1107344"/>
                  <a:pt x="375362" y="1141477"/>
                  <a:pt x="348457" y="1170390"/>
                </a:cubicBezTo>
                <a:close/>
                <a:moveTo>
                  <a:pt x="814681" y="2290772"/>
                </a:moveTo>
                <a:cubicBezTo>
                  <a:pt x="773319" y="2359440"/>
                  <a:pt x="753642" y="2434534"/>
                  <a:pt x="751232" y="2514045"/>
                </a:cubicBezTo>
                <a:cubicBezTo>
                  <a:pt x="750831" y="2531714"/>
                  <a:pt x="753642" y="2549383"/>
                  <a:pt x="758461" y="2565446"/>
                </a:cubicBezTo>
                <a:cubicBezTo>
                  <a:pt x="773319" y="2613233"/>
                  <a:pt x="767295" y="2661823"/>
                  <a:pt x="764083" y="2709208"/>
                </a:cubicBezTo>
                <a:cubicBezTo>
                  <a:pt x="761673" y="2747759"/>
                  <a:pt x="758059" y="2786711"/>
                  <a:pt x="750429" y="2824860"/>
                </a:cubicBezTo>
                <a:cubicBezTo>
                  <a:pt x="746815" y="2843332"/>
                  <a:pt x="713083" y="2877064"/>
                  <a:pt x="695013" y="2879875"/>
                </a:cubicBezTo>
                <a:cubicBezTo>
                  <a:pt x="656863" y="2886301"/>
                  <a:pt x="640801" y="2909592"/>
                  <a:pt x="641202" y="2948142"/>
                </a:cubicBezTo>
                <a:cubicBezTo>
                  <a:pt x="641604" y="2969426"/>
                  <a:pt x="636785" y="2991914"/>
                  <a:pt x="625139" y="3010787"/>
                </a:cubicBezTo>
                <a:cubicBezTo>
                  <a:pt x="615903" y="3025646"/>
                  <a:pt x="608675" y="3024441"/>
                  <a:pt x="600644" y="3009181"/>
                </a:cubicBezTo>
                <a:cubicBezTo>
                  <a:pt x="580163" y="2970630"/>
                  <a:pt x="569321" y="2929670"/>
                  <a:pt x="568919" y="2885497"/>
                </a:cubicBezTo>
                <a:cubicBezTo>
                  <a:pt x="568919" y="2867427"/>
                  <a:pt x="564904" y="2849757"/>
                  <a:pt x="558479" y="2832892"/>
                </a:cubicBezTo>
                <a:cubicBezTo>
                  <a:pt x="546431" y="2801569"/>
                  <a:pt x="552455" y="2767837"/>
                  <a:pt x="545628" y="2736113"/>
                </a:cubicBezTo>
                <a:cubicBezTo>
                  <a:pt x="537998" y="2699972"/>
                  <a:pt x="533581" y="2663429"/>
                  <a:pt x="527558" y="2626886"/>
                </a:cubicBezTo>
                <a:cubicBezTo>
                  <a:pt x="520731" y="2586729"/>
                  <a:pt x="524345" y="2545769"/>
                  <a:pt x="523140" y="2505210"/>
                </a:cubicBezTo>
                <a:cubicBezTo>
                  <a:pt x="521936" y="2475092"/>
                  <a:pt x="523140" y="2444573"/>
                  <a:pt x="522739" y="2414455"/>
                </a:cubicBezTo>
                <a:cubicBezTo>
                  <a:pt x="522739" y="2406424"/>
                  <a:pt x="524345" y="2399597"/>
                  <a:pt x="528361" y="2393172"/>
                </a:cubicBezTo>
                <a:cubicBezTo>
                  <a:pt x="554061" y="2352212"/>
                  <a:pt x="561691" y="2304023"/>
                  <a:pt x="579360" y="2259449"/>
                </a:cubicBezTo>
                <a:cubicBezTo>
                  <a:pt x="589801" y="2233347"/>
                  <a:pt x="601045" y="2206040"/>
                  <a:pt x="607069" y="2177930"/>
                </a:cubicBezTo>
                <a:cubicBezTo>
                  <a:pt x="608273" y="2172710"/>
                  <a:pt x="609478" y="2167891"/>
                  <a:pt x="610281" y="2162671"/>
                </a:cubicBezTo>
                <a:cubicBezTo>
                  <a:pt x="612691" y="2137372"/>
                  <a:pt x="612691" y="2136167"/>
                  <a:pt x="638793" y="2138576"/>
                </a:cubicBezTo>
                <a:cubicBezTo>
                  <a:pt x="677343" y="2142191"/>
                  <a:pt x="715493" y="2140986"/>
                  <a:pt x="754043" y="2140986"/>
                </a:cubicBezTo>
                <a:cubicBezTo>
                  <a:pt x="762878" y="2140986"/>
                  <a:pt x="770106" y="2142592"/>
                  <a:pt x="774524" y="2151025"/>
                </a:cubicBezTo>
                <a:cubicBezTo>
                  <a:pt x="792594" y="2184757"/>
                  <a:pt x="809862" y="2218489"/>
                  <a:pt x="822712" y="2255032"/>
                </a:cubicBezTo>
                <a:cubicBezTo>
                  <a:pt x="823917" y="2258244"/>
                  <a:pt x="824318" y="2261859"/>
                  <a:pt x="825121" y="2264670"/>
                </a:cubicBezTo>
                <a:cubicBezTo>
                  <a:pt x="824318" y="2275110"/>
                  <a:pt x="819499" y="2282740"/>
                  <a:pt x="814681" y="2290772"/>
                </a:cubicBezTo>
                <a:close/>
              </a:path>
            </a:pathLst>
          </a:custGeom>
          <a:solidFill>
            <a:schemeClr val="accent3"/>
          </a:solidFill>
          <a:ln w="4014" cap="flat">
            <a:noFill/>
            <a:prstDash val="solid"/>
            <a:miter/>
          </a:ln>
        </p:spPr>
        <p:txBody>
          <a:bodyPr rtlCol="0" anchor="ctr"/>
          <a:lstStyle/>
          <a:p>
            <a:endParaRPr lang="en-US"/>
          </a:p>
        </p:txBody>
      </p:sp>
      <p:sp>
        <p:nvSpPr>
          <p:cNvPr id="4" name="Freeform: Shape 3">
            <a:extLst>
              <a:ext uri="{FF2B5EF4-FFF2-40B4-BE49-F238E27FC236}">
                <a16:creationId xmlns:a16="http://schemas.microsoft.com/office/drawing/2014/main" xmlns="" id="{41392C87-2050-44AC-9BB5-9590BB74CFB2}"/>
              </a:ext>
            </a:extLst>
          </p:cNvPr>
          <p:cNvSpPr/>
          <p:nvPr/>
        </p:nvSpPr>
        <p:spPr>
          <a:xfrm>
            <a:off x="4949320" y="2195054"/>
            <a:ext cx="998616" cy="3212142"/>
          </a:xfrm>
          <a:custGeom>
            <a:avLst/>
            <a:gdLst>
              <a:gd name="connsiteX0" fmla="*/ 997219 w 998616"/>
              <a:gd name="connsiteY0" fmla="*/ 1276091 h 3212142"/>
              <a:gd name="connsiteX1" fmla="*/ 994006 w 998616"/>
              <a:gd name="connsiteY1" fmla="*/ 1209029 h 3212142"/>
              <a:gd name="connsiteX2" fmla="*/ 978746 w 998616"/>
              <a:gd name="connsiteY2" fmla="*/ 1182927 h 3212142"/>
              <a:gd name="connsiteX3" fmla="*/ 969510 w 998616"/>
              <a:gd name="connsiteY3" fmla="*/ 1175297 h 3212142"/>
              <a:gd name="connsiteX4" fmla="*/ 920920 w 998616"/>
              <a:gd name="connsiteY4" fmla="*/ 1102613 h 3212142"/>
              <a:gd name="connsiteX5" fmla="*/ 894818 w 998616"/>
              <a:gd name="connsiteY5" fmla="*/ 1030732 h 3212142"/>
              <a:gd name="connsiteX6" fmla="*/ 906865 w 998616"/>
              <a:gd name="connsiteY6" fmla="*/ 916686 h 3212142"/>
              <a:gd name="connsiteX7" fmla="*/ 869921 w 998616"/>
              <a:gd name="connsiteY7" fmla="*/ 775735 h 3212142"/>
              <a:gd name="connsiteX8" fmla="*/ 865503 w 998616"/>
              <a:gd name="connsiteY8" fmla="*/ 750436 h 3212142"/>
              <a:gd name="connsiteX9" fmla="*/ 849039 w 998616"/>
              <a:gd name="connsiteY9" fmla="*/ 628358 h 3212142"/>
              <a:gd name="connsiteX10" fmla="*/ 753867 w 998616"/>
              <a:gd name="connsiteY10" fmla="*/ 561296 h 3212142"/>
              <a:gd name="connsiteX11" fmla="*/ 683190 w 998616"/>
              <a:gd name="connsiteY11" fmla="*/ 594225 h 3212142"/>
              <a:gd name="connsiteX12" fmla="*/ 675560 w 998616"/>
              <a:gd name="connsiteY12" fmla="*/ 601052 h 3212142"/>
              <a:gd name="connsiteX13" fmla="*/ 640223 w 998616"/>
              <a:gd name="connsiteY13" fmla="*/ 660082 h 3212142"/>
              <a:gd name="connsiteX14" fmla="*/ 627372 w 998616"/>
              <a:gd name="connsiteY14" fmla="*/ 733570 h 3212142"/>
              <a:gd name="connsiteX15" fmla="*/ 601672 w 998616"/>
              <a:gd name="connsiteY15" fmla="*/ 705861 h 3212142"/>
              <a:gd name="connsiteX16" fmla="*/ 478791 w 998616"/>
              <a:gd name="connsiteY16" fmla="*/ 562902 h 3212142"/>
              <a:gd name="connsiteX17" fmla="*/ 456303 w 998616"/>
              <a:gd name="connsiteY17" fmla="*/ 494635 h 3212142"/>
              <a:gd name="connsiteX18" fmla="*/ 461925 w 998616"/>
              <a:gd name="connsiteY18" fmla="*/ 465722 h 3212142"/>
              <a:gd name="connsiteX19" fmla="*/ 486421 w 998616"/>
              <a:gd name="connsiteY19" fmla="*/ 482187 h 3212142"/>
              <a:gd name="connsiteX20" fmla="*/ 548263 w 998616"/>
              <a:gd name="connsiteY20" fmla="*/ 467329 h 3212142"/>
              <a:gd name="connsiteX21" fmla="*/ 571152 w 998616"/>
              <a:gd name="connsiteY21" fmla="*/ 441628 h 3212142"/>
              <a:gd name="connsiteX22" fmla="*/ 579586 w 998616"/>
              <a:gd name="connsiteY22" fmla="*/ 427573 h 3212142"/>
              <a:gd name="connsiteX23" fmla="*/ 584003 w 998616"/>
              <a:gd name="connsiteY23" fmla="*/ 415526 h 3212142"/>
              <a:gd name="connsiteX24" fmla="*/ 592436 w 998616"/>
              <a:gd name="connsiteY24" fmla="*/ 394644 h 3212142"/>
              <a:gd name="connsiteX25" fmla="*/ 609301 w 998616"/>
              <a:gd name="connsiteY25" fmla="*/ 371353 h 3212142"/>
              <a:gd name="connsiteX26" fmla="*/ 624160 w 998616"/>
              <a:gd name="connsiteY26" fmla="*/ 342039 h 3212142"/>
              <a:gd name="connsiteX27" fmla="*/ 606491 w 998616"/>
              <a:gd name="connsiteY27" fmla="*/ 298669 h 3212142"/>
              <a:gd name="connsiteX28" fmla="*/ 604884 w 998616"/>
              <a:gd name="connsiteY28" fmla="*/ 262929 h 3212142"/>
              <a:gd name="connsiteX29" fmla="*/ 609301 w 998616"/>
              <a:gd name="connsiteY29" fmla="*/ 172978 h 3212142"/>
              <a:gd name="connsiteX30" fmla="*/ 586814 w 998616"/>
              <a:gd name="connsiteY30" fmla="*/ 109529 h 3212142"/>
              <a:gd name="connsiteX31" fmla="*/ 579987 w 998616"/>
              <a:gd name="connsiteY31" fmla="*/ 85034 h 3212142"/>
              <a:gd name="connsiteX32" fmla="*/ 531397 w 998616"/>
              <a:gd name="connsiteY32" fmla="*/ 46081 h 3212142"/>
              <a:gd name="connsiteX33" fmla="*/ 475579 w 998616"/>
              <a:gd name="connsiteY33" fmla="*/ 17971 h 3212142"/>
              <a:gd name="connsiteX34" fmla="*/ 392052 w 998616"/>
              <a:gd name="connsiteY34" fmla="*/ 7932 h 3212142"/>
              <a:gd name="connsiteX35" fmla="*/ 376792 w 998616"/>
              <a:gd name="connsiteY35" fmla="*/ 10342 h 3212142"/>
              <a:gd name="connsiteX36" fmla="*/ 290053 w 998616"/>
              <a:gd name="connsiteY36" fmla="*/ 39255 h 3212142"/>
              <a:gd name="connsiteX37" fmla="*/ 247888 w 998616"/>
              <a:gd name="connsiteY37" fmla="*/ 72987 h 3212142"/>
              <a:gd name="connsiteX38" fmla="*/ 232227 w 998616"/>
              <a:gd name="connsiteY38" fmla="*/ 71782 h 3212142"/>
              <a:gd name="connsiteX39" fmla="*/ 212952 w 998616"/>
              <a:gd name="connsiteY39" fmla="*/ 55317 h 3212142"/>
              <a:gd name="connsiteX40" fmla="*/ 182834 w 998616"/>
              <a:gd name="connsiteY40" fmla="*/ 34034 h 3212142"/>
              <a:gd name="connsiteX41" fmla="*/ 69189 w 998616"/>
              <a:gd name="connsiteY41" fmla="*/ 42066 h 3212142"/>
              <a:gd name="connsiteX42" fmla="*/ 32245 w 998616"/>
              <a:gd name="connsiteY42" fmla="*/ 99089 h 3212142"/>
              <a:gd name="connsiteX43" fmla="*/ 7749 w 998616"/>
              <a:gd name="connsiteY43" fmla="*/ 359708 h 3212142"/>
              <a:gd name="connsiteX44" fmla="*/ 34654 w 998616"/>
              <a:gd name="connsiteY44" fmla="*/ 429581 h 3212142"/>
              <a:gd name="connsiteX45" fmla="*/ 46701 w 998616"/>
              <a:gd name="connsiteY45" fmla="*/ 358905 h 3212142"/>
              <a:gd name="connsiteX46" fmla="*/ 53126 w 998616"/>
              <a:gd name="connsiteY46" fmla="*/ 444038 h 3212142"/>
              <a:gd name="connsiteX47" fmla="*/ 61560 w 998616"/>
              <a:gd name="connsiteY47" fmla="*/ 434801 h 3212142"/>
              <a:gd name="connsiteX48" fmla="*/ 67583 w 998616"/>
              <a:gd name="connsiteY48" fmla="*/ 453675 h 3212142"/>
              <a:gd name="connsiteX49" fmla="*/ 74008 w 998616"/>
              <a:gd name="connsiteY49" fmla="*/ 460904 h 3212142"/>
              <a:gd name="connsiteX50" fmla="*/ 80032 w 998616"/>
              <a:gd name="connsiteY50" fmla="*/ 451266 h 3212142"/>
              <a:gd name="connsiteX51" fmla="*/ 81236 w 998616"/>
              <a:gd name="connsiteY51" fmla="*/ 428376 h 3212142"/>
              <a:gd name="connsiteX52" fmla="*/ 89268 w 998616"/>
              <a:gd name="connsiteY52" fmla="*/ 448856 h 3212142"/>
              <a:gd name="connsiteX53" fmla="*/ 97701 w 998616"/>
              <a:gd name="connsiteY53" fmla="*/ 424762 h 3212142"/>
              <a:gd name="connsiteX54" fmla="*/ 111354 w 998616"/>
              <a:gd name="connsiteY54" fmla="*/ 268150 h 3212142"/>
              <a:gd name="connsiteX55" fmla="*/ 178015 w 998616"/>
              <a:gd name="connsiteY55" fmla="*/ 156513 h 3212142"/>
              <a:gd name="connsiteX56" fmla="*/ 178015 w 998616"/>
              <a:gd name="connsiteY56" fmla="*/ 165348 h 3212142"/>
              <a:gd name="connsiteX57" fmla="*/ 160346 w 998616"/>
              <a:gd name="connsiteY57" fmla="*/ 249678 h 3212142"/>
              <a:gd name="connsiteX58" fmla="*/ 181227 w 998616"/>
              <a:gd name="connsiteY58" fmla="*/ 309512 h 3212142"/>
              <a:gd name="connsiteX59" fmla="*/ 213353 w 998616"/>
              <a:gd name="connsiteY59" fmla="*/ 342842 h 3212142"/>
              <a:gd name="connsiteX60" fmla="*/ 268368 w 998616"/>
              <a:gd name="connsiteY60" fmla="*/ 403479 h 3212142"/>
              <a:gd name="connsiteX61" fmla="*/ 272786 w 998616"/>
              <a:gd name="connsiteY61" fmla="*/ 427172 h 3212142"/>
              <a:gd name="connsiteX62" fmla="*/ 265959 w 998616"/>
              <a:gd name="connsiteY62" fmla="*/ 459297 h 3212142"/>
              <a:gd name="connsiteX63" fmla="*/ 202912 w 998616"/>
              <a:gd name="connsiteY63" fmla="*/ 586194 h 3212142"/>
              <a:gd name="connsiteX64" fmla="*/ 134244 w 998616"/>
              <a:gd name="connsiteY64" fmla="*/ 723932 h 3212142"/>
              <a:gd name="connsiteX65" fmla="*/ 134244 w 998616"/>
              <a:gd name="connsiteY65" fmla="*/ 771317 h 3212142"/>
              <a:gd name="connsiteX66" fmla="*/ 150708 w 998616"/>
              <a:gd name="connsiteY66" fmla="*/ 859663 h 3212142"/>
              <a:gd name="connsiteX67" fmla="*/ 156330 w 998616"/>
              <a:gd name="connsiteY67" fmla="*/ 888576 h 3212142"/>
              <a:gd name="connsiteX68" fmla="*/ 187652 w 998616"/>
              <a:gd name="connsiteY68" fmla="*/ 957245 h 3212142"/>
              <a:gd name="connsiteX69" fmla="*/ 196889 w 998616"/>
              <a:gd name="connsiteY69" fmla="*/ 967284 h 3212142"/>
              <a:gd name="connsiteX70" fmla="*/ 253109 w 998616"/>
              <a:gd name="connsiteY70" fmla="*/ 1113054 h 3212142"/>
              <a:gd name="connsiteX71" fmla="*/ 277203 w 998616"/>
              <a:gd name="connsiteY71" fmla="*/ 1178510 h 3212142"/>
              <a:gd name="connsiteX72" fmla="*/ 276801 w 998616"/>
              <a:gd name="connsiteY72" fmla="*/ 1189352 h 3212142"/>
              <a:gd name="connsiteX73" fmla="*/ 274793 w 998616"/>
              <a:gd name="connsiteY73" fmla="*/ 1264848 h 3212142"/>
              <a:gd name="connsiteX74" fmla="*/ 274793 w 998616"/>
              <a:gd name="connsiteY74" fmla="*/ 1271273 h 3212142"/>
              <a:gd name="connsiteX75" fmla="*/ 247486 w 998616"/>
              <a:gd name="connsiteY75" fmla="*/ 1357209 h 3212142"/>
              <a:gd name="connsiteX76" fmla="*/ 200904 w 998616"/>
              <a:gd name="connsiteY76" fmla="*/ 1488121 h 3212142"/>
              <a:gd name="connsiteX77" fmla="*/ 176409 w 998616"/>
              <a:gd name="connsiteY77" fmla="*/ 1558396 h 3212142"/>
              <a:gd name="connsiteX78" fmla="*/ 161149 w 998616"/>
              <a:gd name="connsiteY78" fmla="*/ 1627064 h 3212142"/>
              <a:gd name="connsiteX79" fmla="*/ 161550 w 998616"/>
              <a:gd name="connsiteY79" fmla="*/ 1690111 h 3212142"/>
              <a:gd name="connsiteX80" fmla="*/ 182834 w 998616"/>
              <a:gd name="connsiteY80" fmla="*/ 1771228 h 3212142"/>
              <a:gd name="connsiteX81" fmla="*/ 185645 w 998616"/>
              <a:gd name="connsiteY81" fmla="*/ 1784480 h 3212142"/>
              <a:gd name="connsiteX82" fmla="*/ 207731 w 998616"/>
              <a:gd name="connsiteY82" fmla="*/ 1854754 h 3212142"/>
              <a:gd name="connsiteX83" fmla="*/ 237447 w 998616"/>
              <a:gd name="connsiteY83" fmla="*/ 1896116 h 3212142"/>
              <a:gd name="connsiteX84" fmla="*/ 307722 w 998616"/>
              <a:gd name="connsiteY84" fmla="*/ 2003335 h 3212142"/>
              <a:gd name="connsiteX85" fmla="*/ 328604 w 998616"/>
              <a:gd name="connsiteY85" fmla="*/ 2042288 h 3212142"/>
              <a:gd name="connsiteX86" fmla="*/ 353100 w 998616"/>
              <a:gd name="connsiteY86" fmla="*/ 2207333 h 3212142"/>
              <a:gd name="connsiteX87" fmla="*/ 356714 w 998616"/>
              <a:gd name="connsiteY87" fmla="*/ 2388442 h 3212142"/>
              <a:gd name="connsiteX88" fmla="*/ 325391 w 998616"/>
              <a:gd name="connsiteY88" fmla="*/ 2527385 h 3212142"/>
              <a:gd name="connsiteX89" fmla="*/ 300092 w 998616"/>
              <a:gd name="connsiteY89" fmla="*/ 2682391 h 3212142"/>
              <a:gd name="connsiteX90" fmla="*/ 312139 w 998616"/>
              <a:gd name="connsiteY90" fmla="*/ 2773949 h 3212142"/>
              <a:gd name="connsiteX91" fmla="*/ 324990 w 998616"/>
              <a:gd name="connsiteY91" fmla="*/ 2938995 h 3212142"/>
              <a:gd name="connsiteX92" fmla="*/ 320974 w 998616"/>
              <a:gd name="connsiteY92" fmla="*/ 3099221 h 3212142"/>
              <a:gd name="connsiteX93" fmla="*/ 316958 w 998616"/>
              <a:gd name="connsiteY93" fmla="*/ 3163071 h 3212142"/>
              <a:gd name="connsiteX94" fmla="*/ 363942 w 998616"/>
              <a:gd name="connsiteY94" fmla="*/ 3199614 h 3212142"/>
              <a:gd name="connsiteX95" fmla="*/ 602475 w 998616"/>
              <a:gd name="connsiteY95" fmla="*/ 3206039 h 3212142"/>
              <a:gd name="connsiteX96" fmla="*/ 756277 w 998616"/>
              <a:gd name="connsiteY96" fmla="*/ 3200417 h 3212142"/>
              <a:gd name="connsiteX97" fmla="*/ 776757 w 998616"/>
              <a:gd name="connsiteY97" fmla="*/ 3197204 h 3212142"/>
              <a:gd name="connsiteX98" fmla="*/ 816512 w 998616"/>
              <a:gd name="connsiteY98" fmla="*/ 3167890 h 3212142"/>
              <a:gd name="connsiteX99" fmla="*/ 802859 w 998616"/>
              <a:gd name="connsiteY99" fmla="*/ 3113276 h 3212142"/>
              <a:gd name="connsiteX100" fmla="*/ 751056 w 998616"/>
              <a:gd name="connsiteY100" fmla="*/ 3089985 h 3212142"/>
              <a:gd name="connsiteX101" fmla="*/ 598058 w 998616"/>
              <a:gd name="connsiteY101" fmla="*/ 3040994 h 3212142"/>
              <a:gd name="connsiteX102" fmla="*/ 591633 w 998616"/>
              <a:gd name="connsiteY102" fmla="*/ 3037781 h 3212142"/>
              <a:gd name="connsiteX103" fmla="*/ 535814 w 998616"/>
              <a:gd name="connsiteY103" fmla="*/ 2961482 h 3212142"/>
              <a:gd name="connsiteX104" fmla="*/ 537019 w 998616"/>
              <a:gd name="connsiteY104" fmla="*/ 2810492 h 3212142"/>
              <a:gd name="connsiteX105" fmla="*/ 554286 w 998616"/>
              <a:gd name="connsiteY105" fmla="*/ 2730981 h 3212142"/>
              <a:gd name="connsiteX106" fmla="*/ 566334 w 998616"/>
              <a:gd name="connsiteY106" fmla="*/ 2668738 h 3212142"/>
              <a:gd name="connsiteX107" fmla="*/ 577176 w 998616"/>
              <a:gd name="connsiteY107" fmla="*/ 2537424 h 3212142"/>
              <a:gd name="connsiteX108" fmla="*/ 622553 w 998616"/>
              <a:gd name="connsiteY108" fmla="*/ 2434221 h 3212142"/>
              <a:gd name="connsiteX109" fmla="*/ 647451 w 998616"/>
              <a:gd name="connsiteY109" fmla="*/ 2357119 h 3212142"/>
              <a:gd name="connsiteX110" fmla="*/ 659498 w 998616"/>
              <a:gd name="connsiteY110" fmla="*/ 2286844 h 3212142"/>
              <a:gd name="connsiteX111" fmla="*/ 696442 w 998616"/>
              <a:gd name="connsiteY111" fmla="*/ 2185649 h 3212142"/>
              <a:gd name="connsiteX112" fmla="*/ 726560 w 998616"/>
              <a:gd name="connsiteY112" fmla="*/ 2106137 h 3212142"/>
              <a:gd name="connsiteX113" fmla="*/ 736599 w 998616"/>
              <a:gd name="connsiteY113" fmla="*/ 1965989 h 3212142"/>
              <a:gd name="connsiteX114" fmla="*/ 738206 w 998616"/>
              <a:gd name="connsiteY114" fmla="*/ 1761189 h 3212142"/>
              <a:gd name="connsiteX115" fmla="*/ 747040 w 998616"/>
              <a:gd name="connsiteY115" fmla="*/ 1690914 h 3212142"/>
              <a:gd name="connsiteX116" fmla="*/ 766717 w 998616"/>
              <a:gd name="connsiteY116" fmla="*/ 1633489 h 3212142"/>
              <a:gd name="connsiteX117" fmla="*/ 775150 w 998616"/>
              <a:gd name="connsiteY117" fmla="*/ 1619434 h 3212142"/>
              <a:gd name="connsiteX118" fmla="*/ 826953 w 998616"/>
              <a:gd name="connsiteY118" fmla="*/ 1593734 h 3212142"/>
              <a:gd name="connsiteX119" fmla="*/ 818118 w 998616"/>
              <a:gd name="connsiteY119" fmla="*/ 1612206 h 3212142"/>
              <a:gd name="connsiteX120" fmla="*/ 834181 w 998616"/>
              <a:gd name="connsiteY120" fmla="*/ 1647544 h 3212142"/>
              <a:gd name="connsiteX121" fmla="*/ 840204 w 998616"/>
              <a:gd name="connsiteY121" fmla="*/ 1663205 h 3212142"/>
              <a:gd name="connsiteX122" fmla="*/ 845023 w 998616"/>
              <a:gd name="connsiteY122" fmla="*/ 1693323 h 3212142"/>
              <a:gd name="connsiteX123" fmla="*/ 862291 w 998616"/>
              <a:gd name="connsiteY123" fmla="*/ 1728661 h 3212142"/>
              <a:gd name="connsiteX124" fmla="*/ 865905 w 998616"/>
              <a:gd name="connsiteY124" fmla="*/ 1733882 h 3212142"/>
              <a:gd name="connsiteX125" fmla="*/ 902850 w 998616"/>
              <a:gd name="connsiteY125" fmla="*/ 1719827 h 3212142"/>
              <a:gd name="connsiteX126" fmla="*/ 932967 w 998616"/>
              <a:gd name="connsiteY126" fmla="*/ 1663205 h 3212142"/>
              <a:gd name="connsiteX127" fmla="*/ 938589 w 998616"/>
              <a:gd name="connsiteY127" fmla="*/ 1588112 h 3212142"/>
              <a:gd name="connsiteX128" fmla="*/ 934573 w 998616"/>
              <a:gd name="connsiteY128" fmla="*/ 1559600 h 3212142"/>
              <a:gd name="connsiteX129" fmla="*/ 927747 w 998616"/>
              <a:gd name="connsiteY129" fmla="*/ 1541128 h 3212142"/>
              <a:gd name="connsiteX130" fmla="*/ 918913 w 998616"/>
              <a:gd name="connsiteY130" fmla="*/ 1528679 h 3212142"/>
              <a:gd name="connsiteX131" fmla="*/ 900038 w 998616"/>
              <a:gd name="connsiteY131" fmla="*/ 1472058 h 3212142"/>
              <a:gd name="connsiteX132" fmla="*/ 883574 w 998616"/>
              <a:gd name="connsiteY132" fmla="*/ 1419854 h 3212142"/>
              <a:gd name="connsiteX133" fmla="*/ 887991 w 998616"/>
              <a:gd name="connsiteY133" fmla="*/ 1405397 h 3212142"/>
              <a:gd name="connsiteX134" fmla="*/ 919314 w 998616"/>
              <a:gd name="connsiteY134" fmla="*/ 1372468 h 3212142"/>
              <a:gd name="connsiteX135" fmla="*/ 912487 w 998616"/>
              <a:gd name="connsiteY135" fmla="*/ 1362831 h 3212142"/>
              <a:gd name="connsiteX136" fmla="*/ 949833 w 998616"/>
              <a:gd name="connsiteY136" fmla="*/ 1358815 h 3212142"/>
              <a:gd name="connsiteX137" fmla="*/ 965093 w 998616"/>
              <a:gd name="connsiteY137" fmla="*/ 1357610 h 3212142"/>
              <a:gd name="connsiteX138" fmla="*/ 991195 w 998616"/>
              <a:gd name="connsiteY138" fmla="*/ 1324682 h 3212142"/>
              <a:gd name="connsiteX139" fmla="*/ 991998 w 998616"/>
              <a:gd name="connsiteY139" fmla="*/ 1315044 h 3212142"/>
              <a:gd name="connsiteX140" fmla="*/ 993605 w 998616"/>
              <a:gd name="connsiteY140" fmla="*/ 1292556 h 3212142"/>
              <a:gd name="connsiteX141" fmla="*/ 997219 w 998616"/>
              <a:gd name="connsiteY141" fmla="*/ 1276091 h 3212142"/>
              <a:gd name="connsiteX142" fmla="*/ 782780 w 998616"/>
              <a:gd name="connsiteY142" fmla="*/ 1600962 h 3212142"/>
              <a:gd name="connsiteX143" fmla="*/ 818118 w 998616"/>
              <a:gd name="connsiteY143" fmla="*/ 1570041 h 3212142"/>
              <a:gd name="connsiteX144" fmla="*/ 782780 w 998616"/>
              <a:gd name="connsiteY144" fmla="*/ 1600962 h 3212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998616" h="3212142">
                <a:moveTo>
                  <a:pt x="997219" y="1276091"/>
                </a:moveTo>
                <a:cubicBezTo>
                  <a:pt x="986376" y="1254005"/>
                  <a:pt x="987982" y="1231919"/>
                  <a:pt x="994006" y="1209029"/>
                </a:cubicBezTo>
                <a:cubicBezTo>
                  <a:pt x="997620" y="1195376"/>
                  <a:pt x="995612" y="1184132"/>
                  <a:pt x="978746" y="1182927"/>
                </a:cubicBezTo>
                <a:cubicBezTo>
                  <a:pt x="973125" y="1182526"/>
                  <a:pt x="970715" y="1180919"/>
                  <a:pt x="969510" y="1175297"/>
                </a:cubicBezTo>
                <a:cubicBezTo>
                  <a:pt x="963085" y="1144778"/>
                  <a:pt x="945015" y="1122692"/>
                  <a:pt x="920920" y="1102613"/>
                </a:cubicBezTo>
                <a:cubicBezTo>
                  <a:pt x="899235" y="1084542"/>
                  <a:pt x="889196" y="1059243"/>
                  <a:pt x="894818" y="1030732"/>
                </a:cubicBezTo>
                <a:cubicBezTo>
                  <a:pt x="902046" y="992984"/>
                  <a:pt x="905259" y="954835"/>
                  <a:pt x="906865" y="916686"/>
                </a:cubicBezTo>
                <a:cubicBezTo>
                  <a:pt x="909275" y="866088"/>
                  <a:pt x="892408" y="819908"/>
                  <a:pt x="869921" y="775735"/>
                </a:cubicBezTo>
                <a:cubicBezTo>
                  <a:pt x="865905" y="767302"/>
                  <a:pt x="863496" y="758869"/>
                  <a:pt x="865503" y="750436"/>
                </a:cubicBezTo>
                <a:cubicBezTo>
                  <a:pt x="874338" y="707869"/>
                  <a:pt x="865102" y="668114"/>
                  <a:pt x="849039" y="628358"/>
                </a:cubicBezTo>
                <a:cubicBezTo>
                  <a:pt x="830165" y="582579"/>
                  <a:pt x="801654" y="559690"/>
                  <a:pt x="753867" y="561296"/>
                </a:cubicBezTo>
                <a:cubicBezTo>
                  <a:pt x="726962" y="562099"/>
                  <a:pt x="696442" y="560493"/>
                  <a:pt x="683190" y="594225"/>
                </a:cubicBezTo>
                <a:cubicBezTo>
                  <a:pt x="681986" y="597036"/>
                  <a:pt x="678372" y="599445"/>
                  <a:pt x="675560" y="601052"/>
                </a:cubicBezTo>
                <a:cubicBezTo>
                  <a:pt x="653073" y="614303"/>
                  <a:pt x="644238" y="635587"/>
                  <a:pt x="640223" y="660082"/>
                </a:cubicBezTo>
                <a:cubicBezTo>
                  <a:pt x="636207" y="683775"/>
                  <a:pt x="631790" y="707869"/>
                  <a:pt x="627372" y="733570"/>
                </a:cubicBezTo>
                <a:cubicBezTo>
                  <a:pt x="616931" y="723531"/>
                  <a:pt x="608498" y="715499"/>
                  <a:pt x="601672" y="705861"/>
                </a:cubicBezTo>
                <a:cubicBezTo>
                  <a:pt x="566334" y="653657"/>
                  <a:pt x="523366" y="607075"/>
                  <a:pt x="478791" y="562902"/>
                </a:cubicBezTo>
                <a:cubicBezTo>
                  <a:pt x="457508" y="542021"/>
                  <a:pt x="451083" y="521942"/>
                  <a:pt x="456303" y="494635"/>
                </a:cubicBezTo>
                <a:cubicBezTo>
                  <a:pt x="458311" y="485801"/>
                  <a:pt x="459917" y="476565"/>
                  <a:pt x="461925" y="465722"/>
                </a:cubicBezTo>
                <a:cubicBezTo>
                  <a:pt x="471162" y="471746"/>
                  <a:pt x="478791" y="477368"/>
                  <a:pt x="486421" y="482187"/>
                </a:cubicBezTo>
                <a:cubicBezTo>
                  <a:pt x="507303" y="495037"/>
                  <a:pt x="539830" y="487809"/>
                  <a:pt x="548263" y="467329"/>
                </a:cubicBezTo>
                <a:cubicBezTo>
                  <a:pt x="553081" y="455282"/>
                  <a:pt x="558302" y="446045"/>
                  <a:pt x="571152" y="441628"/>
                </a:cubicBezTo>
                <a:cubicBezTo>
                  <a:pt x="577176" y="439620"/>
                  <a:pt x="579987" y="433998"/>
                  <a:pt x="579586" y="427573"/>
                </a:cubicBezTo>
                <a:cubicBezTo>
                  <a:pt x="579184" y="422754"/>
                  <a:pt x="578381" y="418337"/>
                  <a:pt x="584003" y="415526"/>
                </a:cubicBezTo>
                <a:cubicBezTo>
                  <a:pt x="592837" y="411109"/>
                  <a:pt x="593640" y="403479"/>
                  <a:pt x="592436" y="394644"/>
                </a:cubicBezTo>
                <a:cubicBezTo>
                  <a:pt x="591231" y="382196"/>
                  <a:pt x="594443" y="374164"/>
                  <a:pt x="609301" y="371353"/>
                </a:cubicBezTo>
                <a:cubicBezTo>
                  <a:pt x="626971" y="368141"/>
                  <a:pt x="630183" y="359306"/>
                  <a:pt x="624160" y="342039"/>
                </a:cubicBezTo>
                <a:cubicBezTo>
                  <a:pt x="618939" y="327181"/>
                  <a:pt x="613719" y="312724"/>
                  <a:pt x="606491" y="298669"/>
                </a:cubicBezTo>
                <a:cubicBezTo>
                  <a:pt x="600467" y="287425"/>
                  <a:pt x="600066" y="274575"/>
                  <a:pt x="604884" y="262929"/>
                </a:cubicBezTo>
                <a:cubicBezTo>
                  <a:pt x="617333" y="233213"/>
                  <a:pt x="615325" y="203497"/>
                  <a:pt x="609301" y="172978"/>
                </a:cubicBezTo>
                <a:cubicBezTo>
                  <a:pt x="604884" y="150490"/>
                  <a:pt x="591633" y="131616"/>
                  <a:pt x="586814" y="109529"/>
                </a:cubicBezTo>
                <a:cubicBezTo>
                  <a:pt x="584806" y="101096"/>
                  <a:pt x="586412" y="91860"/>
                  <a:pt x="579987" y="85034"/>
                </a:cubicBezTo>
                <a:cubicBezTo>
                  <a:pt x="565531" y="69774"/>
                  <a:pt x="551074" y="54916"/>
                  <a:pt x="531397" y="46081"/>
                </a:cubicBezTo>
                <a:cubicBezTo>
                  <a:pt x="512523" y="37247"/>
                  <a:pt x="493649" y="28011"/>
                  <a:pt x="475579" y="17971"/>
                </a:cubicBezTo>
                <a:cubicBezTo>
                  <a:pt x="449477" y="3515"/>
                  <a:pt x="422571" y="-8532"/>
                  <a:pt x="392052" y="7932"/>
                </a:cubicBezTo>
                <a:cubicBezTo>
                  <a:pt x="387635" y="10342"/>
                  <a:pt x="381611" y="10342"/>
                  <a:pt x="376792" y="10342"/>
                </a:cubicBezTo>
                <a:cubicBezTo>
                  <a:pt x="343863" y="8334"/>
                  <a:pt x="316155" y="20782"/>
                  <a:pt x="290053" y="39255"/>
                </a:cubicBezTo>
                <a:cubicBezTo>
                  <a:pt x="275195" y="49695"/>
                  <a:pt x="263549" y="63349"/>
                  <a:pt x="247888" y="72987"/>
                </a:cubicBezTo>
                <a:cubicBezTo>
                  <a:pt x="241463" y="77002"/>
                  <a:pt x="234235" y="79412"/>
                  <a:pt x="232227" y="71782"/>
                </a:cubicBezTo>
                <a:cubicBezTo>
                  <a:pt x="229817" y="60136"/>
                  <a:pt x="220180" y="59735"/>
                  <a:pt x="212952" y="55317"/>
                </a:cubicBezTo>
                <a:cubicBezTo>
                  <a:pt x="202912" y="48491"/>
                  <a:pt x="193274" y="40861"/>
                  <a:pt x="182834" y="34034"/>
                </a:cubicBezTo>
                <a:cubicBezTo>
                  <a:pt x="143480" y="9137"/>
                  <a:pt x="98504" y="12349"/>
                  <a:pt x="69189" y="42066"/>
                </a:cubicBezTo>
                <a:cubicBezTo>
                  <a:pt x="53126" y="58530"/>
                  <a:pt x="40678" y="77805"/>
                  <a:pt x="32245" y="99089"/>
                </a:cubicBezTo>
                <a:cubicBezTo>
                  <a:pt x="-684" y="183418"/>
                  <a:pt x="-7511" y="270559"/>
                  <a:pt x="7749" y="359708"/>
                </a:cubicBezTo>
                <a:cubicBezTo>
                  <a:pt x="12166" y="384605"/>
                  <a:pt x="17788" y="408699"/>
                  <a:pt x="34654" y="429581"/>
                </a:cubicBezTo>
                <a:cubicBezTo>
                  <a:pt x="28229" y="403881"/>
                  <a:pt x="44693" y="382999"/>
                  <a:pt x="46701" y="358905"/>
                </a:cubicBezTo>
                <a:cubicBezTo>
                  <a:pt x="53528" y="387015"/>
                  <a:pt x="54331" y="415526"/>
                  <a:pt x="53126" y="444038"/>
                </a:cubicBezTo>
                <a:cubicBezTo>
                  <a:pt x="58748" y="442833"/>
                  <a:pt x="55134" y="434400"/>
                  <a:pt x="61560" y="434801"/>
                </a:cubicBezTo>
                <a:cubicBezTo>
                  <a:pt x="67985" y="439620"/>
                  <a:pt x="64370" y="448053"/>
                  <a:pt x="67583" y="453675"/>
                </a:cubicBezTo>
                <a:cubicBezTo>
                  <a:pt x="69189" y="456085"/>
                  <a:pt x="66780" y="462108"/>
                  <a:pt x="74008" y="460904"/>
                </a:cubicBezTo>
                <a:cubicBezTo>
                  <a:pt x="80835" y="460100"/>
                  <a:pt x="80835" y="456486"/>
                  <a:pt x="80032" y="451266"/>
                </a:cubicBezTo>
                <a:cubicBezTo>
                  <a:pt x="79228" y="443636"/>
                  <a:pt x="74410" y="435605"/>
                  <a:pt x="81236" y="428376"/>
                </a:cubicBezTo>
                <a:cubicBezTo>
                  <a:pt x="88866" y="433195"/>
                  <a:pt x="85654" y="442431"/>
                  <a:pt x="89268" y="448856"/>
                </a:cubicBezTo>
                <a:cubicBezTo>
                  <a:pt x="98905" y="438817"/>
                  <a:pt x="99709" y="438416"/>
                  <a:pt x="97701" y="424762"/>
                </a:cubicBezTo>
                <a:cubicBezTo>
                  <a:pt x="90071" y="371353"/>
                  <a:pt x="94890" y="319551"/>
                  <a:pt x="111354" y="268150"/>
                </a:cubicBezTo>
                <a:cubicBezTo>
                  <a:pt x="125008" y="226788"/>
                  <a:pt x="148700" y="192253"/>
                  <a:pt x="178015" y="156513"/>
                </a:cubicBezTo>
                <a:cubicBezTo>
                  <a:pt x="178015" y="162135"/>
                  <a:pt x="178818" y="164143"/>
                  <a:pt x="178015" y="165348"/>
                </a:cubicBezTo>
                <a:cubicBezTo>
                  <a:pt x="160747" y="191048"/>
                  <a:pt x="163558" y="220764"/>
                  <a:pt x="160346" y="249678"/>
                </a:cubicBezTo>
                <a:cubicBezTo>
                  <a:pt x="157535" y="273772"/>
                  <a:pt x="180424" y="287425"/>
                  <a:pt x="181227" y="309512"/>
                </a:cubicBezTo>
                <a:cubicBezTo>
                  <a:pt x="202912" y="309913"/>
                  <a:pt x="202912" y="331598"/>
                  <a:pt x="213353" y="342842"/>
                </a:cubicBezTo>
                <a:cubicBezTo>
                  <a:pt x="231825" y="362920"/>
                  <a:pt x="243872" y="389022"/>
                  <a:pt x="268368" y="403479"/>
                </a:cubicBezTo>
                <a:cubicBezTo>
                  <a:pt x="279612" y="410306"/>
                  <a:pt x="279211" y="417132"/>
                  <a:pt x="272786" y="427172"/>
                </a:cubicBezTo>
                <a:cubicBezTo>
                  <a:pt x="266762" y="436809"/>
                  <a:pt x="266762" y="448053"/>
                  <a:pt x="265959" y="459297"/>
                </a:cubicBezTo>
                <a:cubicBezTo>
                  <a:pt x="262345" y="509895"/>
                  <a:pt x="247888" y="553666"/>
                  <a:pt x="202912" y="586194"/>
                </a:cubicBezTo>
                <a:cubicBezTo>
                  <a:pt x="157535" y="619122"/>
                  <a:pt x="131433" y="665303"/>
                  <a:pt x="134244" y="723932"/>
                </a:cubicBezTo>
                <a:cubicBezTo>
                  <a:pt x="135047" y="739593"/>
                  <a:pt x="135047" y="755255"/>
                  <a:pt x="134244" y="771317"/>
                </a:cubicBezTo>
                <a:cubicBezTo>
                  <a:pt x="133039" y="802238"/>
                  <a:pt x="138260" y="831553"/>
                  <a:pt x="150708" y="859663"/>
                </a:cubicBezTo>
                <a:cubicBezTo>
                  <a:pt x="154724" y="868899"/>
                  <a:pt x="157133" y="878537"/>
                  <a:pt x="156330" y="888576"/>
                </a:cubicBezTo>
                <a:cubicBezTo>
                  <a:pt x="153519" y="917489"/>
                  <a:pt x="166369" y="939174"/>
                  <a:pt x="187652" y="957245"/>
                </a:cubicBezTo>
                <a:cubicBezTo>
                  <a:pt x="191267" y="960056"/>
                  <a:pt x="195282" y="963268"/>
                  <a:pt x="196889" y="967284"/>
                </a:cubicBezTo>
                <a:cubicBezTo>
                  <a:pt x="216967" y="1015472"/>
                  <a:pt x="245880" y="1060047"/>
                  <a:pt x="253109" y="1113054"/>
                </a:cubicBezTo>
                <a:cubicBezTo>
                  <a:pt x="256321" y="1136345"/>
                  <a:pt x="258731" y="1160439"/>
                  <a:pt x="277203" y="1178510"/>
                </a:cubicBezTo>
                <a:cubicBezTo>
                  <a:pt x="280817" y="1182124"/>
                  <a:pt x="279211" y="1185337"/>
                  <a:pt x="276801" y="1189352"/>
                </a:cubicBezTo>
                <a:cubicBezTo>
                  <a:pt x="263549" y="1214250"/>
                  <a:pt x="260739" y="1239549"/>
                  <a:pt x="274793" y="1264848"/>
                </a:cubicBezTo>
                <a:cubicBezTo>
                  <a:pt x="275998" y="1267257"/>
                  <a:pt x="276400" y="1268863"/>
                  <a:pt x="274793" y="1271273"/>
                </a:cubicBezTo>
                <a:cubicBezTo>
                  <a:pt x="258731" y="1297776"/>
                  <a:pt x="259132" y="1329500"/>
                  <a:pt x="247486" y="1357209"/>
                </a:cubicBezTo>
                <a:cubicBezTo>
                  <a:pt x="229014" y="1399775"/>
                  <a:pt x="212149" y="1442743"/>
                  <a:pt x="200904" y="1488121"/>
                </a:cubicBezTo>
                <a:cubicBezTo>
                  <a:pt x="194881" y="1512215"/>
                  <a:pt x="187652" y="1536711"/>
                  <a:pt x="176409" y="1558396"/>
                </a:cubicBezTo>
                <a:cubicBezTo>
                  <a:pt x="164763" y="1580482"/>
                  <a:pt x="160747" y="1602970"/>
                  <a:pt x="161149" y="1627064"/>
                </a:cubicBezTo>
                <a:cubicBezTo>
                  <a:pt x="161550" y="1647946"/>
                  <a:pt x="160747" y="1669229"/>
                  <a:pt x="161550" y="1690111"/>
                </a:cubicBezTo>
                <a:cubicBezTo>
                  <a:pt x="162354" y="1718622"/>
                  <a:pt x="165968" y="1746732"/>
                  <a:pt x="182834" y="1771228"/>
                </a:cubicBezTo>
                <a:cubicBezTo>
                  <a:pt x="185645" y="1775645"/>
                  <a:pt x="185645" y="1780062"/>
                  <a:pt x="185645" y="1784480"/>
                </a:cubicBezTo>
                <a:cubicBezTo>
                  <a:pt x="185243" y="1810180"/>
                  <a:pt x="194078" y="1833471"/>
                  <a:pt x="207731" y="1854754"/>
                </a:cubicBezTo>
                <a:cubicBezTo>
                  <a:pt x="216967" y="1869211"/>
                  <a:pt x="227408" y="1882463"/>
                  <a:pt x="237447" y="1896116"/>
                </a:cubicBezTo>
                <a:cubicBezTo>
                  <a:pt x="262746" y="1930651"/>
                  <a:pt x="278006" y="1971611"/>
                  <a:pt x="307722" y="2003335"/>
                </a:cubicBezTo>
                <a:cubicBezTo>
                  <a:pt x="317761" y="2013776"/>
                  <a:pt x="326998" y="2027831"/>
                  <a:pt x="328604" y="2042288"/>
                </a:cubicBezTo>
                <a:cubicBezTo>
                  <a:pt x="334628" y="2097705"/>
                  <a:pt x="343863" y="2152318"/>
                  <a:pt x="353100" y="2207333"/>
                </a:cubicBezTo>
                <a:cubicBezTo>
                  <a:pt x="363139" y="2267569"/>
                  <a:pt x="352296" y="2328206"/>
                  <a:pt x="356714" y="2388442"/>
                </a:cubicBezTo>
                <a:cubicBezTo>
                  <a:pt x="360328" y="2438638"/>
                  <a:pt x="351092" y="2483614"/>
                  <a:pt x="325391" y="2527385"/>
                </a:cubicBezTo>
                <a:cubicBezTo>
                  <a:pt x="297683" y="2574770"/>
                  <a:pt x="292061" y="2628179"/>
                  <a:pt x="300092" y="2682391"/>
                </a:cubicBezTo>
                <a:cubicBezTo>
                  <a:pt x="304510" y="2712910"/>
                  <a:pt x="311336" y="2743028"/>
                  <a:pt x="312139" y="2773949"/>
                </a:cubicBezTo>
                <a:cubicBezTo>
                  <a:pt x="313746" y="2829366"/>
                  <a:pt x="318565" y="2883979"/>
                  <a:pt x="324990" y="2938995"/>
                </a:cubicBezTo>
                <a:cubicBezTo>
                  <a:pt x="331415" y="2992002"/>
                  <a:pt x="329005" y="3045812"/>
                  <a:pt x="320974" y="3099221"/>
                </a:cubicBezTo>
                <a:cubicBezTo>
                  <a:pt x="317761" y="3120504"/>
                  <a:pt x="312139" y="3141386"/>
                  <a:pt x="316958" y="3163071"/>
                </a:cubicBezTo>
                <a:cubicBezTo>
                  <a:pt x="324186" y="3196803"/>
                  <a:pt x="329005" y="3202425"/>
                  <a:pt x="363942" y="3199614"/>
                </a:cubicBezTo>
                <a:cubicBezTo>
                  <a:pt x="443855" y="3193189"/>
                  <a:pt x="522964" y="3198811"/>
                  <a:pt x="602475" y="3206039"/>
                </a:cubicBezTo>
                <a:cubicBezTo>
                  <a:pt x="653474" y="3210858"/>
                  <a:pt x="705678" y="3219291"/>
                  <a:pt x="756277" y="3200417"/>
                </a:cubicBezTo>
                <a:cubicBezTo>
                  <a:pt x="762702" y="3198007"/>
                  <a:pt x="769528" y="3196000"/>
                  <a:pt x="776757" y="3197204"/>
                </a:cubicBezTo>
                <a:cubicBezTo>
                  <a:pt x="801252" y="3202023"/>
                  <a:pt x="809685" y="3187165"/>
                  <a:pt x="816512" y="3167890"/>
                </a:cubicBezTo>
                <a:cubicBezTo>
                  <a:pt x="824543" y="3145000"/>
                  <a:pt x="820929" y="3129741"/>
                  <a:pt x="802859" y="3113276"/>
                </a:cubicBezTo>
                <a:cubicBezTo>
                  <a:pt x="788000" y="3099623"/>
                  <a:pt x="768725" y="3092395"/>
                  <a:pt x="751056" y="3089985"/>
                </a:cubicBezTo>
                <a:cubicBezTo>
                  <a:pt x="696844" y="3082355"/>
                  <a:pt x="652270" y="3047419"/>
                  <a:pt x="598058" y="3040994"/>
                </a:cubicBezTo>
                <a:cubicBezTo>
                  <a:pt x="596050" y="3040592"/>
                  <a:pt x="594042" y="3038986"/>
                  <a:pt x="591633" y="3037781"/>
                </a:cubicBezTo>
                <a:cubicBezTo>
                  <a:pt x="559105" y="3022521"/>
                  <a:pt x="546255" y="2992805"/>
                  <a:pt x="535814" y="2961482"/>
                </a:cubicBezTo>
                <a:cubicBezTo>
                  <a:pt x="518948" y="2910885"/>
                  <a:pt x="524169" y="2860688"/>
                  <a:pt x="537019" y="2810492"/>
                </a:cubicBezTo>
                <a:cubicBezTo>
                  <a:pt x="543846" y="2784390"/>
                  <a:pt x="549066" y="2757485"/>
                  <a:pt x="554286" y="2730981"/>
                </a:cubicBezTo>
                <a:cubicBezTo>
                  <a:pt x="558704" y="2710501"/>
                  <a:pt x="563924" y="2690021"/>
                  <a:pt x="566334" y="2668738"/>
                </a:cubicBezTo>
                <a:cubicBezTo>
                  <a:pt x="571956" y="2625368"/>
                  <a:pt x="559105" y="2581195"/>
                  <a:pt x="577176" y="2537424"/>
                </a:cubicBezTo>
                <a:cubicBezTo>
                  <a:pt x="591633" y="2502487"/>
                  <a:pt x="604884" y="2467149"/>
                  <a:pt x="622553" y="2434221"/>
                </a:cubicBezTo>
                <a:cubicBezTo>
                  <a:pt x="635805" y="2409725"/>
                  <a:pt x="644238" y="2384827"/>
                  <a:pt x="647451" y="2357119"/>
                </a:cubicBezTo>
                <a:cubicBezTo>
                  <a:pt x="649860" y="2333426"/>
                  <a:pt x="652671" y="2309332"/>
                  <a:pt x="659498" y="2286844"/>
                </a:cubicBezTo>
                <a:cubicBezTo>
                  <a:pt x="669939" y="2252711"/>
                  <a:pt x="683994" y="2219380"/>
                  <a:pt x="696442" y="2185649"/>
                </a:cubicBezTo>
                <a:cubicBezTo>
                  <a:pt x="706080" y="2159145"/>
                  <a:pt x="722143" y="2135051"/>
                  <a:pt x="726560" y="2106137"/>
                </a:cubicBezTo>
                <a:cubicBezTo>
                  <a:pt x="733387" y="2059555"/>
                  <a:pt x="732985" y="2012572"/>
                  <a:pt x="736599" y="1965989"/>
                </a:cubicBezTo>
                <a:cubicBezTo>
                  <a:pt x="741820" y="1898124"/>
                  <a:pt x="737402" y="1829456"/>
                  <a:pt x="738206" y="1761189"/>
                </a:cubicBezTo>
                <a:cubicBezTo>
                  <a:pt x="738607" y="1737496"/>
                  <a:pt x="739812" y="1713000"/>
                  <a:pt x="747040" y="1690914"/>
                </a:cubicBezTo>
                <a:cubicBezTo>
                  <a:pt x="753064" y="1671638"/>
                  <a:pt x="760694" y="1652765"/>
                  <a:pt x="766717" y="1633489"/>
                </a:cubicBezTo>
                <a:cubicBezTo>
                  <a:pt x="768324" y="1628269"/>
                  <a:pt x="767922" y="1620237"/>
                  <a:pt x="775150" y="1619434"/>
                </a:cubicBezTo>
                <a:cubicBezTo>
                  <a:pt x="794024" y="1617426"/>
                  <a:pt x="808882" y="1607387"/>
                  <a:pt x="826953" y="1593734"/>
                </a:cubicBezTo>
                <a:cubicBezTo>
                  <a:pt x="822536" y="1602970"/>
                  <a:pt x="820528" y="1607387"/>
                  <a:pt x="818118" y="1612206"/>
                </a:cubicBezTo>
                <a:cubicBezTo>
                  <a:pt x="807276" y="1635497"/>
                  <a:pt x="809685" y="1641521"/>
                  <a:pt x="834181" y="1647544"/>
                </a:cubicBezTo>
                <a:cubicBezTo>
                  <a:pt x="845425" y="1650355"/>
                  <a:pt x="843016" y="1656780"/>
                  <a:pt x="840204" y="1663205"/>
                </a:cubicBezTo>
                <a:cubicBezTo>
                  <a:pt x="834984" y="1674851"/>
                  <a:pt x="837795" y="1684087"/>
                  <a:pt x="845023" y="1693323"/>
                </a:cubicBezTo>
                <a:cubicBezTo>
                  <a:pt x="853456" y="1703764"/>
                  <a:pt x="861488" y="1714606"/>
                  <a:pt x="862291" y="1728661"/>
                </a:cubicBezTo>
                <a:cubicBezTo>
                  <a:pt x="862291" y="1730669"/>
                  <a:pt x="864299" y="1733079"/>
                  <a:pt x="865905" y="1733882"/>
                </a:cubicBezTo>
                <a:cubicBezTo>
                  <a:pt x="873936" y="1737496"/>
                  <a:pt x="898031" y="1728661"/>
                  <a:pt x="902850" y="1719827"/>
                </a:cubicBezTo>
                <a:cubicBezTo>
                  <a:pt x="913290" y="1700953"/>
                  <a:pt x="924534" y="1682882"/>
                  <a:pt x="932967" y="1663205"/>
                </a:cubicBezTo>
                <a:cubicBezTo>
                  <a:pt x="943007" y="1639111"/>
                  <a:pt x="959070" y="1614615"/>
                  <a:pt x="938589" y="1588112"/>
                </a:cubicBezTo>
                <a:cubicBezTo>
                  <a:pt x="932164" y="1579679"/>
                  <a:pt x="928952" y="1570844"/>
                  <a:pt x="934573" y="1559600"/>
                </a:cubicBezTo>
                <a:cubicBezTo>
                  <a:pt x="937385" y="1553978"/>
                  <a:pt x="933770" y="1545947"/>
                  <a:pt x="927747" y="1541128"/>
                </a:cubicBezTo>
                <a:cubicBezTo>
                  <a:pt x="923731" y="1537915"/>
                  <a:pt x="918913" y="1535104"/>
                  <a:pt x="918913" y="1528679"/>
                </a:cubicBezTo>
                <a:cubicBezTo>
                  <a:pt x="919715" y="1507396"/>
                  <a:pt x="906062" y="1490932"/>
                  <a:pt x="900038" y="1472058"/>
                </a:cubicBezTo>
                <a:cubicBezTo>
                  <a:pt x="894818" y="1454790"/>
                  <a:pt x="885983" y="1438326"/>
                  <a:pt x="883574" y="1419854"/>
                </a:cubicBezTo>
                <a:cubicBezTo>
                  <a:pt x="882771" y="1415035"/>
                  <a:pt x="879157" y="1408208"/>
                  <a:pt x="887991" y="1405397"/>
                </a:cubicBezTo>
                <a:cubicBezTo>
                  <a:pt x="904456" y="1400177"/>
                  <a:pt x="909275" y="1383712"/>
                  <a:pt x="919314" y="1372468"/>
                </a:cubicBezTo>
                <a:cubicBezTo>
                  <a:pt x="927345" y="1363634"/>
                  <a:pt x="916503" y="1365642"/>
                  <a:pt x="912487" y="1362831"/>
                </a:cubicBezTo>
                <a:cubicBezTo>
                  <a:pt x="924534" y="1354398"/>
                  <a:pt x="935778" y="1347571"/>
                  <a:pt x="949833" y="1358815"/>
                </a:cubicBezTo>
                <a:cubicBezTo>
                  <a:pt x="954250" y="1362429"/>
                  <a:pt x="961880" y="1364437"/>
                  <a:pt x="965093" y="1357610"/>
                </a:cubicBezTo>
                <a:cubicBezTo>
                  <a:pt x="971518" y="1344760"/>
                  <a:pt x="977140" y="1331910"/>
                  <a:pt x="991195" y="1324682"/>
                </a:cubicBezTo>
                <a:cubicBezTo>
                  <a:pt x="992801" y="1323878"/>
                  <a:pt x="993605" y="1317052"/>
                  <a:pt x="991998" y="1315044"/>
                </a:cubicBezTo>
                <a:cubicBezTo>
                  <a:pt x="985573" y="1306611"/>
                  <a:pt x="989589" y="1299784"/>
                  <a:pt x="993605" y="1292556"/>
                </a:cubicBezTo>
                <a:cubicBezTo>
                  <a:pt x="999227" y="1287737"/>
                  <a:pt x="999628" y="1281713"/>
                  <a:pt x="997219" y="1276091"/>
                </a:cubicBezTo>
                <a:close/>
                <a:moveTo>
                  <a:pt x="782780" y="1600962"/>
                </a:moveTo>
                <a:cubicBezTo>
                  <a:pt x="785591" y="1579277"/>
                  <a:pt x="805669" y="1578876"/>
                  <a:pt x="818118" y="1570041"/>
                </a:cubicBezTo>
                <a:cubicBezTo>
                  <a:pt x="812898" y="1587309"/>
                  <a:pt x="800449" y="1596143"/>
                  <a:pt x="782780" y="1600962"/>
                </a:cubicBezTo>
                <a:close/>
              </a:path>
            </a:pathLst>
          </a:custGeom>
          <a:solidFill>
            <a:schemeClr val="accent1"/>
          </a:solidFill>
          <a:ln w="4014"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xmlns="" id="{819F10C3-F2A2-454A-96C7-008D6153C00C}"/>
              </a:ext>
            </a:extLst>
          </p:cNvPr>
          <p:cNvSpPr/>
          <p:nvPr/>
        </p:nvSpPr>
        <p:spPr>
          <a:xfrm>
            <a:off x="3633032" y="2158637"/>
            <a:ext cx="1052432" cy="3261621"/>
          </a:xfrm>
          <a:custGeom>
            <a:avLst/>
            <a:gdLst>
              <a:gd name="connsiteX0" fmla="*/ 1049722 w 1052432"/>
              <a:gd name="connsiteY0" fmla="*/ 320855 h 3261621"/>
              <a:gd name="connsiteX1" fmla="*/ 1003140 w 1052432"/>
              <a:gd name="connsiteY1" fmla="*/ 227289 h 3261621"/>
              <a:gd name="connsiteX2" fmla="*/ 908369 w 1052432"/>
              <a:gd name="connsiteY2" fmla="*/ 153801 h 3261621"/>
              <a:gd name="connsiteX3" fmla="*/ 849338 w 1052432"/>
              <a:gd name="connsiteY3" fmla="*/ 115251 h 3261621"/>
              <a:gd name="connsiteX4" fmla="*/ 822834 w 1052432"/>
              <a:gd name="connsiteY4" fmla="*/ 43771 h 3261621"/>
              <a:gd name="connsiteX5" fmla="*/ 823236 w 1052432"/>
              <a:gd name="connsiteY5" fmla="*/ 28110 h 3261621"/>
              <a:gd name="connsiteX6" fmla="*/ 809984 w 1052432"/>
              <a:gd name="connsiteY6" fmla="*/ 30118 h 3261621"/>
              <a:gd name="connsiteX7" fmla="*/ 821630 w 1052432"/>
              <a:gd name="connsiteY7" fmla="*/ 0 h 3261621"/>
              <a:gd name="connsiteX8" fmla="*/ 794323 w 1052432"/>
              <a:gd name="connsiteY8" fmla="*/ 48188 h 3261621"/>
              <a:gd name="connsiteX9" fmla="*/ 787496 w 1052432"/>
              <a:gd name="connsiteY9" fmla="*/ 31322 h 3261621"/>
              <a:gd name="connsiteX10" fmla="*/ 750150 w 1052432"/>
              <a:gd name="connsiteY10" fmla="*/ 24897 h 3261621"/>
              <a:gd name="connsiteX11" fmla="*/ 700757 w 1052432"/>
              <a:gd name="connsiteY11" fmla="*/ 30118 h 3261621"/>
              <a:gd name="connsiteX12" fmla="*/ 634498 w 1052432"/>
              <a:gd name="connsiteY12" fmla="*/ 58228 h 3261621"/>
              <a:gd name="connsiteX13" fmla="*/ 631285 w 1052432"/>
              <a:gd name="connsiteY13" fmla="*/ 61842 h 3261621"/>
              <a:gd name="connsiteX14" fmla="*/ 626868 w 1052432"/>
              <a:gd name="connsiteY14" fmla="*/ 90353 h 3261621"/>
              <a:gd name="connsiteX15" fmla="*/ 656584 w 1052432"/>
              <a:gd name="connsiteY15" fmla="*/ 182715 h 3261621"/>
              <a:gd name="connsiteX16" fmla="*/ 665419 w 1052432"/>
              <a:gd name="connsiteY16" fmla="*/ 196770 h 3261621"/>
              <a:gd name="connsiteX17" fmla="*/ 657387 w 1052432"/>
              <a:gd name="connsiteY17" fmla="*/ 204399 h 3261621"/>
              <a:gd name="connsiteX18" fmla="*/ 653773 w 1052432"/>
              <a:gd name="connsiteY18" fmla="*/ 208415 h 3261621"/>
              <a:gd name="connsiteX19" fmla="*/ 638915 w 1052432"/>
              <a:gd name="connsiteY19" fmla="*/ 239336 h 3261621"/>
              <a:gd name="connsiteX20" fmla="*/ 596750 w 1052432"/>
              <a:gd name="connsiteY20" fmla="*/ 283107 h 3261621"/>
              <a:gd name="connsiteX21" fmla="*/ 593136 w 1052432"/>
              <a:gd name="connsiteY21" fmla="*/ 373059 h 3261621"/>
              <a:gd name="connsiteX22" fmla="*/ 616427 w 1052432"/>
              <a:gd name="connsiteY22" fmla="*/ 411610 h 3261621"/>
              <a:gd name="connsiteX23" fmla="*/ 599160 w 1052432"/>
              <a:gd name="connsiteY23" fmla="*/ 409200 h 3261621"/>
              <a:gd name="connsiteX24" fmla="*/ 602372 w 1052432"/>
              <a:gd name="connsiteY24" fmla="*/ 436105 h 3261621"/>
              <a:gd name="connsiteX25" fmla="*/ 598758 w 1052432"/>
              <a:gd name="connsiteY25" fmla="*/ 441326 h 3261621"/>
              <a:gd name="connsiteX26" fmla="*/ 587113 w 1052432"/>
              <a:gd name="connsiteY26" fmla="*/ 474656 h 3261621"/>
              <a:gd name="connsiteX27" fmla="*/ 525271 w 1052432"/>
              <a:gd name="connsiteY27" fmla="*/ 559789 h 3261621"/>
              <a:gd name="connsiteX28" fmla="*/ 509208 w 1052432"/>
              <a:gd name="connsiteY28" fmla="*/ 569025 h 3261621"/>
              <a:gd name="connsiteX29" fmla="*/ 422469 w 1052432"/>
              <a:gd name="connsiteY29" fmla="*/ 607174 h 3261621"/>
              <a:gd name="connsiteX30" fmla="*/ 369462 w 1052432"/>
              <a:gd name="connsiteY30" fmla="*/ 640505 h 3261621"/>
              <a:gd name="connsiteX31" fmla="*/ 348580 w 1052432"/>
              <a:gd name="connsiteY31" fmla="*/ 652954 h 3261621"/>
              <a:gd name="connsiteX32" fmla="*/ 255817 w 1052432"/>
              <a:gd name="connsiteY32" fmla="*/ 723630 h 3261621"/>
              <a:gd name="connsiteX33" fmla="*/ 71898 w 1052432"/>
              <a:gd name="connsiteY33" fmla="*/ 855747 h 3261621"/>
              <a:gd name="connsiteX34" fmla="*/ 820 w 1052432"/>
              <a:gd name="connsiteY34" fmla="*/ 966580 h 3261621"/>
              <a:gd name="connsiteX35" fmla="*/ 10458 w 1052432"/>
              <a:gd name="connsiteY35" fmla="*/ 997099 h 3261621"/>
              <a:gd name="connsiteX36" fmla="*/ 37764 w 1052432"/>
              <a:gd name="connsiteY36" fmla="*/ 1021194 h 3261621"/>
              <a:gd name="connsiteX37" fmla="*/ 181928 w 1052432"/>
              <a:gd name="connsiteY37" fmla="*/ 1121185 h 3261621"/>
              <a:gd name="connsiteX38" fmla="*/ 295171 w 1052432"/>
              <a:gd name="connsiteY38" fmla="*/ 1185034 h 3261621"/>
              <a:gd name="connsiteX39" fmla="*/ 366651 w 1052432"/>
              <a:gd name="connsiteY39" fmla="*/ 1227199 h 3261621"/>
              <a:gd name="connsiteX40" fmla="*/ 390745 w 1052432"/>
              <a:gd name="connsiteY40" fmla="*/ 1258522 h 3261621"/>
              <a:gd name="connsiteX41" fmla="*/ 393556 w 1052432"/>
              <a:gd name="connsiteY41" fmla="*/ 1275789 h 3261621"/>
              <a:gd name="connsiteX42" fmla="*/ 382312 w 1052432"/>
              <a:gd name="connsiteY42" fmla="*/ 1369757 h 3261621"/>
              <a:gd name="connsiteX43" fmla="*/ 316053 w 1052432"/>
              <a:gd name="connsiteY43" fmla="*/ 1469748 h 3261621"/>
              <a:gd name="connsiteX44" fmla="*/ 271880 w 1052432"/>
              <a:gd name="connsiteY44" fmla="*/ 1553274 h 3261621"/>
              <a:gd name="connsiteX45" fmla="*/ 259030 w 1052432"/>
              <a:gd name="connsiteY45" fmla="*/ 1658887 h 3261621"/>
              <a:gd name="connsiteX46" fmla="*/ 277100 w 1052432"/>
              <a:gd name="connsiteY46" fmla="*/ 1810279 h 3261621"/>
              <a:gd name="connsiteX47" fmla="*/ 315250 w 1052432"/>
              <a:gd name="connsiteY47" fmla="*/ 1885775 h 3261621"/>
              <a:gd name="connsiteX48" fmla="*/ 374682 w 1052432"/>
              <a:gd name="connsiteY48" fmla="*/ 1996207 h 3261621"/>
              <a:gd name="connsiteX49" fmla="*/ 397170 w 1052432"/>
              <a:gd name="connsiteY49" fmla="*/ 2160850 h 3261621"/>
              <a:gd name="connsiteX50" fmla="*/ 409217 w 1052432"/>
              <a:gd name="connsiteY50" fmla="*/ 2310235 h 3261621"/>
              <a:gd name="connsiteX51" fmla="*/ 408012 w 1052432"/>
              <a:gd name="connsiteY51" fmla="*/ 2398179 h 3261621"/>
              <a:gd name="connsiteX52" fmla="*/ 373879 w 1052432"/>
              <a:gd name="connsiteY52" fmla="*/ 2541138 h 3261621"/>
              <a:gd name="connsiteX53" fmla="*/ 359824 w 1052432"/>
              <a:gd name="connsiteY53" fmla="*/ 2570051 h 3261621"/>
              <a:gd name="connsiteX54" fmla="*/ 354202 w 1052432"/>
              <a:gd name="connsiteY54" fmla="*/ 2605791 h 3261621"/>
              <a:gd name="connsiteX55" fmla="*/ 346572 w 1052432"/>
              <a:gd name="connsiteY55" fmla="*/ 2778064 h 3261621"/>
              <a:gd name="connsiteX56" fmla="*/ 359422 w 1052432"/>
              <a:gd name="connsiteY56" fmla="*/ 2849945 h 3261621"/>
              <a:gd name="connsiteX57" fmla="*/ 367052 w 1052432"/>
              <a:gd name="connsiteY57" fmla="*/ 3008967 h 3261621"/>
              <a:gd name="connsiteX58" fmla="*/ 366651 w 1052432"/>
              <a:gd name="connsiteY58" fmla="*/ 3159556 h 3261621"/>
              <a:gd name="connsiteX59" fmla="*/ 365044 w 1052432"/>
              <a:gd name="connsiteY59" fmla="*/ 3176823 h 3261621"/>
              <a:gd name="connsiteX60" fmla="*/ 364241 w 1052432"/>
              <a:gd name="connsiteY60" fmla="*/ 3222603 h 3261621"/>
              <a:gd name="connsiteX61" fmla="*/ 370265 w 1052432"/>
              <a:gd name="connsiteY61" fmla="*/ 3227823 h 3261621"/>
              <a:gd name="connsiteX62" fmla="*/ 434114 w 1052432"/>
              <a:gd name="connsiteY62" fmla="*/ 3246697 h 3261621"/>
              <a:gd name="connsiteX63" fmla="*/ 485917 w 1052432"/>
              <a:gd name="connsiteY63" fmla="*/ 3251917 h 3261621"/>
              <a:gd name="connsiteX64" fmla="*/ 673049 w 1052432"/>
              <a:gd name="connsiteY64" fmla="*/ 3253122 h 3261621"/>
              <a:gd name="connsiteX65" fmla="*/ 812394 w 1052432"/>
              <a:gd name="connsiteY65" fmla="*/ 3239469 h 3261621"/>
              <a:gd name="connsiteX66" fmla="*/ 844118 w 1052432"/>
              <a:gd name="connsiteY66" fmla="*/ 3221799 h 3261621"/>
              <a:gd name="connsiteX67" fmla="*/ 839700 w 1052432"/>
              <a:gd name="connsiteY67" fmla="*/ 3206138 h 3261621"/>
              <a:gd name="connsiteX68" fmla="*/ 789103 w 1052432"/>
              <a:gd name="connsiteY68" fmla="*/ 3187666 h 3261621"/>
              <a:gd name="connsiteX69" fmla="*/ 607994 w 1052432"/>
              <a:gd name="connsiteY69" fmla="*/ 3108958 h 3261621"/>
              <a:gd name="connsiteX70" fmla="*/ 563822 w 1052432"/>
              <a:gd name="connsiteY70" fmla="*/ 3065990 h 3261621"/>
              <a:gd name="connsiteX71" fmla="*/ 542137 w 1052432"/>
              <a:gd name="connsiteY71" fmla="*/ 2944716 h 3261621"/>
              <a:gd name="connsiteX72" fmla="*/ 541334 w 1052432"/>
              <a:gd name="connsiteY72" fmla="*/ 2698152 h 3261621"/>
              <a:gd name="connsiteX73" fmla="*/ 542940 w 1052432"/>
              <a:gd name="connsiteY73" fmla="*/ 2670443 h 3261621"/>
              <a:gd name="connsiteX74" fmla="*/ 562617 w 1052432"/>
              <a:gd name="connsiteY74" fmla="*/ 2533106 h 3261621"/>
              <a:gd name="connsiteX75" fmla="*/ 588719 w 1052432"/>
              <a:gd name="connsiteY75" fmla="*/ 2468052 h 3261621"/>
              <a:gd name="connsiteX76" fmla="*/ 638112 w 1052432"/>
              <a:gd name="connsiteY76" fmla="*/ 2358825 h 3261621"/>
              <a:gd name="connsiteX77" fmla="*/ 665419 w 1052432"/>
              <a:gd name="connsiteY77" fmla="*/ 2269274 h 3261621"/>
              <a:gd name="connsiteX78" fmla="*/ 703568 w 1052432"/>
              <a:gd name="connsiteY78" fmla="*/ 2098607 h 3261621"/>
              <a:gd name="connsiteX79" fmla="*/ 723245 w 1052432"/>
              <a:gd name="connsiteY79" fmla="*/ 2023915 h 3261621"/>
              <a:gd name="connsiteX80" fmla="*/ 748142 w 1052432"/>
              <a:gd name="connsiteY80" fmla="*/ 1863287 h 3261621"/>
              <a:gd name="connsiteX81" fmla="*/ 752158 w 1052432"/>
              <a:gd name="connsiteY81" fmla="*/ 1847224 h 3261621"/>
              <a:gd name="connsiteX82" fmla="*/ 793520 w 1052432"/>
              <a:gd name="connsiteY82" fmla="*/ 1815901 h 3261621"/>
              <a:gd name="connsiteX83" fmla="*/ 844921 w 1052432"/>
              <a:gd name="connsiteY83" fmla="*/ 1781768 h 3261621"/>
              <a:gd name="connsiteX84" fmla="*/ 945313 w 1052432"/>
              <a:gd name="connsiteY84" fmla="*/ 1642825 h 3261621"/>
              <a:gd name="connsiteX85" fmla="*/ 967801 w 1052432"/>
              <a:gd name="connsiteY85" fmla="*/ 1499865 h 3261621"/>
              <a:gd name="connsiteX86" fmla="*/ 962581 w 1052432"/>
              <a:gd name="connsiteY86" fmla="*/ 1376583 h 3261621"/>
              <a:gd name="connsiteX87" fmla="*/ 931660 w 1052432"/>
              <a:gd name="connsiteY87" fmla="*/ 1263341 h 3261621"/>
              <a:gd name="connsiteX88" fmla="*/ 890700 w 1052432"/>
              <a:gd name="connsiteY88" fmla="*/ 1161743 h 3261621"/>
              <a:gd name="connsiteX89" fmla="*/ 896322 w 1052432"/>
              <a:gd name="connsiteY89" fmla="*/ 1103114 h 3261621"/>
              <a:gd name="connsiteX90" fmla="*/ 905558 w 1052432"/>
              <a:gd name="connsiteY90" fmla="*/ 1038863 h 3261621"/>
              <a:gd name="connsiteX91" fmla="*/ 868212 w 1052432"/>
              <a:gd name="connsiteY91" fmla="*/ 989068 h 3261621"/>
              <a:gd name="connsiteX92" fmla="*/ 821630 w 1052432"/>
              <a:gd name="connsiteY92" fmla="*/ 947305 h 3261621"/>
              <a:gd name="connsiteX93" fmla="*/ 807976 w 1052432"/>
              <a:gd name="connsiteY93" fmla="*/ 936462 h 3261621"/>
              <a:gd name="connsiteX94" fmla="*/ 754567 w 1052432"/>
              <a:gd name="connsiteY94" fmla="*/ 895100 h 3261621"/>
              <a:gd name="connsiteX95" fmla="*/ 737300 w 1052432"/>
              <a:gd name="connsiteY95" fmla="*/ 856148 h 3261621"/>
              <a:gd name="connsiteX96" fmla="*/ 726458 w 1052432"/>
              <a:gd name="connsiteY96" fmla="*/ 805952 h 3261621"/>
              <a:gd name="connsiteX97" fmla="*/ 714410 w 1052432"/>
              <a:gd name="connsiteY97" fmla="*/ 771417 h 3261621"/>
              <a:gd name="connsiteX98" fmla="*/ 693930 w 1052432"/>
              <a:gd name="connsiteY98" fmla="*/ 726039 h 3261621"/>
              <a:gd name="connsiteX99" fmla="*/ 692324 w 1052432"/>
              <a:gd name="connsiteY99" fmla="*/ 684678 h 3261621"/>
              <a:gd name="connsiteX100" fmla="*/ 715214 w 1052432"/>
              <a:gd name="connsiteY100" fmla="*/ 679859 h 3261621"/>
              <a:gd name="connsiteX101" fmla="*/ 728064 w 1052432"/>
              <a:gd name="connsiteY101" fmla="*/ 683874 h 3261621"/>
              <a:gd name="connsiteX102" fmla="*/ 788701 w 1052432"/>
              <a:gd name="connsiteY102" fmla="*/ 667008 h 3261621"/>
              <a:gd name="connsiteX103" fmla="*/ 794725 w 1052432"/>
              <a:gd name="connsiteY103" fmla="*/ 664197 h 3261621"/>
              <a:gd name="connsiteX104" fmla="*/ 836488 w 1052432"/>
              <a:gd name="connsiteY104" fmla="*/ 652552 h 3261621"/>
              <a:gd name="connsiteX105" fmla="*/ 843315 w 1052432"/>
              <a:gd name="connsiteY105" fmla="*/ 652150 h 3261621"/>
              <a:gd name="connsiteX106" fmla="*/ 862188 w 1052432"/>
              <a:gd name="connsiteY106" fmla="*/ 640906 h 3261621"/>
              <a:gd name="connsiteX107" fmla="*/ 894314 w 1052432"/>
              <a:gd name="connsiteY107" fmla="*/ 629662 h 3261621"/>
              <a:gd name="connsiteX108" fmla="*/ 925235 w 1052432"/>
              <a:gd name="connsiteY108" fmla="*/ 618820 h 3261621"/>
              <a:gd name="connsiteX109" fmla="*/ 937684 w 1052432"/>
              <a:gd name="connsiteY109" fmla="*/ 564608 h 3261621"/>
              <a:gd name="connsiteX110" fmla="*/ 960172 w 1052432"/>
              <a:gd name="connsiteY110" fmla="*/ 526860 h 3261621"/>
              <a:gd name="connsiteX111" fmla="*/ 1020809 w 1052432"/>
              <a:gd name="connsiteY111" fmla="*/ 450964 h 3261621"/>
              <a:gd name="connsiteX112" fmla="*/ 1048517 w 1052432"/>
              <a:gd name="connsiteY112" fmla="*/ 360209 h 3261621"/>
              <a:gd name="connsiteX113" fmla="*/ 1049722 w 1052432"/>
              <a:gd name="connsiteY113" fmla="*/ 320855 h 3261621"/>
              <a:gd name="connsiteX114" fmla="*/ 593939 w 1052432"/>
              <a:gd name="connsiteY114" fmla="*/ 329689 h 3261621"/>
              <a:gd name="connsiteX115" fmla="*/ 604380 w 1052432"/>
              <a:gd name="connsiteY115" fmla="*/ 285517 h 3261621"/>
              <a:gd name="connsiteX116" fmla="*/ 593939 w 1052432"/>
              <a:gd name="connsiteY116" fmla="*/ 329689 h 3261621"/>
              <a:gd name="connsiteX117" fmla="*/ 268266 w 1052432"/>
              <a:gd name="connsiteY117" fmla="*/ 1058138 h 3261621"/>
              <a:gd name="connsiteX118" fmla="*/ 232928 w 1052432"/>
              <a:gd name="connsiteY118" fmla="*/ 985855 h 3261621"/>
              <a:gd name="connsiteX119" fmla="*/ 238549 w 1052432"/>
              <a:gd name="connsiteY119" fmla="*/ 973808 h 3261621"/>
              <a:gd name="connsiteX120" fmla="*/ 301195 w 1052432"/>
              <a:gd name="connsiteY120" fmla="*/ 937265 h 3261621"/>
              <a:gd name="connsiteX121" fmla="*/ 325690 w 1052432"/>
              <a:gd name="connsiteY121" fmla="*/ 918392 h 3261621"/>
              <a:gd name="connsiteX122" fmla="*/ 349383 w 1052432"/>
              <a:gd name="connsiteY122" fmla="*/ 918392 h 3261621"/>
              <a:gd name="connsiteX123" fmla="*/ 379501 w 1052432"/>
              <a:gd name="connsiteY123" fmla="*/ 982241 h 3261621"/>
              <a:gd name="connsiteX124" fmla="*/ 392753 w 1052432"/>
              <a:gd name="connsiteY124" fmla="*/ 1030430 h 3261621"/>
              <a:gd name="connsiteX125" fmla="*/ 407611 w 1052432"/>
              <a:gd name="connsiteY125" fmla="*/ 1136043 h 3261621"/>
              <a:gd name="connsiteX126" fmla="*/ 268266 w 1052432"/>
              <a:gd name="connsiteY126" fmla="*/ 1058138 h 326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052432" h="3261621">
                <a:moveTo>
                  <a:pt x="1049722" y="320855"/>
                </a:moveTo>
                <a:cubicBezTo>
                  <a:pt x="1041289" y="286320"/>
                  <a:pt x="1027635" y="254997"/>
                  <a:pt x="1003140" y="227289"/>
                </a:cubicBezTo>
                <a:cubicBezTo>
                  <a:pt x="975833" y="196368"/>
                  <a:pt x="947321" y="169061"/>
                  <a:pt x="908369" y="153801"/>
                </a:cubicBezTo>
                <a:cubicBezTo>
                  <a:pt x="886283" y="144967"/>
                  <a:pt x="864598" y="133321"/>
                  <a:pt x="849338" y="115251"/>
                </a:cubicBezTo>
                <a:cubicBezTo>
                  <a:pt x="832874" y="95574"/>
                  <a:pt x="810787" y="75495"/>
                  <a:pt x="822834" y="43771"/>
                </a:cubicBezTo>
                <a:cubicBezTo>
                  <a:pt x="824441" y="39354"/>
                  <a:pt x="823236" y="33330"/>
                  <a:pt x="823236" y="28110"/>
                </a:cubicBezTo>
                <a:cubicBezTo>
                  <a:pt x="818417" y="25299"/>
                  <a:pt x="815606" y="35740"/>
                  <a:pt x="809984" y="30118"/>
                </a:cubicBezTo>
                <a:cubicBezTo>
                  <a:pt x="809583" y="20079"/>
                  <a:pt x="816811" y="12449"/>
                  <a:pt x="821630" y="0"/>
                </a:cubicBezTo>
                <a:cubicBezTo>
                  <a:pt x="803559" y="14055"/>
                  <a:pt x="800748" y="31724"/>
                  <a:pt x="794323" y="48188"/>
                </a:cubicBezTo>
                <a:cubicBezTo>
                  <a:pt x="788701" y="42566"/>
                  <a:pt x="792315" y="29716"/>
                  <a:pt x="787496" y="31322"/>
                </a:cubicBezTo>
                <a:cubicBezTo>
                  <a:pt x="773843" y="35338"/>
                  <a:pt x="765811" y="21283"/>
                  <a:pt x="750150" y="24897"/>
                </a:cubicBezTo>
                <a:cubicBezTo>
                  <a:pt x="735292" y="28511"/>
                  <a:pt x="717221" y="29716"/>
                  <a:pt x="700757" y="30118"/>
                </a:cubicBezTo>
                <a:cubicBezTo>
                  <a:pt x="675057" y="30118"/>
                  <a:pt x="656183" y="47787"/>
                  <a:pt x="634498" y="58228"/>
                </a:cubicBezTo>
                <a:cubicBezTo>
                  <a:pt x="632892" y="59031"/>
                  <a:pt x="631285" y="61842"/>
                  <a:pt x="631285" y="61842"/>
                </a:cubicBezTo>
                <a:cubicBezTo>
                  <a:pt x="643332" y="73487"/>
                  <a:pt x="630884" y="82322"/>
                  <a:pt x="626868" y="90353"/>
                </a:cubicBezTo>
                <a:cubicBezTo>
                  <a:pt x="605585" y="130912"/>
                  <a:pt x="615222" y="163038"/>
                  <a:pt x="656584" y="182715"/>
                </a:cubicBezTo>
                <a:cubicBezTo>
                  <a:pt x="663411" y="185927"/>
                  <a:pt x="663411" y="191549"/>
                  <a:pt x="665419" y="196770"/>
                </a:cubicBezTo>
                <a:cubicBezTo>
                  <a:pt x="668230" y="203998"/>
                  <a:pt x="661002" y="202793"/>
                  <a:pt x="657387" y="204399"/>
                </a:cubicBezTo>
                <a:cubicBezTo>
                  <a:pt x="655380" y="205202"/>
                  <a:pt x="651766" y="204801"/>
                  <a:pt x="653773" y="208415"/>
                </a:cubicBezTo>
                <a:cubicBezTo>
                  <a:pt x="663009" y="225683"/>
                  <a:pt x="646947" y="231706"/>
                  <a:pt x="638915" y="239336"/>
                </a:cubicBezTo>
                <a:cubicBezTo>
                  <a:pt x="623656" y="252989"/>
                  <a:pt x="609601" y="267446"/>
                  <a:pt x="596750" y="283107"/>
                </a:cubicBezTo>
                <a:cubicBezTo>
                  <a:pt x="575467" y="309209"/>
                  <a:pt x="573058" y="355791"/>
                  <a:pt x="593136" y="373059"/>
                </a:cubicBezTo>
                <a:cubicBezTo>
                  <a:pt x="605585" y="383901"/>
                  <a:pt x="612412" y="396350"/>
                  <a:pt x="616427" y="411610"/>
                </a:cubicBezTo>
                <a:cubicBezTo>
                  <a:pt x="611608" y="410807"/>
                  <a:pt x="607994" y="410405"/>
                  <a:pt x="599160" y="409200"/>
                </a:cubicBezTo>
                <a:cubicBezTo>
                  <a:pt x="614018" y="420846"/>
                  <a:pt x="619238" y="429279"/>
                  <a:pt x="602372" y="436105"/>
                </a:cubicBezTo>
                <a:cubicBezTo>
                  <a:pt x="600766" y="436909"/>
                  <a:pt x="598357" y="440121"/>
                  <a:pt x="598758" y="441326"/>
                </a:cubicBezTo>
                <a:cubicBezTo>
                  <a:pt x="605183" y="456184"/>
                  <a:pt x="590727" y="463412"/>
                  <a:pt x="587113" y="474656"/>
                </a:cubicBezTo>
                <a:cubicBezTo>
                  <a:pt x="575869" y="510396"/>
                  <a:pt x="545349" y="531278"/>
                  <a:pt x="525271" y="559789"/>
                </a:cubicBezTo>
                <a:cubicBezTo>
                  <a:pt x="521255" y="565411"/>
                  <a:pt x="515232" y="566616"/>
                  <a:pt x="509208" y="569025"/>
                </a:cubicBezTo>
                <a:cubicBezTo>
                  <a:pt x="479492" y="580269"/>
                  <a:pt x="446563" y="585490"/>
                  <a:pt x="422469" y="607174"/>
                </a:cubicBezTo>
                <a:cubicBezTo>
                  <a:pt x="406406" y="621631"/>
                  <a:pt x="388335" y="630867"/>
                  <a:pt x="369462" y="640505"/>
                </a:cubicBezTo>
                <a:cubicBezTo>
                  <a:pt x="362233" y="644119"/>
                  <a:pt x="355005" y="648135"/>
                  <a:pt x="348580" y="652954"/>
                </a:cubicBezTo>
                <a:cubicBezTo>
                  <a:pt x="317659" y="676245"/>
                  <a:pt x="287943" y="702347"/>
                  <a:pt x="255817" y="723630"/>
                </a:cubicBezTo>
                <a:cubicBezTo>
                  <a:pt x="192771" y="764992"/>
                  <a:pt x="126913" y="802338"/>
                  <a:pt x="71898" y="855747"/>
                </a:cubicBezTo>
                <a:cubicBezTo>
                  <a:pt x="39371" y="887471"/>
                  <a:pt x="9654" y="919596"/>
                  <a:pt x="820" y="966580"/>
                </a:cubicBezTo>
                <a:cubicBezTo>
                  <a:pt x="-1590" y="979832"/>
                  <a:pt x="1221" y="989871"/>
                  <a:pt x="10458" y="997099"/>
                </a:cubicBezTo>
                <a:cubicBezTo>
                  <a:pt x="19694" y="1004729"/>
                  <a:pt x="28127" y="1013564"/>
                  <a:pt x="37764" y="1021194"/>
                </a:cubicBezTo>
                <a:cubicBezTo>
                  <a:pt x="83945" y="1056933"/>
                  <a:pt x="133740" y="1087854"/>
                  <a:pt x="181928" y="1121185"/>
                </a:cubicBezTo>
                <a:cubicBezTo>
                  <a:pt x="217266" y="1146082"/>
                  <a:pt x="257423" y="1163751"/>
                  <a:pt x="295171" y="1185034"/>
                </a:cubicBezTo>
                <a:cubicBezTo>
                  <a:pt x="319265" y="1198688"/>
                  <a:pt x="341753" y="1215955"/>
                  <a:pt x="366651" y="1227199"/>
                </a:cubicBezTo>
                <a:cubicBezTo>
                  <a:pt x="382312" y="1234427"/>
                  <a:pt x="389540" y="1242860"/>
                  <a:pt x="390745" y="1258522"/>
                </a:cubicBezTo>
                <a:cubicBezTo>
                  <a:pt x="391146" y="1264144"/>
                  <a:pt x="391949" y="1270167"/>
                  <a:pt x="393556" y="1275789"/>
                </a:cubicBezTo>
                <a:cubicBezTo>
                  <a:pt x="403997" y="1308718"/>
                  <a:pt x="398776" y="1340844"/>
                  <a:pt x="382312" y="1369757"/>
                </a:cubicBezTo>
                <a:cubicBezTo>
                  <a:pt x="362635" y="1404292"/>
                  <a:pt x="339344" y="1437220"/>
                  <a:pt x="316053" y="1469748"/>
                </a:cubicBezTo>
                <a:cubicBezTo>
                  <a:pt x="297179" y="1495850"/>
                  <a:pt x="283927" y="1524763"/>
                  <a:pt x="271880" y="1553274"/>
                </a:cubicBezTo>
                <a:cubicBezTo>
                  <a:pt x="257825" y="1585802"/>
                  <a:pt x="262242" y="1623549"/>
                  <a:pt x="259030" y="1658887"/>
                </a:cubicBezTo>
                <a:cubicBezTo>
                  <a:pt x="254612" y="1709485"/>
                  <a:pt x="256620" y="1761288"/>
                  <a:pt x="277100" y="1810279"/>
                </a:cubicBezTo>
                <a:cubicBezTo>
                  <a:pt x="287943" y="1836381"/>
                  <a:pt x="297179" y="1863287"/>
                  <a:pt x="315250" y="1885775"/>
                </a:cubicBezTo>
                <a:cubicBezTo>
                  <a:pt x="341352" y="1919105"/>
                  <a:pt x="363839" y="1952837"/>
                  <a:pt x="374682" y="1996207"/>
                </a:cubicBezTo>
                <a:cubicBezTo>
                  <a:pt x="387934" y="2050820"/>
                  <a:pt x="394359" y="2105434"/>
                  <a:pt x="397170" y="2160850"/>
                </a:cubicBezTo>
                <a:cubicBezTo>
                  <a:pt x="399579" y="2210645"/>
                  <a:pt x="406406" y="2260440"/>
                  <a:pt x="409217" y="2310235"/>
                </a:cubicBezTo>
                <a:cubicBezTo>
                  <a:pt x="410823" y="2339951"/>
                  <a:pt x="413233" y="2368864"/>
                  <a:pt x="408012" y="2398179"/>
                </a:cubicBezTo>
                <a:cubicBezTo>
                  <a:pt x="399579" y="2446367"/>
                  <a:pt x="390745" y="2494555"/>
                  <a:pt x="373879" y="2541138"/>
                </a:cubicBezTo>
                <a:cubicBezTo>
                  <a:pt x="370265" y="2551579"/>
                  <a:pt x="357414" y="2557200"/>
                  <a:pt x="359824" y="2570051"/>
                </a:cubicBezTo>
                <a:cubicBezTo>
                  <a:pt x="362233" y="2582901"/>
                  <a:pt x="358217" y="2594145"/>
                  <a:pt x="354202" y="2605791"/>
                </a:cubicBezTo>
                <a:cubicBezTo>
                  <a:pt x="336131" y="2662412"/>
                  <a:pt x="341352" y="2720238"/>
                  <a:pt x="346572" y="2778064"/>
                </a:cubicBezTo>
                <a:cubicBezTo>
                  <a:pt x="348580" y="2802560"/>
                  <a:pt x="357013" y="2825851"/>
                  <a:pt x="359422" y="2849945"/>
                </a:cubicBezTo>
                <a:cubicBezTo>
                  <a:pt x="364241" y="2902953"/>
                  <a:pt x="367855" y="2955558"/>
                  <a:pt x="367052" y="3008967"/>
                </a:cubicBezTo>
                <a:cubicBezTo>
                  <a:pt x="366249" y="3059163"/>
                  <a:pt x="366651" y="3109360"/>
                  <a:pt x="366651" y="3159556"/>
                </a:cubicBezTo>
                <a:cubicBezTo>
                  <a:pt x="366651" y="3165178"/>
                  <a:pt x="367855" y="3172406"/>
                  <a:pt x="365044" y="3176823"/>
                </a:cubicBezTo>
                <a:cubicBezTo>
                  <a:pt x="355407" y="3192083"/>
                  <a:pt x="373076" y="3207744"/>
                  <a:pt x="364241" y="3222603"/>
                </a:cubicBezTo>
                <a:cubicBezTo>
                  <a:pt x="363839" y="3223004"/>
                  <a:pt x="367855" y="3227421"/>
                  <a:pt x="370265" y="3227823"/>
                </a:cubicBezTo>
                <a:cubicBezTo>
                  <a:pt x="392351" y="3231839"/>
                  <a:pt x="413233" y="3239067"/>
                  <a:pt x="434114" y="3246697"/>
                </a:cubicBezTo>
                <a:cubicBezTo>
                  <a:pt x="451382" y="3252720"/>
                  <a:pt x="469051" y="3247500"/>
                  <a:pt x="485917" y="3251917"/>
                </a:cubicBezTo>
                <a:cubicBezTo>
                  <a:pt x="548160" y="3268783"/>
                  <a:pt x="611207" y="3259949"/>
                  <a:pt x="673049" y="3253122"/>
                </a:cubicBezTo>
                <a:cubicBezTo>
                  <a:pt x="719631" y="3248303"/>
                  <a:pt x="765811" y="3242681"/>
                  <a:pt x="812394" y="3239469"/>
                </a:cubicBezTo>
                <a:cubicBezTo>
                  <a:pt x="826850" y="3238264"/>
                  <a:pt x="836086" y="3233043"/>
                  <a:pt x="844118" y="3221799"/>
                </a:cubicBezTo>
                <a:cubicBezTo>
                  <a:pt x="850141" y="3213768"/>
                  <a:pt x="847330" y="3206138"/>
                  <a:pt x="839700" y="3206138"/>
                </a:cubicBezTo>
                <a:cubicBezTo>
                  <a:pt x="820023" y="3206138"/>
                  <a:pt x="806772" y="3191280"/>
                  <a:pt x="789103" y="3187666"/>
                </a:cubicBezTo>
                <a:cubicBezTo>
                  <a:pt x="723245" y="3174013"/>
                  <a:pt x="665820" y="3140281"/>
                  <a:pt x="607994" y="3108958"/>
                </a:cubicBezTo>
                <a:cubicBezTo>
                  <a:pt x="589924" y="3099320"/>
                  <a:pt x="569042" y="3086069"/>
                  <a:pt x="563822" y="3065990"/>
                </a:cubicBezTo>
                <a:cubicBezTo>
                  <a:pt x="553381" y="3026636"/>
                  <a:pt x="543743" y="2985676"/>
                  <a:pt x="542137" y="2944716"/>
                </a:cubicBezTo>
                <a:cubicBezTo>
                  <a:pt x="538924" y="2862394"/>
                  <a:pt x="540932" y="2780072"/>
                  <a:pt x="541334" y="2698152"/>
                </a:cubicBezTo>
                <a:cubicBezTo>
                  <a:pt x="541334" y="2688915"/>
                  <a:pt x="541334" y="2679278"/>
                  <a:pt x="542940" y="2670443"/>
                </a:cubicBezTo>
                <a:cubicBezTo>
                  <a:pt x="550971" y="2624664"/>
                  <a:pt x="560208" y="2579688"/>
                  <a:pt x="562617" y="2533106"/>
                </a:cubicBezTo>
                <a:cubicBezTo>
                  <a:pt x="563822" y="2509012"/>
                  <a:pt x="571050" y="2486524"/>
                  <a:pt x="588719" y="2468052"/>
                </a:cubicBezTo>
                <a:cubicBezTo>
                  <a:pt x="618034" y="2437532"/>
                  <a:pt x="632892" y="2399383"/>
                  <a:pt x="638112" y="2358825"/>
                </a:cubicBezTo>
                <a:cubicBezTo>
                  <a:pt x="642128" y="2327101"/>
                  <a:pt x="653372" y="2298187"/>
                  <a:pt x="665419" y="2269274"/>
                </a:cubicBezTo>
                <a:cubicBezTo>
                  <a:pt x="687907" y="2214661"/>
                  <a:pt x="712001" y="2160850"/>
                  <a:pt x="703568" y="2098607"/>
                </a:cubicBezTo>
                <a:cubicBezTo>
                  <a:pt x="700355" y="2072906"/>
                  <a:pt x="713607" y="2048411"/>
                  <a:pt x="723245" y="2023915"/>
                </a:cubicBezTo>
                <a:cubicBezTo>
                  <a:pt x="743725" y="1972514"/>
                  <a:pt x="745733" y="1917900"/>
                  <a:pt x="748142" y="1863287"/>
                </a:cubicBezTo>
                <a:cubicBezTo>
                  <a:pt x="748544" y="1857665"/>
                  <a:pt x="746135" y="1851240"/>
                  <a:pt x="752158" y="1847224"/>
                </a:cubicBezTo>
                <a:cubicBezTo>
                  <a:pt x="766615" y="1837185"/>
                  <a:pt x="777457" y="1822728"/>
                  <a:pt x="793520" y="1815901"/>
                </a:cubicBezTo>
                <a:cubicBezTo>
                  <a:pt x="812795" y="1807468"/>
                  <a:pt x="828055" y="1793413"/>
                  <a:pt x="844921" y="1781768"/>
                </a:cubicBezTo>
                <a:cubicBezTo>
                  <a:pt x="895519" y="1746831"/>
                  <a:pt x="919211" y="1694627"/>
                  <a:pt x="945313" y="1642825"/>
                </a:cubicBezTo>
                <a:cubicBezTo>
                  <a:pt x="968203" y="1597447"/>
                  <a:pt x="966195" y="1548054"/>
                  <a:pt x="967801" y="1499865"/>
                </a:cubicBezTo>
                <a:cubicBezTo>
                  <a:pt x="969408" y="1458905"/>
                  <a:pt x="971415" y="1417945"/>
                  <a:pt x="962581" y="1376583"/>
                </a:cubicBezTo>
                <a:cubicBezTo>
                  <a:pt x="954148" y="1338033"/>
                  <a:pt x="948526" y="1299482"/>
                  <a:pt x="931660" y="1263341"/>
                </a:cubicBezTo>
                <a:cubicBezTo>
                  <a:pt x="916400" y="1230412"/>
                  <a:pt x="899133" y="1197884"/>
                  <a:pt x="890700" y="1161743"/>
                </a:cubicBezTo>
                <a:cubicBezTo>
                  <a:pt x="885881" y="1141665"/>
                  <a:pt x="887086" y="1119980"/>
                  <a:pt x="896322" y="1103114"/>
                </a:cubicBezTo>
                <a:cubicBezTo>
                  <a:pt x="907566" y="1081831"/>
                  <a:pt x="915196" y="1061752"/>
                  <a:pt x="905558" y="1038863"/>
                </a:cubicBezTo>
                <a:cubicBezTo>
                  <a:pt x="897527" y="1019186"/>
                  <a:pt x="886283" y="1001115"/>
                  <a:pt x="868212" y="989068"/>
                </a:cubicBezTo>
                <a:cubicBezTo>
                  <a:pt x="850543" y="977422"/>
                  <a:pt x="834882" y="964171"/>
                  <a:pt x="821630" y="947305"/>
                </a:cubicBezTo>
                <a:cubicBezTo>
                  <a:pt x="818016" y="942486"/>
                  <a:pt x="813197" y="939675"/>
                  <a:pt x="807976" y="936462"/>
                </a:cubicBezTo>
                <a:cubicBezTo>
                  <a:pt x="788701" y="924817"/>
                  <a:pt x="769827" y="911966"/>
                  <a:pt x="754567" y="895100"/>
                </a:cubicBezTo>
                <a:cubicBezTo>
                  <a:pt x="744930" y="884258"/>
                  <a:pt x="736095" y="871809"/>
                  <a:pt x="737300" y="856148"/>
                </a:cubicBezTo>
                <a:cubicBezTo>
                  <a:pt x="738505" y="838077"/>
                  <a:pt x="734489" y="821613"/>
                  <a:pt x="726458" y="805952"/>
                </a:cubicBezTo>
                <a:cubicBezTo>
                  <a:pt x="720836" y="795109"/>
                  <a:pt x="717623" y="783464"/>
                  <a:pt x="714410" y="771417"/>
                </a:cubicBezTo>
                <a:cubicBezTo>
                  <a:pt x="709993" y="755354"/>
                  <a:pt x="705576" y="737283"/>
                  <a:pt x="693930" y="726039"/>
                </a:cubicBezTo>
                <a:cubicBezTo>
                  <a:pt x="678671" y="711181"/>
                  <a:pt x="684694" y="699134"/>
                  <a:pt x="692324" y="684678"/>
                </a:cubicBezTo>
                <a:cubicBezTo>
                  <a:pt x="698749" y="672630"/>
                  <a:pt x="703970" y="666205"/>
                  <a:pt x="715214" y="679859"/>
                </a:cubicBezTo>
                <a:cubicBezTo>
                  <a:pt x="718025" y="683071"/>
                  <a:pt x="723245" y="685079"/>
                  <a:pt x="728064" y="683874"/>
                </a:cubicBezTo>
                <a:cubicBezTo>
                  <a:pt x="748544" y="679457"/>
                  <a:pt x="771835" y="685079"/>
                  <a:pt x="788701" y="667008"/>
                </a:cubicBezTo>
                <a:cubicBezTo>
                  <a:pt x="790307" y="665402"/>
                  <a:pt x="793118" y="663796"/>
                  <a:pt x="794725" y="664197"/>
                </a:cubicBezTo>
                <a:cubicBezTo>
                  <a:pt x="811189" y="669418"/>
                  <a:pt x="826449" y="671426"/>
                  <a:pt x="836488" y="652552"/>
                </a:cubicBezTo>
                <a:cubicBezTo>
                  <a:pt x="836889" y="651347"/>
                  <a:pt x="840905" y="651749"/>
                  <a:pt x="843315" y="652150"/>
                </a:cubicBezTo>
                <a:cubicBezTo>
                  <a:pt x="852551" y="653355"/>
                  <a:pt x="857771" y="649339"/>
                  <a:pt x="862188" y="640906"/>
                </a:cubicBezTo>
                <a:cubicBezTo>
                  <a:pt x="868614" y="628859"/>
                  <a:pt x="877046" y="620025"/>
                  <a:pt x="894314" y="629662"/>
                </a:cubicBezTo>
                <a:cubicBezTo>
                  <a:pt x="908369" y="637694"/>
                  <a:pt x="923227" y="631670"/>
                  <a:pt x="925235" y="618820"/>
                </a:cubicBezTo>
                <a:cubicBezTo>
                  <a:pt x="928447" y="600348"/>
                  <a:pt x="936479" y="583482"/>
                  <a:pt x="937684" y="564608"/>
                </a:cubicBezTo>
                <a:cubicBezTo>
                  <a:pt x="938888" y="548947"/>
                  <a:pt x="946920" y="535695"/>
                  <a:pt x="960172" y="526860"/>
                </a:cubicBezTo>
                <a:cubicBezTo>
                  <a:pt x="989085" y="508388"/>
                  <a:pt x="1007155" y="481483"/>
                  <a:pt x="1020809" y="450964"/>
                </a:cubicBezTo>
                <a:cubicBezTo>
                  <a:pt x="1034061" y="422050"/>
                  <a:pt x="1032856" y="388720"/>
                  <a:pt x="1048517" y="360209"/>
                </a:cubicBezTo>
                <a:cubicBezTo>
                  <a:pt x="1054139" y="348965"/>
                  <a:pt x="1052934" y="334107"/>
                  <a:pt x="1049722" y="320855"/>
                </a:cubicBezTo>
                <a:close/>
                <a:moveTo>
                  <a:pt x="593939" y="329689"/>
                </a:moveTo>
                <a:cubicBezTo>
                  <a:pt x="586711" y="312020"/>
                  <a:pt x="594341" y="298367"/>
                  <a:pt x="604380" y="285517"/>
                </a:cubicBezTo>
                <a:cubicBezTo>
                  <a:pt x="599963" y="299973"/>
                  <a:pt x="596349" y="314430"/>
                  <a:pt x="593939" y="329689"/>
                </a:cubicBezTo>
                <a:close/>
                <a:moveTo>
                  <a:pt x="268266" y="1058138"/>
                </a:moveTo>
                <a:cubicBezTo>
                  <a:pt x="241762" y="1042477"/>
                  <a:pt x="229715" y="1017178"/>
                  <a:pt x="232928" y="985855"/>
                </a:cubicBezTo>
                <a:cubicBezTo>
                  <a:pt x="233329" y="981037"/>
                  <a:pt x="234132" y="975816"/>
                  <a:pt x="238549" y="973808"/>
                </a:cubicBezTo>
                <a:cubicBezTo>
                  <a:pt x="261038" y="964572"/>
                  <a:pt x="275895" y="942084"/>
                  <a:pt x="301195" y="937265"/>
                </a:cubicBezTo>
                <a:cubicBezTo>
                  <a:pt x="312439" y="935257"/>
                  <a:pt x="318060" y="925218"/>
                  <a:pt x="325690" y="918392"/>
                </a:cubicBezTo>
                <a:cubicBezTo>
                  <a:pt x="333722" y="911163"/>
                  <a:pt x="339745" y="909959"/>
                  <a:pt x="349383" y="918392"/>
                </a:cubicBezTo>
                <a:cubicBezTo>
                  <a:pt x="368658" y="935659"/>
                  <a:pt x="379501" y="956139"/>
                  <a:pt x="379501" y="982241"/>
                </a:cubicBezTo>
                <a:cubicBezTo>
                  <a:pt x="379501" y="999509"/>
                  <a:pt x="385524" y="1015572"/>
                  <a:pt x="392753" y="1030430"/>
                </a:cubicBezTo>
                <a:cubicBezTo>
                  <a:pt x="408012" y="1063358"/>
                  <a:pt x="407209" y="1097893"/>
                  <a:pt x="407611" y="1136043"/>
                </a:cubicBezTo>
                <a:cubicBezTo>
                  <a:pt x="359021" y="1109138"/>
                  <a:pt x="312840" y="1084642"/>
                  <a:pt x="268266" y="1058138"/>
                </a:cubicBezTo>
                <a:close/>
              </a:path>
            </a:pathLst>
          </a:custGeom>
          <a:solidFill>
            <a:schemeClr val="accent2"/>
          </a:solidFill>
          <a:ln w="4014" cap="flat">
            <a:noFill/>
            <a:prstDash val="solid"/>
            <a:miter/>
          </a:ln>
        </p:spPr>
        <p:txBody>
          <a:bodyPr rtlCol="0" anchor="ctr"/>
          <a:lstStyle/>
          <a:p>
            <a:endParaRPr lang="en-US"/>
          </a:p>
        </p:txBody>
      </p:sp>
      <p:grpSp>
        <p:nvGrpSpPr>
          <p:cNvPr id="7" name="Group 12">
            <a:extLst>
              <a:ext uri="{FF2B5EF4-FFF2-40B4-BE49-F238E27FC236}">
                <a16:creationId xmlns:a16="http://schemas.microsoft.com/office/drawing/2014/main" xmlns="" id="{6C0AC8BE-414B-44C6-B85D-18A69E129D9D}"/>
              </a:ext>
            </a:extLst>
          </p:cNvPr>
          <p:cNvGrpSpPr/>
          <p:nvPr/>
        </p:nvGrpSpPr>
        <p:grpSpPr>
          <a:xfrm>
            <a:off x="7328263" y="1554484"/>
            <a:ext cx="4171427" cy="4093427"/>
            <a:chOff x="8254864" y="1738709"/>
            <a:chExt cx="3244826" cy="1860059"/>
          </a:xfrm>
        </p:grpSpPr>
        <p:sp>
          <p:nvSpPr>
            <p:cNvPr id="11" name="TextBox 10">
              <a:extLst>
                <a:ext uri="{FF2B5EF4-FFF2-40B4-BE49-F238E27FC236}">
                  <a16:creationId xmlns:a16="http://schemas.microsoft.com/office/drawing/2014/main" xmlns="" id="{8F3069FA-96D4-4230-BAC6-758ED328EE7F}"/>
                </a:ext>
              </a:extLst>
            </p:cNvPr>
            <p:cNvSpPr txBox="1"/>
            <p:nvPr/>
          </p:nvSpPr>
          <p:spPr>
            <a:xfrm>
              <a:off x="8254864" y="1767658"/>
              <a:ext cx="3244826" cy="307777"/>
            </a:xfrm>
            <a:prstGeom prst="rect">
              <a:avLst/>
            </a:prstGeom>
            <a:noFill/>
          </p:spPr>
          <p:txBody>
            <a:bodyPr wrap="square" rtlCol="0" anchor="ctr">
              <a:spAutoFit/>
            </a:bodyPr>
            <a:lstStyle/>
            <a:p>
              <a:pPr algn="r"/>
              <a:endParaRPr lang="ko-KR" altLang="en-US" sz="1400" dirty="0">
                <a:solidFill>
                  <a:schemeClr val="accent4"/>
                </a:solidFill>
                <a:cs typeface="Arial" pitchFamily="34" charset="0"/>
              </a:endParaRPr>
            </a:p>
          </p:txBody>
        </p:sp>
        <p:sp>
          <p:nvSpPr>
            <p:cNvPr id="12" name="TextBox 11">
              <a:extLst>
                <a:ext uri="{FF2B5EF4-FFF2-40B4-BE49-F238E27FC236}">
                  <a16:creationId xmlns:a16="http://schemas.microsoft.com/office/drawing/2014/main" xmlns="" id="{98D84A70-1D59-4C8A-B2D6-11ACCDFED743}"/>
                </a:ext>
              </a:extLst>
            </p:cNvPr>
            <p:cNvSpPr txBox="1"/>
            <p:nvPr/>
          </p:nvSpPr>
          <p:spPr>
            <a:xfrm>
              <a:off x="8254864" y="1738709"/>
              <a:ext cx="3244826" cy="1860059"/>
            </a:xfrm>
            <a:prstGeom prst="rect">
              <a:avLst/>
            </a:prstGeom>
            <a:noFill/>
          </p:spPr>
          <p:txBody>
            <a:bodyPr wrap="square" rtlCol="0">
              <a:spAutoFit/>
            </a:bodyPr>
            <a:lstStyle/>
            <a:p>
              <a:pPr algn="just"/>
              <a:r>
                <a:rPr lang="id-ID" sz="2000" dirty="0" smtClean="0"/>
                <a:t>1. Pemeriksaan Perut</a:t>
              </a:r>
            </a:p>
            <a:p>
              <a:pPr algn="just">
                <a:buFontTx/>
                <a:buChar char="-"/>
              </a:pPr>
              <a:endParaRPr lang="id-ID" sz="2000" dirty="0" smtClean="0"/>
            </a:p>
            <a:p>
              <a:pPr algn="just"/>
              <a:r>
                <a:rPr lang="id-ID" sz="2000" dirty="0" smtClean="0"/>
                <a:t>2. Pemeriksaan vagina saat persalinan lama, bokong bisa menjadi sangat bengkak, membuat diferensiasi wajah dan bokong menjadi sangat sulit; anus mungkin disalahartikan sebagai mulut. </a:t>
              </a:r>
            </a:p>
            <a:p>
              <a:pPr algn="just"/>
              <a:endParaRPr lang="id-ID" sz="2000" dirty="0" smtClean="0"/>
            </a:p>
            <a:p>
              <a:pPr algn="just"/>
              <a:r>
                <a:rPr lang="id-ID" sz="2000" dirty="0" smtClean="0"/>
                <a:t>3. USG Sonografi idealnya digunakan untuk mengkonfirmasi presentasi bokong yang dicurigai secara klinis</a:t>
              </a:r>
              <a:endParaRPr lang="en-US" altLang="ko-KR" sz="2000" dirty="0">
                <a:cs typeface="Arial" pitchFamily="34" charset="0"/>
              </a:endParaRPr>
            </a:p>
          </p:txBody>
        </p:sp>
      </p:grpSp>
    </p:spTree>
    <p:extLst>
      <p:ext uri="{BB962C8B-B14F-4D97-AF65-F5344CB8AC3E}">
        <p14:creationId xmlns:p14="http://schemas.microsoft.com/office/powerpoint/2010/main" xmlns="" val="129918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62CFDC2-5E02-4CCE-8097-2985EB212F06}"/>
              </a:ext>
            </a:extLst>
          </p:cNvPr>
          <p:cNvSpPr/>
          <p:nvPr/>
        </p:nvSpPr>
        <p:spPr>
          <a:xfrm>
            <a:off x="4465585" y="3143250"/>
            <a:ext cx="7335890" cy="3314700"/>
          </a:xfrm>
          <a:prstGeom prst="rect">
            <a:avLst/>
          </a:prstGeom>
          <a:solidFill>
            <a:schemeClr val="accent1">
              <a:lumMod val="90000"/>
              <a:alpha val="4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xmlns="" id="{18170FB8-C595-4E8B-BDFC-9DDC8C94F936}"/>
              </a:ext>
            </a:extLst>
          </p:cNvPr>
          <p:cNvSpPr txBox="1"/>
          <p:nvPr/>
        </p:nvSpPr>
        <p:spPr>
          <a:xfrm>
            <a:off x="4895850" y="4105280"/>
            <a:ext cx="6669405" cy="1668405"/>
          </a:xfrm>
          <a:prstGeom prst="rect">
            <a:avLst/>
          </a:prstGeom>
          <a:noFill/>
        </p:spPr>
        <p:txBody>
          <a:bodyPr wrap="square" rtlCol="0">
            <a:spAutoFit/>
          </a:bodyPr>
          <a:lstStyle/>
          <a:p>
            <a:pPr algn="just">
              <a:lnSpc>
                <a:spcPct val="200000"/>
              </a:lnSpc>
            </a:pPr>
            <a:r>
              <a:rPr lang="id-ID" dirty="0" smtClean="0"/>
              <a:t>pengelolaan Bayi dengan presentasi sungsang yang tidak dapat direposisi ke posisi verteks sering dilahirkan melalui operasi caesar.</a:t>
            </a:r>
            <a:endParaRPr lang="en-US" altLang="ko-KR" dirty="0">
              <a:solidFill>
                <a:schemeClr val="bg1"/>
              </a:solidFill>
              <a:cs typeface="Arial" pitchFamily="34" charset="0"/>
            </a:endParaRPr>
          </a:p>
        </p:txBody>
      </p:sp>
    </p:spTree>
    <p:extLst>
      <p:ext uri="{BB962C8B-B14F-4D97-AF65-F5344CB8AC3E}">
        <p14:creationId xmlns:p14="http://schemas.microsoft.com/office/powerpoint/2010/main" xmlns="" val="88524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62CFDC2-5E02-4CCE-8097-2985EB212F06}"/>
              </a:ext>
            </a:extLst>
          </p:cNvPr>
          <p:cNvSpPr/>
          <p:nvPr/>
        </p:nvSpPr>
        <p:spPr>
          <a:xfrm>
            <a:off x="4465585" y="3143250"/>
            <a:ext cx="7335890" cy="3314700"/>
          </a:xfrm>
          <a:prstGeom prst="rect">
            <a:avLst/>
          </a:prstGeom>
          <a:solidFill>
            <a:schemeClr val="accent1">
              <a:lumMod val="90000"/>
              <a:alpha val="4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xmlns="" id="{18170FB8-C595-4E8B-BDFC-9DDC8C94F936}"/>
              </a:ext>
            </a:extLst>
          </p:cNvPr>
          <p:cNvSpPr txBox="1"/>
          <p:nvPr/>
        </p:nvSpPr>
        <p:spPr>
          <a:xfrm>
            <a:off x="4895850" y="3461658"/>
            <a:ext cx="6669405" cy="2308324"/>
          </a:xfrm>
          <a:prstGeom prst="rect">
            <a:avLst/>
          </a:prstGeom>
          <a:noFill/>
        </p:spPr>
        <p:txBody>
          <a:bodyPr wrap="square" rtlCol="0">
            <a:spAutoFit/>
          </a:bodyPr>
          <a:lstStyle/>
          <a:p>
            <a:pPr algn="just">
              <a:lnSpc>
                <a:spcPct val="200000"/>
              </a:lnSpc>
            </a:pPr>
            <a:r>
              <a:rPr lang="id-ID" dirty="0" smtClean="0"/>
              <a:t>manajemen Sungsang diizinkan untuk melahirkan secara normal ketika Tidak ada komplikasi medis atau obstetri lainnya dengan sungsang, Perkiraan ukuran Janin dibawah 3kg, Panggul yang memadai</a:t>
            </a:r>
            <a:endParaRPr lang="en-US" altLang="ko-KR" dirty="0">
              <a:solidFill>
                <a:schemeClr val="bg1"/>
              </a:solidFill>
              <a:cs typeface="Arial" pitchFamily="34" charset="0"/>
            </a:endParaRPr>
          </a:p>
        </p:txBody>
      </p:sp>
    </p:spTree>
    <p:extLst>
      <p:ext uri="{BB962C8B-B14F-4D97-AF65-F5344CB8AC3E}">
        <p14:creationId xmlns:p14="http://schemas.microsoft.com/office/powerpoint/2010/main" xmlns="" val="88524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lstStyle/>
          <a:p>
            <a:r>
              <a:rPr lang="id-ID" dirty="0" smtClean="0"/>
              <a:t>Indikasi SC</a:t>
            </a:r>
            <a:endParaRPr lang="en-US" dirty="0"/>
          </a:p>
        </p:txBody>
      </p:sp>
      <p:cxnSp>
        <p:nvCxnSpPr>
          <p:cNvPr id="46" name="Straight Connector 45">
            <a:extLst>
              <a:ext uri="{FF2B5EF4-FFF2-40B4-BE49-F238E27FC236}">
                <a16:creationId xmlns:a16="http://schemas.microsoft.com/office/drawing/2014/main" xmlns="" id="{3A9E37BD-EF82-41FB-A0FB-38EA91A73159}"/>
              </a:ext>
            </a:extLst>
          </p:cNvPr>
          <p:cNvCxnSpPr/>
          <p:nvPr/>
        </p:nvCxnSpPr>
        <p:spPr>
          <a:xfrm flipV="1">
            <a:off x="7451037" y="2679890"/>
            <a:ext cx="612000" cy="612000"/>
          </a:xfrm>
          <a:prstGeom prst="line">
            <a:avLst/>
          </a:prstGeom>
          <a:ln w="31750" cap="sq">
            <a:solidFill>
              <a:schemeClr val="accent3"/>
            </a:solidFill>
            <a:headEnd type="oval" w="med"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CFC581E8-30DF-44E8-95FE-70629CC2036D}"/>
              </a:ext>
            </a:extLst>
          </p:cNvPr>
          <p:cNvCxnSpPr/>
          <p:nvPr/>
        </p:nvCxnSpPr>
        <p:spPr>
          <a:xfrm>
            <a:off x="7451037" y="3894140"/>
            <a:ext cx="612000" cy="0"/>
          </a:xfrm>
          <a:prstGeom prst="line">
            <a:avLst/>
          </a:prstGeom>
          <a:ln w="31750" cap="sq">
            <a:solidFill>
              <a:schemeClr val="accent4"/>
            </a:solidFill>
            <a:headEnd type="oval" w="med"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xmlns="" id="{9D7EC44B-1738-4625-99BB-122F9ED57D98}"/>
              </a:ext>
            </a:extLst>
          </p:cNvPr>
          <p:cNvCxnSpPr/>
          <p:nvPr/>
        </p:nvCxnSpPr>
        <p:spPr>
          <a:xfrm>
            <a:off x="7451037" y="4499344"/>
            <a:ext cx="612000" cy="612000"/>
          </a:xfrm>
          <a:prstGeom prst="line">
            <a:avLst/>
          </a:prstGeom>
          <a:ln w="31750" cap="sq">
            <a:solidFill>
              <a:schemeClr val="accent1"/>
            </a:solidFill>
            <a:headEnd type="oval" w="med"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57DE40B2-A67D-4E5F-8686-B31C0A3CFA9F}"/>
              </a:ext>
            </a:extLst>
          </p:cNvPr>
          <p:cNvCxnSpPr/>
          <p:nvPr/>
        </p:nvCxnSpPr>
        <p:spPr>
          <a:xfrm flipH="1" flipV="1">
            <a:off x="4128964" y="2679890"/>
            <a:ext cx="612000" cy="612000"/>
          </a:xfrm>
          <a:prstGeom prst="line">
            <a:avLst/>
          </a:prstGeom>
          <a:ln w="31750" cap="sq">
            <a:solidFill>
              <a:schemeClr val="accent2"/>
            </a:solidFill>
            <a:headEnd type="oval" w="med" len="med"/>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3452E686-E80B-43FB-9F81-081373B46A29}"/>
              </a:ext>
            </a:extLst>
          </p:cNvPr>
          <p:cNvCxnSpPr/>
          <p:nvPr/>
        </p:nvCxnSpPr>
        <p:spPr>
          <a:xfrm rot="10800000">
            <a:off x="4075612" y="3670664"/>
            <a:ext cx="665353" cy="223479"/>
          </a:xfrm>
          <a:prstGeom prst="line">
            <a:avLst/>
          </a:prstGeom>
          <a:ln w="31750" cap="sq">
            <a:solidFill>
              <a:schemeClr val="accent5"/>
            </a:solidFill>
            <a:headEnd type="oval" w="med" len="med"/>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17E369EE-9A4B-405B-BC00-A57B1213E29E}"/>
              </a:ext>
            </a:extLst>
          </p:cNvPr>
          <p:cNvCxnSpPr/>
          <p:nvPr/>
        </p:nvCxnSpPr>
        <p:spPr>
          <a:xfrm flipH="1">
            <a:off x="4128964" y="4499344"/>
            <a:ext cx="612000" cy="612000"/>
          </a:xfrm>
          <a:prstGeom prst="line">
            <a:avLst/>
          </a:prstGeom>
          <a:ln w="31750" cap="sq">
            <a:solidFill>
              <a:schemeClr val="accent6"/>
            </a:solidFill>
            <a:headEnd type="oval" w="med" len="med"/>
            <a:tailEnd type="triangle" w="lg"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xmlns="" id="{0403DF9C-CD5A-41ED-ABDF-CFAFB5CE16FE}"/>
              </a:ext>
            </a:extLst>
          </p:cNvPr>
          <p:cNvSpPr txBox="1"/>
          <p:nvPr/>
        </p:nvSpPr>
        <p:spPr>
          <a:xfrm>
            <a:off x="8162069" y="1760260"/>
            <a:ext cx="3096000" cy="276999"/>
          </a:xfrm>
          <a:prstGeom prst="rect">
            <a:avLst/>
          </a:prstGeom>
          <a:noFill/>
        </p:spPr>
        <p:txBody>
          <a:bodyPr wrap="square" rtlCol="0" anchor="ctr">
            <a:spAutoFit/>
          </a:bodyPr>
          <a:lstStyle/>
          <a:p>
            <a:r>
              <a:rPr lang="id-ID" altLang="ko-KR" sz="1200" b="1" dirty="0" smtClean="0">
                <a:solidFill>
                  <a:schemeClr val="tx1">
                    <a:lumMod val="75000"/>
                    <a:lumOff val="25000"/>
                  </a:schemeClr>
                </a:solidFill>
                <a:cs typeface="Arial" pitchFamily="34" charset="0"/>
              </a:rPr>
              <a:t>Disfungsi Rahim</a:t>
            </a:r>
            <a:endParaRPr lang="ko-KR" altLang="en-US" sz="1200" b="1" dirty="0">
              <a:solidFill>
                <a:schemeClr val="tx1">
                  <a:lumMod val="75000"/>
                  <a:lumOff val="25000"/>
                </a:schemeClr>
              </a:solidFill>
              <a:cs typeface="Arial" pitchFamily="34" charset="0"/>
            </a:endParaRPr>
          </a:p>
        </p:txBody>
      </p:sp>
      <p:sp>
        <p:nvSpPr>
          <p:cNvPr id="56" name="TextBox 55">
            <a:extLst>
              <a:ext uri="{FF2B5EF4-FFF2-40B4-BE49-F238E27FC236}">
                <a16:creationId xmlns:a16="http://schemas.microsoft.com/office/drawing/2014/main" xmlns="" id="{B9158E11-CE55-443F-94CB-AC58B9755C48}"/>
              </a:ext>
            </a:extLst>
          </p:cNvPr>
          <p:cNvSpPr txBox="1"/>
          <p:nvPr/>
        </p:nvSpPr>
        <p:spPr>
          <a:xfrm>
            <a:off x="8162069" y="3414994"/>
            <a:ext cx="3096000" cy="276999"/>
          </a:xfrm>
          <a:prstGeom prst="rect">
            <a:avLst/>
          </a:prstGeom>
          <a:noFill/>
        </p:spPr>
        <p:txBody>
          <a:bodyPr wrap="square" rtlCol="0" anchor="ctr">
            <a:spAutoFit/>
          </a:bodyPr>
          <a:lstStyle/>
          <a:p>
            <a:r>
              <a:rPr lang="id-ID" altLang="ko-KR" sz="1200" b="1" dirty="0" smtClean="0">
                <a:solidFill>
                  <a:schemeClr val="tx1">
                    <a:lumMod val="75000"/>
                    <a:lumOff val="25000"/>
                  </a:schemeClr>
                </a:solidFill>
                <a:cs typeface="Arial" pitchFamily="34" charset="0"/>
              </a:rPr>
              <a:t>Kematian Perinatal sebelumnya</a:t>
            </a:r>
            <a:endParaRPr lang="ko-KR" altLang="en-US" sz="1200" b="1" dirty="0">
              <a:solidFill>
                <a:schemeClr val="tx1">
                  <a:lumMod val="75000"/>
                  <a:lumOff val="25000"/>
                </a:schemeClr>
              </a:solidFill>
              <a:cs typeface="Arial" pitchFamily="34" charset="0"/>
            </a:endParaRPr>
          </a:p>
        </p:txBody>
      </p:sp>
      <p:sp>
        <p:nvSpPr>
          <p:cNvPr id="59" name="TextBox 58">
            <a:extLst>
              <a:ext uri="{FF2B5EF4-FFF2-40B4-BE49-F238E27FC236}">
                <a16:creationId xmlns:a16="http://schemas.microsoft.com/office/drawing/2014/main" xmlns="" id="{C61B0307-D82E-4E2C-9732-566762AAD0B9}"/>
              </a:ext>
            </a:extLst>
          </p:cNvPr>
          <p:cNvSpPr txBox="1"/>
          <p:nvPr/>
        </p:nvSpPr>
        <p:spPr>
          <a:xfrm>
            <a:off x="8162069" y="5085119"/>
            <a:ext cx="3096000" cy="276999"/>
          </a:xfrm>
          <a:prstGeom prst="rect">
            <a:avLst/>
          </a:prstGeom>
          <a:noFill/>
        </p:spPr>
        <p:txBody>
          <a:bodyPr wrap="square" rtlCol="0" anchor="ctr">
            <a:spAutoFit/>
          </a:bodyPr>
          <a:lstStyle/>
          <a:p>
            <a:r>
              <a:rPr lang="id-ID" altLang="ko-KR" sz="1200" b="1" dirty="0" smtClean="0">
                <a:solidFill>
                  <a:schemeClr val="tx1">
                    <a:lumMod val="75000"/>
                    <a:lumOff val="25000"/>
                  </a:schemeClr>
                </a:solidFill>
                <a:cs typeface="Arial" pitchFamily="34" charset="0"/>
              </a:rPr>
              <a:t>Hipoksia janin</a:t>
            </a:r>
            <a:endParaRPr lang="ko-KR" altLang="en-US" sz="1200" b="1" dirty="0">
              <a:solidFill>
                <a:schemeClr val="tx1">
                  <a:lumMod val="75000"/>
                  <a:lumOff val="25000"/>
                </a:schemeClr>
              </a:solidFill>
              <a:cs typeface="Arial" pitchFamily="34" charset="0"/>
            </a:endParaRPr>
          </a:p>
        </p:txBody>
      </p:sp>
      <p:sp>
        <p:nvSpPr>
          <p:cNvPr id="62" name="TextBox 61">
            <a:extLst>
              <a:ext uri="{FF2B5EF4-FFF2-40B4-BE49-F238E27FC236}">
                <a16:creationId xmlns:a16="http://schemas.microsoft.com/office/drawing/2014/main" xmlns="" id="{9B93EA4F-0C34-41D3-A92F-97EB3B8EC2F1}"/>
              </a:ext>
            </a:extLst>
          </p:cNvPr>
          <p:cNvSpPr txBox="1"/>
          <p:nvPr/>
        </p:nvSpPr>
        <p:spPr>
          <a:xfrm>
            <a:off x="908422" y="1760260"/>
            <a:ext cx="3096000" cy="461665"/>
          </a:xfrm>
          <a:prstGeom prst="rect">
            <a:avLst/>
          </a:prstGeom>
          <a:noFill/>
        </p:spPr>
        <p:txBody>
          <a:bodyPr wrap="square" rtlCol="0" anchor="ctr">
            <a:spAutoFit/>
          </a:bodyPr>
          <a:lstStyle/>
          <a:p>
            <a:pPr algn="just"/>
            <a:r>
              <a:rPr lang="id-ID" sz="1200" dirty="0" smtClean="0"/>
              <a:t>-  janin besar </a:t>
            </a:r>
          </a:p>
          <a:p>
            <a:pPr algn="just"/>
            <a:r>
              <a:rPr lang="id-ID" sz="1200" dirty="0" smtClean="0"/>
              <a:t>- tingkat kontraksi tidak bagus</a:t>
            </a:r>
            <a:endParaRPr lang="ko-KR" altLang="en-US" sz="1200" b="1" dirty="0">
              <a:solidFill>
                <a:schemeClr val="tx1">
                  <a:lumMod val="75000"/>
                  <a:lumOff val="25000"/>
                </a:schemeClr>
              </a:solidFill>
              <a:cs typeface="Arial" pitchFamily="34" charset="0"/>
            </a:endParaRPr>
          </a:p>
        </p:txBody>
      </p:sp>
      <p:sp>
        <p:nvSpPr>
          <p:cNvPr id="65" name="TextBox 64">
            <a:extLst>
              <a:ext uri="{FF2B5EF4-FFF2-40B4-BE49-F238E27FC236}">
                <a16:creationId xmlns:a16="http://schemas.microsoft.com/office/drawing/2014/main" xmlns="" id="{EA1C95F1-5926-4E40-B31C-F95472AF1DFF}"/>
              </a:ext>
            </a:extLst>
          </p:cNvPr>
          <p:cNvSpPr txBox="1"/>
          <p:nvPr/>
        </p:nvSpPr>
        <p:spPr>
          <a:xfrm>
            <a:off x="908422" y="3422690"/>
            <a:ext cx="3096000" cy="276999"/>
          </a:xfrm>
          <a:prstGeom prst="rect">
            <a:avLst/>
          </a:prstGeom>
          <a:noFill/>
        </p:spPr>
        <p:txBody>
          <a:bodyPr wrap="square" rtlCol="0" anchor="ctr">
            <a:spAutoFit/>
          </a:bodyPr>
          <a:lstStyle/>
          <a:p>
            <a:pPr algn="r"/>
            <a:r>
              <a:rPr lang="id-ID" sz="1200" dirty="0" smtClean="0"/>
              <a:t>bentuk panggul yang tidak menguntungkan</a:t>
            </a:r>
            <a:endParaRPr lang="ko-KR" altLang="en-US" sz="1200" b="1" dirty="0">
              <a:solidFill>
                <a:schemeClr val="tx1">
                  <a:lumMod val="75000"/>
                  <a:lumOff val="25000"/>
                </a:schemeClr>
              </a:solidFill>
              <a:cs typeface="Arial" pitchFamily="34" charset="0"/>
            </a:endParaRPr>
          </a:p>
        </p:txBody>
      </p:sp>
      <p:sp>
        <p:nvSpPr>
          <p:cNvPr id="68" name="TextBox 67">
            <a:extLst>
              <a:ext uri="{FF2B5EF4-FFF2-40B4-BE49-F238E27FC236}">
                <a16:creationId xmlns:a16="http://schemas.microsoft.com/office/drawing/2014/main" xmlns="" id="{3390DF1A-B73B-4B05-94DF-4E811FC38400}"/>
              </a:ext>
            </a:extLst>
          </p:cNvPr>
          <p:cNvSpPr txBox="1"/>
          <p:nvPr/>
        </p:nvSpPr>
        <p:spPr>
          <a:xfrm>
            <a:off x="908422" y="5085118"/>
            <a:ext cx="3096000" cy="276999"/>
          </a:xfrm>
          <a:prstGeom prst="rect">
            <a:avLst/>
          </a:prstGeom>
          <a:noFill/>
        </p:spPr>
        <p:txBody>
          <a:bodyPr wrap="square" rtlCol="0" anchor="ctr">
            <a:spAutoFit/>
          </a:bodyPr>
          <a:lstStyle/>
          <a:p>
            <a:pPr algn="r"/>
            <a:r>
              <a:rPr lang="id-ID" altLang="ko-KR" sz="1200" b="1" dirty="0" smtClean="0">
                <a:solidFill>
                  <a:schemeClr val="tx1">
                    <a:lumMod val="75000"/>
                    <a:lumOff val="25000"/>
                  </a:schemeClr>
                </a:solidFill>
                <a:cs typeface="Arial" pitchFamily="34" charset="0"/>
              </a:rPr>
              <a:t>Kepala Tertekuk</a:t>
            </a:r>
            <a:endParaRPr lang="ko-KR" altLang="en-US" sz="1200" b="1" dirty="0">
              <a:solidFill>
                <a:schemeClr val="tx1">
                  <a:lumMod val="75000"/>
                  <a:lumOff val="25000"/>
                </a:schemeClr>
              </a:solidFill>
              <a:cs typeface="Arial" pitchFamily="34" charset="0"/>
            </a:endParaRPr>
          </a:p>
        </p:txBody>
      </p:sp>
      <p:sp>
        <p:nvSpPr>
          <p:cNvPr id="70" name="Freeform: Shape 69">
            <a:extLst>
              <a:ext uri="{FF2B5EF4-FFF2-40B4-BE49-F238E27FC236}">
                <a16:creationId xmlns:a16="http://schemas.microsoft.com/office/drawing/2014/main" xmlns="" id="{B74DF8CC-88AD-41CE-8AE1-493B68FB870D}"/>
              </a:ext>
            </a:extLst>
          </p:cNvPr>
          <p:cNvSpPr/>
          <p:nvPr/>
        </p:nvSpPr>
        <p:spPr>
          <a:xfrm>
            <a:off x="4902170" y="1621293"/>
            <a:ext cx="2449835" cy="4772267"/>
          </a:xfrm>
          <a:custGeom>
            <a:avLst/>
            <a:gdLst>
              <a:gd name="connsiteX0" fmla="*/ 1384150 w 1391516"/>
              <a:gd name="connsiteY0" fmla="*/ 923871 h 2710666"/>
              <a:gd name="connsiteX1" fmla="*/ 1329221 w 1391516"/>
              <a:gd name="connsiteY1" fmla="*/ 864096 h 2710666"/>
              <a:gd name="connsiteX2" fmla="*/ 1250059 w 1391516"/>
              <a:gd name="connsiteY2" fmla="*/ 830169 h 2710666"/>
              <a:gd name="connsiteX3" fmla="*/ 1182206 w 1391516"/>
              <a:gd name="connsiteY3" fmla="*/ 803513 h 2710666"/>
              <a:gd name="connsiteX4" fmla="*/ 1182206 w 1391516"/>
              <a:gd name="connsiteY4" fmla="*/ 803513 h 2710666"/>
              <a:gd name="connsiteX5" fmla="*/ 1207247 w 1391516"/>
              <a:gd name="connsiteY5" fmla="*/ 743738 h 2710666"/>
              <a:gd name="connsiteX6" fmla="*/ 1208863 w 1391516"/>
              <a:gd name="connsiteY6" fmla="*/ 714658 h 2710666"/>
              <a:gd name="connsiteX7" fmla="*/ 1208863 w 1391516"/>
              <a:gd name="connsiteY7" fmla="*/ 714658 h 2710666"/>
              <a:gd name="connsiteX8" fmla="*/ 1123239 w 1391516"/>
              <a:gd name="connsiteY8" fmla="*/ 690425 h 2710666"/>
              <a:gd name="connsiteX9" fmla="*/ 1099006 w 1391516"/>
              <a:gd name="connsiteY9" fmla="*/ 700118 h 2710666"/>
              <a:gd name="connsiteX10" fmla="*/ 1040038 w 1391516"/>
              <a:gd name="connsiteY10" fmla="*/ 746161 h 2710666"/>
              <a:gd name="connsiteX11" fmla="*/ 815477 w 1391516"/>
              <a:gd name="connsiteY11" fmla="*/ 832593 h 2710666"/>
              <a:gd name="connsiteX12" fmla="*/ 798514 w 1391516"/>
              <a:gd name="connsiteY12" fmla="*/ 824515 h 2710666"/>
              <a:gd name="connsiteX13" fmla="*/ 746816 w 1391516"/>
              <a:gd name="connsiteY13" fmla="*/ 746969 h 2710666"/>
              <a:gd name="connsiteX14" fmla="*/ 639382 w 1391516"/>
              <a:gd name="connsiteY14" fmla="*/ 648420 h 2710666"/>
              <a:gd name="connsiteX15" fmla="*/ 533564 w 1391516"/>
              <a:gd name="connsiteY15" fmla="*/ 566835 h 2710666"/>
              <a:gd name="connsiteX16" fmla="*/ 568298 w 1391516"/>
              <a:gd name="connsiteY16" fmla="*/ 490096 h 2710666"/>
              <a:gd name="connsiteX17" fmla="*/ 630497 w 1391516"/>
              <a:gd name="connsiteY17" fmla="*/ 462632 h 2710666"/>
              <a:gd name="connsiteX18" fmla="*/ 694311 w 1391516"/>
              <a:gd name="connsiteY18" fmla="*/ 467479 h 2710666"/>
              <a:gd name="connsiteX19" fmla="*/ 725006 w 1391516"/>
              <a:gd name="connsiteY19" fmla="*/ 431937 h 2710666"/>
              <a:gd name="connsiteX20" fmla="*/ 750047 w 1391516"/>
              <a:gd name="connsiteY20" fmla="*/ 343082 h 2710666"/>
              <a:gd name="connsiteX21" fmla="*/ 745201 w 1391516"/>
              <a:gd name="connsiteY21" fmla="*/ 307540 h 2710666"/>
              <a:gd name="connsiteX22" fmla="*/ 715313 w 1391516"/>
              <a:gd name="connsiteY22" fmla="*/ 225955 h 2710666"/>
              <a:gd name="connsiteX23" fmla="*/ 716121 w 1391516"/>
              <a:gd name="connsiteY23" fmla="*/ 188797 h 2710666"/>
              <a:gd name="connsiteX24" fmla="*/ 742777 w 1391516"/>
              <a:gd name="connsiteY24" fmla="*/ 189605 h 2710666"/>
              <a:gd name="connsiteX25" fmla="*/ 756510 w 1391516"/>
              <a:gd name="connsiteY25" fmla="*/ 183950 h 2710666"/>
              <a:gd name="connsiteX26" fmla="*/ 695927 w 1391516"/>
              <a:gd name="connsiteY26" fmla="*/ 53091 h 2710666"/>
              <a:gd name="connsiteX27" fmla="*/ 621611 w 1391516"/>
              <a:gd name="connsiteY27" fmla="*/ 15125 h 2710666"/>
              <a:gd name="connsiteX28" fmla="*/ 492368 w 1391516"/>
              <a:gd name="connsiteY28" fmla="*/ 586 h 2710666"/>
              <a:gd name="connsiteX29" fmla="*/ 281539 w 1391516"/>
              <a:gd name="connsiteY29" fmla="*/ 81363 h 2710666"/>
              <a:gd name="connsiteX30" fmla="*/ 253266 w 1391516"/>
              <a:gd name="connsiteY30" fmla="*/ 124175 h 2710666"/>
              <a:gd name="connsiteX31" fmla="*/ 174912 w 1391516"/>
              <a:gd name="connsiteY31" fmla="*/ 62784 h 2710666"/>
              <a:gd name="connsiteX32" fmla="*/ 126446 w 1391516"/>
              <a:gd name="connsiteY32" fmla="*/ 60361 h 2710666"/>
              <a:gd name="connsiteX33" fmla="*/ 8511 w 1391516"/>
              <a:gd name="connsiteY33" fmla="*/ 198490 h 2710666"/>
              <a:gd name="connsiteX34" fmla="*/ 66671 w 1391516"/>
              <a:gd name="connsiteY34" fmla="*/ 489289 h 2710666"/>
              <a:gd name="connsiteX35" fmla="*/ 107059 w 1391516"/>
              <a:gd name="connsiteY35" fmla="*/ 571682 h 2710666"/>
              <a:gd name="connsiteX36" fmla="*/ 60208 w 1391516"/>
              <a:gd name="connsiteY36" fmla="*/ 639535 h 2710666"/>
              <a:gd name="connsiteX37" fmla="*/ 11742 w 1391516"/>
              <a:gd name="connsiteY37" fmla="*/ 646805 h 2710666"/>
              <a:gd name="connsiteX38" fmla="*/ 136947 w 1391516"/>
              <a:gd name="connsiteY38" fmla="*/ 626610 h 2710666"/>
              <a:gd name="connsiteX39" fmla="*/ 184606 w 1391516"/>
              <a:gd name="connsiteY39" fmla="*/ 465056 h 2710666"/>
              <a:gd name="connsiteX40" fmla="*/ 168450 w 1391516"/>
              <a:gd name="connsiteY40" fmla="*/ 234032 h 2710666"/>
              <a:gd name="connsiteX41" fmla="*/ 201569 w 1391516"/>
              <a:gd name="connsiteY41" fmla="*/ 180719 h 2710666"/>
              <a:gd name="connsiteX42" fmla="*/ 227418 w 1391516"/>
              <a:gd name="connsiteY42" fmla="*/ 175873 h 2710666"/>
              <a:gd name="connsiteX43" fmla="*/ 224994 w 1391516"/>
              <a:gd name="connsiteY43" fmla="*/ 198490 h 2710666"/>
              <a:gd name="connsiteX44" fmla="*/ 254074 w 1391516"/>
              <a:gd name="connsiteY44" fmla="*/ 343890 h 2710666"/>
              <a:gd name="connsiteX45" fmla="*/ 254074 w 1391516"/>
              <a:gd name="connsiteY45" fmla="*/ 343890 h 2710666"/>
              <a:gd name="connsiteX46" fmla="*/ 356661 w 1391516"/>
              <a:gd name="connsiteY46" fmla="*/ 422244 h 2710666"/>
              <a:gd name="connsiteX47" fmla="*/ 433400 w 1391516"/>
              <a:gd name="connsiteY47" fmla="*/ 438399 h 2710666"/>
              <a:gd name="connsiteX48" fmla="*/ 463288 w 1391516"/>
              <a:gd name="connsiteY48" fmla="*/ 467479 h 2710666"/>
              <a:gd name="connsiteX49" fmla="*/ 419668 w 1391516"/>
              <a:gd name="connsiteY49" fmla="*/ 561181 h 2710666"/>
              <a:gd name="connsiteX50" fmla="*/ 397858 w 1391516"/>
              <a:gd name="connsiteY50" fmla="*/ 571682 h 2710666"/>
              <a:gd name="connsiteX51" fmla="*/ 338083 w 1391516"/>
              <a:gd name="connsiteY51" fmla="*/ 604800 h 2710666"/>
              <a:gd name="connsiteX52" fmla="*/ 235495 w 1391516"/>
              <a:gd name="connsiteY52" fmla="*/ 704156 h 2710666"/>
              <a:gd name="connsiteX53" fmla="*/ 98982 w 1391516"/>
              <a:gd name="connsiteY53" fmla="*/ 828554 h 2710666"/>
              <a:gd name="connsiteX54" fmla="*/ 86865 w 1391516"/>
              <a:gd name="connsiteY54" fmla="*/ 898830 h 2710666"/>
              <a:gd name="connsiteX55" fmla="*/ 86865 w 1391516"/>
              <a:gd name="connsiteY55" fmla="*/ 898830 h 2710666"/>
              <a:gd name="connsiteX56" fmla="*/ 405936 w 1391516"/>
              <a:gd name="connsiteY56" fmla="*/ 1061193 h 2710666"/>
              <a:gd name="connsiteX57" fmla="*/ 435823 w 1391516"/>
              <a:gd name="connsiteY57" fmla="*/ 1106428 h 2710666"/>
              <a:gd name="connsiteX58" fmla="*/ 420476 w 1391516"/>
              <a:gd name="connsiteY58" fmla="*/ 1139547 h 2710666"/>
              <a:gd name="connsiteX59" fmla="*/ 360700 w 1391516"/>
              <a:gd name="connsiteY59" fmla="*/ 1301909 h 2710666"/>
              <a:gd name="connsiteX60" fmla="*/ 360700 w 1391516"/>
              <a:gd name="connsiteY60" fmla="*/ 1304333 h 2710666"/>
              <a:gd name="connsiteX61" fmla="*/ 405128 w 1391516"/>
              <a:gd name="connsiteY61" fmla="*/ 1407728 h 2710666"/>
              <a:gd name="connsiteX62" fmla="*/ 451979 w 1391516"/>
              <a:gd name="connsiteY62" fmla="*/ 1520816 h 2710666"/>
              <a:gd name="connsiteX63" fmla="*/ 440670 w 1391516"/>
              <a:gd name="connsiteY63" fmla="*/ 1788997 h 2710666"/>
              <a:gd name="connsiteX64" fmla="*/ 384126 w 1391516"/>
              <a:gd name="connsiteY64" fmla="*/ 2072526 h 2710666"/>
              <a:gd name="connsiteX65" fmla="*/ 374432 w 1391516"/>
              <a:gd name="connsiteY65" fmla="*/ 2339091 h 2710666"/>
              <a:gd name="connsiteX66" fmla="*/ 384126 w 1391516"/>
              <a:gd name="connsiteY66" fmla="*/ 2394020 h 2710666"/>
              <a:gd name="connsiteX67" fmla="*/ 398666 w 1391516"/>
              <a:gd name="connsiteY67" fmla="*/ 2548305 h 2710666"/>
              <a:gd name="connsiteX68" fmla="*/ 397050 w 1391516"/>
              <a:gd name="connsiteY68" fmla="*/ 2579000 h 2710666"/>
              <a:gd name="connsiteX69" fmla="*/ 439862 w 1391516"/>
              <a:gd name="connsiteY69" fmla="*/ 2631505 h 2710666"/>
              <a:gd name="connsiteX70" fmla="*/ 542449 w 1391516"/>
              <a:gd name="connsiteY70" fmla="*/ 2634736 h 2710666"/>
              <a:gd name="connsiteX71" fmla="*/ 740354 w 1391516"/>
              <a:gd name="connsiteY71" fmla="*/ 2654930 h 2710666"/>
              <a:gd name="connsiteX72" fmla="*/ 762972 w 1391516"/>
              <a:gd name="connsiteY72" fmla="*/ 2675933 h 2710666"/>
              <a:gd name="connsiteX73" fmla="*/ 799322 w 1391516"/>
              <a:gd name="connsiteY73" fmla="*/ 2710667 h 2710666"/>
              <a:gd name="connsiteX74" fmla="*/ 1184630 w 1391516"/>
              <a:gd name="connsiteY74" fmla="*/ 2710667 h 2710666"/>
              <a:gd name="connsiteX75" fmla="*/ 1219364 w 1391516"/>
              <a:gd name="connsiteY75" fmla="*/ 2675125 h 2710666"/>
              <a:gd name="connsiteX76" fmla="*/ 1218556 w 1391516"/>
              <a:gd name="connsiteY76" fmla="*/ 2320512 h 2710666"/>
              <a:gd name="connsiteX77" fmla="*/ 1181399 w 1391516"/>
              <a:gd name="connsiteY77" fmla="*/ 2283354 h 2710666"/>
              <a:gd name="connsiteX78" fmla="*/ 1143433 w 1391516"/>
              <a:gd name="connsiteY78" fmla="*/ 2252659 h 2710666"/>
              <a:gd name="connsiteX79" fmla="*/ 1081235 w 1391516"/>
              <a:gd name="connsiteY79" fmla="*/ 2119376 h 2710666"/>
              <a:gd name="connsiteX80" fmla="*/ 890600 w 1391516"/>
              <a:gd name="connsiteY80" fmla="*/ 2125839 h 2710666"/>
              <a:gd name="connsiteX81" fmla="*/ 835671 w 1391516"/>
              <a:gd name="connsiteY81" fmla="*/ 2247813 h 2710666"/>
              <a:gd name="connsiteX82" fmla="*/ 791244 w 1391516"/>
              <a:gd name="connsiteY82" fmla="*/ 2283354 h 2710666"/>
              <a:gd name="connsiteX83" fmla="*/ 762972 w 1391516"/>
              <a:gd name="connsiteY83" fmla="*/ 2310819 h 2710666"/>
              <a:gd name="connsiteX84" fmla="*/ 762972 w 1391516"/>
              <a:gd name="connsiteY84" fmla="*/ 2451372 h 2710666"/>
              <a:gd name="connsiteX85" fmla="*/ 751663 w 1391516"/>
              <a:gd name="connsiteY85" fmla="*/ 2476413 h 2710666"/>
              <a:gd name="connsiteX86" fmla="*/ 649883 w 1391516"/>
              <a:gd name="connsiteY86" fmla="*/ 2392404 h 2710666"/>
              <a:gd name="connsiteX87" fmla="*/ 662000 w 1391516"/>
              <a:gd name="connsiteY87" fmla="*/ 2167843 h 2710666"/>
              <a:gd name="connsiteX88" fmla="*/ 656346 w 1391516"/>
              <a:gd name="connsiteY88" fmla="*/ 2083835 h 2710666"/>
              <a:gd name="connsiteX89" fmla="*/ 664423 w 1391516"/>
              <a:gd name="connsiteY89" fmla="*/ 2036983 h 2710666"/>
              <a:gd name="connsiteX90" fmla="*/ 719352 w 1391516"/>
              <a:gd name="connsiteY90" fmla="*/ 1894815 h 2710666"/>
              <a:gd name="connsiteX91" fmla="*/ 732276 w 1391516"/>
              <a:gd name="connsiteY91" fmla="*/ 1729222 h 2710666"/>
              <a:gd name="connsiteX92" fmla="*/ 787205 w 1391516"/>
              <a:gd name="connsiteY92" fmla="*/ 1413382 h 2710666"/>
              <a:gd name="connsiteX93" fmla="*/ 824363 w 1391516"/>
              <a:gd name="connsiteY93" fmla="*/ 1314026 h 2710666"/>
              <a:gd name="connsiteX94" fmla="*/ 895447 w 1391516"/>
              <a:gd name="connsiteY94" fmla="*/ 1201745 h 2710666"/>
              <a:gd name="connsiteX95" fmla="*/ 907563 w 1391516"/>
              <a:gd name="connsiteY95" fmla="*/ 1122584 h 2710666"/>
              <a:gd name="connsiteX96" fmla="*/ 840518 w 1391516"/>
              <a:gd name="connsiteY96" fmla="*/ 948104 h 2710666"/>
              <a:gd name="connsiteX97" fmla="*/ 851827 w 1391516"/>
              <a:gd name="connsiteY97" fmla="*/ 910947 h 2710666"/>
              <a:gd name="connsiteX98" fmla="*/ 1051347 w 1391516"/>
              <a:gd name="connsiteY98" fmla="*/ 790588 h 2710666"/>
              <a:gd name="connsiteX99" fmla="*/ 1145857 w 1391516"/>
              <a:gd name="connsiteY99" fmla="*/ 761509 h 2710666"/>
              <a:gd name="connsiteX100" fmla="*/ 1179783 w 1391516"/>
              <a:gd name="connsiteY100" fmla="*/ 788973 h 2710666"/>
              <a:gd name="connsiteX101" fmla="*/ 1179783 w 1391516"/>
              <a:gd name="connsiteY101" fmla="*/ 800282 h 2710666"/>
              <a:gd name="connsiteX102" fmla="*/ 1082042 w 1391516"/>
              <a:gd name="connsiteY102" fmla="*/ 824515 h 2710666"/>
              <a:gd name="connsiteX103" fmla="*/ 977840 w 1391516"/>
              <a:gd name="connsiteY103" fmla="*/ 905292 h 2710666"/>
              <a:gd name="connsiteX104" fmla="*/ 975416 w 1391516"/>
              <a:gd name="connsiteY104" fmla="*/ 926294 h 2710666"/>
              <a:gd name="connsiteX105" fmla="*/ 1039230 w 1391516"/>
              <a:gd name="connsiteY105" fmla="*/ 971530 h 2710666"/>
              <a:gd name="connsiteX106" fmla="*/ 1073157 w 1391516"/>
              <a:gd name="connsiteY106" fmla="*/ 954566 h 2710666"/>
              <a:gd name="connsiteX107" fmla="*/ 1066695 w 1391516"/>
              <a:gd name="connsiteY107" fmla="*/ 1004648 h 2710666"/>
              <a:gd name="connsiteX108" fmla="*/ 1014997 w 1391516"/>
              <a:gd name="connsiteY108" fmla="*/ 1205784 h 2710666"/>
              <a:gd name="connsiteX109" fmla="*/ 1043269 w 1391516"/>
              <a:gd name="connsiteY109" fmla="*/ 1261520 h 2710666"/>
              <a:gd name="connsiteX110" fmla="*/ 1114353 w 1391516"/>
              <a:gd name="connsiteY110" fmla="*/ 1276868 h 2710666"/>
              <a:gd name="connsiteX111" fmla="*/ 1162012 w 1391516"/>
              <a:gd name="connsiteY111" fmla="*/ 1236480 h 2710666"/>
              <a:gd name="connsiteX112" fmla="*/ 1173321 w 1391516"/>
              <a:gd name="connsiteY112" fmla="*/ 1130661 h 2710666"/>
              <a:gd name="connsiteX113" fmla="*/ 1178975 w 1391516"/>
              <a:gd name="connsiteY113" fmla="*/ 1158934 h 2710666"/>
              <a:gd name="connsiteX114" fmla="*/ 1180591 w 1391516"/>
              <a:gd name="connsiteY114" fmla="*/ 1251828 h 2710666"/>
              <a:gd name="connsiteX115" fmla="*/ 1195939 w 1391516"/>
              <a:gd name="connsiteY115" fmla="*/ 1274445 h 2710666"/>
              <a:gd name="connsiteX116" fmla="*/ 1285601 w 1391516"/>
              <a:gd name="connsiteY116" fmla="*/ 1270406 h 2710666"/>
              <a:gd name="connsiteX117" fmla="*/ 1307411 w 1391516"/>
              <a:gd name="connsiteY117" fmla="*/ 1235672 h 2710666"/>
              <a:gd name="connsiteX118" fmla="*/ 1288025 w 1391516"/>
              <a:gd name="connsiteY118" fmla="*/ 1008687 h 2710666"/>
              <a:gd name="connsiteX119" fmla="*/ 1296103 w 1391516"/>
              <a:gd name="connsiteY119" fmla="*/ 940835 h 2710666"/>
              <a:gd name="connsiteX120" fmla="*/ 1341338 w 1391516"/>
              <a:gd name="connsiteY120" fmla="*/ 968299 h 2710666"/>
              <a:gd name="connsiteX121" fmla="*/ 1381727 w 1391516"/>
              <a:gd name="connsiteY121" fmla="*/ 948912 h 2710666"/>
              <a:gd name="connsiteX122" fmla="*/ 1384150 w 1391516"/>
              <a:gd name="connsiteY122" fmla="*/ 923871 h 2710666"/>
              <a:gd name="connsiteX123" fmla="*/ 417245 w 1391516"/>
              <a:gd name="connsiteY123" fmla="*/ 1007072 h 2710666"/>
              <a:gd name="connsiteX124" fmla="*/ 341314 w 1391516"/>
              <a:gd name="connsiteY124" fmla="*/ 950527 h 2710666"/>
              <a:gd name="connsiteX125" fmla="*/ 226610 w 1391516"/>
              <a:gd name="connsiteY125" fmla="*/ 886714 h 2710666"/>
              <a:gd name="connsiteX126" fmla="*/ 213685 w 1391516"/>
              <a:gd name="connsiteY126" fmla="*/ 844709 h 2710666"/>
              <a:gd name="connsiteX127" fmla="*/ 318696 w 1391516"/>
              <a:gd name="connsiteY127" fmla="*/ 767163 h 2710666"/>
              <a:gd name="connsiteX128" fmla="*/ 338083 w 1391516"/>
              <a:gd name="connsiteY128" fmla="*/ 775241 h 2710666"/>
              <a:gd name="connsiteX129" fmla="*/ 422091 w 1391516"/>
              <a:gd name="connsiteY129" fmla="*/ 1003841 h 2710666"/>
              <a:gd name="connsiteX130" fmla="*/ 417245 w 1391516"/>
              <a:gd name="connsiteY130" fmla="*/ 1007072 h 2710666"/>
              <a:gd name="connsiteX131" fmla="*/ 847788 w 1391516"/>
              <a:gd name="connsiteY131" fmla="*/ 2256698 h 2710666"/>
              <a:gd name="connsiteX132" fmla="*/ 915641 w 1391516"/>
              <a:gd name="connsiteY132" fmla="*/ 2123415 h 2710666"/>
              <a:gd name="connsiteX133" fmla="*/ 1056194 w 1391516"/>
              <a:gd name="connsiteY133" fmla="*/ 2121800 h 2710666"/>
              <a:gd name="connsiteX134" fmla="*/ 1126470 w 1391516"/>
              <a:gd name="connsiteY134" fmla="*/ 2262353 h 2710666"/>
              <a:gd name="connsiteX135" fmla="*/ 1105468 w 1391516"/>
              <a:gd name="connsiteY135" fmla="*/ 2282547 h 2710666"/>
              <a:gd name="connsiteX136" fmla="*/ 985110 w 1391516"/>
              <a:gd name="connsiteY136" fmla="*/ 2282547 h 2710666"/>
              <a:gd name="connsiteX137" fmla="*/ 870406 w 1391516"/>
              <a:gd name="connsiteY137" fmla="*/ 2282547 h 2710666"/>
              <a:gd name="connsiteX138" fmla="*/ 847788 w 1391516"/>
              <a:gd name="connsiteY138" fmla="*/ 2256698 h 2710666"/>
              <a:gd name="connsiteX139" fmla="*/ 742777 w 1391516"/>
              <a:gd name="connsiteY139" fmla="*/ 2528110 h 2710666"/>
              <a:gd name="connsiteX140" fmla="*/ 758933 w 1391516"/>
              <a:gd name="connsiteY140" fmla="*/ 2541034 h 2710666"/>
              <a:gd name="connsiteX141" fmla="*/ 754894 w 1391516"/>
              <a:gd name="connsiteY141" fmla="*/ 2586270 h 2710666"/>
              <a:gd name="connsiteX142" fmla="*/ 713698 w 1391516"/>
              <a:gd name="connsiteY142" fmla="*/ 2579000 h 2710666"/>
              <a:gd name="connsiteX143" fmla="*/ 649883 w 1391516"/>
              <a:gd name="connsiteY143" fmla="*/ 2520840 h 2710666"/>
              <a:gd name="connsiteX144" fmla="*/ 742777 w 1391516"/>
              <a:gd name="connsiteY144" fmla="*/ 2528110 h 2710666"/>
              <a:gd name="connsiteX145" fmla="*/ 1242789 w 1391516"/>
              <a:gd name="connsiteY145" fmla="*/ 831785 h 2710666"/>
              <a:gd name="connsiteX146" fmla="*/ 1242789 w 1391516"/>
              <a:gd name="connsiteY146" fmla="*/ 831785 h 2710666"/>
              <a:gd name="connsiteX147" fmla="*/ 1147472 w 1391516"/>
              <a:gd name="connsiteY147" fmla="*/ 844709 h 2710666"/>
              <a:gd name="connsiteX148" fmla="*/ 1118392 w 1391516"/>
              <a:gd name="connsiteY148" fmla="*/ 831785 h 2710666"/>
              <a:gd name="connsiteX149" fmla="*/ 1178168 w 1391516"/>
              <a:gd name="connsiteY149" fmla="*/ 806744 h 2710666"/>
              <a:gd name="connsiteX150" fmla="*/ 1179783 w 1391516"/>
              <a:gd name="connsiteY150" fmla="*/ 807552 h 2710666"/>
              <a:gd name="connsiteX151" fmla="*/ 1185438 w 1391516"/>
              <a:gd name="connsiteY151" fmla="*/ 811591 h 2710666"/>
              <a:gd name="connsiteX152" fmla="*/ 1245213 w 1391516"/>
              <a:gd name="connsiteY152" fmla="*/ 831785 h 2710666"/>
              <a:gd name="connsiteX153" fmla="*/ 1242789 w 1391516"/>
              <a:gd name="connsiteY153" fmla="*/ 831785 h 2710666"/>
              <a:gd name="connsiteX154" fmla="*/ 1242789 w 1391516"/>
              <a:gd name="connsiteY154" fmla="*/ 831785 h 2710666"/>
              <a:gd name="connsiteX155" fmla="*/ 1242789 w 1391516"/>
              <a:gd name="connsiteY155" fmla="*/ 831785 h 2710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1391516" h="2710666">
                <a:moveTo>
                  <a:pt x="1384150" y="923871"/>
                </a:moveTo>
                <a:cubicBezTo>
                  <a:pt x="1365571" y="903677"/>
                  <a:pt x="1347800" y="883482"/>
                  <a:pt x="1329221" y="864096"/>
                </a:cubicBezTo>
                <a:cubicBezTo>
                  <a:pt x="1307411" y="841478"/>
                  <a:pt x="1283986" y="820476"/>
                  <a:pt x="1250059" y="830169"/>
                </a:cubicBezTo>
                <a:cubicBezTo>
                  <a:pt x="1240366" y="823707"/>
                  <a:pt x="1202401" y="812398"/>
                  <a:pt x="1182206" y="803513"/>
                </a:cubicBezTo>
                <a:lnTo>
                  <a:pt x="1182206" y="803513"/>
                </a:lnTo>
                <a:cubicBezTo>
                  <a:pt x="1180591" y="779280"/>
                  <a:pt x="1176552" y="755854"/>
                  <a:pt x="1207247" y="743738"/>
                </a:cubicBezTo>
                <a:cubicBezTo>
                  <a:pt x="1220980" y="738891"/>
                  <a:pt x="1220980" y="725159"/>
                  <a:pt x="1208863" y="714658"/>
                </a:cubicBezTo>
                <a:cubicBezTo>
                  <a:pt x="1208863" y="714658"/>
                  <a:pt x="1208863" y="714658"/>
                  <a:pt x="1208863" y="714658"/>
                </a:cubicBezTo>
                <a:cubicBezTo>
                  <a:pt x="1183014" y="697694"/>
                  <a:pt x="1152319" y="697694"/>
                  <a:pt x="1123239" y="690425"/>
                </a:cubicBezTo>
                <a:cubicBezTo>
                  <a:pt x="1112738" y="688001"/>
                  <a:pt x="1106276" y="693655"/>
                  <a:pt x="1099006" y="700118"/>
                </a:cubicBezTo>
                <a:cubicBezTo>
                  <a:pt x="1080427" y="717081"/>
                  <a:pt x="1064271" y="737275"/>
                  <a:pt x="1040038" y="746161"/>
                </a:cubicBezTo>
                <a:cubicBezTo>
                  <a:pt x="964915" y="774433"/>
                  <a:pt x="889792" y="803513"/>
                  <a:pt x="815477" y="832593"/>
                </a:cubicBezTo>
                <a:cubicBezTo>
                  <a:pt x="805784" y="836632"/>
                  <a:pt x="800937" y="837439"/>
                  <a:pt x="798514" y="824515"/>
                </a:cubicBezTo>
                <a:cubicBezTo>
                  <a:pt x="792052" y="792204"/>
                  <a:pt x="772665" y="767163"/>
                  <a:pt x="746816" y="746969"/>
                </a:cubicBezTo>
                <a:cubicBezTo>
                  <a:pt x="708851" y="716273"/>
                  <a:pt x="669270" y="687193"/>
                  <a:pt x="639382" y="648420"/>
                </a:cubicBezTo>
                <a:cubicBezTo>
                  <a:pt x="611110" y="612071"/>
                  <a:pt x="582030" y="576528"/>
                  <a:pt x="533564" y="566835"/>
                </a:cubicBezTo>
                <a:cubicBezTo>
                  <a:pt x="544873" y="540987"/>
                  <a:pt x="556182" y="515138"/>
                  <a:pt x="568298" y="490096"/>
                </a:cubicBezTo>
                <a:cubicBezTo>
                  <a:pt x="583646" y="460209"/>
                  <a:pt x="597378" y="454555"/>
                  <a:pt x="630497" y="462632"/>
                </a:cubicBezTo>
                <a:cubicBezTo>
                  <a:pt x="651499" y="468287"/>
                  <a:pt x="672501" y="470710"/>
                  <a:pt x="694311" y="467479"/>
                </a:cubicBezTo>
                <a:cubicBezTo>
                  <a:pt x="716121" y="464248"/>
                  <a:pt x="725814" y="453747"/>
                  <a:pt x="725006" y="431937"/>
                </a:cubicBezTo>
                <a:cubicBezTo>
                  <a:pt x="723391" y="399626"/>
                  <a:pt x="742777" y="372969"/>
                  <a:pt x="750047" y="343082"/>
                </a:cubicBezTo>
                <a:cubicBezTo>
                  <a:pt x="754086" y="326926"/>
                  <a:pt x="755702" y="318849"/>
                  <a:pt x="745201" y="307540"/>
                </a:cubicBezTo>
                <a:cubicBezTo>
                  <a:pt x="734700" y="297039"/>
                  <a:pt x="724199" y="238071"/>
                  <a:pt x="715313" y="225955"/>
                </a:cubicBezTo>
                <a:cubicBezTo>
                  <a:pt x="706428" y="213838"/>
                  <a:pt x="709659" y="200106"/>
                  <a:pt x="716121" y="188797"/>
                </a:cubicBezTo>
                <a:cubicBezTo>
                  <a:pt x="723391" y="175065"/>
                  <a:pt x="733892" y="185566"/>
                  <a:pt x="742777" y="189605"/>
                </a:cubicBezTo>
                <a:cubicBezTo>
                  <a:pt x="750855" y="192836"/>
                  <a:pt x="754086" y="192028"/>
                  <a:pt x="756510" y="183950"/>
                </a:cubicBezTo>
                <a:cubicBezTo>
                  <a:pt x="773473" y="137100"/>
                  <a:pt x="743585" y="70862"/>
                  <a:pt x="695927" y="53091"/>
                </a:cubicBezTo>
                <a:cubicBezTo>
                  <a:pt x="666847" y="41782"/>
                  <a:pt x="650691" y="24819"/>
                  <a:pt x="621611" y="15125"/>
                </a:cubicBezTo>
                <a:cubicBezTo>
                  <a:pt x="586069" y="-222"/>
                  <a:pt x="529525" y="-1030"/>
                  <a:pt x="492368" y="586"/>
                </a:cubicBezTo>
                <a:cubicBezTo>
                  <a:pt x="414821" y="5432"/>
                  <a:pt x="338890" y="7048"/>
                  <a:pt x="281539" y="81363"/>
                </a:cubicBezTo>
                <a:cubicBezTo>
                  <a:pt x="271845" y="94287"/>
                  <a:pt x="261344" y="137907"/>
                  <a:pt x="253266" y="124175"/>
                </a:cubicBezTo>
                <a:cubicBezTo>
                  <a:pt x="235495" y="94287"/>
                  <a:pt x="206416" y="76517"/>
                  <a:pt x="174912" y="62784"/>
                </a:cubicBezTo>
                <a:cubicBezTo>
                  <a:pt x="159565" y="55514"/>
                  <a:pt x="142601" y="51475"/>
                  <a:pt x="126446" y="60361"/>
                </a:cubicBezTo>
                <a:cubicBezTo>
                  <a:pt x="70710" y="91864"/>
                  <a:pt x="19820" y="130637"/>
                  <a:pt x="8511" y="198490"/>
                </a:cubicBezTo>
                <a:cubicBezTo>
                  <a:pt x="-8452" y="301885"/>
                  <a:pt x="-5221" y="402049"/>
                  <a:pt x="66671" y="489289"/>
                </a:cubicBezTo>
                <a:cubicBezTo>
                  <a:pt x="86057" y="513522"/>
                  <a:pt x="101405" y="540987"/>
                  <a:pt x="107059" y="571682"/>
                </a:cubicBezTo>
                <a:cubicBezTo>
                  <a:pt x="114329" y="610455"/>
                  <a:pt x="98982" y="633072"/>
                  <a:pt x="60208" y="639535"/>
                </a:cubicBezTo>
                <a:cubicBezTo>
                  <a:pt x="45669" y="641958"/>
                  <a:pt x="31129" y="643573"/>
                  <a:pt x="11742" y="646805"/>
                </a:cubicBezTo>
                <a:cubicBezTo>
                  <a:pt x="61824" y="665383"/>
                  <a:pt x="102213" y="660537"/>
                  <a:pt x="136947" y="626610"/>
                </a:cubicBezTo>
                <a:cubicBezTo>
                  <a:pt x="182990" y="581375"/>
                  <a:pt x="206416" y="531293"/>
                  <a:pt x="184606" y="465056"/>
                </a:cubicBezTo>
                <a:cubicBezTo>
                  <a:pt x="160372" y="389933"/>
                  <a:pt x="158757" y="312386"/>
                  <a:pt x="168450" y="234032"/>
                </a:cubicBezTo>
                <a:cubicBezTo>
                  <a:pt x="171681" y="211414"/>
                  <a:pt x="181375" y="192836"/>
                  <a:pt x="201569" y="180719"/>
                </a:cubicBezTo>
                <a:cubicBezTo>
                  <a:pt x="209647" y="175873"/>
                  <a:pt x="219340" y="169411"/>
                  <a:pt x="227418" y="175873"/>
                </a:cubicBezTo>
                <a:cubicBezTo>
                  <a:pt x="236303" y="182335"/>
                  <a:pt x="226610" y="191220"/>
                  <a:pt x="224994" y="198490"/>
                </a:cubicBezTo>
                <a:cubicBezTo>
                  <a:pt x="215301" y="250996"/>
                  <a:pt x="215301" y="301078"/>
                  <a:pt x="254074" y="343890"/>
                </a:cubicBezTo>
                <a:cubicBezTo>
                  <a:pt x="254074" y="343890"/>
                  <a:pt x="254074" y="343890"/>
                  <a:pt x="254074" y="343890"/>
                </a:cubicBezTo>
                <a:cubicBezTo>
                  <a:pt x="278307" y="383471"/>
                  <a:pt x="313042" y="408511"/>
                  <a:pt x="356661" y="422244"/>
                </a:cubicBezTo>
                <a:cubicBezTo>
                  <a:pt x="381702" y="430321"/>
                  <a:pt x="407551" y="435168"/>
                  <a:pt x="433400" y="438399"/>
                </a:cubicBezTo>
                <a:cubicBezTo>
                  <a:pt x="449555" y="440822"/>
                  <a:pt x="468942" y="448900"/>
                  <a:pt x="463288" y="467479"/>
                </a:cubicBezTo>
                <a:cubicBezTo>
                  <a:pt x="451979" y="499790"/>
                  <a:pt x="435016" y="530485"/>
                  <a:pt x="419668" y="561181"/>
                </a:cubicBezTo>
                <a:cubicBezTo>
                  <a:pt x="415629" y="569259"/>
                  <a:pt x="405936" y="570874"/>
                  <a:pt x="397858" y="571682"/>
                </a:cubicBezTo>
                <a:cubicBezTo>
                  <a:pt x="372817" y="574105"/>
                  <a:pt x="355046" y="587837"/>
                  <a:pt x="338083" y="604800"/>
                </a:cubicBezTo>
                <a:cubicBezTo>
                  <a:pt x="304156" y="638727"/>
                  <a:pt x="271845" y="673461"/>
                  <a:pt x="235495" y="704156"/>
                </a:cubicBezTo>
                <a:cubicBezTo>
                  <a:pt x="188645" y="743738"/>
                  <a:pt x="143409" y="785742"/>
                  <a:pt x="98982" y="828554"/>
                </a:cubicBezTo>
                <a:cubicBezTo>
                  <a:pt x="72325" y="853595"/>
                  <a:pt x="69902" y="877020"/>
                  <a:pt x="86865" y="898830"/>
                </a:cubicBezTo>
                <a:cubicBezTo>
                  <a:pt x="86865" y="898830"/>
                  <a:pt x="86865" y="898830"/>
                  <a:pt x="86865" y="898830"/>
                </a:cubicBezTo>
                <a:cubicBezTo>
                  <a:pt x="191876" y="956182"/>
                  <a:pt x="293655" y="1019996"/>
                  <a:pt x="405936" y="1061193"/>
                </a:cubicBezTo>
                <a:cubicBezTo>
                  <a:pt x="428553" y="1069270"/>
                  <a:pt x="440670" y="1081387"/>
                  <a:pt x="435823" y="1106428"/>
                </a:cubicBezTo>
                <a:cubicBezTo>
                  <a:pt x="430977" y="1117737"/>
                  <a:pt x="428553" y="1130661"/>
                  <a:pt x="420476" y="1139547"/>
                </a:cubicBezTo>
                <a:cubicBezTo>
                  <a:pt x="379279" y="1186398"/>
                  <a:pt x="351815" y="1237287"/>
                  <a:pt x="360700" y="1301909"/>
                </a:cubicBezTo>
                <a:cubicBezTo>
                  <a:pt x="360700" y="1302717"/>
                  <a:pt x="359893" y="1303525"/>
                  <a:pt x="360700" y="1304333"/>
                </a:cubicBezTo>
                <a:cubicBezTo>
                  <a:pt x="369586" y="1347952"/>
                  <a:pt x="377664" y="1385918"/>
                  <a:pt x="405128" y="1407728"/>
                </a:cubicBezTo>
                <a:cubicBezTo>
                  <a:pt x="446324" y="1440039"/>
                  <a:pt x="444709" y="1475581"/>
                  <a:pt x="451979" y="1520816"/>
                </a:cubicBezTo>
                <a:cubicBezTo>
                  <a:pt x="465711" y="1610479"/>
                  <a:pt x="458441" y="1700142"/>
                  <a:pt x="440670" y="1788997"/>
                </a:cubicBezTo>
                <a:cubicBezTo>
                  <a:pt x="422091" y="1883506"/>
                  <a:pt x="394627" y="1976400"/>
                  <a:pt x="384126" y="2072526"/>
                </a:cubicBezTo>
                <a:cubicBezTo>
                  <a:pt x="374432" y="2161381"/>
                  <a:pt x="383318" y="2250236"/>
                  <a:pt x="374432" y="2339091"/>
                </a:cubicBezTo>
                <a:cubicBezTo>
                  <a:pt x="372817" y="2357670"/>
                  <a:pt x="377664" y="2376248"/>
                  <a:pt x="384126" y="2394020"/>
                </a:cubicBezTo>
                <a:cubicBezTo>
                  <a:pt x="403512" y="2444102"/>
                  <a:pt x="412398" y="2494991"/>
                  <a:pt x="398666" y="2548305"/>
                </a:cubicBezTo>
                <a:cubicBezTo>
                  <a:pt x="396242" y="2557998"/>
                  <a:pt x="397050" y="2568499"/>
                  <a:pt x="397050" y="2579000"/>
                </a:cubicBezTo>
                <a:cubicBezTo>
                  <a:pt x="397050" y="2618581"/>
                  <a:pt x="401897" y="2622619"/>
                  <a:pt x="439862" y="2631505"/>
                </a:cubicBezTo>
                <a:cubicBezTo>
                  <a:pt x="474596" y="2639583"/>
                  <a:pt x="510139" y="2627466"/>
                  <a:pt x="542449" y="2634736"/>
                </a:cubicBezTo>
                <a:cubicBezTo>
                  <a:pt x="607879" y="2649276"/>
                  <a:pt x="673309" y="2657354"/>
                  <a:pt x="740354" y="2654930"/>
                </a:cubicBezTo>
                <a:cubicBezTo>
                  <a:pt x="754894" y="2654123"/>
                  <a:pt x="764587" y="2660585"/>
                  <a:pt x="762972" y="2675933"/>
                </a:cubicBezTo>
                <a:cubicBezTo>
                  <a:pt x="759741" y="2704205"/>
                  <a:pt x="773473" y="2710667"/>
                  <a:pt x="799322" y="2710667"/>
                </a:cubicBezTo>
                <a:cubicBezTo>
                  <a:pt x="927758" y="2709859"/>
                  <a:pt x="1056194" y="2709859"/>
                  <a:pt x="1184630" y="2710667"/>
                </a:cubicBezTo>
                <a:cubicBezTo>
                  <a:pt x="1212094" y="2710667"/>
                  <a:pt x="1219364" y="2700974"/>
                  <a:pt x="1219364" y="2675125"/>
                </a:cubicBezTo>
                <a:cubicBezTo>
                  <a:pt x="1218556" y="2557190"/>
                  <a:pt x="1218556" y="2438447"/>
                  <a:pt x="1218556" y="2320512"/>
                </a:cubicBezTo>
                <a:cubicBezTo>
                  <a:pt x="1218556" y="2283354"/>
                  <a:pt x="1218556" y="2282547"/>
                  <a:pt x="1181399" y="2283354"/>
                </a:cubicBezTo>
                <a:cubicBezTo>
                  <a:pt x="1158781" y="2284163"/>
                  <a:pt x="1148280" y="2276892"/>
                  <a:pt x="1143433" y="2252659"/>
                </a:cubicBezTo>
                <a:cubicBezTo>
                  <a:pt x="1134548" y="2203385"/>
                  <a:pt x="1115161" y="2157342"/>
                  <a:pt x="1081235" y="2119376"/>
                </a:cubicBezTo>
                <a:cubicBezTo>
                  <a:pt x="1023883" y="2055563"/>
                  <a:pt x="943913" y="2057986"/>
                  <a:pt x="890600" y="2125839"/>
                </a:cubicBezTo>
                <a:cubicBezTo>
                  <a:pt x="862328" y="2161381"/>
                  <a:pt x="842941" y="2202577"/>
                  <a:pt x="835671" y="2247813"/>
                </a:cubicBezTo>
                <a:cubicBezTo>
                  <a:pt x="830825" y="2275277"/>
                  <a:pt x="819516" y="2287393"/>
                  <a:pt x="791244" y="2283354"/>
                </a:cubicBezTo>
                <a:cubicBezTo>
                  <a:pt x="771050" y="2280124"/>
                  <a:pt x="762972" y="2289817"/>
                  <a:pt x="762972" y="2310819"/>
                </a:cubicBezTo>
                <a:cubicBezTo>
                  <a:pt x="763780" y="2357670"/>
                  <a:pt x="763780" y="2404521"/>
                  <a:pt x="762972" y="2451372"/>
                </a:cubicBezTo>
                <a:cubicBezTo>
                  <a:pt x="762972" y="2461065"/>
                  <a:pt x="767011" y="2473181"/>
                  <a:pt x="751663" y="2476413"/>
                </a:cubicBezTo>
                <a:cubicBezTo>
                  <a:pt x="705620" y="2486106"/>
                  <a:pt x="648268" y="2440063"/>
                  <a:pt x="649883" y="2392404"/>
                </a:cubicBezTo>
                <a:cubicBezTo>
                  <a:pt x="653114" y="2317281"/>
                  <a:pt x="658769" y="2242966"/>
                  <a:pt x="662000" y="2167843"/>
                </a:cubicBezTo>
                <a:cubicBezTo>
                  <a:pt x="663616" y="2139571"/>
                  <a:pt x="666039" y="2111299"/>
                  <a:pt x="656346" y="2083835"/>
                </a:cubicBezTo>
                <a:cubicBezTo>
                  <a:pt x="649883" y="2066063"/>
                  <a:pt x="653922" y="2052331"/>
                  <a:pt x="664423" y="2036983"/>
                </a:cubicBezTo>
                <a:cubicBezTo>
                  <a:pt x="695119" y="1994171"/>
                  <a:pt x="714505" y="1947321"/>
                  <a:pt x="719352" y="1894815"/>
                </a:cubicBezTo>
                <a:cubicBezTo>
                  <a:pt x="724199" y="1839887"/>
                  <a:pt x="722583" y="1784150"/>
                  <a:pt x="732276" y="1729222"/>
                </a:cubicBezTo>
                <a:cubicBezTo>
                  <a:pt x="749240" y="1624211"/>
                  <a:pt x="775896" y="1520008"/>
                  <a:pt x="787205" y="1413382"/>
                </a:cubicBezTo>
                <a:cubicBezTo>
                  <a:pt x="791244" y="1377840"/>
                  <a:pt x="801745" y="1343106"/>
                  <a:pt x="824363" y="1314026"/>
                </a:cubicBezTo>
                <a:cubicBezTo>
                  <a:pt x="851019" y="1278484"/>
                  <a:pt x="883330" y="1248596"/>
                  <a:pt x="895447" y="1201745"/>
                </a:cubicBezTo>
                <a:cubicBezTo>
                  <a:pt x="902717" y="1175089"/>
                  <a:pt x="909987" y="1150856"/>
                  <a:pt x="907563" y="1122584"/>
                </a:cubicBezTo>
                <a:cubicBezTo>
                  <a:pt x="901909" y="1057962"/>
                  <a:pt x="872829" y="1002225"/>
                  <a:pt x="840518" y="948104"/>
                </a:cubicBezTo>
                <a:cubicBezTo>
                  <a:pt x="828401" y="927910"/>
                  <a:pt x="831633" y="920640"/>
                  <a:pt x="851827" y="910947"/>
                </a:cubicBezTo>
                <a:cubicBezTo>
                  <a:pt x="922103" y="877020"/>
                  <a:pt x="989956" y="839863"/>
                  <a:pt x="1051347" y="790588"/>
                </a:cubicBezTo>
                <a:cubicBezTo>
                  <a:pt x="1078811" y="767163"/>
                  <a:pt x="1113546" y="768778"/>
                  <a:pt x="1145857" y="761509"/>
                </a:cubicBezTo>
                <a:cubicBezTo>
                  <a:pt x="1170898" y="754239"/>
                  <a:pt x="1184630" y="759893"/>
                  <a:pt x="1179783" y="788973"/>
                </a:cubicBezTo>
                <a:cubicBezTo>
                  <a:pt x="1178975" y="792204"/>
                  <a:pt x="1178168" y="797050"/>
                  <a:pt x="1179783" y="800282"/>
                </a:cubicBezTo>
                <a:cubicBezTo>
                  <a:pt x="1157973" y="814822"/>
                  <a:pt x="1099813" y="820476"/>
                  <a:pt x="1082042" y="824515"/>
                </a:cubicBezTo>
                <a:cubicBezTo>
                  <a:pt x="1035192" y="835016"/>
                  <a:pt x="1005304" y="868943"/>
                  <a:pt x="977840" y="905292"/>
                </a:cubicBezTo>
                <a:cubicBezTo>
                  <a:pt x="972993" y="911754"/>
                  <a:pt x="970570" y="919832"/>
                  <a:pt x="975416" y="926294"/>
                </a:cubicBezTo>
                <a:cubicBezTo>
                  <a:pt x="993187" y="946489"/>
                  <a:pt x="1015805" y="959413"/>
                  <a:pt x="1039230" y="971530"/>
                </a:cubicBezTo>
                <a:cubicBezTo>
                  <a:pt x="1057809" y="981223"/>
                  <a:pt x="1058617" y="954566"/>
                  <a:pt x="1073157" y="954566"/>
                </a:cubicBezTo>
                <a:cubicBezTo>
                  <a:pt x="1076388" y="972337"/>
                  <a:pt x="1070734" y="988493"/>
                  <a:pt x="1066695" y="1004648"/>
                </a:cubicBezTo>
                <a:cubicBezTo>
                  <a:pt x="1049732" y="1071694"/>
                  <a:pt x="1032768" y="1138739"/>
                  <a:pt x="1014997" y="1205784"/>
                </a:cubicBezTo>
                <a:cubicBezTo>
                  <a:pt x="1006112" y="1238903"/>
                  <a:pt x="1011766" y="1249404"/>
                  <a:pt x="1043269" y="1261520"/>
                </a:cubicBezTo>
                <a:cubicBezTo>
                  <a:pt x="1065887" y="1270406"/>
                  <a:pt x="1090120" y="1273637"/>
                  <a:pt x="1114353" y="1276868"/>
                </a:cubicBezTo>
                <a:cubicBezTo>
                  <a:pt x="1154742" y="1281715"/>
                  <a:pt x="1161204" y="1276061"/>
                  <a:pt x="1162012" y="1236480"/>
                </a:cubicBezTo>
                <a:cubicBezTo>
                  <a:pt x="1162820" y="1201745"/>
                  <a:pt x="1161204" y="1166203"/>
                  <a:pt x="1173321" y="1130661"/>
                </a:cubicBezTo>
                <a:cubicBezTo>
                  <a:pt x="1183014" y="1140354"/>
                  <a:pt x="1178975" y="1150048"/>
                  <a:pt x="1178975" y="1158934"/>
                </a:cubicBezTo>
                <a:cubicBezTo>
                  <a:pt x="1179783" y="1189629"/>
                  <a:pt x="1179783" y="1221132"/>
                  <a:pt x="1180591" y="1251828"/>
                </a:cubicBezTo>
                <a:cubicBezTo>
                  <a:pt x="1180591" y="1262329"/>
                  <a:pt x="1182206" y="1273637"/>
                  <a:pt x="1195939" y="1274445"/>
                </a:cubicBezTo>
                <a:cubicBezTo>
                  <a:pt x="1225826" y="1275253"/>
                  <a:pt x="1255714" y="1278484"/>
                  <a:pt x="1285601" y="1270406"/>
                </a:cubicBezTo>
                <a:cubicBezTo>
                  <a:pt x="1304180" y="1265559"/>
                  <a:pt x="1309835" y="1255866"/>
                  <a:pt x="1307411" y="1235672"/>
                </a:cubicBezTo>
                <a:cubicBezTo>
                  <a:pt x="1299334" y="1160549"/>
                  <a:pt x="1294487" y="1084618"/>
                  <a:pt x="1288025" y="1008687"/>
                </a:cubicBezTo>
                <a:cubicBezTo>
                  <a:pt x="1286409" y="990109"/>
                  <a:pt x="1288833" y="971530"/>
                  <a:pt x="1296103" y="940835"/>
                </a:cubicBezTo>
                <a:cubicBezTo>
                  <a:pt x="1300141" y="988493"/>
                  <a:pt x="1320336" y="978800"/>
                  <a:pt x="1341338" y="968299"/>
                </a:cubicBezTo>
                <a:cubicBezTo>
                  <a:pt x="1355070" y="961837"/>
                  <a:pt x="1367994" y="954566"/>
                  <a:pt x="1381727" y="948912"/>
                </a:cubicBezTo>
                <a:cubicBezTo>
                  <a:pt x="1393035" y="944065"/>
                  <a:pt x="1395459" y="935988"/>
                  <a:pt x="1384150" y="923871"/>
                </a:cubicBezTo>
                <a:close/>
                <a:moveTo>
                  <a:pt x="417245" y="1007072"/>
                </a:moveTo>
                <a:cubicBezTo>
                  <a:pt x="392204" y="988493"/>
                  <a:pt x="367163" y="969107"/>
                  <a:pt x="341314" y="950527"/>
                </a:cubicBezTo>
                <a:cubicBezTo>
                  <a:pt x="305772" y="923871"/>
                  <a:pt x="268614" y="901253"/>
                  <a:pt x="226610" y="886714"/>
                </a:cubicBezTo>
                <a:cubicBezTo>
                  <a:pt x="202377" y="877828"/>
                  <a:pt x="196722" y="863288"/>
                  <a:pt x="213685" y="844709"/>
                </a:cubicBezTo>
                <a:cubicBezTo>
                  <a:pt x="242765" y="811591"/>
                  <a:pt x="278307" y="784934"/>
                  <a:pt x="318696" y="767163"/>
                </a:cubicBezTo>
                <a:cubicBezTo>
                  <a:pt x="328389" y="762316"/>
                  <a:pt x="334044" y="764739"/>
                  <a:pt x="338083" y="775241"/>
                </a:cubicBezTo>
                <a:cubicBezTo>
                  <a:pt x="366355" y="851171"/>
                  <a:pt x="393819" y="927102"/>
                  <a:pt x="422091" y="1003841"/>
                </a:cubicBezTo>
                <a:cubicBezTo>
                  <a:pt x="420476" y="1003841"/>
                  <a:pt x="418860" y="1005457"/>
                  <a:pt x="417245" y="1007072"/>
                </a:cubicBezTo>
                <a:close/>
                <a:moveTo>
                  <a:pt x="847788" y="2256698"/>
                </a:moveTo>
                <a:cubicBezTo>
                  <a:pt x="860712" y="2207424"/>
                  <a:pt x="876868" y="2159765"/>
                  <a:pt x="915641" y="2123415"/>
                </a:cubicBezTo>
                <a:cubicBezTo>
                  <a:pt x="959261" y="2082219"/>
                  <a:pt x="1012574" y="2080603"/>
                  <a:pt x="1056194" y="2121800"/>
                </a:cubicBezTo>
                <a:cubicBezTo>
                  <a:pt x="1096582" y="2159765"/>
                  <a:pt x="1115161" y="2209040"/>
                  <a:pt x="1126470" y="2262353"/>
                </a:cubicBezTo>
                <a:cubicBezTo>
                  <a:pt x="1129701" y="2280124"/>
                  <a:pt x="1120008" y="2282547"/>
                  <a:pt x="1105468" y="2282547"/>
                </a:cubicBezTo>
                <a:cubicBezTo>
                  <a:pt x="1065079" y="2282547"/>
                  <a:pt x="1024690" y="2282547"/>
                  <a:pt x="985110" y="2282547"/>
                </a:cubicBezTo>
                <a:cubicBezTo>
                  <a:pt x="947144" y="2282547"/>
                  <a:pt x="908371" y="2281739"/>
                  <a:pt x="870406" y="2282547"/>
                </a:cubicBezTo>
                <a:cubicBezTo>
                  <a:pt x="849404" y="2284163"/>
                  <a:pt x="842134" y="2276892"/>
                  <a:pt x="847788" y="2256698"/>
                </a:cubicBezTo>
                <a:close/>
                <a:moveTo>
                  <a:pt x="742777" y="2528110"/>
                </a:moveTo>
                <a:cubicBezTo>
                  <a:pt x="753278" y="2525687"/>
                  <a:pt x="758933" y="2531341"/>
                  <a:pt x="758933" y="2541034"/>
                </a:cubicBezTo>
                <a:cubicBezTo>
                  <a:pt x="758933" y="2556382"/>
                  <a:pt x="766203" y="2575769"/>
                  <a:pt x="754894" y="2586270"/>
                </a:cubicBezTo>
                <a:cubicBezTo>
                  <a:pt x="742777" y="2597579"/>
                  <a:pt x="726622" y="2584654"/>
                  <a:pt x="713698" y="2579000"/>
                </a:cubicBezTo>
                <a:cubicBezTo>
                  <a:pt x="687849" y="2568499"/>
                  <a:pt x="669270" y="2549920"/>
                  <a:pt x="649883" y="2520840"/>
                </a:cubicBezTo>
                <a:cubicBezTo>
                  <a:pt x="683810" y="2530534"/>
                  <a:pt x="712890" y="2534572"/>
                  <a:pt x="742777" y="2528110"/>
                </a:cubicBezTo>
                <a:close/>
                <a:moveTo>
                  <a:pt x="1242789" y="831785"/>
                </a:moveTo>
                <a:cubicBezTo>
                  <a:pt x="1242789" y="831785"/>
                  <a:pt x="1243597" y="831785"/>
                  <a:pt x="1242789" y="831785"/>
                </a:cubicBezTo>
                <a:cubicBezTo>
                  <a:pt x="1214517" y="857633"/>
                  <a:pt x="1180591" y="847133"/>
                  <a:pt x="1147472" y="844709"/>
                </a:cubicBezTo>
                <a:cubicBezTo>
                  <a:pt x="1139394" y="843902"/>
                  <a:pt x="1122431" y="839863"/>
                  <a:pt x="1118392" y="831785"/>
                </a:cubicBezTo>
                <a:cubicBezTo>
                  <a:pt x="1114353" y="823707"/>
                  <a:pt x="1166859" y="818053"/>
                  <a:pt x="1178168" y="806744"/>
                </a:cubicBezTo>
                <a:cubicBezTo>
                  <a:pt x="1178975" y="806744"/>
                  <a:pt x="1178975" y="807552"/>
                  <a:pt x="1179783" y="807552"/>
                </a:cubicBezTo>
                <a:lnTo>
                  <a:pt x="1185438" y="811591"/>
                </a:lnTo>
                <a:cubicBezTo>
                  <a:pt x="1209671" y="819669"/>
                  <a:pt x="1225826" y="825323"/>
                  <a:pt x="1245213" y="831785"/>
                </a:cubicBezTo>
                <a:cubicBezTo>
                  <a:pt x="1244405" y="831785"/>
                  <a:pt x="1243597" y="831785"/>
                  <a:pt x="1242789" y="831785"/>
                </a:cubicBezTo>
                <a:lnTo>
                  <a:pt x="1242789" y="831785"/>
                </a:lnTo>
                <a:cubicBezTo>
                  <a:pt x="1243597" y="831785"/>
                  <a:pt x="1242789" y="831785"/>
                  <a:pt x="1242789" y="831785"/>
                </a:cubicBezTo>
                <a:close/>
              </a:path>
            </a:pathLst>
          </a:custGeom>
          <a:solidFill>
            <a:schemeClr val="accent1"/>
          </a:solidFill>
          <a:ln w="8077" cap="flat">
            <a:noFill/>
            <a:prstDash val="solid"/>
            <a:miter/>
          </a:ln>
        </p:spPr>
        <p:txBody>
          <a:bodyPr rtlCol="0" anchor="ctr"/>
          <a:lstStyle/>
          <a:p>
            <a:endParaRPr lang="en-US"/>
          </a:p>
        </p:txBody>
      </p:sp>
    </p:spTree>
    <p:extLst>
      <p:ext uri="{BB962C8B-B14F-4D97-AF65-F5344CB8AC3E}">
        <p14:creationId xmlns:p14="http://schemas.microsoft.com/office/powerpoint/2010/main" xmlns="" val="49759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C8D1972B-1941-4FDF-B3CA-D96C6FC130B9}"/>
              </a:ext>
            </a:extLst>
          </p:cNvPr>
          <p:cNvSpPr/>
          <p:nvPr/>
        </p:nvSpPr>
        <p:spPr>
          <a:xfrm>
            <a:off x="5924550" y="2724150"/>
            <a:ext cx="6267450" cy="1628776"/>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020C8F30-9C91-4D39-A29C-BCE4134E41E9}"/>
              </a:ext>
            </a:extLst>
          </p:cNvPr>
          <p:cNvSpPr txBox="1"/>
          <p:nvPr/>
        </p:nvSpPr>
        <p:spPr>
          <a:xfrm>
            <a:off x="6438900" y="2921168"/>
            <a:ext cx="5753100" cy="1015663"/>
          </a:xfrm>
          <a:prstGeom prst="rect">
            <a:avLst/>
          </a:prstGeom>
          <a:noFill/>
        </p:spPr>
        <p:txBody>
          <a:bodyPr wrap="square" rtlCol="0" anchor="ctr">
            <a:spAutoFit/>
          </a:bodyPr>
          <a:lstStyle/>
          <a:p>
            <a:r>
              <a:rPr lang="en-US" altLang="ko-KR" sz="6000" dirty="0">
                <a:solidFill>
                  <a:schemeClr val="bg1"/>
                </a:solidFill>
                <a:cs typeface="Arial" pitchFamily="34" charset="0"/>
              </a:rPr>
              <a:t>THANK YOU</a:t>
            </a:r>
            <a:endParaRPr lang="ko-KR" altLang="en-US" sz="6000" dirty="0">
              <a:solidFill>
                <a:schemeClr val="bg1"/>
              </a:solidFill>
              <a:cs typeface="Arial" pitchFamily="34" charset="0"/>
            </a:endParaRPr>
          </a:p>
        </p:txBody>
      </p:sp>
    </p:spTree>
    <p:extLst>
      <p:ext uri="{BB962C8B-B14F-4D97-AF65-F5344CB8AC3E}">
        <p14:creationId xmlns:p14="http://schemas.microsoft.com/office/powerpoint/2010/main" xmlns="" val="183210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A8B97459-67A0-4E4E-AD21-37CEAC92A749}"/>
              </a:ext>
            </a:extLst>
          </p:cNvPr>
          <p:cNvSpPr/>
          <p:nvPr/>
        </p:nvSpPr>
        <p:spPr>
          <a:xfrm>
            <a:off x="326571" y="2116183"/>
            <a:ext cx="5772151" cy="282321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DF7CD60F-31E5-47BD-825E-DF5FFB019C06}"/>
              </a:ext>
            </a:extLst>
          </p:cNvPr>
          <p:cNvSpPr txBox="1"/>
          <p:nvPr/>
        </p:nvSpPr>
        <p:spPr>
          <a:xfrm>
            <a:off x="536791" y="2259874"/>
            <a:ext cx="4777096" cy="1569660"/>
          </a:xfrm>
          <a:prstGeom prst="rect">
            <a:avLst/>
          </a:prstGeom>
          <a:noFill/>
        </p:spPr>
        <p:txBody>
          <a:bodyPr wrap="square" rtlCol="0" anchor="ctr">
            <a:spAutoFit/>
          </a:bodyPr>
          <a:lstStyle>
            <a:defPPr>
              <a:defRPr lang="en-US"/>
            </a:defPPr>
            <a:lvl1pPr>
              <a:defRPr sz="5400">
                <a:solidFill>
                  <a:schemeClr val="bg1"/>
                </a:solidFill>
                <a:effectLst>
                  <a:outerShdw blurRad="12700" dist="88900" dir="3000000" algn="tl" rotWithShape="0">
                    <a:schemeClr val="accent2">
                      <a:alpha val="40000"/>
                    </a:schemeClr>
                  </a:outerShdw>
                </a:effectLst>
                <a:latin typeface="+mj-lt"/>
              </a:defRPr>
            </a:lvl1pPr>
          </a:lstStyle>
          <a:p>
            <a:pPr algn="just"/>
            <a:r>
              <a:rPr lang="id-ID" sz="2400" dirty="0" smtClean="0"/>
              <a:t>Kuliah ini membahas bagaimana mendefinisikan, mendiagnosis, dan mengelola kelainan letak, posisi, dan presentasi janin.</a:t>
            </a:r>
            <a:endParaRPr lang="ko-KR" altLang="en-US" sz="2400" dirty="0">
              <a:effectLst/>
              <a:latin typeface="+mn-lt"/>
            </a:endParaRPr>
          </a:p>
        </p:txBody>
      </p:sp>
    </p:spTree>
    <p:extLst>
      <p:ext uri="{BB962C8B-B14F-4D97-AF65-F5344CB8AC3E}">
        <p14:creationId xmlns:p14="http://schemas.microsoft.com/office/powerpoint/2010/main" xmlns="" val="2116302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xmlns="" id="{042C12F7-AE9B-40D2-A6C4-2F1B6BC860EE}"/>
              </a:ext>
            </a:extLst>
          </p:cNvPr>
          <p:cNvSpPr txBox="1"/>
          <p:nvPr/>
        </p:nvSpPr>
        <p:spPr>
          <a:xfrm>
            <a:off x="4534578" y="375053"/>
            <a:ext cx="6934611" cy="1938992"/>
          </a:xfrm>
          <a:prstGeom prst="rect">
            <a:avLst/>
          </a:prstGeom>
          <a:noFill/>
        </p:spPr>
        <p:txBody>
          <a:bodyPr wrap="square" rtlCol="0" anchor="ctr">
            <a:spAutoFit/>
          </a:bodyPr>
          <a:lstStyle>
            <a:defPPr>
              <a:defRPr lang="en-US"/>
            </a:defPPr>
            <a:lvl1pPr>
              <a:defRPr sz="7200">
                <a:solidFill>
                  <a:schemeClr val="bg1"/>
                </a:solidFill>
                <a:effectLst>
                  <a:outerShdw blurRad="12700" dist="88900" dir="3000000" algn="tl" rotWithShape="0">
                    <a:schemeClr val="accent2">
                      <a:alpha val="40000"/>
                    </a:schemeClr>
                  </a:outerShdw>
                </a:effectLst>
              </a:defRPr>
            </a:lvl1pPr>
          </a:lstStyle>
          <a:p>
            <a:r>
              <a:rPr lang="id-ID" sz="2400" dirty="0" smtClean="0"/>
              <a:t>Definisi Sikap janin: Hubungan kepala janin dengan tulang belakang: </a:t>
            </a:r>
          </a:p>
          <a:p>
            <a:pPr marL="457200" indent="-457200">
              <a:buAutoNum type="arabicPeriod"/>
            </a:pPr>
            <a:r>
              <a:rPr lang="id-ID" sz="2400" dirty="0" smtClean="0"/>
              <a:t>Tertekuk (ini adalah situasi normal) </a:t>
            </a:r>
          </a:p>
          <a:p>
            <a:pPr marL="457200" indent="-457200">
              <a:buAutoNum type="arabicPeriod"/>
            </a:pPr>
            <a:r>
              <a:rPr lang="id-ID" sz="2400" dirty="0" smtClean="0"/>
              <a:t>Netral </a:t>
            </a:r>
          </a:p>
          <a:p>
            <a:pPr marL="457200" indent="-457200">
              <a:buAutoNum type="arabicPeriod"/>
            </a:pPr>
            <a:r>
              <a:rPr lang="id-ID" sz="2400" dirty="0" smtClean="0"/>
              <a:t> Diperpanjang.</a:t>
            </a:r>
            <a:endParaRPr lang="ko-KR" altLang="en-US" sz="2400" dirty="0">
              <a:effectLst/>
              <a:latin typeface="+mj-lt"/>
            </a:endParaRPr>
          </a:p>
        </p:txBody>
      </p:sp>
      <p:sp>
        <p:nvSpPr>
          <p:cNvPr id="23" name="TextBox 22">
            <a:extLst>
              <a:ext uri="{FF2B5EF4-FFF2-40B4-BE49-F238E27FC236}">
                <a16:creationId xmlns:a16="http://schemas.microsoft.com/office/drawing/2014/main" xmlns="" id="{042C12F7-AE9B-40D2-A6C4-2F1B6BC860EE}"/>
              </a:ext>
            </a:extLst>
          </p:cNvPr>
          <p:cNvSpPr txBox="1"/>
          <p:nvPr/>
        </p:nvSpPr>
        <p:spPr>
          <a:xfrm>
            <a:off x="4506686" y="2447696"/>
            <a:ext cx="6945087" cy="2246769"/>
          </a:xfrm>
          <a:prstGeom prst="rect">
            <a:avLst/>
          </a:prstGeom>
          <a:noFill/>
        </p:spPr>
        <p:txBody>
          <a:bodyPr wrap="square" rtlCol="0" anchor="ctr">
            <a:spAutoFit/>
          </a:bodyPr>
          <a:lstStyle>
            <a:defPPr>
              <a:defRPr lang="en-US"/>
            </a:defPPr>
            <a:lvl1pPr>
              <a:defRPr sz="7200">
                <a:solidFill>
                  <a:schemeClr val="bg1"/>
                </a:solidFill>
                <a:effectLst>
                  <a:outerShdw blurRad="12700" dist="88900" dir="3000000" algn="tl" rotWithShape="0">
                    <a:schemeClr val="accent2">
                      <a:alpha val="40000"/>
                    </a:schemeClr>
                  </a:outerShdw>
                </a:effectLst>
              </a:defRPr>
            </a:lvl1pPr>
          </a:lstStyle>
          <a:p>
            <a:r>
              <a:rPr lang="id-ID" sz="2000" dirty="0" smtClean="0"/>
              <a:t>Definisi Letak janin : hubungan antara sumbu longitudinal janin terhadap sumbu panjang ibu.</a:t>
            </a:r>
          </a:p>
          <a:p>
            <a:r>
              <a:rPr lang="id-ID" sz="2000" dirty="0" smtClean="0"/>
              <a:t> </a:t>
            </a:r>
          </a:p>
          <a:p>
            <a:pPr>
              <a:buFontTx/>
              <a:buChar char="-"/>
            </a:pPr>
            <a:r>
              <a:rPr lang="id-ID" sz="2000" dirty="0" smtClean="0"/>
              <a:t>Longitudinal: menghasilkan presentasi kepala atau bokong.</a:t>
            </a:r>
          </a:p>
          <a:p>
            <a:pPr>
              <a:buFontTx/>
              <a:buChar char="-"/>
            </a:pPr>
            <a:r>
              <a:rPr lang="id-ID" sz="2000" dirty="0" smtClean="0"/>
              <a:t> Miring melintang.</a:t>
            </a:r>
          </a:p>
          <a:p>
            <a:r>
              <a:rPr lang="id-ID" sz="2000" dirty="0" smtClean="0"/>
              <a:t/>
            </a:r>
            <a:br>
              <a:rPr lang="id-ID" sz="2000" dirty="0" smtClean="0"/>
            </a:br>
            <a:endParaRPr lang="ko-KR" altLang="en-US" sz="2000" dirty="0">
              <a:effectLst/>
              <a:latin typeface="+mj-lt"/>
            </a:endParaRPr>
          </a:p>
        </p:txBody>
      </p:sp>
      <p:sp>
        <p:nvSpPr>
          <p:cNvPr id="26" name="TextBox 25">
            <a:extLst>
              <a:ext uri="{FF2B5EF4-FFF2-40B4-BE49-F238E27FC236}">
                <a16:creationId xmlns:a16="http://schemas.microsoft.com/office/drawing/2014/main" xmlns="" id="{042C12F7-AE9B-40D2-A6C4-2F1B6BC860EE}"/>
              </a:ext>
            </a:extLst>
          </p:cNvPr>
          <p:cNvSpPr txBox="1"/>
          <p:nvPr/>
        </p:nvSpPr>
        <p:spPr>
          <a:xfrm>
            <a:off x="4619897" y="4467538"/>
            <a:ext cx="6945087" cy="1323439"/>
          </a:xfrm>
          <a:prstGeom prst="rect">
            <a:avLst/>
          </a:prstGeom>
          <a:noFill/>
        </p:spPr>
        <p:txBody>
          <a:bodyPr wrap="square" rtlCol="0" anchor="ctr">
            <a:spAutoFit/>
          </a:bodyPr>
          <a:lstStyle>
            <a:defPPr>
              <a:defRPr lang="en-US"/>
            </a:defPPr>
            <a:lvl1pPr>
              <a:defRPr sz="7200">
                <a:solidFill>
                  <a:schemeClr val="bg1"/>
                </a:solidFill>
                <a:effectLst>
                  <a:outerShdw blurRad="12700" dist="88900" dir="3000000" algn="tl" rotWithShape="0">
                    <a:schemeClr val="accent2">
                      <a:alpha val="40000"/>
                    </a:schemeClr>
                  </a:outerShdw>
                </a:effectLst>
              </a:defRPr>
            </a:lvl1pPr>
          </a:lstStyle>
          <a:p>
            <a:r>
              <a:rPr lang="id-ID" sz="2000" dirty="0" smtClean="0"/>
              <a:t> Definisi Presentasi janin: ke bagian anatomi mana janin memimpin, yaitu yang paling dekat dengan pintu masuk panggul jalan lahir. </a:t>
            </a:r>
            <a:br>
              <a:rPr lang="id-ID" sz="2000" dirty="0" smtClean="0"/>
            </a:br>
            <a:endParaRPr lang="ko-KR" altLang="en-US" sz="2000" dirty="0">
              <a:effectLst/>
              <a:latin typeface="+mj-lt"/>
            </a:endParaRPr>
          </a:p>
        </p:txBody>
      </p:sp>
    </p:spTree>
    <p:extLst>
      <p:ext uri="{BB962C8B-B14F-4D97-AF65-F5344CB8AC3E}">
        <p14:creationId xmlns:p14="http://schemas.microsoft.com/office/powerpoint/2010/main" xmlns="" val="62406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lstStyle/>
          <a:p>
            <a:r>
              <a:rPr lang="id-ID" dirty="0" smtClean="0"/>
              <a:t>Klasifikasi presentasi</a:t>
            </a:r>
            <a:endParaRPr lang="en-US" dirty="0"/>
          </a:p>
        </p:txBody>
      </p:sp>
      <p:cxnSp>
        <p:nvCxnSpPr>
          <p:cNvPr id="7" name="Straight Connector 6">
            <a:extLst>
              <a:ext uri="{FF2B5EF4-FFF2-40B4-BE49-F238E27FC236}">
                <a16:creationId xmlns:a16="http://schemas.microsoft.com/office/drawing/2014/main" xmlns="" id="{2F1CC646-2F88-443B-A2D1-B1716CC5CF84}"/>
              </a:ext>
            </a:extLst>
          </p:cNvPr>
          <p:cNvCxnSpPr>
            <a:cxnSpLocks/>
          </p:cNvCxnSpPr>
          <p:nvPr/>
        </p:nvCxnSpPr>
        <p:spPr>
          <a:xfrm flipH="1">
            <a:off x="923193" y="3350901"/>
            <a:ext cx="10418885"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xmlns="" id="{3FDAB6BE-9B51-4B26-92A6-F9238DA8400A}"/>
              </a:ext>
            </a:extLst>
          </p:cNvPr>
          <p:cNvGrpSpPr/>
          <p:nvPr/>
        </p:nvGrpSpPr>
        <p:grpSpPr>
          <a:xfrm>
            <a:off x="1066238" y="2178943"/>
            <a:ext cx="1152128" cy="2066528"/>
            <a:chOff x="755576" y="2586608"/>
            <a:chExt cx="1152128" cy="2066528"/>
          </a:xfrm>
        </p:grpSpPr>
        <p:grpSp>
          <p:nvGrpSpPr>
            <p:cNvPr id="9" name="Group 8">
              <a:extLst>
                <a:ext uri="{FF2B5EF4-FFF2-40B4-BE49-F238E27FC236}">
                  <a16:creationId xmlns:a16="http://schemas.microsoft.com/office/drawing/2014/main" xmlns="" id="{D55B97BB-C36F-42A8-9070-A7CD7CF19BD0}"/>
                </a:ext>
              </a:extLst>
            </p:cNvPr>
            <p:cNvGrpSpPr/>
            <p:nvPr/>
          </p:nvGrpSpPr>
          <p:grpSpPr>
            <a:xfrm>
              <a:off x="755576" y="2586608"/>
              <a:ext cx="1152128" cy="2066528"/>
              <a:chOff x="539552" y="2514600"/>
              <a:chExt cx="1152128" cy="2066528"/>
            </a:xfrm>
          </p:grpSpPr>
          <p:cxnSp>
            <p:nvCxnSpPr>
              <p:cNvPr id="11" name="Straight Connector 10">
                <a:extLst>
                  <a:ext uri="{FF2B5EF4-FFF2-40B4-BE49-F238E27FC236}">
                    <a16:creationId xmlns:a16="http://schemas.microsoft.com/office/drawing/2014/main" xmlns="" id="{EEFAA7A2-8863-48F6-8B73-9A9A36EE9F1B}"/>
                  </a:ext>
                </a:extLst>
              </p:cNvPr>
              <p:cNvCxnSpPr/>
              <p:nvPr/>
            </p:nvCxnSpPr>
            <p:spPr>
              <a:xfrm>
                <a:off x="1115616" y="3429000"/>
                <a:ext cx="0" cy="1152128"/>
              </a:xfrm>
              <a:prstGeom prst="line">
                <a:avLst/>
              </a:prstGeom>
              <a:ln w="38100">
                <a:solidFill>
                  <a:schemeClr val="accent6"/>
                </a:solidFill>
                <a:tailEnd type="ova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xmlns="" id="{B026826F-DBA0-4270-AA3C-171715870E58}"/>
                  </a:ext>
                </a:extLst>
              </p:cNvPr>
              <p:cNvSpPr/>
              <p:nvPr/>
            </p:nvSpPr>
            <p:spPr>
              <a:xfrm>
                <a:off x="658416" y="2514600"/>
                <a:ext cx="914400" cy="914400"/>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 name="Rectangle 12">
                <a:extLst>
                  <a:ext uri="{FF2B5EF4-FFF2-40B4-BE49-F238E27FC236}">
                    <a16:creationId xmlns:a16="http://schemas.microsoft.com/office/drawing/2014/main" xmlns="" id="{1444476E-D3A6-4179-A34F-3057549447F2}"/>
                  </a:ext>
                </a:extLst>
              </p:cNvPr>
              <p:cNvSpPr/>
              <p:nvPr/>
            </p:nvSpPr>
            <p:spPr>
              <a:xfrm>
                <a:off x="539552" y="3933056"/>
                <a:ext cx="1152128" cy="457309"/>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10" name="TextBox 9">
              <a:extLst>
                <a:ext uri="{FF2B5EF4-FFF2-40B4-BE49-F238E27FC236}">
                  <a16:creationId xmlns:a16="http://schemas.microsoft.com/office/drawing/2014/main" xmlns="" id="{C374D763-7B10-41DB-BAE5-368B2D8D9BE6}"/>
                </a:ext>
              </a:extLst>
            </p:cNvPr>
            <p:cNvSpPr txBox="1"/>
            <p:nvPr/>
          </p:nvSpPr>
          <p:spPr>
            <a:xfrm>
              <a:off x="905120" y="4064650"/>
              <a:ext cx="853040" cy="338554"/>
            </a:xfrm>
            <a:prstGeom prst="rect">
              <a:avLst/>
            </a:prstGeom>
            <a:noFill/>
          </p:spPr>
          <p:txBody>
            <a:bodyPr wrap="square" rtlCol="0">
              <a:spAutoFit/>
            </a:bodyPr>
            <a:lstStyle/>
            <a:p>
              <a:pPr algn="ctr"/>
              <a:r>
                <a:rPr lang="id-ID" altLang="ko-KR" sz="1600" b="1" dirty="0" smtClean="0">
                  <a:solidFill>
                    <a:schemeClr val="tx1">
                      <a:lumMod val="75000"/>
                      <a:lumOff val="25000"/>
                    </a:schemeClr>
                  </a:solidFill>
                  <a:latin typeface="Arial" pitchFamily="34" charset="0"/>
                  <a:cs typeface="Arial" pitchFamily="34" charset="0"/>
                </a:rPr>
                <a:t>1</a:t>
              </a:r>
              <a:endParaRPr lang="ko-KR" altLang="en-US" sz="1600" b="1" dirty="0">
                <a:solidFill>
                  <a:schemeClr val="tx1">
                    <a:lumMod val="75000"/>
                    <a:lumOff val="25000"/>
                  </a:schemeClr>
                </a:solidFill>
                <a:latin typeface="Arial" pitchFamily="34" charset="0"/>
                <a:cs typeface="Arial" pitchFamily="34" charset="0"/>
              </a:endParaRPr>
            </a:p>
          </p:txBody>
        </p:sp>
      </p:grpSp>
      <p:grpSp>
        <p:nvGrpSpPr>
          <p:cNvPr id="14" name="Group 13">
            <a:extLst>
              <a:ext uri="{FF2B5EF4-FFF2-40B4-BE49-F238E27FC236}">
                <a16:creationId xmlns:a16="http://schemas.microsoft.com/office/drawing/2014/main" xmlns="" id="{3FE758C3-3F81-4C36-8161-AA6D2982A617}"/>
              </a:ext>
            </a:extLst>
          </p:cNvPr>
          <p:cNvGrpSpPr/>
          <p:nvPr/>
        </p:nvGrpSpPr>
        <p:grpSpPr>
          <a:xfrm>
            <a:off x="5263507" y="2152817"/>
            <a:ext cx="1152128" cy="2066528"/>
            <a:chOff x="755576" y="2586608"/>
            <a:chExt cx="1152128" cy="2066528"/>
          </a:xfrm>
        </p:grpSpPr>
        <p:grpSp>
          <p:nvGrpSpPr>
            <p:cNvPr id="15" name="Group 14">
              <a:extLst>
                <a:ext uri="{FF2B5EF4-FFF2-40B4-BE49-F238E27FC236}">
                  <a16:creationId xmlns:a16="http://schemas.microsoft.com/office/drawing/2014/main" xmlns="" id="{2B2ECA59-EC6C-4DF5-A1C6-4FA9032611DB}"/>
                </a:ext>
              </a:extLst>
            </p:cNvPr>
            <p:cNvGrpSpPr/>
            <p:nvPr/>
          </p:nvGrpSpPr>
          <p:grpSpPr>
            <a:xfrm>
              <a:off x="755576" y="2586608"/>
              <a:ext cx="1152128" cy="2066528"/>
              <a:chOff x="539552" y="2514600"/>
              <a:chExt cx="1152128" cy="2066528"/>
            </a:xfrm>
          </p:grpSpPr>
          <p:cxnSp>
            <p:nvCxnSpPr>
              <p:cNvPr id="17" name="Straight Connector 16">
                <a:extLst>
                  <a:ext uri="{FF2B5EF4-FFF2-40B4-BE49-F238E27FC236}">
                    <a16:creationId xmlns:a16="http://schemas.microsoft.com/office/drawing/2014/main" xmlns="" id="{42AA8D91-C834-4776-A370-426C5DADB940}"/>
                  </a:ext>
                </a:extLst>
              </p:cNvPr>
              <p:cNvCxnSpPr/>
              <p:nvPr/>
            </p:nvCxnSpPr>
            <p:spPr>
              <a:xfrm>
                <a:off x="1115616" y="3429000"/>
                <a:ext cx="0" cy="1152128"/>
              </a:xfrm>
              <a:prstGeom prst="line">
                <a:avLst/>
              </a:prstGeom>
              <a:ln w="38100">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xmlns="" id="{BF490559-629F-4DE4-B426-FA16296B1B77}"/>
                  </a:ext>
                </a:extLst>
              </p:cNvPr>
              <p:cNvSpPr/>
              <p:nvPr/>
            </p:nvSpPr>
            <p:spPr>
              <a:xfrm>
                <a:off x="658416" y="2514600"/>
                <a:ext cx="914400" cy="914400"/>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9" name="Rectangle 18">
                <a:extLst>
                  <a:ext uri="{FF2B5EF4-FFF2-40B4-BE49-F238E27FC236}">
                    <a16:creationId xmlns:a16="http://schemas.microsoft.com/office/drawing/2014/main" xmlns="" id="{BCF1AEF1-F3AA-4A0C-9F41-3DE024F5DDFB}"/>
                  </a:ext>
                </a:extLst>
              </p:cNvPr>
              <p:cNvSpPr/>
              <p:nvPr/>
            </p:nvSpPr>
            <p:spPr>
              <a:xfrm>
                <a:off x="539552" y="3933056"/>
                <a:ext cx="1152128" cy="457309"/>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16" name="TextBox 15">
              <a:extLst>
                <a:ext uri="{FF2B5EF4-FFF2-40B4-BE49-F238E27FC236}">
                  <a16:creationId xmlns:a16="http://schemas.microsoft.com/office/drawing/2014/main" xmlns="" id="{40D6F647-007D-4A4B-A04E-E891C819F46C}"/>
                </a:ext>
              </a:extLst>
            </p:cNvPr>
            <p:cNvSpPr txBox="1"/>
            <p:nvPr/>
          </p:nvSpPr>
          <p:spPr>
            <a:xfrm>
              <a:off x="905120" y="4064650"/>
              <a:ext cx="853040" cy="338554"/>
            </a:xfrm>
            <a:prstGeom prst="rect">
              <a:avLst/>
            </a:prstGeom>
            <a:noFill/>
          </p:spPr>
          <p:txBody>
            <a:bodyPr wrap="square" rtlCol="0">
              <a:spAutoFit/>
            </a:bodyPr>
            <a:lstStyle/>
            <a:p>
              <a:pPr algn="ctr"/>
              <a:r>
                <a:rPr lang="en-US" altLang="ko-KR" sz="1600" b="1" dirty="0" smtClean="0">
                  <a:solidFill>
                    <a:schemeClr val="tx1">
                      <a:lumMod val="75000"/>
                      <a:lumOff val="25000"/>
                    </a:schemeClr>
                  </a:solidFill>
                  <a:latin typeface="Arial" pitchFamily="34" charset="0"/>
                  <a:cs typeface="Arial" pitchFamily="34" charset="0"/>
                </a:rPr>
                <a:t>2</a:t>
              </a:r>
              <a:endParaRPr lang="ko-KR" altLang="en-US" sz="1600" b="1" dirty="0">
                <a:solidFill>
                  <a:schemeClr val="tx1">
                    <a:lumMod val="75000"/>
                    <a:lumOff val="25000"/>
                  </a:schemeClr>
                </a:solidFill>
                <a:latin typeface="Arial" pitchFamily="34" charset="0"/>
                <a:cs typeface="Arial" pitchFamily="34" charset="0"/>
              </a:endParaRPr>
            </a:p>
          </p:txBody>
        </p:sp>
      </p:grpSp>
      <p:grpSp>
        <p:nvGrpSpPr>
          <p:cNvPr id="20" name="Group 19">
            <a:extLst>
              <a:ext uri="{FF2B5EF4-FFF2-40B4-BE49-F238E27FC236}">
                <a16:creationId xmlns:a16="http://schemas.microsoft.com/office/drawing/2014/main" xmlns="" id="{57B2AFB7-61EF-4735-9809-A134CECF14E0}"/>
              </a:ext>
            </a:extLst>
          </p:cNvPr>
          <p:cNvGrpSpPr/>
          <p:nvPr/>
        </p:nvGrpSpPr>
        <p:grpSpPr>
          <a:xfrm>
            <a:off x="9565278" y="2139755"/>
            <a:ext cx="1152128" cy="2066528"/>
            <a:chOff x="755576" y="2586608"/>
            <a:chExt cx="1152128" cy="2066528"/>
          </a:xfrm>
        </p:grpSpPr>
        <p:grpSp>
          <p:nvGrpSpPr>
            <p:cNvPr id="21" name="Group 20">
              <a:extLst>
                <a:ext uri="{FF2B5EF4-FFF2-40B4-BE49-F238E27FC236}">
                  <a16:creationId xmlns:a16="http://schemas.microsoft.com/office/drawing/2014/main" xmlns="" id="{1D7E6045-1262-4F8E-AEA5-8FDBDDFF5062}"/>
                </a:ext>
              </a:extLst>
            </p:cNvPr>
            <p:cNvGrpSpPr/>
            <p:nvPr/>
          </p:nvGrpSpPr>
          <p:grpSpPr>
            <a:xfrm>
              <a:off x="755576" y="2586608"/>
              <a:ext cx="1152128" cy="2066528"/>
              <a:chOff x="539552" y="2514600"/>
              <a:chExt cx="1152128" cy="2066528"/>
            </a:xfrm>
          </p:grpSpPr>
          <p:cxnSp>
            <p:nvCxnSpPr>
              <p:cNvPr id="23" name="Straight Connector 22">
                <a:extLst>
                  <a:ext uri="{FF2B5EF4-FFF2-40B4-BE49-F238E27FC236}">
                    <a16:creationId xmlns:a16="http://schemas.microsoft.com/office/drawing/2014/main" xmlns="" id="{52F9DA5D-F022-4D81-9660-B396B91E392E}"/>
                  </a:ext>
                </a:extLst>
              </p:cNvPr>
              <p:cNvCxnSpPr/>
              <p:nvPr/>
            </p:nvCxnSpPr>
            <p:spPr>
              <a:xfrm>
                <a:off x="1115616" y="3429000"/>
                <a:ext cx="0" cy="1152128"/>
              </a:xfrm>
              <a:prstGeom prst="line">
                <a:avLst/>
              </a:prstGeom>
              <a:ln w="38100">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xmlns="" id="{1BF0F82C-5FEE-4AC7-94A7-AFFABE416863}"/>
                  </a:ext>
                </a:extLst>
              </p:cNvPr>
              <p:cNvSpPr/>
              <p:nvPr/>
            </p:nvSpPr>
            <p:spPr>
              <a:xfrm>
                <a:off x="658416" y="2514600"/>
                <a:ext cx="914400" cy="914400"/>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5" name="Rectangle 24">
                <a:extLst>
                  <a:ext uri="{FF2B5EF4-FFF2-40B4-BE49-F238E27FC236}">
                    <a16:creationId xmlns:a16="http://schemas.microsoft.com/office/drawing/2014/main" xmlns="" id="{46C6FB95-7007-48FE-9CF7-BD1922B1BD58}"/>
                  </a:ext>
                </a:extLst>
              </p:cNvPr>
              <p:cNvSpPr/>
              <p:nvPr/>
            </p:nvSpPr>
            <p:spPr>
              <a:xfrm>
                <a:off x="539552" y="3933056"/>
                <a:ext cx="1152128" cy="457309"/>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22" name="TextBox 21">
              <a:extLst>
                <a:ext uri="{FF2B5EF4-FFF2-40B4-BE49-F238E27FC236}">
                  <a16:creationId xmlns:a16="http://schemas.microsoft.com/office/drawing/2014/main" xmlns="" id="{89A898EA-34FA-4A52-AED7-BE692D0D92D3}"/>
                </a:ext>
              </a:extLst>
            </p:cNvPr>
            <p:cNvSpPr txBox="1"/>
            <p:nvPr/>
          </p:nvSpPr>
          <p:spPr>
            <a:xfrm>
              <a:off x="905120" y="4064650"/>
              <a:ext cx="853040" cy="338554"/>
            </a:xfrm>
            <a:prstGeom prst="rect">
              <a:avLst/>
            </a:prstGeom>
            <a:noFill/>
          </p:spPr>
          <p:txBody>
            <a:bodyPr wrap="square" rtlCol="0">
              <a:spAutoFit/>
            </a:bodyPr>
            <a:lstStyle/>
            <a:p>
              <a:pPr algn="ctr"/>
              <a:r>
                <a:rPr lang="id-ID" altLang="ko-KR" sz="1600" b="1" dirty="0" smtClean="0">
                  <a:solidFill>
                    <a:schemeClr val="tx1">
                      <a:lumMod val="75000"/>
                      <a:lumOff val="25000"/>
                    </a:schemeClr>
                  </a:solidFill>
                  <a:latin typeface="Arial" pitchFamily="34" charset="0"/>
                  <a:cs typeface="Arial" pitchFamily="34" charset="0"/>
                </a:rPr>
                <a:t>3</a:t>
              </a:r>
              <a:endParaRPr lang="ko-KR" altLang="en-US" sz="1600" b="1" dirty="0">
                <a:solidFill>
                  <a:schemeClr val="tx1">
                    <a:lumMod val="75000"/>
                    <a:lumOff val="25000"/>
                  </a:schemeClr>
                </a:solidFill>
                <a:latin typeface="Arial" pitchFamily="34" charset="0"/>
                <a:cs typeface="Arial" pitchFamily="34" charset="0"/>
              </a:endParaRPr>
            </a:p>
          </p:txBody>
        </p:sp>
      </p:grpSp>
      <p:sp>
        <p:nvSpPr>
          <p:cNvPr id="39" name="TextBox 38">
            <a:extLst>
              <a:ext uri="{FF2B5EF4-FFF2-40B4-BE49-F238E27FC236}">
                <a16:creationId xmlns:a16="http://schemas.microsoft.com/office/drawing/2014/main" xmlns="" id="{78A76E92-FCA6-44E7-A25B-CBBE27C0E1F8}"/>
              </a:ext>
            </a:extLst>
          </p:cNvPr>
          <p:cNvSpPr txBox="1"/>
          <p:nvPr/>
        </p:nvSpPr>
        <p:spPr>
          <a:xfrm>
            <a:off x="911046" y="4633484"/>
            <a:ext cx="1462512" cy="1323439"/>
          </a:xfrm>
          <a:prstGeom prst="rect">
            <a:avLst/>
          </a:prstGeom>
          <a:noFill/>
        </p:spPr>
        <p:txBody>
          <a:bodyPr wrap="square" rtlCol="0">
            <a:spAutoFit/>
          </a:bodyPr>
          <a:lstStyle/>
          <a:p>
            <a:pPr algn="ctr"/>
            <a:r>
              <a:rPr lang="id-ID" sz="1600" dirty="0" smtClean="0"/>
              <a:t>Presentasi kepala </a:t>
            </a:r>
          </a:p>
          <a:p>
            <a:pPr algn="ctr"/>
            <a:endParaRPr lang="id-ID" sz="1600" dirty="0" smtClean="0"/>
          </a:p>
          <a:p>
            <a:pPr algn="ctr"/>
            <a:r>
              <a:rPr lang="id-ID" sz="1600" dirty="0" smtClean="0"/>
              <a:t>(kepala lebih dulu): 95%</a:t>
            </a:r>
            <a:endParaRPr lang="en-US" altLang="ko-KR" sz="1600" dirty="0">
              <a:solidFill>
                <a:schemeClr val="tx1">
                  <a:lumMod val="75000"/>
                  <a:lumOff val="25000"/>
                </a:schemeClr>
              </a:solidFill>
              <a:cs typeface="Arial" pitchFamily="34" charset="0"/>
            </a:endParaRPr>
          </a:p>
        </p:txBody>
      </p:sp>
      <p:sp>
        <p:nvSpPr>
          <p:cNvPr id="42" name="TextBox 41">
            <a:extLst>
              <a:ext uri="{FF2B5EF4-FFF2-40B4-BE49-F238E27FC236}">
                <a16:creationId xmlns:a16="http://schemas.microsoft.com/office/drawing/2014/main" xmlns="" id="{9AEE1162-054E-4CBB-90D7-279C3EB92326}"/>
              </a:ext>
            </a:extLst>
          </p:cNvPr>
          <p:cNvSpPr txBox="1"/>
          <p:nvPr/>
        </p:nvSpPr>
        <p:spPr>
          <a:xfrm>
            <a:off x="5173629" y="4659609"/>
            <a:ext cx="1462512" cy="1600438"/>
          </a:xfrm>
          <a:prstGeom prst="rect">
            <a:avLst/>
          </a:prstGeom>
          <a:noFill/>
        </p:spPr>
        <p:txBody>
          <a:bodyPr wrap="square" rtlCol="0">
            <a:spAutoFit/>
          </a:bodyPr>
          <a:lstStyle/>
          <a:p>
            <a:r>
              <a:rPr lang="id-ID" sz="1400" dirty="0" smtClean="0"/>
              <a:t>vertex (mahkota) — yang paling umum dan terkait dengan komplikasi paling sedikit</a:t>
            </a:r>
            <a:endParaRPr lang="en-US" altLang="ko-KR" sz="1400" dirty="0">
              <a:solidFill>
                <a:schemeClr val="tx1">
                  <a:lumMod val="75000"/>
                  <a:lumOff val="25000"/>
                </a:schemeClr>
              </a:solidFill>
              <a:cs typeface="Arial" pitchFamily="34" charset="0"/>
            </a:endParaRPr>
          </a:p>
        </p:txBody>
      </p:sp>
      <p:sp>
        <p:nvSpPr>
          <p:cNvPr id="45" name="TextBox 44">
            <a:extLst>
              <a:ext uri="{FF2B5EF4-FFF2-40B4-BE49-F238E27FC236}">
                <a16:creationId xmlns:a16="http://schemas.microsoft.com/office/drawing/2014/main" xmlns="" id="{792B5B13-2BEB-44F2-833E-ACB95082EA57}"/>
              </a:ext>
            </a:extLst>
          </p:cNvPr>
          <p:cNvSpPr txBox="1"/>
          <p:nvPr/>
        </p:nvSpPr>
        <p:spPr>
          <a:xfrm>
            <a:off x="9449274" y="4594295"/>
            <a:ext cx="1462512" cy="1477328"/>
          </a:xfrm>
          <a:prstGeom prst="rect">
            <a:avLst/>
          </a:prstGeom>
          <a:noFill/>
        </p:spPr>
        <p:txBody>
          <a:bodyPr wrap="square" rtlCol="0">
            <a:spAutoFit/>
          </a:bodyPr>
          <a:lstStyle/>
          <a:p>
            <a:pPr algn="ctr"/>
            <a:r>
              <a:rPr lang="id-ID" dirty="0" smtClean="0"/>
              <a:t>sinciput (dahi)</a:t>
            </a:r>
          </a:p>
          <a:p>
            <a:pPr algn="ctr"/>
            <a:r>
              <a:rPr lang="id-ID" dirty="0" smtClean="0"/>
              <a:t>alis (alis) wajah</a:t>
            </a:r>
          </a:p>
          <a:p>
            <a:pPr algn="ctr"/>
            <a:r>
              <a:rPr lang="id-ID" dirty="0" smtClean="0"/>
              <a:t> dagu</a:t>
            </a:r>
          </a:p>
        </p:txBody>
      </p:sp>
      <p:sp>
        <p:nvSpPr>
          <p:cNvPr id="58" name="Rounded Rectangle 31">
            <a:extLst>
              <a:ext uri="{FF2B5EF4-FFF2-40B4-BE49-F238E27FC236}">
                <a16:creationId xmlns:a16="http://schemas.microsoft.com/office/drawing/2014/main" xmlns="" id="{7DF521E5-4E97-43CB-A408-91E597A0956D}"/>
              </a:ext>
            </a:extLst>
          </p:cNvPr>
          <p:cNvSpPr>
            <a:spLocks noChangeAspect="1"/>
          </p:cNvSpPr>
          <p:nvPr/>
        </p:nvSpPr>
        <p:spPr>
          <a:xfrm>
            <a:off x="1488094" y="2439021"/>
            <a:ext cx="308415" cy="438506"/>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Oval 50">
            <a:extLst>
              <a:ext uri="{FF2B5EF4-FFF2-40B4-BE49-F238E27FC236}">
                <a16:creationId xmlns:a16="http://schemas.microsoft.com/office/drawing/2014/main" xmlns="" id="{1B9728EE-FBCA-4D4C-9D6A-9ACB9FEFA11A}"/>
              </a:ext>
            </a:extLst>
          </p:cNvPr>
          <p:cNvSpPr>
            <a:spLocks noChangeAspect="1"/>
          </p:cNvSpPr>
          <p:nvPr/>
        </p:nvSpPr>
        <p:spPr>
          <a:xfrm>
            <a:off x="3688544" y="2439021"/>
            <a:ext cx="388252" cy="438506"/>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Heart 17">
            <a:extLst>
              <a:ext uri="{FF2B5EF4-FFF2-40B4-BE49-F238E27FC236}">
                <a16:creationId xmlns:a16="http://schemas.microsoft.com/office/drawing/2014/main" xmlns="" id="{F62FD369-D33F-4EA5-8B2A-8AA4DE7AE0DA}"/>
              </a:ext>
            </a:extLst>
          </p:cNvPr>
          <p:cNvSpPr/>
          <p:nvPr/>
        </p:nvSpPr>
        <p:spPr>
          <a:xfrm>
            <a:off x="10386208" y="2454874"/>
            <a:ext cx="414906" cy="406801"/>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1" name="Rounded Rectangle 25">
            <a:extLst>
              <a:ext uri="{FF2B5EF4-FFF2-40B4-BE49-F238E27FC236}">
                <a16:creationId xmlns:a16="http://schemas.microsoft.com/office/drawing/2014/main" xmlns="" id="{550FA86F-6B08-4227-85E4-03EFF246066E}"/>
              </a:ext>
            </a:extLst>
          </p:cNvPr>
          <p:cNvSpPr/>
          <p:nvPr/>
        </p:nvSpPr>
        <p:spPr>
          <a:xfrm>
            <a:off x="8148944" y="2484699"/>
            <a:ext cx="411903" cy="347150"/>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Chord 32">
            <a:extLst>
              <a:ext uri="{FF2B5EF4-FFF2-40B4-BE49-F238E27FC236}">
                <a16:creationId xmlns:a16="http://schemas.microsoft.com/office/drawing/2014/main" xmlns="" id="{1DD37808-A7F9-46A0-9AC2-FB56AB08EC7C}"/>
              </a:ext>
            </a:extLst>
          </p:cNvPr>
          <p:cNvSpPr/>
          <p:nvPr/>
        </p:nvSpPr>
        <p:spPr>
          <a:xfrm>
            <a:off x="5902156" y="2454129"/>
            <a:ext cx="411903" cy="408291"/>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xmlns="" val="2720491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lstStyle/>
          <a:p>
            <a:r>
              <a:rPr lang="id-ID" dirty="0" smtClean="0"/>
              <a:t>Klasifikasi presentasi</a:t>
            </a:r>
            <a:endParaRPr lang="en-US" dirty="0"/>
          </a:p>
        </p:txBody>
      </p:sp>
      <p:grpSp>
        <p:nvGrpSpPr>
          <p:cNvPr id="9" name="Group 8">
            <a:extLst>
              <a:ext uri="{FF2B5EF4-FFF2-40B4-BE49-F238E27FC236}">
                <a16:creationId xmlns:a16="http://schemas.microsoft.com/office/drawing/2014/main" xmlns="" id="{BD2C055E-3155-496B-A4BF-539F13111B65}"/>
              </a:ext>
            </a:extLst>
          </p:cNvPr>
          <p:cNvGrpSpPr/>
          <p:nvPr/>
        </p:nvGrpSpPr>
        <p:grpSpPr>
          <a:xfrm>
            <a:off x="699278" y="1619322"/>
            <a:ext cx="1295404" cy="1295403"/>
            <a:chOff x="955451" y="2067273"/>
            <a:chExt cx="1295404" cy="1295403"/>
          </a:xfrm>
        </p:grpSpPr>
        <p:sp>
          <p:nvSpPr>
            <p:cNvPr id="10" name="Teardrop 9">
              <a:extLst>
                <a:ext uri="{FF2B5EF4-FFF2-40B4-BE49-F238E27FC236}">
                  <a16:creationId xmlns:a16="http://schemas.microsoft.com/office/drawing/2014/main" xmlns="" id="{92F7F935-3401-40AA-BF65-644443AFDF28}"/>
                </a:ext>
              </a:extLst>
            </p:cNvPr>
            <p:cNvSpPr/>
            <p:nvPr/>
          </p:nvSpPr>
          <p:spPr>
            <a:xfrm>
              <a:off x="955451" y="2067273"/>
              <a:ext cx="1295404" cy="1295403"/>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ardrop 10">
              <a:extLst>
                <a:ext uri="{FF2B5EF4-FFF2-40B4-BE49-F238E27FC236}">
                  <a16:creationId xmlns:a16="http://schemas.microsoft.com/office/drawing/2014/main" xmlns="" id="{2C4B4EAA-5312-49B1-8A83-764CB990E1CF}"/>
                </a:ext>
              </a:extLst>
            </p:cNvPr>
            <p:cNvSpPr/>
            <p:nvPr/>
          </p:nvSpPr>
          <p:spPr>
            <a:xfrm>
              <a:off x="1060744" y="2172565"/>
              <a:ext cx="1084819" cy="1084818"/>
            </a:xfrm>
            <a:prstGeom prst="teardrop">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Box 11">
            <a:extLst>
              <a:ext uri="{FF2B5EF4-FFF2-40B4-BE49-F238E27FC236}">
                <a16:creationId xmlns:a16="http://schemas.microsoft.com/office/drawing/2014/main" xmlns="" id="{315F0609-1562-4F73-935E-2EF8E3421EBA}"/>
              </a:ext>
            </a:extLst>
          </p:cNvPr>
          <p:cNvSpPr txBox="1"/>
          <p:nvPr/>
        </p:nvSpPr>
        <p:spPr>
          <a:xfrm>
            <a:off x="1994682" y="1619322"/>
            <a:ext cx="3073707" cy="523220"/>
          </a:xfrm>
          <a:prstGeom prst="rect">
            <a:avLst/>
          </a:prstGeom>
          <a:solidFill>
            <a:schemeClr val="accent1"/>
          </a:solidFill>
        </p:spPr>
        <p:txBody>
          <a:bodyPr wrap="square" rtlCol="0" anchor="ctr">
            <a:spAutoFit/>
          </a:bodyPr>
          <a:lstStyle/>
          <a:p>
            <a:r>
              <a:rPr lang="id-ID" sz="1400" dirty="0" smtClean="0"/>
              <a:t>presentasi bokong (bokong atau kaki lebih dulu): 4%</a:t>
            </a:r>
            <a:endParaRPr lang="ko-KR" altLang="en-US" sz="1400" b="1" dirty="0">
              <a:solidFill>
                <a:schemeClr val="bg1"/>
              </a:solidFill>
              <a:cs typeface="Arial" pitchFamily="34" charset="0"/>
            </a:endParaRPr>
          </a:p>
        </p:txBody>
      </p:sp>
      <p:grpSp>
        <p:nvGrpSpPr>
          <p:cNvPr id="27" name="Graphic 214">
            <a:extLst>
              <a:ext uri="{FF2B5EF4-FFF2-40B4-BE49-F238E27FC236}">
                <a16:creationId xmlns:a16="http://schemas.microsoft.com/office/drawing/2014/main" xmlns="" id="{767EDECF-2DF0-47D3-A825-D3CBB23FD415}"/>
              </a:ext>
            </a:extLst>
          </p:cNvPr>
          <p:cNvGrpSpPr/>
          <p:nvPr/>
        </p:nvGrpSpPr>
        <p:grpSpPr>
          <a:xfrm>
            <a:off x="856383" y="1896322"/>
            <a:ext cx="982431" cy="569991"/>
            <a:chOff x="1175628" y="4793096"/>
            <a:chExt cx="1474017" cy="855201"/>
          </a:xfrm>
          <a:solidFill>
            <a:schemeClr val="bg1"/>
          </a:solidFill>
        </p:grpSpPr>
        <p:sp>
          <p:nvSpPr>
            <p:cNvPr id="28" name="Freeform: Shape 27">
              <a:extLst>
                <a:ext uri="{FF2B5EF4-FFF2-40B4-BE49-F238E27FC236}">
                  <a16:creationId xmlns:a16="http://schemas.microsoft.com/office/drawing/2014/main" xmlns="" id="{6F60B75B-5057-4549-9157-18142936D41B}"/>
                </a:ext>
              </a:extLst>
            </p:cNvPr>
            <p:cNvSpPr/>
            <p:nvPr/>
          </p:nvSpPr>
          <p:spPr>
            <a:xfrm>
              <a:off x="1733359" y="4793096"/>
              <a:ext cx="916286" cy="855201"/>
            </a:xfrm>
            <a:custGeom>
              <a:avLst/>
              <a:gdLst>
                <a:gd name="connsiteX0" fmla="*/ 916287 w 916286"/>
                <a:gd name="connsiteY0" fmla="*/ 427601 h 855201"/>
                <a:gd name="connsiteX1" fmla="*/ 458143 w 916286"/>
                <a:gd name="connsiteY1" fmla="*/ 855201 h 855201"/>
                <a:gd name="connsiteX2" fmla="*/ 0 w 916286"/>
                <a:gd name="connsiteY2" fmla="*/ 427601 h 855201"/>
                <a:gd name="connsiteX3" fmla="*/ 458143 w 916286"/>
                <a:gd name="connsiteY3" fmla="*/ 0 h 855201"/>
                <a:gd name="connsiteX4" fmla="*/ 916287 w 916286"/>
                <a:gd name="connsiteY4" fmla="*/ 427601 h 855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86" h="855201">
                  <a:moveTo>
                    <a:pt x="916287" y="427601"/>
                  </a:moveTo>
                  <a:cubicBezTo>
                    <a:pt x="916287" y="663758"/>
                    <a:pt x="711169" y="855201"/>
                    <a:pt x="458143" y="855201"/>
                  </a:cubicBezTo>
                  <a:cubicBezTo>
                    <a:pt x="205118" y="855201"/>
                    <a:pt x="0" y="663758"/>
                    <a:pt x="0" y="427601"/>
                  </a:cubicBezTo>
                  <a:cubicBezTo>
                    <a:pt x="0" y="191443"/>
                    <a:pt x="205118" y="0"/>
                    <a:pt x="458143" y="0"/>
                  </a:cubicBezTo>
                  <a:cubicBezTo>
                    <a:pt x="711169" y="0"/>
                    <a:pt x="916287" y="191443"/>
                    <a:pt x="916287" y="427601"/>
                  </a:cubicBezTo>
                  <a:close/>
                </a:path>
              </a:pathLst>
            </a:custGeom>
            <a:grpFill/>
            <a:ln w="5433"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xmlns="" id="{5B7C2BFD-6950-4DF7-BE28-39489B1ABA7C}"/>
                </a:ext>
              </a:extLst>
            </p:cNvPr>
            <p:cNvSpPr/>
            <p:nvPr/>
          </p:nvSpPr>
          <p:spPr>
            <a:xfrm>
              <a:off x="1751903" y="4810002"/>
              <a:ext cx="879199" cy="821386"/>
            </a:xfrm>
            <a:custGeom>
              <a:avLst/>
              <a:gdLst>
                <a:gd name="connsiteX0" fmla="*/ 879199 w 879199"/>
                <a:gd name="connsiteY0" fmla="*/ 410693 h 821385"/>
                <a:gd name="connsiteX1" fmla="*/ 439600 w 879199"/>
                <a:gd name="connsiteY1" fmla="*/ 821386 h 821385"/>
                <a:gd name="connsiteX2" fmla="*/ 0 w 879199"/>
                <a:gd name="connsiteY2" fmla="*/ 410693 h 821385"/>
                <a:gd name="connsiteX3" fmla="*/ 439600 w 879199"/>
                <a:gd name="connsiteY3" fmla="*/ 0 h 821385"/>
                <a:gd name="connsiteX4" fmla="*/ 879199 w 879199"/>
                <a:gd name="connsiteY4" fmla="*/ 410693 h 821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9199" h="821385">
                  <a:moveTo>
                    <a:pt x="879199" y="410693"/>
                  </a:moveTo>
                  <a:cubicBezTo>
                    <a:pt x="879199" y="637512"/>
                    <a:pt x="682384" y="821386"/>
                    <a:pt x="439600" y="821386"/>
                  </a:cubicBezTo>
                  <a:cubicBezTo>
                    <a:pt x="196815" y="821386"/>
                    <a:pt x="0" y="637512"/>
                    <a:pt x="0" y="410693"/>
                  </a:cubicBezTo>
                  <a:cubicBezTo>
                    <a:pt x="0" y="183873"/>
                    <a:pt x="196815" y="0"/>
                    <a:pt x="439600" y="0"/>
                  </a:cubicBezTo>
                  <a:cubicBezTo>
                    <a:pt x="682384" y="0"/>
                    <a:pt x="879199" y="183873"/>
                    <a:pt x="879199" y="410693"/>
                  </a:cubicBezTo>
                  <a:close/>
                </a:path>
              </a:pathLst>
            </a:custGeom>
            <a:solidFill>
              <a:schemeClr val="accent1"/>
            </a:solidFill>
            <a:ln w="5433"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xmlns="" id="{47E22BFA-94C3-4154-A13B-D3B7391A41F9}"/>
                </a:ext>
              </a:extLst>
            </p:cNvPr>
            <p:cNvSpPr/>
            <p:nvPr/>
          </p:nvSpPr>
          <p:spPr>
            <a:xfrm>
              <a:off x="1969763" y="4988671"/>
              <a:ext cx="467704" cy="433814"/>
            </a:xfrm>
            <a:custGeom>
              <a:avLst/>
              <a:gdLst>
                <a:gd name="connsiteX0" fmla="*/ 848 w 467704"/>
                <a:gd name="connsiteY0" fmla="*/ 204755 h 433814"/>
                <a:gd name="connsiteX1" fmla="*/ 120293 w 467704"/>
                <a:gd name="connsiteY1" fmla="*/ 30769 h 433814"/>
                <a:gd name="connsiteX2" fmla="*/ 458447 w 467704"/>
                <a:gd name="connsiteY2" fmla="*/ 169849 h 433814"/>
                <a:gd name="connsiteX3" fmla="*/ 426813 w 467704"/>
                <a:gd name="connsiteY3" fmla="*/ 339471 h 433814"/>
                <a:gd name="connsiteX4" fmla="*/ 190651 w 467704"/>
                <a:gd name="connsiteY4" fmla="*/ 431645 h 433814"/>
                <a:gd name="connsiteX5" fmla="*/ 848 w 467704"/>
                <a:gd name="connsiteY5" fmla="*/ 204755 h 433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7704" h="433814">
                  <a:moveTo>
                    <a:pt x="848" y="204755"/>
                  </a:moveTo>
                  <a:cubicBezTo>
                    <a:pt x="-7333" y="124034"/>
                    <a:pt x="44481" y="69493"/>
                    <a:pt x="120293" y="30769"/>
                  </a:cubicBezTo>
                  <a:cubicBezTo>
                    <a:pt x="262645" y="-41770"/>
                    <a:pt x="412087" y="17680"/>
                    <a:pt x="458447" y="169849"/>
                  </a:cubicBezTo>
                  <a:cubicBezTo>
                    <a:pt x="475900" y="227662"/>
                    <a:pt x="470446" y="290929"/>
                    <a:pt x="426813" y="339471"/>
                  </a:cubicBezTo>
                  <a:cubicBezTo>
                    <a:pt x="364091" y="408738"/>
                    <a:pt x="284461" y="443098"/>
                    <a:pt x="190651" y="431645"/>
                  </a:cubicBezTo>
                  <a:cubicBezTo>
                    <a:pt x="82660" y="418010"/>
                    <a:pt x="3030" y="325836"/>
                    <a:pt x="848" y="204755"/>
                  </a:cubicBezTo>
                  <a:close/>
                </a:path>
              </a:pathLst>
            </a:custGeom>
            <a:grpFill/>
            <a:ln w="5433"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xmlns="" id="{9FFDFAEE-0538-4930-86F1-D19A2D9A8D2B}"/>
                </a:ext>
              </a:extLst>
            </p:cNvPr>
            <p:cNvSpPr/>
            <p:nvPr/>
          </p:nvSpPr>
          <p:spPr>
            <a:xfrm>
              <a:off x="1301940" y="5051477"/>
              <a:ext cx="288185" cy="95588"/>
            </a:xfrm>
            <a:custGeom>
              <a:avLst/>
              <a:gdLst>
                <a:gd name="connsiteX0" fmla="*/ 287976 w 288185"/>
                <a:gd name="connsiteY0" fmla="*/ 24685 h 95588"/>
                <a:gd name="connsiteX1" fmla="*/ 248706 w 288185"/>
                <a:gd name="connsiteY1" fmla="*/ 142 h 95588"/>
                <a:gd name="connsiteX2" fmla="*/ 192529 w 288185"/>
                <a:gd name="connsiteY2" fmla="*/ 32321 h 95588"/>
                <a:gd name="connsiteX3" fmla="*/ 66540 w 288185"/>
                <a:gd name="connsiteY3" fmla="*/ 50320 h 95588"/>
                <a:gd name="connsiteX4" fmla="*/ 41996 w 288185"/>
                <a:gd name="connsiteY4" fmla="*/ 47047 h 95588"/>
                <a:gd name="connsiteX5" fmla="*/ 0 w 288185"/>
                <a:gd name="connsiteY5" fmla="*/ 95589 h 95588"/>
                <a:gd name="connsiteX6" fmla="*/ 42542 w 288185"/>
                <a:gd name="connsiteY6" fmla="*/ 61773 h 95588"/>
                <a:gd name="connsiteX7" fmla="*/ 77448 w 288185"/>
                <a:gd name="connsiteY7" fmla="*/ 65591 h 95588"/>
                <a:gd name="connsiteX8" fmla="*/ 209437 w 288185"/>
                <a:gd name="connsiteY8" fmla="*/ 63410 h 95588"/>
                <a:gd name="connsiteX9" fmla="*/ 287976 w 288185"/>
                <a:gd name="connsiteY9" fmla="*/ 24685 h 9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8185" h="95588">
                  <a:moveTo>
                    <a:pt x="287976" y="24685"/>
                  </a:moveTo>
                  <a:cubicBezTo>
                    <a:pt x="284158" y="3960"/>
                    <a:pt x="265069" y="-949"/>
                    <a:pt x="248706" y="142"/>
                  </a:cubicBezTo>
                  <a:cubicBezTo>
                    <a:pt x="225254" y="1778"/>
                    <a:pt x="209982" y="18686"/>
                    <a:pt x="192529" y="32321"/>
                  </a:cubicBezTo>
                  <a:cubicBezTo>
                    <a:pt x="152714" y="63410"/>
                    <a:pt x="121626" y="59046"/>
                    <a:pt x="66540" y="50320"/>
                  </a:cubicBezTo>
                  <a:cubicBezTo>
                    <a:pt x="62722" y="49774"/>
                    <a:pt x="45814" y="46502"/>
                    <a:pt x="41996" y="47047"/>
                  </a:cubicBezTo>
                  <a:cubicBezTo>
                    <a:pt x="16908" y="44320"/>
                    <a:pt x="2727" y="59046"/>
                    <a:pt x="0" y="95589"/>
                  </a:cubicBezTo>
                  <a:cubicBezTo>
                    <a:pt x="13090" y="76499"/>
                    <a:pt x="19635" y="57955"/>
                    <a:pt x="42542" y="61773"/>
                  </a:cubicBezTo>
                  <a:cubicBezTo>
                    <a:pt x="53995" y="62864"/>
                    <a:pt x="65994" y="63410"/>
                    <a:pt x="77448" y="65591"/>
                  </a:cubicBezTo>
                  <a:cubicBezTo>
                    <a:pt x="138534" y="79226"/>
                    <a:pt x="163077" y="58501"/>
                    <a:pt x="209437" y="63410"/>
                  </a:cubicBezTo>
                  <a:cubicBezTo>
                    <a:pt x="255797" y="68318"/>
                    <a:pt x="291248" y="44866"/>
                    <a:pt x="287976" y="24685"/>
                  </a:cubicBezTo>
                  <a:close/>
                </a:path>
              </a:pathLst>
            </a:custGeom>
            <a:grpFill/>
            <a:ln w="5433"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xmlns="" id="{07E26E39-A8E8-46CE-A3AB-D332106B9950}"/>
                </a:ext>
              </a:extLst>
            </p:cNvPr>
            <p:cNvSpPr/>
            <p:nvPr/>
          </p:nvSpPr>
          <p:spPr>
            <a:xfrm>
              <a:off x="1488425" y="5400646"/>
              <a:ext cx="222127" cy="157139"/>
            </a:xfrm>
            <a:custGeom>
              <a:avLst/>
              <a:gdLst>
                <a:gd name="connsiteX0" fmla="*/ 214391 w 222127"/>
                <a:gd name="connsiteY0" fmla="*/ 8216 h 157139"/>
                <a:gd name="connsiteX1" fmla="*/ 170759 w 222127"/>
                <a:gd name="connsiteY1" fmla="*/ 11488 h 157139"/>
                <a:gd name="connsiteX2" fmla="*/ 152760 w 222127"/>
                <a:gd name="connsiteY2" fmla="*/ 57303 h 157139"/>
                <a:gd name="connsiteX3" fmla="*/ 132580 w 222127"/>
                <a:gd name="connsiteY3" fmla="*/ 76392 h 157139"/>
                <a:gd name="connsiteX4" fmla="*/ 58404 w 222127"/>
                <a:gd name="connsiteY4" fmla="*/ 128751 h 157139"/>
                <a:gd name="connsiteX5" fmla="*/ 46 w 222127"/>
                <a:gd name="connsiteY5" fmla="*/ 130387 h 157139"/>
                <a:gd name="connsiteX6" fmla="*/ 26771 w 222127"/>
                <a:gd name="connsiteY6" fmla="*/ 157112 h 157139"/>
                <a:gd name="connsiteX7" fmla="*/ 76403 w 222127"/>
                <a:gd name="connsiteY7" fmla="*/ 132569 h 157139"/>
                <a:gd name="connsiteX8" fmla="*/ 139670 w 222127"/>
                <a:gd name="connsiteY8" fmla="*/ 92209 h 157139"/>
                <a:gd name="connsiteX9" fmla="*/ 210028 w 222127"/>
                <a:gd name="connsiteY9" fmla="*/ 61121 h 157139"/>
                <a:gd name="connsiteX10" fmla="*/ 214391 w 222127"/>
                <a:gd name="connsiteY10" fmla="*/ 8216 h 157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127" h="157139">
                  <a:moveTo>
                    <a:pt x="214391" y="8216"/>
                  </a:moveTo>
                  <a:cubicBezTo>
                    <a:pt x="199665" y="-5419"/>
                    <a:pt x="184394" y="-511"/>
                    <a:pt x="170759" y="11488"/>
                  </a:cubicBezTo>
                  <a:cubicBezTo>
                    <a:pt x="158760" y="21851"/>
                    <a:pt x="159850" y="43122"/>
                    <a:pt x="152760" y="57303"/>
                  </a:cubicBezTo>
                  <a:cubicBezTo>
                    <a:pt x="147851" y="67665"/>
                    <a:pt x="144034" y="76937"/>
                    <a:pt x="132580" y="76392"/>
                  </a:cubicBezTo>
                  <a:cubicBezTo>
                    <a:pt x="94401" y="73120"/>
                    <a:pt x="81857" y="110753"/>
                    <a:pt x="58404" y="128751"/>
                  </a:cubicBezTo>
                  <a:cubicBezTo>
                    <a:pt x="-3772" y="174566"/>
                    <a:pt x="46" y="109116"/>
                    <a:pt x="46" y="130387"/>
                  </a:cubicBezTo>
                  <a:cubicBezTo>
                    <a:pt x="2227" y="150568"/>
                    <a:pt x="15317" y="156567"/>
                    <a:pt x="26771" y="157112"/>
                  </a:cubicBezTo>
                  <a:cubicBezTo>
                    <a:pt x="42042" y="157658"/>
                    <a:pt x="57314" y="150022"/>
                    <a:pt x="76403" y="132569"/>
                  </a:cubicBezTo>
                  <a:cubicBezTo>
                    <a:pt x="94401" y="108571"/>
                    <a:pt x="106946" y="93845"/>
                    <a:pt x="139670" y="92209"/>
                  </a:cubicBezTo>
                  <a:cubicBezTo>
                    <a:pt x="168577" y="90573"/>
                    <a:pt x="191484" y="84573"/>
                    <a:pt x="210028" y="61121"/>
                  </a:cubicBezTo>
                  <a:cubicBezTo>
                    <a:pt x="220936" y="47485"/>
                    <a:pt x="228572" y="21306"/>
                    <a:pt x="214391" y="8216"/>
                  </a:cubicBezTo>
                  <a:close/>
                </a:path>
              </a:pathLst>
            </a:custGeom>
            <a:grpFill/>
            <a:ln w="5433"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xmlns="" id="{B2505CF1-3C6D-40CA-B49A-EB26E19A0233}"/>
                </a:ext>
              </a:extLst>
            </p:cNvPr>
            <p:cNvSpPr/>
            <p:nvPr/>
          </p:nvSpPr>
          <p:spPr>
            <a:xfrm>
              <a:off x="1175628" y="5172058"/>
              <a:ext cx="680431" cy="266501"/>
            </a:xfrm>
            <a:custGeom>
              <a:avLst/>
              <a:gdLst>
                <a:gd name="connsiteX0" fmla="*/ 679357 w 680431"/>
                <a:gd name="connsiteY0" fmla="*/ 31731 h 266501"/>
                <a:gd name="connsiteX1" fmla="*/ 633543 w 680431"/>
                <a:gd name="connsiteY1" fmla="*/ 97 h 266501"/>
                <a:gd name="connsiteX2" fmla="*/ 567548 w 680431"/>
                <a:gd name="connsiteY2" fmla="*/ 21368 h 266501"/>
                <a:gd name="connsiteX3" fmla="*/ 507553 w 680431"/>
                <a:gd name="connsiteY3" fmla="*/ 43730 h 266501"/>
                <a:gd name="connsiteX4" fmla="*/ 356475 w 680431"/>
                <a:gd name="connsiteY4" fmla="*/ 119541 h 266501"/>
                <a:gd name="connsiteX5" fmla="*/ 275209 w 680431"/>
                <a:gd name="connsiteY5" fmla="*/ 140267 h 266501"/>
                <a:gd name="connsiteX6" fmla="*/ 170490 w 680431"/>
                <a:gd name="connsiteY6" fmla="*/ 121178 h 266501"/>
                <a:gd name="connsiteX7" fmla="*/ 66317 w 680431"/>
                <a:gd name="connsiteY7" fmla="*/ 210625 h 266501"/>
                <a:gd name="connsiteX8" fmla="*/ 12867 w 680431"/>
                <a:gd name="connsiteY8" fmla="*/ 245531 h 266501"/>
                <a:gd name="connsiteX9" fmla="*/ 3595 w 680431"/>
                <a:gd name="connsiteY9" fmla="*/ 225351 h 266501"/>
                <a:gd name="connsiteX10" fmla="*/ 9049 w 680431"/>
                <a:gd name="connsiteY10" fmla="*/ 261893 h 266501"/>
                <a:gd name="connsiteX11" fmla="*/ 49955 w 680431"/>
                <a:gd name="connsiteY11" fmla="*/ 258621 h 266501"/>
                <a:gd name="connsiteX12" fmla="*/ 82134 w 680431"/>
                <a:gd name="connsiteY12" fmla="*/ 211716 h 266501"/>
                <a:gd name="connsiteX13" fmla="*/ 197215 w 680431"/>
                <a:gd name="connsiteY13" fmla="*/ 147357 h 266501"/>
                <a:gd name="connsiteX14" fmla="*/ 267028 w 680431"/>
                <a:gd name="connsiteY14" fmla="*/ 169174 h 266501"/>
                <a:gd name="connsiteX15" fmla="*/ 384291 w 680431"/>
                <a:gd name="connsiteY15" fmla="*/ 133722 h 266501"/>
                <a:gd name="connsiteX16" fmla="*/ 465557 w 680431"/>
                <a:gd name="connsiteY16" fmla="*/ 81908 h 266501"/>
                <a:gd name="connsiteX17" fmla="*/ 563730 w 680431"/>
                <a:gd name="connsiteY17" fmla="*/ 80817 h 266501"/>
                <a:gd name="connsiteX18" fmla="*/ 654814 w 680431"/>
                <a:gd name="connsiteY18" fmla="*/ 77545 h 266501"/>
                <a:gd name="connsiteX19" fmla="*/ 679357 w 680431"/>
                <a:gd name="connsiteY19" fmla="*/ 31731 h 26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0431" h="266501">
                  <a:moveTo>
                    <a:pt x="679357" y="31731"/>
                  </a:moveTo>
                  <a:cubicBezTo>
                    <a:pt x="673903" y="8823"/>
                    <a:pt x="654814" y="1188"/>
                    <a:pt x="633543" y="97"/>
                  </a:cubicBezTo>
                  <a:cubicBezTo>
                    <a:pt x="608999" y="-994"/>
                    <a:pt x="586092" y="7187"/>
                    <a:pt x="567548" y="21368"/>
                  </a:cubicBezTo>
                  <a:cubicBezTo>
                    <a:pt x="549550" y="35003"/>
                    <a:pt x="529369" y="40457"/>
                    <a:pt x="507553" y="43730"/>
                  </a:cubicBezTo>
                  <a:cubicBezTo>
                    <a:pt x="435014" y="55183"/>
                    <a:pt x="394653" y="67182"/>
                    <a:pt x="356475" y="119541"/>
                  </a:cubicBezTo>
                  <a:cubicBezTo>
                    <a:pt x="337931" y="145176"/>
                    <a:pt x="307388" y="150084"/>
                    <a:pt x="275209" y="140267"/>
                  </a:cubicBezTo>
                  <a:cubicBezTo>
                    <a:pt x="244121" y="130995"/>
                    <a:pt x="204306" y="116269"/>
                    <a:pt x="170490" y="121178"/>
                  </a:cubicBezTo>
                  <a:cubicBezTo>
                    <a:pt x="114859" y="128813"/>
                    <a:pt x="91406" y="163174"/>
                    <a:pt x="66317" y="210625"/>
                  </a:cubicBezTo>
                  <a:cubicBezTo>
                    <a:pt x="55409" y="231896"/>
                    <a:pt x="34684" y="262439"/>
                    <a:pt x="12867" y="245531"/>
                  </a:cubicBezTo>
                  <a:cubicBezTo>
                    <a:pt x="6868" y="238986"/>
                    <a:pt x="5777" y="214443"/>
                    <a:pt x="3595" y="225351"/>
                  </a:cubicBezTo>
                  <a:cubicBezTo>
                    <a:pt x="-2950" y="237350"/>
                    <a:pt x="-223" y="252076"/>
                    <a:pt x="9049" y="261893"/>
                  </a:cubicBezTo>
                  <a:cubicBezTo>
                    <a:pt x="17231" y="268984"/>
                    <a:pt x="36865" y="267893"/>
                    <a:pt x="49955" y="258621"/>
                  </a:cubicBezTo>
                  <a:cubicBezTo>
                    <a:pt x="67408" y="246622"/>
                    <a:pt x="72317" y="230805"/>
                    <a:pt x="82134" y="211716"/>
                  </a:cubicBezTo>
                  <a:cubicBezTo>
                    <a:pt x="105587" y="164265"/>
                    <a:pt x="151401" y="138631"/>
                    <a:pt x="197215" y="147357"/>
                  </a:cubicBezTo>
                  <a:cubicBezTo>
                    <a:pt x="221213" y="151721"/>
                    <a:pt x="244666" y="160447"/>
                    <a:pt x="267028" y="169174"/>
                  </a:cubicBezTo>
                  <a:cubicBezTo>
                    <a:pt x="317205" y="187718"/>
                    <a:pt x="342840" y="184445"/>
                    <a:pt x="384291" y="133722"/>
                  </a:cubicBezTo>
                  <a:cubicBezTo>
                    <a:pt x="395199" y="120632"/>
                    <a:pt x="420288" y="87362"/>
                    <a:pt x="465557" y="81908"/>
                  </a:cubicBezTo>
                  <a:cubicBezTo>
                    <a:pt x="504826" y="77000"/>
                    <a:pt x="527733" y="68273"/>
                    <a:pt x="563730" y="80817"/>
                  </a:cubicBezTo>
                  <a:cubicBezTo>
                    <a:pt x="588819" y="90089"/>
                    <a:pt x="631361" y="91726"/>
                    <a:pt x="654814" y="77545"/>
                  </a:cubicBezTo>
                  <a:cubicBezTo>
                    <a:pt x="671721" y="68273"/>
                    <a:pt x="684266" y="53547"/>
                    <a:pt x="679357" y="31731"/>
                  </a:cubicBezTo>
                  <a:close/>
                </a:path>
              </a:pathLst>
            </a:custGeom>
            <a:grpFill/>
            <a:ln w="5433" cap="flat">
              <a:noFill/>
              <a:prstDash val="solid"/>
              <a:miter/>
            </a:ln>
          </p:spPr>
          <p:txBody>
            <a:bodyPr rtlCol="0" anchor="ctr"/>
            <a:lstStyle/>
            <a:p>
              <a:endParaRPr lang="en-US"/>
            </a:p>
          </p:txBody>
        </p:sp>
      </p:grpSp>
      <p:grpSp>
        <p:nvGrpSpPr>
          <p:cNvPr id="3" name="Group 2">
            <a:extLst>
              <a:ext uri="{FF2B5EF4-FFF2-40B4-BE49-F238E27FC236}">
                <a16:creationId xmlns:a16="http://schemas.microsoft.com/office/drawing/2014/main" xmlns="" id="{8490C787-52EE-41EC-99D9-22CE7B9F5107}"/>
              </a:ext>
            </a:extLst>
          </p:cNvPr>
          <p:cNvGrpSpPr/>
          <p:nvPr/>
        </p:nvGrpSpPr>
        <p:grpSpPr>
          <a:xfrm>
            <a:off x="1541183" y="3346193"/>
            <a:ext cx="1295404" cy="1295403"/>
            <a:chOff x="1779363" y="3419650"/>
            <a:chExt cx="1295404" cy="1295403"/>
          </a:xfrm>
        </p:grpSpPr>
        <p:sp>
          <p:nvSpPr>
            <p:cNvPr id="4" name="Teardrop 3">
              <a:extLst>
                <a:ext uri="{FF2B5EF4-FFF2-40B4-BE49-F238E27FC236}">
                  <a16:creationId xmlns:a16="http://schemas.microsoft.com/office/drawing/2014/main" xmlns="" id="{6D457EFA-44A5-4736-AE08-92337A20056C}"/>
                </a:ext>
              </a:extLst>
            </p:cNvPr>
            <p:cNvSpPr/>
            <p:nvPr/>
          </p:nvSpPr>
          <p:spPr>
            <a:xfrm>
              <a:off x="1779363" y="3419650"/>
              <a:ext cx="1295404" cy="1295403"/>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ardrop 4">
              <a:extLst>
                <a:ext uri="{FF2B5EF4-FFF2-40B4-BE49-F238E27FC236}">
                  <a16:creationId xmlns:a16="http://schemas.microsoft.com/office/drawing/2014/main" xmlns="" id="{896AE5C8-3DBB-4B0E-8EBE-97C8E9D03D3F}"/>
                </a:ext>
              </a:extLst>
            </p:cNvPr>
            <p:cNvSpPr/>
            <p:nvPr/>
          </p:nvSpPr>
          <p:spPr>
            <a:xfrm>
              <a:off x="1893418" y="3524942"/>
              <a:ext cx="1084819" cy="1084818"/>
            </a:xfrm>
            <a:prstGeom prst="teardrop">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TextBox 12">
            <a:extLst>
              <a:ext uri="{FF2B5EF4-FFF2-40B4-BE49-F238E27FC236}">
                <a16:creationId xmlns:a16="http://schemas.microsoft.com/office/drawing/2014/main" xmlns="" id="{C441246E-F4C0-4B08-AC95-F791D9DC0D71}"/>
              </a:ext>
            </a:extLst>
          </p:cNvPr>
          <p:cNvSpPr txBox="1"/>
          <p:nvPr/>
        </p:nvSpPr>
        <p:spPr>
          <a:xfrm>
            <a:off x="2836587" y="3346193"/>
            <a:ext cx="2270990" cy="338554"/>
          </a:xfrm>
          <a:prstGeom prst="rect">
            <a:avLst/>
          </a:prstGeom>
          <a:solidFill>
            <a:schemeClr val="accent2"/>
          </a:solidFill>
        </p:spPr>
        <p:txBody>
          <a:bodyPr wrap="square" rtlCol="0" anchor="ctr">
            <a:spAutoFit/>
          </a:bodyPr>
          <a:lstStyle/>
          <a:p>
            <a:r>
              <a:rPr lang="id-ID" sz="1600" dirty="0" smtClean="0"/>
              <a:t>presentasi bahu: 0,5%</a:t>
            </a:r>
            <a:endParaRPr lang="ko-KR" altLang="en-US" sz="1600" b="1" dirty="0">
              <a:solidFill>
                <a:schemeClr val="bg1"/>
              </a:solidFill>
              <a:cs typeface="Arial" pitchFamily="34" charset="0"/>
            </a:endParaRPr>
          </a:p>
        </p:txBody>
      </p:sp>
      <p:grpSp>
        <p:nvGrpSpPr>
          <p:cNvPr id="51" name="Group 50">
            <a:extLst>
              <a:ext uri="{FF2B5EF4-FFF2-40B4-BE49-F238E27FC236}">
                <a16:creationId xmlns:a16="http://schemas.microsoft.com/office/drawing/2014/main" xmlns="" id="{429165AF-1147-4394-9812-4606369B5887}"/>
              </a:ext>
            </a:extLst>
          </p:cNvPr>
          <p:cNvGrpSpPr/>
          <p:nvPr/>
        </p:nvGrpSpPr>
        <p:grpSpPr>
          <a:xfrm>
            <a:off x="1836409" y="3904915"/>
            <a:ext cx="798665" cy="132983"/>
            <a:chOff x="5432003" y="3531151"/>
            <a:chExt cx="7743118" cy="1289281"/>
          </a:xfrm>
        </p:grpSpPr>
        <p:sp>
          <p:nvSpPr>
            <p:cNvPr id="35" name="Freeform: Shape 34">
              <a:extLst>
                <a:ext uri="{FF2B5EF4-FFF2-40B4-BE49-F238E27FC236}">
                  <a16:creationId xmlns:a16="http://schemas.microsoft.com/office/drawing/2014/main" xmlns="" id="{ECF9F88E-B4C9-4081-98A3-D5A5B0F57422}"/>
                </a:ext>
              </a:extLst>
            </p:cNvPr>
            <p:cNvSpPr/>
            <p:nvPr/>
          </p:nvSpPr>
          <p:spPr>
            <a:xfrm rot="2700000">
              <a:off x="8658921" y="304233"/>
              <a:ext cx="1289281" cy="7743118"/>
            </a:xfrm>
            <a:custGeom>
              <a:avLst/>
              <a:gdLst>
                <a:gd name="connsiteX0" fmla="*/ 223658 w 247888"/>
                <a:gd name="connsiteY0" fmla="*/ 72390 h 1488757"/>
                <a:gd name="connsiteX1" fmla="*/ 137933 w 247888"/>
                <a:gd name="connsiteY1" fmla="*/ 0 h 1488757"/>
                <a:gd name="connsiteX2" fmla="*/ 123645 w 247888"/>
                <a:gd name="connsiteY2" fmla="*/ 0 h 1488757"/>
                <a:gd name="connsiteX3" fmla="*/ 109358 w 247888"/>
                <a:gd name="connsiteY3" fmla="*/ 0 h 1488757"/>
                <a:gd name="connsiteX4" fmla="*/ 23633 w 247888"/>
                <a:gd name="connsiteY4" fmla="*/ 72390 h 1488757"/>
                <a:gd name="connsiteX5" fmla="*/ 2678 w 247888"/>
                <a:gd name="connsiteY5" fmla="*/ 452438 h 1488757"/>
                <a:gd name="connsiteX6" fmla="*/ 8393 w 247888"/>
                <a:gd name="connsiteY6" fmla="*/ 1356360 h 1488757"/>
                <a:gd name="connsiteX7" fmla="*/ 123645 w 247888"/>
                <a:gd name="connsiteY7" fmla="*/ 1488758 h 1488757"/>
                <a:gd name="connsiteX8" fmla="*/ 238898 w 247888"/>
                <a:gd name="connsiteY8" fmla="*/ 1356360 h 1488757"/>
                <a:gd name="connsiteX9" fmla="*/ 244613 w 247888"/>
                <a:gd name="connsiteY9" fmla="*/ 452438 h 1488757"/>
                <a:gd name="connsiteX10" fmla="*/ 223658 w 247888"/>
                <a:gd name="connsiteY10" fmla="*/ 72390 h 1488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7888" h="1488757">
                  <a:moveTo>
                    <a:pt x="223658" y="72390"/>
                  </a:moveTo>
                  <a:cubicBezTo>
                    <a:pt x="209370" y="953"/>
                    <a:pt x="208418" y="0"/>
                    <a:pt x="137933" y="0"/>
                  </a:cubicBezTo>
                  <a:cubicBezTo>
                    <a:pt x="133170" y="0"/>
                    <a:pt x="128408" y="0"/>
                    <a:pt x="123645" y="0"/>
                  </a:cubicBezTo>
                  <a:cubicBezTo>
                    <a:pt x="118883" y="0"/>
                    <a:pt x="114120" y="0"/>
                    <a:pt x="109358" y="0"/>
                  </a:cubicBezTo>
                  <a:cubicBezTo>
                    <a:pt x="38873" y="0"/>
                    <a:pt x="37920" y="953"/>
                    <a:pt x="23633" y="72390"/>
                  </a:cubicBezTo>
                  <a:cubicBezTo>
                    <a:pt x="-1132" y="198120"/>
                    <a:pt x="-3037" y="324803"/>
                    <a:pt x="2678" y="452438"/>
                  </a:cubicBezTo>
                  <a:cubicBezTo>
                    <a:pt x="16013" y="753428"/>
                    <a:pt x="27443" y="1055370"/>
                    <a:pt x="8393" y="1356360"/>
                  </a:cubicBezTo>
                  <a:cubicBezTo>
                    <a:pt x="773" y="1484948"/>
                    <a:pt x="-180" y="1488758"/>
                    <a:pt x="123645" y="1488758"/>
                  </a:cubicBezTo>
                  <a:cubicBezTo>
                    <a:pt x="247470" y="1488758"/>
                    <a:pt x="247470" y="1484948"/>
                    <a:pt x="238898" y="1356360"/>
                  </a:cubicBezTo>
                  <a:cubicBezTo>
                    <a:pt x="219848" y="1054418"/>
                    <a:pt x="231278" y="753428"/>
                    <a:pt x="244613" y="452438"/>
                  </a:cubicBezTo>
                  <a:cubicBezTo>
                    <a:pt x="251280" y="324803"/>
                    <a:pt x="249375" y="198120"/>
                    <a:pt x="223658" y="72390"/>
                  </a:cubicBezTo>
                  <a:close/>
                </a:path>
              </a:pathLst>
            </a:custGeom>
            <a:solidFill>
              <a:schemeClr val="bg1"/>
            </a:solid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xmlns="" id="{142D9413-A35F-43D7-9C13-481C20C5BE9F}"/>
                </a:ext>
              </a:extLst>
            </p:cNvPr>
            <p:cNvSpPr/>
            <p:nvPr/>
          </p:nvSpPr>
          <p:spPr>
            <a:xfrm rot="2700000">
              <a:off x="8746814" y="428050"/>
              <a:ext cx="1105227" cy="7515238"/>
            </a:xfrm>
            <a:custGeom>
              <a:avLst/>
              <a:gdLst>
                <a:gd name="connsiteX0" fmla="*/ 378566 w 1105227"/>
                <a:gd name="connsiteY0" fmla="*/ 3992935 h 7515238"/>
                <a:gd name="connsiteX1" fmla="*/ 720396 w 1105227"/>
                <a:gd name="connsiteY1" fmla="*/ 3992935 h 7515238"/>
                <a:gd name="connsiteX2" fmla="*/ 720395 w 1105227"/>
                <a:gd name="connsiteY2" fmla="*/ 4300082 h 7515238"/>
                <a:gd name="connsiteX3" fmla="*/ 581678 w 1105227"/>
                <a:gd name="connsiteY3" fmla="*/ 4438799 h 7515238"/>
                <a:gd name="connsiteX4" fmla="*/ 517279 w 1105227"/>
                <a:gd name="connsiteY4" fmla="*/ 4438799 h 7515238"/>
                <a:gd name="connsiteX5" fmla="*/ 378566 w 1105227"/>
                <a:gd name="connsiteY5" fmla="*/ 4300082 h 7515238"/>
                <a:gd name="connsiteX6" fmla="*/ 378566 w 1105227"/>
                <a:gd name="connsiteY6" fmla="*/ 4205954 h 7515238"/>
                <a:gd name="connsiteX7" fmla="*/ 720391 w 1105227"/>
                <a:gd name="connsiteY7" fmla="*/ 4205954 h 7515238"/>
                <a:gd name="connsiteX8" fmla="*/ 720391 w 1105227"/>
                <a:gd name="connsiteY8" fmla="*/ 4101922 h 7515238"/>
                <a:gd name="connsiteX9" fmla="*/ 378566 w 1105227"/>
                <a:gd name="connsiteY9" fmla="*/ 4101921 h 7515238"/>
                <a:gd name="connsiteX10" fmla="*/ 420055 w 1105227"/>
                <a:gd name="connsiteY10" fmla="*/ 3661017 h 7515238"/>
                <a:gd name="connsiteX11" fmla="*/ 517279 w 1105227"/>
                <a:gd name="connsiteY11" fmla="*/ 3621385 h 7515238"/>
                <a:gd name="connsiteX12" fmla="*/ 581678 w 1105227"/>
                <a:gd name="connsiteY12" fmla="*/ 3621385 h 7515238"/>
                <a:gd name="connsiteX13" fmla="*/ 720396 w 1105227"/>
                <a:gd name="connsiteY13" fmla="*/ 3760097 h 7515238"/>
                <a:gd name="connsiteX14" fmla="*/ 720396 w 1105227"/>
                <a:gd name="connsiteY14" fmla="*/ 3888902 h 7515238"/>
                <a:gd name="connsiteX15" fmla="*/ 378566 w 1105227"/>
                <a:gd name="connsiteY15" fmla="*/ 3888902 h 7515238"/>
                <a:gd name="connsiteX16" fmla="*/ 378566 w 1105227"/>
                <a:gd name="connsiteY16" fmla="*/ 3760097 h 7515238"/>
                <a:gd name="connsiteX17" fmla="*/ 420055 w 1105227"/>
                <a:gd name="connsiteY17" fmla="*/ 3661017 h 7515238"/>
                <a:gd name="connsiteX18" fmla="*/ 378563 w 1105227"/>
                <a:gd name="connsiteY18" fmla="*/ 3591659 h 7515238"/>
                <a:gd name="connsiteX19" fmla="*/ 314161 w 1105227"/>
                <a:gd name="connsiteY19" fmla="*/ 3745233 h 7515238"/>
                <a:gd name="connsiteX20" fmla="*/ 314161 w 1105227"/>
                <a:gd name="connsiteY20" fmla="*/ 4309991 h 7515238"/>
                <a:gd name="connsiteX21" fmla="*/ 532137 w 1105227"/>
                <a:gd name="connsiteY21" fmla="*/ 4527967 h 7515238"/>
                <a:gd name="connsiteX22" fmla="*/ 571770 w 1105227"/>
                <a:gd name="connsiteY22" fmla="*/ 4527966 h 7515238"/>
                <a:gd name="connsiteX23" fmla="*/ 789746 w 1105227"/>
                <a:gd name="connsiteY23" fmla="*/ 4309990 h 7515238"/>
                <a:gd name="connsiteX24" fmla="*/ 789746 w 1105227"/>
                <a:gd name="connsiteY24" fmla="*/ 3745233 h 7515238"/>
                <a:gd name="connsiteX25" fmla="*/ 571770 w 1105227"/>
                <a:gd name="connsiteY25" fmla="*/ 3527256 h 7515238"/>
                <a:gd name="connsiteX26" fmla="*/ 532137 w 1105227"/>
                <a:gd name="connsiteY26" fmla="*/ 3527257 h 7515238"/>
                <a:gd name="connsiteX27" fmla="*/ 378563 w 1105227"/>
                <a:gd name="connsiteY27" fmla="*/ 3591659 h 7515238"/>
                <a:gd name="connsiteX28" fmla="*/ 27451 w 1105227"/>
                <a:gd name="connsiteY28" fmla="*/ 2278228 h 7515238"/>
                <a:gd name="connsiteX29" fmla="*/ 61509 w 1105227"/>
                <a:gd name="connsiteY29" fmla="*/ 2273893 h 7515238"/>
                <a:gd name="connsiteX30" fmla="*/ 1037452 w 1105227"/>
                <a:gd name="connsiteY30" fmla="*/ 2615718 h 7515238"/>
                <a:gd name="connsiteX31" fmla="*/ 1067177 w 1105227"/>
                <a:gd name="connsiteY31" fmla="*/ 2670214 h 7515238"/>
                <a:gd name="connsiteX32" fmla="*/ 1057268 w 1105227"/>
                <a:gd name="connsiteY32" fmla="*/ 6846444 h 7515238"/>
                <a:gd name="connsiteX33" fmla="*/ 547002 w 1105227"/>
                <a:gd name="connsiteY33" fmla="*/ 7515238 h 7515238"/>
                <a:gd name="connsiteX34" fmla="*/ 36742 w 1105227"/>
                <a:gd name="connsiteY34" fmla="*/ 6841492 h 7515238"/>
                <a:gd name="connsiteX35" fmla="*/ 11969 w 1105227"/>
                <a:gd name="connsiteY35" fmla="*/ 2308569 h 7515238"/>
                <a:gd name="connsiteX36" fmla="*/ 27451 w 1105227"/>
                <a:gd name="connsiteY36" fmla="*/ 2278228 h 7515238"/>
                <a:gd name="connsiteX37" fmla="*/ 198979 w 1105227"/>
                <a:gd name="connsiteY37" fmla="*/ 47682 h 7515238"/>
                <a:gd name="connsiteX38" fmla="*/ 482598 w 1105227"/>
                <a:gd name="connsiteY38" fmla="*/ 0 h 7515238"/>
                <a:gd name="connsiteX39" fmla="*/ 546997 w 1105227"/>
                <a:gd name="connsiteY39" fmla="*/ 0 h 7515238"/>
                <a:gd name="connsiteX40" fmla="*/ 611402 w 1105227"/>
                <a:gd name="connsiteY40" fmla="*/ 0 h 7515238"/>
                <a:gd name="connsiteX41" fmla="*/ 992858 w 1105227"/>
                <a:gd name="connsiteY41" fmla="*/ 366597 h 7515238"/>
                <a:gd name="connsiteX42" fmla="*/ 1091939 w 1105227"/>
                <a:gd name="connsiteY42" fmla="*/ 2229305 h 7515238"/>
                <a:gd name="connsiteX43" fmla="*/ 1012674 w 1105227"/>
                <a:gd name="connsiteY43" fmla="*/ 2303617 h 7515238"/>
                <a:gd name="connsiteX44" fmla="*/ 66460 w 1105227"/>
                <a:gd name="connsiteY44" fmla="*/ 1976653 h 7515238"/>
                <a:gd name="connsiteX45" fmla="*/ 2056 w 1105227"/>
                <a:gd name="connsiteY45" fmla="*/ 1887481 h 7515238"/>
                <a:gd name="connsiteX46" fmla="*/ 101135 w 1105227"/>
                <a:gd name="connsiteY46" fmla="*/ 366598 h 7515238"/>
                <a:gd name="connsiteX47" fmla="*/ 198979 w 1105227"/>
                <a:gd name="connsiteY47" fmla="*/ 47682 h 751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05227" h="7515238">
                  <a:moveTo>
                    <a:pt x="378566" y="3992935"/>
                  </a:moveTo>
                  <a:lnTo>
                    <a:pt x="720396" y="3992935"/>
                  </a:lnTo>
                  <a:lnTo>
                    <a:pt x="720395" y="4300082"/>
                  </a:lnTo>
                  <a:cubicBezTo>
                    <a:pt x="725348" y="4374394"/>
                    <a:pt x="660947" y="4438799"/>
                    <a:pt x="581678" y="4438799"/>
                  </a:cubicBezTo>
                  <a:lnTo>
                    <a:pt x="517279" y="4438799"/>
                  </a:lnTo>
                  <a:cubicBezTo>
                    <a:pt x="438014" y="4438799"/>
                    <a:pt x="378566" y="4374394"/>
                    <a:pt x="378566" y="4300082"/>
                  </a:cubicBezTo>
                  <a:lnTo>
                    <a:pt x="378566" y="4205954"/>
                  </a:lnTo>
                  <a:lnTo>
                    <a:pt x="720391" y="4205954"/>
                  </a:lnTo>
                  <a:lnTo>
                    <a:pt x="720391" y="4101922"/>
                  </a:lnTo>
                  <a:lnTo>
                    <a:pt x="378566" y="4101921"/>
                  </a:lnTo>
                  <a:close/>
                  <a:moveTo>
                    <a:pt x="420055" y="3661017"/>
                  </a:moveTo>
                  <a:cubicBezTo>
                    <a:pt x="445444" y="3636247"/>
                    <a:pt x="480122" y="3621385"/>
                    <a:pt x="517279" y="3621385"/>
                  </a:cubicBezTo>
                  <a:lnTo>
                    <a:pt x="581678" y="3621385"/>
                  </a:lnTo>
                  <a:cubicBezTo>
                    <a:pt x="660947" y="3621385"/>
                    <a:pt x="720396" y="3685784"/>
                    <a:pt x="720396" y="3760097"/>
                  </a:cubicBezTo>
                  <a:lnTo>
                    <a:pt x="720396" y="3888902"/>
                  </a:lnTo>
                  <a:lnTo>
                    <a:pt x="378566" y="3888902"/>
                  </a:lnTo>
                  <a:lnTo>
                    <a:pt x="378566" y="3760097"/>
                  </a:lnTo>
                  <a:cubicBezTo>
                    <a:pt x="378566" y="3720465"/>
                    <a:pt x="394666" y="3685786"/>
                    <a:pt x="420055" y="3661017"/>
                  </a:cubicBezTo>
                  <a:close/>
                  <a:moveTo>
                    <a:pt x="378563" y="3591659"/>
                  </a:moveTo>
                  <a:cubicBezTo>
                    <a:pt x="338931" y="3631291"/>
                    <a:pt x="314161" y="3685785"/>
                    <a:pt x="314161" y="3745233"/>
                  </a:cubicBezTo>
                  <a:lnTo>
                    <a:pt x="314161" y="4309991"/>
                  </a:lnTo>
                  <a:cubicBezTo>
                    <a:pt x="314161" y="4428886"/>
                    <a:pt x="413241" y="4527967"/>
                    <a:pt x="532137" y="4527967"/>
                  </a:cubicBezTo>
                  <a:lnTo>
                    <a:pt x="571770" y="4527966"/>
                  </a:lnTo>
                  <a:cubicBezTo>
                    <a:pt x="690666" y="4527967"/>
                    <a:pt x="784790" y="4433838"/>
                    <a:pt x="789746" y="4309990"/>
                  </a:cubicBezTo>
                  <a:lnTo>
                    <a:pt x="789746" y="3745233"/>
                  </a:lnTo>
                  <a:cubicBezTo>
                    <a:pt x="789746" y="3626336"/>
                    <a:pt x="690666" y="3527257"/>
                    <a:pt x="571770" y="3527256"/>
                  </a:cubicBezTo>
                  <a:lnTo>
                    <a:pt x="532137" y="3527257"/>
                  </a:lnTo>
                  <a:cubicBezTo>
                    <a:pt x="472689" y="3527257"/>
                    <a:pt x="418195" y="3552027"/>
                    <a:pt x="378563" y="3591659"/>
                  </a:cubicBezTo>
                  <a:close/>
                  <a:moveTo>
                    <a:pt x="27451" y="2278228"/>
                  </a:moveTo>
                  <a:cubicBezTo>
                    <a:pt x="36740" y="2271417"/>
                    <a:pt x="49125" y="2268940"/>
                    <a:pt x="61509" y="2273893"/>
                  </a:cubicBezTo>
                  <a:lnTo>
                    <a:pt x="1037452" y="2615718"/>
                  </a:lnTo>
                  <a:cubicBezTo>
                    <a:pt x="1057268" y="2625626"/>
                    <a:pt x="1072128" y="2645443"/>
                    <a:pt x="1067177" y="2670214"/>
                  </a:cubicBezTo>
                  <a:cubicBezTo>
                    <a:pt x="1017636" y="4062289"/>
                    <a:pt x="982956" y="5454369"/>
                    <a:pt x="1057268" y="6846444"/>
                  </a:cubicBezTo>
                  <a:cubicBezTo>
                    <a:pt x="1096901" y="7495422"/>
                    <a:pt x="1096901" y="7515238"/>
                    <a:pt x="547002" y="7515238"/>
                  </a:cubicBezTo>
                  <a:cubicBezTo>
                    <a:pt x="-2896" y="7515238"/>
                    <a:pt x="2061" y="7495422"/>
                    <a:pt x="36742" y="6841492"/>
                  </a:cubicBezTo>
                  <a:cubicBezTo>
                    <a:pt x="120957" y="5330522"/>
                    <a:pt x="71417" y="3819545"/>
                    <a:pt x="11969" y="2308569"/>
                  </a:cubicBezTo>
                  <a:cubicBezTo>
                    <a:pt x="11969" y="2296185"/>
                    <a:pt x="18162" y="2285040"/>
                    <a:pt x="27451" y="2278228"/>
                  </a:cubicBezTo>
                  <a:close/>
                  <a:moveTo>
                    <a:pt x="198979" y="47682"/>
                  </a:moveTo>
                  <a:cubicBezTo>
                    <a:pt x="247280" y="1238"/>
                    <a:pt x="326545" y="0"/>
                    <a:pt x="482598" y="0"/>
                  </a:cubicBezTo>
                  <a:cubicBezTo>
                    <a:pt x="507365" y="0"/>
                    <a:pt x="527181" y="0"/>
                    <a:pt x="546997" y="0"/>
                  </a:cubicBezTo>
                  <a:cubicBezTo>
                    <a:pt x="571770" y="0"/>
                    <a:pt x="591586" y="0"/>
                    <a:pt x="611402" y="0"/>
                  </a:cubicBezTo>
                  <a:cubicBezTo>
                    <a:pt x="923502" y="4951"/>
                    <a:pt x="928459" y="4951"/>
                    <a:pt x="992858" y="366597"/>
                  </a:cubicBezTo>
                  <a:cubicBezTo>
                    <a:pt x="1106803" y="1000710"/>
                    <a:pt x="1121662" y="1590240"/>
                    <a:pt x="1091939" y="2229305"/>
                  </a:cubicBezTo>
                  <a:cubicBezTo>
                    <a:pt x="1086987" y="2293709"/>
                    <a:pt x="1062214" y="2323434"/>
                    <a:pt x="1012674" y="2303617"/>
                  </a:cubicBezTo>
                  <a:lnTo>
                    <a:pt x="66460" y="1976653"/>
                  </a:lnTo>
                  <a:cubicBezTo>
                    <a:pt x="26828" y="1961788"/>
                    <a:pt x="2056" y="1927113"/>
                    <a:pt x="2056" y="1887481"/>
                  </a:cubicBezTo>
                  <a:cubicBezTo>
                    <a:pt x="-7853" y="1377215"/>
                    <a:pt x="16920" y="866954"/>
                    <a:pt x="101135" y="366598"/>
                  </a:cubicBezTo>
                  <a:cubicBezTo>
                    <a:pt x="133338" y="185774"/>
                    <a:pt x="150677" y="94125"/>
                    <a:pt x="198979" y="47682"/>
                  </a:cubicBezTo>
                  <a:close/>
                </a:path>
              </a:pathLst>
            </a:custGeom>
            <a:solidFill>
              <a:schemeClr val="accent2"/>
            </a:solidFill>
            <a:ln w="9525" cap="flat">
              <a:noFill/>
              <a:prstDash val="solid"/>
              <a:miter/>
            </a:ln>
          </p:spPr>
          <p:txBody>
            <a:bodyPr wrap="square" rtlCol="0" anchor="ctr">
              <a:noAutofit/>
            </a:bodyPr>
            <a:lstStyle/>
            <a:p>
              <a:endParaRPr lang="en-US"/>
            </a:p>
          </p:txBody>
        </p:sp>
      </p:grpSp>
      <p:grpSp>
        <p:nvGrpSpPr>
          <p:cNvPr id="6" name="Group 5">
            <a:extLst>
              <a:ext uri="{FF2B5EF4-FFF2-40B4-BE49-F238E27FC236}">
                <a16:creationId xmlns:a16="http://schemas.microsoft.com/office/drawing/2014/main" xmlns="" id="{096CB6C4-05B4-44CB-B147-FB7D2899AAE9}"/>
              </a:ext>
            </a:extLst>
          </p:cNvPr>
          <p:cNvGrpSpPr/>
          <p:nvPr/>
        </p:nvGrpSpPr>
        <p:grpSpPr>
          <a:xfrm>
            <a:off x="2383088" y="5073065"/>
            <a:ext cx="1295404" cy="1295403"/>
            <a:chOff x="2603276" y="4772028"/>
            <a:chExt cx="1295404" cy="1295403"/>
          </a:xfrm>
        </p:grpSpPr>
        <p:sp>
          <p:nvSpPr>
            <p:cNvPr id="7" name="Teardrop 6">
              <a:extLst>
                <a:ext uri="{FF2B5EF4-FFF2-40B4-BE49-F238E27FC236}">
                  <a16:creationId xmlns:a16="http://schemas.microsoft.com/office/drawing/2014/main" xmlns="" id="{94ECAC3D-8879-4B08-AD0D-7891EE6408F8}"/>
                </a:ext>
              </a:extLst>
            </p:cNvPr>
            <p:cNvSpPr/>
            <p:nvPr/>
          </p:nvSpPr>
          <p:spPr>
            <a:xfrm>
              <a:off x="2603276" y="4772028"/>
              <a:ext cx="1295404" cy="1295403"/>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ardrop 7">
              <a:extLst>
                <a:ext uri="{FF2B5EF4-FFF2-40B4-BE49-F238E27FC236}">
                  <a16:creationId xmlns:a16="http://schemas.microsoft.com/office/drawing/2014/main" xmlns="" id="{5E8F9E14-7D51-4C3A-8222-418FB56FB7D5}"/>
                </a:ext>
              </a:extLst>
            </p:cNvPr>
            <p:cNvSpPr/>
            <p:nvPr/>
          </p:nvSpPr>
          <p:spPr>
            <a:xfrm>
              <a:off x="2707042" y="4877319"/>
              <a:ext cx="1084819" cy="1084818"/>
            </a:xfrm>
            <a:prstGeom prst="teardrop">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extBox 13">
            <a:extLst>
              <a:ext uri="{FF2B5EF4-FFF2-40B4-BE49-F238E27FC236}">
                <a16:creationId xmlns:a16="http://schemas.microsoft.com/office/drawing/2014/main" xmlns="" id="{F0B0C4B0-0445-4B4F-851A-CC3FE64236ED}"/>
              </a:ext>
            </a:extLst>
          </p:cNvPr>
          <p:cNvSpPr txBox="1"/>
          <p:nvPr/>
        </p:nvSpPr>
        <p:spPr>
          <a:xfrm>
            <a:off x="3678490" y="5099189"/>
            <a:ext cx="2147544" cy="584775"/>
          </a:xfrm>
          <a:prstGeom prst="rect">
            <a:avLst/>
          </a:prstGeom>
          <a:solidFill>
            <a:schemeClr val="accent3"/>
          </a:solidFill>
        </p:spPr>
        <p:txBody>
          <a:bodyPr wrap="square" rtlCol="0" anchor="ctr">
            <a:spAutoFit/>
          </a:bodyPr>
          <a:lstStyle/>
          <a:p>
            <a:r>
              <a:rPr lang="id-ID" sz="1600" dirty="0" smtClean="0"/>
              <a:t>Presentasi miring: 0,5%</a:t>
            </a:r>
            <a:endParaRPr lang="ko-KR" altLang="en-US" sz="1600" b="1" dirty="0">
              <a:solidFill>
                <a:schemeClr val="bg1"/>
              </a:solidFill>
              <a:cs typeface="Arial" pitchFamily="34" charset="0"/>
            </a:endParaRPr>
          </a:p>
        </p:txBody>
      </p:sp>
      <p:sp>
        <p:nvSpPr>
          <p:cNvPr id="61" name="Freeform: Shape 60">
            <a:extLst>
              <a:ext uri="{FF2B5EF4-FFF2-40B4-BE49-F238E27FC236}">
                <a16:creationId xmlns:a16="http://schemas.microsoft.com/office/drawing/2014/main" xmlns="" id="{7261F408-B5C3-4729-91EF-F5A33B03C856}"/>
              </a:ext>
            </a:extLst>
          </p:cNvPr>
          <p:cNvSpPr/>
          <p:nvPr/>
        </p:nvSpPr>
        <p:spPr>
          <a:xfrm>
            <a:off x="2719276" y="5263004"/>
            <a:ext cx="635401" cy="827968"/>
          </a:xfrm>
          <a:custGeom>
            <a:avLst/>
            <a:gdLst>
              <a:gd name="connsiteX0" fmla="*/ 820370 w 1811025"/>
              <a:gd name="connsiteY0" fmla="*/ 1647757 h 2359880"/>
              <a:gd name="connsiteX1" fmla="*/ 848030 w 1811025"/>
              <a:gd name="connsiteY1" fmla="*/ 1651596 h 2359880"/>
              <a:gd name="connsiteX2" fmla="*/ 896560 w 1811025"/>
              <a:gd name="connsiteY2" fmla="*/ 1704749 h 2359880"/>
              <a:gd name="connsiteX3" fmla="*/ 934307 w 1811025"/>
              <a:gd name="connsiteY3" fmla="*/ 1746347 h 2359880"/>
              <a:gd name="connsiteX4" fmla="*/ 1008259 w 1811025"/>
              <a:gd name="connsiteY4" fmla="*/ 1770998 h 2359880"/>
              <a:gd name="connsiteX5" fmla="*/ 1075278 w 1811025"/>
              <a:gd name="connsiteY5" fmla="*/ 1797959 h 2359880"/>
              <a:gd name="connsiteX6" fmla="*/ 1099929 w 1811025"/>
              <a:gd name="connsiteY6" fmla="*/ 1884236 h 2359880"/>
              <a:gd name="connsiteX7" fmla="*/ 1050627 w 1811025"/>
              <a:gd name="connsiteY7" fmla="*/ 2005949 h 2359880"/>
              <a:gd name="connsiteX8" fmla="*/ 911197 w 1811025"/>
              <a:gd name="connsiteY8" fmla="*/ 2120728 h 2359880"/>
              <a:gd name="connsiteX9" fmla="*/ 814905 w 1811025"/>
              <a:gd name="connsiteY9" fmla="*/ 2084523 h 2359880"/>
              <a:gd name="connsiteX10" fmla="*/ 767915 w 1811025"/>
              <a:gd name="connsiteY10" fmla="*/ 2015963 h 2359880"/>
              <a:gd name="connsiteX11" fmla="*/ 697815 w 1811025"/>
              <a:gd name="connsiteY11" fmla="*/ 2010571 h 2359880"/>
              <a:gd name="connsiteX12" fmla="*/ 661609 w 1811025"/>
              <a:gd name="connsiteY12" fmla="*/ 2037532 h 2359880"/>
              <a:gd name="connsiteX13" fmla="*/ 595361 w 1811025"/>
              <a:gd name="connsiteY13" fmla="*/ 1982069 h 2359880"/>
              <a:gd name="connsiteX14" fmla="*/ 609996 w 1811025"/>
              <a:gd name="connsiteY14" fmla="*/ 1951256 h 2359880"/>
              <a:gd name="connsiteX15" fmla="*/ 765604 w 1811025"/>
              <a:gd name="connsiteY15" fmla="*/ 1876533 h 2359880"/>
              <a:gd name="connsiteX16" fmla="*/ 854193 w 1811025"/>
              <a:gd name="connsiteY16" fmla="*/ 1922753 h 2359880"/>
              <a:gd name="connsiteX17" fmla="*/ 885006 w 1811025"/>
              <a:gd name="connsiteY17" fmla="*/ 1922753 h 2359880"/>
              <a:gd name="connsiteX18" fmla="*/ 887317 w 1811025"/>
              <a:gd name="connsiteY18" fmla="*/ 1846490 h 2359880"/>
              <a:gd name="connsiteX19" fmla="*/ 823379 w 1811025"/>
              <a:gd name="connsiteY19" fmla="*/ 1777930 h 2359880"/>
              <a:gd name="connsiteX20" fmla="*/ 783322 w 1811025"/>
              <a:gd name="connsiteY20" fmla="*/ 1703978 h 2359880"/>
              <a:gd name="connsiteX21" fmla="*/ 820370 w 1811025"/>
              <a:gd name="connsiteY21" fmla="*/ 1647757 h 2359880"/>
              <a:gd name="connsiteX22" fmla="*/ 1042921 w 1811025"/>
              <a:gd name="connsiteY22" fmla="*/ 1532964 h 2359880"/>
              <a:gd name="connsiteX23" fmla="*/ 1144606 w 1811025"/>
              <a:gd name="connsiteY23" fmla="*/ 1643121 h 2359880"/>
              <a:gd name="connsiteX24" fmla="*/ 1054477 w 1811025"/>
              <a:gd name="connsiteY24" fmla="*/ 1742493 h 2359880"/>
              <a:gd name="connsiteX25" fmla="*/ 942008 w 1811025"/>
              <a:gd name="connsiteY25" fmla="*/ 1631566 h 2359880"/>
              <a:gd name="connsiteX26" fmla="*/ 1042921 w 1811025"/>
              <a:gd name="connsiteY26" fmla="*/ 1532964 h 2359880"/>
              <a:gd name="connsiteX27" fmla="*/ 893478 w 1811025"/>
              <a:gd name="connsiteY27" fmla="*/ 1457470 h 2359880"/>
              <a:gd name="connsiteX28" fmla="*/ 510623 w 1811025"/>
              <a:gd name="connsiteY28" fmla="*/ 1840326 h 2359880"/>
              <a:gd name="connsiteX29" fmla="*/ 894248 w 1811025"/>
              <a:gd name="connsiteY29" fmla="*/ 2223180 h 2359880"/>
              <a:gd name="connsiteX30" fmla="*/ 1277104 w 1811025"/>
              <a:gd name="connsiteY30" fmla="*/ 1840326 h 2359880"/>
              <a:gd name="connsiteX31" fmla="*/ 893478 w 1811025"/>
              <a:gd name="connsiteY31" fmla="*/ 1457470 h 2359880"/>
              <a:gd name="connsiteX32" fmla="*/ 667000 w 1811025"/>
              <a:gd name="connsiteY32" fmla="*/ 663257 h 2359880"/>
              <a:gd name="connsiteX33" fmla="*/ 1085291 w 1811025"/>
              <a:gd name="connsiteY33" fmla="*/ 664028 h 2359880"/>
              <a:gd name="connsiteX34" fmla="*/ 1112253 w 1811025"/>
              <a:gd name="connsiteY34" fmla="*/ 665568 h 2359880"/>
              <a:gd name="connsiteX35" fmla="*/ 1401898 w 1811025"/>
              <a:gd name="connsiteY35" fmla="*/ 730276 h 2359880"/>
              <a:gd name="connsiteX36" fmla="*/ 1493568 w 1811025"/>
              <a:gd name="connsiteY36" fmla="*/ 821945 h 2359880"/>
              <a:gd name="connsiteX37" fmla="*/ 1604496 w 1811025"/>
              <a:gd name="connsiteY37" fmla="*/ 1091562 h 2359880"/>
              <a:gd name="connsiteX38" fmla="*/ 1607577 w 1811025"/>
              <a:gd name="connsiteY38" fmla="*/ 1110050 h 2359880"/>
              <a:gd name="connsiteX39" fmla="*/ 1726208 w 1811025"/>
              <a:gd name="connsiteY39" fmla="*/ 1542207 h 2359880"/>
              <a:gd name="connsiteX40" fmla="*/ 1731600 w 1811025"/>
              <a:gd name="connsiteY40" fmla="*/ 1559924 h 2359880"/>
              <a:gd name="connsiteX41" fmla="*/ 1731600 w 1811025"/>
              <a:gd name="connsiteY41" fmla="*/ 1560695 h 2359880"/>
              <a:gd name="connsiteX42" fmla="*/ 1808634 w 1811025"/>
              <a:gd name="connsiteY42" fmla="*/ 1815675 h 2359880"/>
              <a:gd name="connsiteX43" fmla="*/ 1726979 w 1811025"/>
              <a:gd name="connsiteY43" fmla="*/ 1953564 h 2359880"/>
              <a:gd name="connsiteX44" fmla="*/ 1563668 w 1811025"/>
              <a:gd name="connsiteY44" fmla="*/ 1878842 h 2359880"/>
              <a:gd name="connsiteX45" fmla="*/ 1515137 w 1811025"/>
              <a:gd name="connsiteY45" fmla="*/ 1714761 h 2359880"/>
              <a:gd name="connsiteX46" fmla="*/ 1386492 w 1811025"/>
              <a:gd name="connsiteY46" fmla="*/ 1231762 h 2359880"/>
              <a:gd name="connsiteX47" fmla="*/ 1364922 w 1811025"/>
              <a:gd name="connsiteY47" fmla="*/ 1157040 h 2359880"/>
              <a:gd name="connsiteX48" fmla="*/ 1333338 w 1811025"/>
              <a:gd name="connsiteY48" fmla="*/ 1107739 h 2359880"/>
              <a:gd name="connsiteX49" fmla="*/ 1287119 w 1811025"/>
              <a:gd name="connsiteY49" fmla="*/ 1079237 h 2359880"/>
              <a:gd name="connsiteX50" fmla="*/ 1239358 w 1811025"/>
              <a:gd name="connsiteY50" fmla="*/ 1124687 h 2359880"/>
              <a:gd name="connsiteX51" fmla="*/ 1241669 w 1811025"/>
              <a:gd name="connsiteY51" fmla="*/ 1150878 h 2359880"/>
              <a:gd name="connsiteX52" fmla="*/ 1243979 w 1811025"/>
              <a:gd name="connsiteY52" fmla="*/ 1158581 h 2359880"/>
              <a:gd name="connsiteX53" fmla="*/ 1349515 w 1811025"/>
              <a:gd name="connsiteY53" fmla="*/ 1537584 h 2359880"/>
              <a:gd name="connsiteX54" fmla="*/ 1446577 w 1811025"/>
              <a:gd name="connsiteY54" fmla="*/ 1864976 h 2359880"/>
              <a:gd name="connsiteX55" fmla="*/ 1483553 w 1811025"/>
              <a:gd name="connsiteY55" fmla="*/ 1999014 h 2359880"/>
              <a:gd name="connsiteX56" fmla="*/ 1575993 w 1811025"/>
              <a:gd name="connsiteY56" fmla="*/ 2320243 h 2359880"/>
              <a:gd name="connsiteX57" fmla="*/ 1555965 w 1811025"/>
              <a:gd name="connsiteY57" fmla="*/ 2350286 h 2359880"/>
              <a:gd name="connsiteX58" fmla="*/ 1404209 w 1811025"/>
              <a:gd name="connsiteY58" fmla="*/ 2358759 h 2359880"/>
              <a:gd name="connsiteX59" fmla="*/ 1300214 w 1811025"/>
              <a:gd name="connsiteY59" fmla="*/ 2354137 h 2359880"/>
              <a:gd name="connsiteX60" fmla="*/ 1280186 w 1811025"/>
              <a:gd name="connsiteY60" fmla="*/ 2354907 h 2359880"/>
              <a:gd name="connsiteX61" fmla="*/ 1267090 w 1811025"/>
              <a:gd name="connsiteY61" fmla="*/ 2357989 h 2359880"/>
              <a:gd name="connsiteX62" fmla="*/ 1256305 w 1811025"/>
              <a:gd name="connsiteY62" fmla="*/ 2359529 h 2359880"/>
              <a:gd name="connsiteX63" fmla="*/ 828770 w 1811025"/>
              <a:gd name="connsiteY63" fmla="*/ 2359529 h 2359880"/>
              <a:gd name="connsiteX64" fmla="*/ 432049 w 1811025"/>
              <a:gd name="connsiteY64" fmla="*/ 2358759 h 2359880"/>
              <a:gd name="connsiteX65" fmla="*/ 408169 w 1811025"/>
              <a:gd name="connsiteY65" fmla="*/ 2354907 h 2359880"/>
              <a:gd name="connsiteX66" fmla="*/ 247939 w 1811025"/>
              <a:gd name="connsiteY66" fmla="*/ 2353367 h 2359880"/>
              <a:gd name="connsiteX67" fmla="*/ 230221 w 1811025"/>
              <a:gd name="connsiteY67" fmla="*/ 2323324 h 2359880"/>
              <a:gd name="connsiteX68" fmla="*/ 285686 w 1811025"/>
              <a:gd name="connsiteY68" fmla="*/ 2136903 h 2359880"/>
              <a:gd name="connsiteX69" fmla="*/ 331135 w 1811025"/>
              <a:gd name="connsiteY69" fmla="*/ 1984377 h 2359880"/>
              <a:gd name="connsiteX70" fmla="*/ 332676 w 1811025"/>
              <a:gd name="connsiteY70" fmla="*/ 1978215 h 2359880"/>
              <a:gd name="connsiteX71" fmla="*/ 401236 w 1811025"/>
              <a:gd name="connsiteY71" fmla="*/ 1722464 h 2359880"/>
              <a:gd name="connsiteX72" fmla="*/ 520637 w 1811025"/>
              <a:gd name="connsiteY72" fmla="*/ 1308026 h 2359880"/>
              <a:gd name="connsiteX73" fmla="*/ 529881 w 1811025"/>
              <a:gd name="connsiteY73" fmla="*/ 1280294 h 2359880"/>
              <a:gd name="connsiteX74" fmla="*/ 563776 w 1811025"/>
              <a:gd name="connsiteY74" fmla="*/ 1157040 h 2359880"/>
              <a:gd name="connsiteX75" fmla="*/ 555302 w 1811025"/>
              <a:gd name="connsiteY75" fmla="*/ 1098495 h 2359880"/>
              <a:gd name="connsiteX76" fmla="*/ 494445 w 1811025"/>
              <a:gd name="connsiteY76" fmla="*/ 1110821 h 2359880"/>
              <a:gd name="connsiteX77" fmla="*/ 447455 w 1811025"/>
              <a:gd name="connsiteY77" fmla="*/ 1186313 h 2359880"/>
              <a:gd name="connsiteX78" fmla="*/ 354245 w 1811025"/>
              <a:gd name="connsiteY78" fmla="*/ 1495986 h 2359880"/>
              <a:gd name="connsiteX79" fmla="*/ 284915 w 1811025"/>
              <a:gd name="connsiteY79" fmla="*/ 1757129 h 2359880"/>
              <a:gd name="connsiteX80" fmla="*/ 264116 w 1811025"/>
              <a:gd name="connsiteY80" fmla="*/ 1842636 h 2359880"/>
              <a:gd name="connsiteX81" fmla="*/ 63059 w 1811025"/>
              <a:gd name="connsiteY81" fmla="*/ 1948942 h 2359880"/>
              <a:gd name="connsiteX82" fmla="*/ 1432 w 1811025"/>
              <a:gd name="connsiteY82" fmla="*/ 1858813 h 2359880"/>
              <a:gd name="connsiteX83" fmla="*/ 28394 w 1811025"/>
              <a:gd name="connsiteY83" fmla="*/ 1727087 h 2359880"/>
              <a:gd name="connsiteX84" fmla="*/ 167824 w 1811025"/>
              <a:gd name="connsiteY84" fmla="*/ 1238695 h 2359880"/>
              <a:gd name="connsiteX85" fmla="*/ 177069 w 1811025"/>
              <a:gd name="connsiteY85" fmla="*/ 1201720 h 2359880"/>
              <a:gd name="connsiteX86" fmla="*/ 290307 w 1811025"/>
              <a:gd name="connsiteY86" fmla="*/ 873558 h 2359880"/>
              <a:gd name="connsiteX87" fmla="*/ 549910 w 1811025"/>
              <a:gd name="connsiteY87" fmla="*/ 675582 h 2359880"/>
              <a:gd name="connsiteX88" fmla="*/ 667000 w 1811025"/>
              <a:gd name="connsiteY88" fmla="*/ 663257 h 2359880"/>
              <a:gd name="connsiteX89" fmla="*/ 906576 w 1811025"/>
              <a:gd name="connsiteY89" fmla="*/ 0 h 2359880"/>
              <a:gd name="connsiteX90" fmla="*/ 1202383 w 1811025"/>
              <a:gd name="connsiteY90" fmla="*/ 295807 h 2359880"/>
              <a:gd name="connsiteX91" fmla="*/ 906576 w 1811025"/>
              <a:gd name="connsiteY91" fmla="*/ 591615 h 2359880"/>
              <a:gd name="connsiteX92" fmla="*/ 610768 w 1811025"/>
              <a:gd name="connsiteY92" fmla="*/ 295807 h 2359880"/>
              <a:gd name="connsiteX93" fmla="*/ 906576 w 1811025"/>
              <a:gd name="connsiteY93" fmla="*/ 0 h 2359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11025" h="2359880">
                <a:moveTo>
                  <a:pt x="820370" y="1647757"/>
                </a:moveTo>
                <a:cubicBezTo>
                  <a:pt x="828820" y="1646781"/>
                  <a:pt x="838208" y="1647937"/>
                  <a:pt x="848030" y="1651596"/>
                </a:cubicBezTo>
                <a:cubicBezTo>
                  <a:pt x="872680" y="1660840"/>
                  <a:pt x="890398" y="1679328"/>
                  <a:pt x="896560" y="1704749"/>
                </a:cubicBezTo>
                <a:cubicBezTo>
                  <a:pt x="901953" y="1727088"/>
                  <a:pt x="915819" y="1737873"/>
                  <a:pt x="934307" y="1746347"/>
                </a:cubicBezTo>
                <a:cubicBezTo>
                  <a:pt x="958187" y="1757132"/>
                  <a:pt x="983609" y="1764065"/>
                  <a:pt x="1008259" y="1770998"/>
                </a:cubicBezTo>
                <a:cubicBezTo>
                  <a:pt x="1031369" y="1777930"/>
                  <a:pt x="1055250" y="1784093"/>
                  <a:pt x="1075278" y="1797959"/>
                </a:cubicBezTo>
                <a:cubicBezTo>
                  <a:pt x="1103010" y="1817217"/>
                  <a:pt x="1115335" y="1856504"/>
                  <a:pt x="1099929" y="1884236"/>
                </a:cubicBezTo>
                <a:cubicBezTo>
                  <a:pt x="1078360" y="1922753"/>
                  <a:pt x="1063723" y="1964351"/>
                  <a:pt x="1050627" y="2005949"/>
                </a:cubicBezTo>
                <a:cubicBezTo>
                  <a:pt x="1028288" y="2074508"/>
                  <a:pt x="975905" y="2106862"/>
                  <a:pt x="911197" y="2120728"/>
                </a:cubicBezTo>
                <a:cubicBezTo>
                  <a:pt x="874221" y="2128432"/>
                  <a:pt x="841097" y="2112254"/>
                  <a:pt x="814905" y="2084523"/>
                </a:cubicBezTo>
                <a:cubicBezTo>
                  <a:pt x="795647" y="2063724"/>
                  <a:pt x="784092" y="2038303"/>
                  <a:pt x="767915" y="2015963"/>
                </a:cubicBezTo>
                <a:cubicBezTo>
                  <a:pt x="744035" y="1984380"/>
                  <a:pt x="725546" y="1982839"/>
                  <a:pt x="697815" y="2010571"/>
                </a:cubicBezTo>
                <a:cubicBezTo>
                  <a:pt x="687030" y="2021355"/>
                  <a:pt x="676245" y="2032140"/>
                  <a:pt x="661609" y="2037532"/>
                </a:cubicBezTo>
                <a:cubicBezTo>
                  <a:pt x="619241" y="2052939"/>
                  <a:pt x="587657" y="2026748"/>
                  <a:pt x="595361" y="1982069"/>
                </a:cubicBezTo>
                <a:cubicBezTo>
                  <a:pt x="597671" y="1970514"/>
                  <a:pt x="600752" y="1957418"/>
                  <a:pt x="609996" y="1951256"/>
                </a:cubicBezTo>
                <a:cubicBezTo>
                  <a:pt x="656987" y="1919672"/>
                  <a:pt x="698585" y="1875763"/>
                  <a:pt x="765604" y="1876533"/>
                </a:cubicBezTo>
                <a:cubicBezTo>
                  <a:pt x="801039" y="1875763"/>
                  <a:pt x="831852" y="1891940"/>
                  <a:pt x="854193" y="1922753"/>
                </a:cubicBezTo>
                <a:cubicBezTo>
                  <a:pt x="865747" y="1938930"/>
                  <a:pt x="874221" y="1935078"/>
                  <a:pt x="885006" y="1922753"/>
                </a:cubicBezTo>
                <a:cubicBezTo>
                  <a:pt x="904264" y="1899643"/>
                  <a:pt x="905805" y="1873451"/>
                  <a:pt x="887317" y="1846490"/>
                </a:cubicBezTo>
                <a:cubicBezTo>
                  <a:pt x="869599" y="1820299"/>
                  <a:pt x="845718" y="1800270"/>
                  <a:pt x="823379" y="1777930"/>
                </a:cubicBezTo>
                <a:cubicBezTo>
                  <a:pt x="802580" y="1757132"/>
                  <a:pt x="787944" y="1733252"/>
                  <a:pt x="783322" y="1703978"/>
                </a:cubicBezTo>
                <a:cubicBezTo>
                  <a:pt x="778122" y="1672780"/>
                  <a:pt x="795021" y="1650681"/>
                  <a:pt x="820370" y="1647757"/>
                </a:cubicBezTo>
                <a:close/>
                <a:moveTo>
                  <a:pt x="1042921" y="1532964"/>
                </a:moveTo>
                <a:cubicBezTo>
                  <a:pt x="1102238" y="1532964"/>
                  <a:pt x="1145376" y="1579183"/>
                  <a:pt x="1144606" y="1643121"/>
                </a:cubicBezTo>
                <a:cubicBezTo>
                  <a:pt x="1144606" y="1701666"/>
                  <a:pt x="1106860" y="1742493"/>
                  <a:pt x="1054477" y="1742493"/>
                </a:cubicBezTo>
                <a:cubicBezTo>
                  <a:pt x="989769" y="1742493"/>
                  <a:pt x="942779" y="1695503"/>
                  <a:pt x="942008" y="1631566"/>
                </a:cubicBezTo>
                <a:cubicBezTo>
                  <a:pt x="942008" y="1569169"/>
                  <a:pt x="978213" y="1533734"/>
                  <a:pt x="1042921" y="1532964"/>
                </a:cubicBezTo>
                <a:close/>
                <a:moveTo>
                  <a:pt x="893478" y="1457470"/>
                </a:moveTo>
                <a:cubicBezTo>
                  <a:pt x="682407" y="1457470"/>
                  <a:pt x="510623" y="1628484"/>
                  <a:pt x="510623" y="1840326"/>
                </a:cubicBezTo>
                <a:cubicBezTo>
                  <a:pt x="510623" y="2052166"/>
                  <a:pt x="683177" y="2223180"/>
                  <a:pt x="894248" y="2223180"/>
                </a:cubicBezTo>
                <a:cubicBezTo>
                  <a:pt x="1105320" y="2223180"/>
                  <a:pt x="1277104" y="2052166"/>
                  <a:pt x="1277104" y="1840326"/>
                </a:cubicBezTo>
                <a:cubicBezTo>
                  <a:pt x="1277104" y="1628484"/>
                  <a:pt x="1104549" y="1457470"/>
                  <a:pt x="893478" y="1457470"/>
                </a:cubicBezTo>
                <a:close/>
                <a:moveTo>
                  <a:pt x="667000" y="663257"/>
                </a:moveTo>
                <a:cubicBezTo>
                  <a:pt x="806431" y="663257"/>
                  <a:pt x="945861" y="664028"/>
                  <a:pt x="1085291" y="664028"/>
                </a:cubicBezTo>
                <a:cubicBezTo>
                  <a:pt x="1094535" y="664028"/>
                  <a:pt x="1103009" y="664798"/>
                  <a:pt x="1112253" y="665568"/>
                </a:cubicBezTo>
                <a:cubicBezTo>
                  <a:pt x="1213936" y="665568"/>
                  <a:pt x="1312539" y="674812"/>
                  <a:pt x="1401898" y="730276"/>
                </a:cubicBezTo>
                <a:cubicBezTo>
                  <a:pt x="1441184" y="752616"/>
                  <a:pt x="1472768" y="782659"/>
                  <a:pt x="1493568" y="821945"/>
                </a:cubicBezTo>
                <a:cubicBezTo>
                  <a:pt x="1539018" y="908223"/>
                  <a:pt x="1579845" y="996811"/>
                  <a:pt x="1604496" y="1091562"/>
                </a:cubicBezTo>
                <a:cubicBezTo>
                  <a:pt x="1606036" y="1097725"/>
                  <a:pt x="1606807" y="1103888"/>
                  <a:pt x="1607577" y="1110050"/>
                </a:cubicBezTo>
                <a:cubicBezTo>
                  <a:pt x="1646093" y="1254103"/>
                  <a:pt x="1695395" y="1395843"/>
                  <a:pt x="1726208" y="1542207"/>
                </a:cubicBezTo>
                <a:cubicBezTo>
                  <a:pt x="1727748" y="1548369"/>
                  <a:pt x="1730060" y="1553762"/>
                  <a:pt x="1731600" y="1559924"/>
                </a:cubicBezTo>
                <a:cubicBezTo>
                  <a:pt x="1731600" y="1559924"/>
                  <a:pt x="1731600" y="1560695"/>
                  <a:pt x="1731600" y="1560695"/>
                </a:cubicBezTo>
                <a:cubicBezTo>
                  <a:pt x="1763955" y="1643890"/>
                  <a:pt x="1795538" y="1727087"/>
                  <a:pt x="1808634" y="1815675"/>
                </a:cubicBezTo>
                <a:cubicBezTo>
                  <a:pt x="1819418" y="1889626"/>
                  <a:pt x="1793998" y="1936617"/>
                  <a:pt x="1726979" y="1953564"/>
                </a:cubicBezTo>
                <a:cubicBezTo>
                  <a:pt x="1654567" y="1973592"/>
                  <a:pt x="1589089" y="1944320"/>
                  <a:pt x="1563668" y="1878842"/>
                </a:cubicBezTo>
                <a:cubicBezTo>
                  <a:pt x="1542869" y="1825689"/>
                  <a:pt x="1527462" y="1770225"/>
                  <a:pt x="1515137" y="1714761"/>
                </a:cubicBezTo>
                <a:cubicBezTo>
                  <a:pt x="1472768" y="1553762"/>
                  <a:pt x="1421926" y="1395073"/>
                  <a:pt x="1386492" y="1231762"/>
                </a:cubicBezTo>
                <a:cubicBezTo>
                  <a:pt x="1381099" y="1205571"/>
                  <a:pt x="1371855" y="1181691"/>
                  <a:pt x="1364922" y="1157040"/>
                </a:cubicBezTo>
                <a:cubicBezTo>
                  <a:pt x="1354137" y="1140093"/>
                  <a:pt x="1346434" y="1122375"/>
                  <a:pt x="1333338" y="1107739"/>
                </a:cubicBezTo>
                <a:cubicBezTo>
                  <a:pt x="1321013" y="1093873"/>
                  <a:pt x="1306377" y="1082318"/>
                  <a:pt x="1287119" y="1079237"/>
                </a:cubicBezTo>
                <a:cubicBezTo>
                  <a:pt x="1250912" y="1073074"/>
                  <a:pt x="1234736" y="1088481"/>
                  <a:pt x="1239358" y="1124687"/>
                </a:cubicBezTo>
                <a:cubicBezTo>
                  <a:pt x="1240128" y="1133160"/>
                  <a:pt x="1240898" y="1142404"/>
                  <a:pt x="1241669" y="1150878"/>
                </a:cubicBezTo>
                <a:cubicBezTo>
                  <a:pt x="1243210" y="1153959"/>
                  <a:pt x="1243979" y="1156270"/>
                  <a:pt x="1243979" y="1158581"/>
                </a:cubicBezTo>
                <a:cubicBezTo>
                  <a:pt x="1280956" y="1284916"/>
                  <a:pt x="1320243" y="1409709"/>
                  <a:pt x="1349515" y="1537584"/>
                </a:cubicBezTo>
                <a:cubicBezTo>
                  <a:pt x="1385721" y="1646201"/>
                  <a:pt x="1425778" y="1752507"/>
                  <a:pt x="1446577" y="1864976"/>
                </a:cubicBezTo>
                <a:cubicBezTo>
                  <a:pt x="1458902" y="1909655"/>
                  <a:pt x="1471228" y="1954334"/>
                  <a:pt x="1483553" y="1999014"/>
                </a:cubicBezTo>
                <a:cubicBezTo>
                  <a:pt x="1514367" y="2106090"/>
                  <a:pt x="1544409" y="2213166"/>
                  <a:pt x="1575993" y="2320243"/>
                </a:cubicBezTo>
                <a:cubicBezTo>
                  <a:pt x="1582156" y="2340271"/>
                  <a:pt x="1571371" y="2346434"/>
                  <a:pt x="1555965" y="2350286"/>
                </a:cubicBezTo>
                <a:cubicBezTo>
                  <a:pt x="1505893" y="2363381"/>
                  <a:pt x="1455051" y="2359529"/>
                  <a:pt x="1404209" y="2358759"/>
                </a:cubicBezTo>
                <a:cubicBezTo>
                  <a:pt x="1369544" y="2357989"/>
                  <a:pt x="1334879" y="2355677"/>
                  <a:pt x="1300214" y="2354137"/>
                </a:cubicBezTo>
                <a:cubicBezTo>
                  <a:pt x="1293281" y="2354137"/>
                  <a:pt x="1287119" y="2354907"/>
                  <a:pt x="1280186" y="2354907"/>
                </a:cubicBezTo>
                <a:cubicBezTo>
                  <a:pt x="1275563" y="2357219"/>
                  <a:pt x="1271712" y="2357989"/>
                  <a:pt x="1267090" y="2357989"/>
                </a:cubicBezTo>
                <a:cubicBezTo>
                  <a:pt x="1263238" y="2358759"/>
                  <a:pt x="1260157" y="2359529"/>
                  <a:pt x="1256305" y="2359529"/>
                </a:cubicBezTo>
                <a:cubicBezTo>
                  <a:pt x="1113794" y="2359529"/>
                  <a:pt x="971281" y="2359529"/>
                  <a:pt x="828770" y="2359529"/>
                </a:cubicBezTo>
                <a:cubicBezTo>
                  <a:pt x="696273" y="2358759"/>
                  <a:pt x="564546" y="2358759"/>
                  <a:pt x="432049" y="2358759"/>
                </a:cubicBezTo>
                <a:cubicBezTo>
                  <a:pt x="424345" y="2358759"/>
                  <a:pt x="415871" y="2356448"/>
                  <a:pt x="408169" y="2354907"/>
                </a:cubicBezTo>
                <a:cubicBezTo>
                  <a:pt x="355015" y="2354907"/>
                  <a:pt x="301092" y="2354907"/>
                  <a:pt x="247939" y="2353367"/>
                </a:cubicBezTo>
                <a:cubicBezTo>
                  <a:pt x="220207" y="2353367"/>
                  <a:pt x="217126" y="2347974"/>
                  <a:pt x="230221" y="2323324"/>
                </a:cubicBezTo>
                <a:cubicBezTo>
                  <a:pt x="260264" y="2264779"/>
                  <a:pt x="271049" y="2200071"/>
                  <a:pt x="285686" y="2136903"/>
                </a:cubicBezTo>
                <a:cubicBezTo>
                  <a:pt x="297240" y="2085291"/>
                  <a:pt x="315729" y="2035219"/>
                  <a:pt x="331135" y="1984377"/>
                </a:cubicBezTo>
                <a:cubicBezTo>
                  <a:pt x="331135" y="1982067"/>
                  <a:pt x="331905" y="1980525"/>
                  <a:pt x="332676" y="1978215"/>
                </a:cubicBezTo>
                <a:cubicBezTo>
                  <a:pt x="351163" y="1891937"/>
                  <a:pt x="372733" y="1806431"/>
                  <a:pt x="401236" y="1722464"/>
                </a:cubicBezTo>
                <a:cubicBezTo>
                  <a:pt x="446685" y="1586115"/>
                  <a:pt x="482120" y="1446685"/>
                  <a:pt x="520637" y="1308026"/>
                </a:cubicBezTo>
                <a:cubicBezTo>
                  <a:pt x="522948" y="1298782"/>
                  <a:pt x="526800" y="1289537"/>
                  <a:pt x="529881" y="1280294"/>
                </a:cubicBezTo>
                <a:cubicBezTo>
                  <a:pt x="541436" y="1239466"/>
                  <a:pt x="552991" y="1198638"/>
                  <a:pt x="563776" y="1157040"/>
                </a:cubicBezTo>
                <a:cubicBezTo>
                  <a:pt x="569938" y="1136241"/>
                  <a:pt x="577642" y="1113131"/>
                  <a:pt x="555302" y="1098495"/>
                </a:cubicBezTo>
                <a:cubicBezTo>
                  <a:pt x="533733" y="1084629"/>
                  <a:pt x="512934" y="1096955"/>
                  <a:pt x="494445" y="1110821"/>
                </a:cubicBezTo>
                <a:cubicBezTo>
                  <a:pt x="469795" y="1130079"/>
                  <a:pt x="456699" y="1156270"/>
                  <a:pt x="447455" y="1186313"/>
                </a:cubicBezTo>
                <a:cubicBezTo>
                  <a:pt x="416642" y="1289537"/>
                  <a:pt x="385058" y="1392762"/>
                  <a:pt x="354245" y="1495986"/>
                </a:cubicBezTo>
                <a:cubicBezTo>
                  <a:pt x="334986" y="1583805"/>
                  <a:pt x="308025" y="1670081"/>
                  <a:pt x="284915" y="1757129"/>
                </a:cubicBezTo>
                <a:cubicBezTo>
                  <a:pt x="277212" y="1785632"/>
                  <a:pt x="269508" y="1813363"/>
                  <a:pt x="264116" y="1842636"/>
                </a:cubicBezTo>
                <a:cubicBezTo>
                  <a:pt x="245628" y="1937387"/>
                  <a:pt x="151647" y="1986689"/>
                  <a:pt x="63059" y="1948942"/>
                </a:cubicBezTo>
                <a:cubicBezTo>
                  <a:pt x="23773" y="1931995"/>
                  <a:pt x="6055" y="1899641"/>
                  <a:pt x="1432" y="1858813"/>
                </a:cubicBezTo>
                <a:cubicBezTo>
                  <a:pt x="-3960" y="1811823"/>
                  <a:pt x="6055" y="1767914"/>
                  <a:pt x="28394" y="1727087"/>
                </a:cubicBezTo>
                <a:cubicBezTo>
                  <a:pt x="83088" y="1566857"/>
                  <a:pt x="115442" y="1399695"/>
                  <a:pt x="167824" y="1238695"/>
                </a:cubicBezTo>
                <a:cubicBezTo>
                  <a:pt x="168595" y="1224059"/>
                  <a:pt x="172447" y="1212504"/>
                  <a:pt x="177069" y="1201720"/>
                </a:cubicBezTo>
                <a:cubicBezTo>
                  <a:pt x="206341" y="1090022"/>
                  <a:pt x="241777" y="979864"/>
                  <a:pt x="290307" y="873558"/>
                </a:cubicBezTo>
                <a:cubicBezTo>
                  <a:pt x="341920" y="759549"/>
                  <a:pt x="432049" y="700233"/>
                  <a:pt x="549910" y="675582"/>
                </a:cubicBezTo>
                <a:cubicBezTo>
                  <a:pt x="588426" y="667109"/>
                  <a:pt x="627713" y="663257"/>
                  <a:pt x="667000" y="663257"/>
                </a:cubicBezTo>
                <a:close/>
                <a:moveTo>
                  <a:pt x="906576" y="0"/>
                </a:moveTo>
                <a:cubicBezTo>
                  <a:pt x="1069946" y="0"/>
                  <a:pt x="1202383" y="132438"/>
                  <a:pt x="1202383" y="295807"/>
                </a:cubicBezTo>
                <a:cubicBezTo>
                  <a:pt x="1202383" y="459178"/>
                  <a:pt x="1069946" y="591615"/>
                  <a:pt x="906576" y="591615"/>
                </a:cubicBezTo>
                <a:cubicBezTo>
                  <a:pt x="743206" y="591615"/>
                  <a:pt x="610768" y="459178"/>
                  <a:pt x="610768" y="295807"/>
                </a:cubicBezTo>
                <a:cubicBezTo>
                  <a:pt x="610768" y="132438"/>
                  <a:pt x="743206" y="0"/>
                  <a:pt x="906576" y="0"/>
                </a:cubicBezTo>
                <a:close/>
              </a:path>
            </a:pathLst>
          </a:custGeom>
          <a:solidFill>
            <a:schemeClr val="bg1"/>
          </a:solidFill>
          <a:ln w="8077" cap="flat">
            <a:noFill/>
            <a:prstDash val="solid"/>
            <a:miter/>
          </a:ln>
        </p:spPr>
        <p:txBody>
          <a:bodyPr wrap="square" rtlCol="0" anchor="ctr">
            <a:noAutofit/>
          </a:bodyPr>
          <a:lstStyle/>
          <a:p>
            <a:endParaRPr lang="en-US"/>
          </a:p>
        </p:txBody>
      </p:sp>
      <p:grpSp>
        <p:nvGrpSpPr>
          <p:cNvPr id="138" name="Group 137">
            <a:extLst>
              <a:ext uri="{FF2B5EF4-FFF2-40B4-BE49-F238E27FC236}">
                <a16:creationId xmlns:a16="http://schemas.microsoft.com/office/drawing/2014/main" xmlns="" id="{D9A15FDC-99E3-419B-8BC2-12AF89103D11}"/>
              </a:ext>
            </a:extLst>
          </p:cNvPr>
          <p:cNvGrpSpPr/>
          <p:nvPr/>
        </p:nvGrpSpPr>
        <p:grpSpPr>
          <a:xfrm>
            <a:off x="7544161" y="0"/>
            <a:ext cx="4664052" cy="6874730"/>
            <a:chOff x="7544161" y="0"/>
            <a:chExt cx="4664052" cy="6874730"/>
          </a:xfrm>
        </p:grpSpPr>
        <p:sp>
          <p:nvSpPr>
            <p:cNvPr id="111" name="Freeform: Shape 110">
              <a:extLst>
                <a:ext uri="{FF2B5EF4-FFF2-40B4-BE49-F238E27FC236}">
                  <a16:creationId xmlns:a16="http://schemas.microsoft.com/office/drawing/2014/main" xmlns="" id="{61160D77-E774-4955-AC6F-A8DE414533C5}"/>
                </a:ext>
              </a:extLst>
            </p:cNvPr>
            <p:cNvSpPr/>
            <p:nvPr/>
          </p:nvSpPr>
          <p:spPr>
            <a:xfrm flipH="1">
              <a:off x="7590661" y="181525"/>
              <a:ext cx="4397702" cy="5595588"/>
            </a:xfrm>
            <a:custGeom>
              <a:avLst/>
              <a:gdLst>
                <a:gd name="connsiteX0" fmla="*/ 4096716 w 4377224"/>
                <a:gd name="connsiteY0" fmla="*/ 5016915 h 5569532"/>
                <a:gd name="connsiteX1" fmla="*/ 3843761 w 4377224"/>
                <a:gd name="connsiteY1" fmla="*/ 5091141 h 5569532"/>
                <a:gd name="connsiteX2" fmla="*/ 3793755 w 4377224"/>
                <a:gd name="connsiteY2" fmla="*/ 5184901 h 5569532"/>
                <a:gd name="connsiteX3" fmla="*/ 3806258 w 4377224"/>
                <a:gd name="connsiteY3" fmla="*/ 5316164 h 5569532"/>
                <a:gd name="connsiteX4" fmla="*/ 3807821 w 4377224"/>
                <a:gd name="connsiteY4" fmla="*/ 5380233 h 5569532"/>
                <a:gd name="connsiteX5" fmla="*/ 3821885 w 4377224"/>
                <a:gd name="connsiteY5" fmla="*/ 5484932 h 5569532"/>
                <a:gd name="connsiteX6" fmla="*/ 3834385 w 4377224"/>
                <a:gd name="connsiteY6" fmla="*/ 5486496 h 5569532"/>
                <a:gd name="connsiteX7" fmla="*/ 3931271 w 4377224"/>
                <a:gd name="connsiteY7" fmla="*/ 5498996 h 5569532"/>
                <a:gd name="connsiteX8" fmla="*/ 4359438 w 4377224"/>
                <a:gd name="connsiteY8" fmla="*/ 5564629 h 5569532"/>
                <a:gd name="connsiteX9" fmla="*/ 4368814 w 4377224"/>
                <a:gd name="connsiteY9" fmla="*/ 5566189 h 5569532"/>
                <a:gd name="connsiteX10" fmla="*/ 4370378 w 4377224"/>
                <a:gd name="connsiteY10" fmla="*/ 5370857 h 5569532"/>
                <a:gd name="connsiteX11" fmla="*/ 4368814 w 4377224"/>
                <a:gd name="connsiteY11" fmla="*/ 5188027 h 5569532"/>
                <a:gd name="connsiteX12" fmla="*/ 4348498 w 4377224"/>
                <a:gd name="connsiteY12" fmla="*/ 5130208 h 5569532"/>
                <a:gd name="connsiteX13" fmla="*/ 4096716 w 4377224"/>
                <a:gd name="connsiteY13" fmla="*/ 5016915 h 5569532"/>
                <a:gd name="connsiteX14" fmla="*/ 443414 w 4377224"/>
                <a:gd name="connsiteY14" fmla="*/ 3369092 h 5569532"/>
                <a:gd name="connsiteX15" fmla="*/ 223078 w 4377224"/>
                <a:gd name="connsiteY15" fmla="*/ 3403469 h 5569532"/>
                <a:gd name="connsiteX16" fmla="*/ 7432 w 4377224"/>
                <a:gd name="connsiteY16" fmla="*/ 3489415 h 5569532"/>
                <a:gd name="connsiteX17" fmla="*/ 93378 w 4377224"/>
                <a:gd name="connsiteY17" fmla="*/ 4122291 h 5569532"/>
                <a:gd name="connsiteX18" fmla="*/ 238705 w 4377224"/>
                <a:gd name="connsiteY18" fmla="*/ 4192610 h 5569532"/>
                <a:gd name="connsiteX19" fmla="*/ 288711 w 4377224"/>
                <a:gd name="connsiteY19" fmla="*/ 4178547 h 5569532"/>
                <a:gd name="connsiteX20" fmla="*/ 404347 w 4377224"/>
                <a:gd name="connsiteY20" fmla="*/ 4137917 h 5569532"/>
                <a:gd name="connsiteX21" fmla="*/ 616870 w 4377224"/>
                <a:gd name="connsiteY21" fmla="*/ 4041034 h 5569532"/>
                <a:gd name="connsiteX22" fmla="*/ 474667 w 4377224"/>
                <a:gd name="connsiteY22" fmla="*/ 4028531 h 5569532"/>
                <a:gd name="connsiteX23" fmla="*/ 434037 w 4377224"/>
                <a:gd name="connsiteY23" fmla="*/ 3989465 h 5569532"/>
                <a:gd name="connsiteX24" fmla="*/ 387158 w 4377224"/>
                <a:gd name="connsiteY24" fmla="*/ 3476915 h 5569532"/>
                <a:gd name="connsiteX25" fmla="*/ 443414 w 4377224"/>
                <a:gd name="connsiteY25" fmla="*/ 3369092 h 5569532"/>
                <a:gd name="connsiteX26" fmla="*/ 1291941 w 4377224"/>
                <a:gd name="connsiteY26" fmla="*/ 0 h 5569532"/>
                <a:gd name="connsiteX27" fmla="*/ 1177868 w 4377224"/>
                <a:gd name="connsiteY27" fmla="*/ 98447 h 5569532"/>
                <a:gd name="connsiteX28" fmla="*/ 1140363 w 4377224"/>
                <a:gd name="connsiteY28" fmla="*/ 217209 h 5569532"/>
                <a:gd name="connsiteX29" fmla="*/ 1220059 w 4377224"/>
                <a:gd name="connsiteY29" fmla="*/ 309406 h 5569532"/>
                <a:gd name="connsiteX30" fmla="*/ 1351321 w 4377224"/>
                <a:gd name="connsiteY30" fmla="*/ 482861 h 5569532"/>
                <a:gd name="connsiteX31" fmla="*/ 1874812 w 4377224"/>
                <a:gd name="connsiteY31" fmla="*/ 1723611 h 5569532"/>
                <a:gd name="connsiteX32" fmla="*/ 1977948 w 4377224"/>
                <a:gd name="connsiteY32" fmla="*/ 2243977 h 5569532"/>
                <a:gd name="connsiteX33" fmla="*/ 2084210 w 4377224"/>
                <a:gd name="connsiteY33" fmla="*/ 2873727 h 5569532"/>
                <a:gd name="connsiteX34" fmla="*/ 2181093 w 4377224"/>
                <a:gd name="connsiteY34" fmla="*/ 3817572 h 5569532"/>
                <a:gd name="connsiteX35" fmla="*/ 2213909 w 4377224"/>
                <a:gd name="connsiteY35" fmla="*/ 4425448 h 5569532"/>
                <a:gd name="connsiteX36" fmla="*/ 2218596 w 4377224"/>
                <a:gd name="connsiteY36" fmla="*/ 4514518 h 5569532"/>
                <a:gd name="connsiteX37" fmla="*/ 2762403 w 4377224"/>
                <a:gd name="connsiteY37" fmla="*/ 4492641 h 5569532"/>
                <a:gd name="connsiteX38" fmla="*/ 2837409 w 4377224"/>
                <a:gd name="connsiteY38" fmla="*/ 4489515 h 5569532"/>
                <a:gd name="connsiteX39" fmla="*/ 2848349 w 4377224"/>
                <a:gd name="connsiteY39" fmla="*/ 4361378 h 5569532"/>
                <a:gd name="connsiteX40" fmla="*/ 2831159 w 4377224"/>
                <a:gd name="connsiteY40" fmla="*/ 4051970 h 5569532"/>
                <a:gd name="connsiteX41" fmla="*/ 2663954 w 4377224"/>
                <a:gd name="connsiteY41" fmla="*/ 2209598 h 5569532"/>
                <a:gd name="connsiteX42" fmla="*/ 2426431 w 4377224"/>
                <a:gd name="connsiteY42" fmla="*/ 1068858 h 5569532"/>
                <a:gd name="connsiteX43" fmla="*/ 2318608 w 4377224"/>
                <a:gd name="connsiteY43" fmla="*/ 223459 h 5569532"/>
                <a:gd name="connsiteX44" fmla="*/ 2296729 w 4377224"/>
                <a:gd name="connsiteY44" fmla="*/ 195332 h 5569532"/>
                <a:gd name="connsiteX45" fmla="*/ 2257663 w 4377224"/>
                <a:gd name="connsiteY45" fmla="*/ 245338 h 5569532"/>
                <a:gd name="connsiteX46" fmla="*/ 2070144 w 4377224"/>
                <a:gd name="connsiteY46" fmla="*/ 600060 h 5569532"/>
                <a:gd name="connsiteX47" fmla="*/ 1951384 w 4377224"/>
                <a:gd name="connsiteY47" fmla="*/ 614124 h 5569532"/>
                <a:gd name="connsiteX48" fmla="*/ 1370074 w 4377224"/>
                <a:gd name="connsiteY48" fmla="*/ 135952 h 5569532"/>
                <a:gd name="connsiteX49" fmla="*/ 1291941 w 4377224"/>
                <a:gd name="connsiteY49" fmla="*/ 0 h 5569532"/>
                <a:gd name="connsiteX0" fmla="*/ 4096716 w 4377224"/>
                <a:gd name="connsiteY0" fmla="*/ 5016915 h 5569532"/>
                <a:gd name="connsiteX1" fmla="*/ 3843761 w 4377224"/>
                <a:gd name="connsiteY1" fmla="*/ 5091141 h 5569532"/>
                <a:gd name="connsiteX2" fmla="*/ 3793755 w 4377224"/>
                <a:gd name="connsiteY2" fmla="*/ 5184901 h 5569532"/>
                <a:gd name="connsiteX3" fmla="*/ 3806258 w 4377224"/>
                <a:gd name="connsiteY3" fmla="*/ 5316164 h 5569532"/>
                <a:gd name="connsiteX4" fmla="*/ 3807821 w 4377224"/>
                <a:gd name="connsiteY4" fmla="*/ 5380233 h 5569532"/>
                <a:gd name="connsiteX5" fmla="*/ 3821885 w 4377224"/>
                <a:gd name="connsiteY5" fmla="*/ 5484932 h 5569532"/>
                <a:gd name="connsiteX6" fmla="*/ 3834385 w 4377224"/>
                <a:gd name="connsiteY6" fmla="*/ 5486496 h 5569532"/>
                <a:gd name="connsiteX7" fmla="*/ 3931271 w 4377224"/>
                <a:gd name="connsiteY7" fmla="*/ 5498996 h 5569532"/>
                <a:gd name="connsiteX8" fmla="*/ 4359438 w 4377224"/>
                <a:gd name="connsiteY8" fmla="*/ 5564629 h 5569532"/>
                <a:gd name="connsiteX9" fmla="*/ 4368814 w 4377224"/>
                <a:gd name="connsiteY9" fmla="*/ 5566189 h 5569532"/>
                <a:gd name="connsiteX10" fmla="*/ 4370378 w 4377224"/>
                <a:gd name="connsiteY10" fmla="*/ 5370857 h 5569532"/>
                <a:gd name="connsiteX11" fmla="*/ 4368814 w 4377224"/>
                <a:gd name="connsiteY11" fmla="*/ 5188027 h 5569532"/>
                <a:gd name="connsiteX12" fmla="*/ 4348498 w 4377224"/>
                <a:gd name="connsiteY12" fmla="*/ 5130208 h 5569532"/>
                <a:gd name="connsiteX13" fmla="*/ 4096716 w 4377224"/>
                <a:gd name="connsiteY13" fmla="*/ 5016915 h 5569532"/>
                <a:gd name="connsiteX14" fmla="*/ 443414 w 4377224"/>
                <a:gd name="connsiteY14" fmla="*/ 3369092 h 5569532"/>
                <a:gd name="connsiteX15" fmla="*/ 223078 w 4377224"/>
                <a:gd name="connsiteY15" fmla="*/ 3403469 h 5569532"/>
                <a:gd name="connsiteX16" fmla="*/ 7432 w 4377224"/>
                <a:gd name="connsiteY16" fmla="*/ 3489415 h 5569532"/>
                <a:gd name="connsiteX17" fmla="*/ 93378 w 4377224"/>
                <a:gd name="connsiteY17" fmla="*/ 4122291 h 5569532"/>
                <a:gd name="connsiteX18" fmla="*/ 238705 w 4377224"/>
                <a:gd name="connsiteY18" fmla="*/ 4192610 h 5569532"/>
                <a:gd name="connsiteX19" fmla="*/ 288711 w 4377224"/>
                <a:gd name="connsiteY19" fmla="*/ 4178547 h 5569532"/>
                <a:gd name="connsiteX20" fmla="*/ 404347 w 4377224"/>
                <a:gd name="connsiteY20" fmla="*/ 4137917 h 5569532"/>
                <a:gd name="connsiteX21" fmla="*/ 616870 w 4377224"/>
                <a:gd name="connsiteY21" fmla="*/ 4041034 h 5569532"/>
                <a:gd name="connsiteX22" fmla="*/ 474667 w 4377224"/>
                <a:gd name="connsiteY22" fmla="*/ 4028531 h 5569532"/>
                <a:gd name="connsiteX23" fmla="*/ 434037 w 4377224"/>
                <a:gd name="connsiteY23" fmla="*/ 3989465 h 5569532"/>
                <a:gd name="connsiteX24" fmla="*/ 387158 w 4377224"/>
                <a:gd name="connsiteY24" fmla="*/ 3476915 h 5569532"/>
                <a:gd name="connsiteX25" fmla="*/ 443414 w 4377224"/>
                <a:gd name="connsiteY25" fmla="*/ 3369092 h 5569532"/>
                <a:gd name="connsiteX26" fmla="*/ 1291941 w 4377224"/>
                <a:gd name="connsiteY26" fmla="*/ 0 h 5569532"/>
                <a:gd name="connsiteX27" fmla="*/ 1177868 w 4377224"/>
                <a:gd name="connsiteY27" fmla="*/ 98447 h 5569532"/>
                <a:gd name="connsiteX28" fmla="*/ 1140363 w 4377224"/>
                <a:gd name="connsiteY28" fmla="*/ 217209 h 5569532"/>
                <a:gd name="connsiteX29" fmla="*/ 1220059 w 4377224"/>
                <a:gd name="connsiteY29" fmla="*/ 309406 h 5569532"/>
                <a:gd name="connsiteX30" fmla="*/ 1351321 w 4377224"/>
                <a:gd name="connsiteY30" fmla="*/ 482861 h 5569532"/>
                <a:gd name="connsiteX31" fmla="*/ 1874812 w 4377224"/>
                <a:gd name="connsiteY31" fmla="*/ 1723611 h 5569532"/>
                <a:gd name="connsiteX32" fmla="*/ 1977948 w 4377224"/>
                <a:gd name="connsiteY32" fmla="*/ 2243977 h 5569532"/>
                <a:gd name="connsiteX33" fmla="*/ 2084210 w 4377224"/>
                <a:gd name="connsiteY33" fmla="*/ 2873727 h 5569532"/>
                <a:gd name="connsiteX34" fmla="*/ 2181093 w 4377224"/>
                <a:gd name="connsiteY34" fmla="*/ 3817572 h 5569532"/>
                <a:gd name="connsiteX35" fmla="*/ 2213909 w 4377224"/>
                <a:gd name="connsiteY35" fmla="*/ 4425448 h 5569532"/>
                <a:gd name="connsiteX36" fmla="*/ 2218596 w 4377224"/>
                <a:gd name="connsiteY36" fmla="*/ 4514518 h 5569532"/>
                <a:gd name="connsiteX37" fmla="*/ 2837409 w 4377224"/>
                <a:gd name="connsiteY37" fmla="*/ 4489515 h 5569532"/>
                <a:gd name="connsiteX38" fmla="*/ 2848349 w 4377224"/>
                <a:gd name="connsiteY38" fmla="*/ 4361378 h 5569532"/>
                <a:gd name="connsiteX39" fmla="*/ 2831159 w 4377224"/>
                <a:gd name="connsiteY39" fmla="*/ 4051970 h 5569532"/>
                <a:gd name="connsiteX40" fmla="*/ 2663954 w 4377224"/>
                <a:gd name="connsiteY40" fmla="*/ 2209598 h 5569532"/>
                <a:gd name="connsiteX41" fmla="*/ 2426431 w 4377224"/>
                <a:gd name="connsiteY41" fmla="*/ 1068858 h 5569532"/>
                <a:gd name="connsiteX42" fmla="*/ 2318608 w 4377224"/>
                <a:gd name="connsiteY42" fmla="*/ 223459 h 5569532"/>
                <a:gd name="connsiteX43" fmla="*/ 2296729 w 4377224"/>
                <a:gd name="connsiteY43" fmla="*/ 195332 h 5569532"/>
                <a:gd name="connsiteX44" fmla="*/ 2257663 w 4377224"/>
                <a:gd name="connsiteY44" fmla="*/ 245338 h 5569532"/>
                <a:gd name="connsiteX45" fmla="*/ 2070144 w 4377224"/>
                <a:gd name="connsiteY45" fmla="*/ 600060 h 5569532"/>
                <a:gd name="connsiteX46" fmla="*/ 1951384 w 4377224"/>
                <a:gd name="connsiteY46" fmla="*/ 614124 h 5569532"/>
                <a:gd name="connsiteX47" fmla="*/ 1370074 w 4377224"/>
                <a:gd name="connsiteY47" fmla="*/ 135952 h 5569532"/>
                <a:gd name="connsiteX48" fmla="*/ 1291941 w 4377224"/>
                <a:gd name="connsiteY48" fmla="*/ 0 h 5569532"/>
                <a:gd name="connsiteX0" fmla="*/ 4096716 w 4377224"/>
                <a:gd name="connsiteY0" fmla="*/ 5016915 h 5569532"/>
                <a:gd name="connsiteX1" fmla="*/ 3843761 w 4377224"/>
                <a:gd name="connsiteY1" fmla="*/ 5091141 h 5569532"/>
                <a:gd name="connsiteX2" fmla="*/ 3793755 w 4377224"/>
                <a:gd name="connsiteY2" fmla="*/ 5184901 h 5569532"/>
                <a:gd name="connsiteX3" fmla="*/ 3806258 w 4377224"/>
                <a:gd name="connsiteY3" fmla="*/ 5316164 h 5569532"/>
                <a:gd name="connsiteX4" fmla="*/ 3807821 w 4377224"/>
                <a:gd name="connsiteY4" fmla="*/ 5380233 h 5569532"/>
                <a:gd name="connsiteX5" fmla="*/ 3821885 w 4377224"/>
                <a:gd name="connsiteY5" fmla="*/ 5484932 h 5569532"/>
                <a:gd name="connsiteX6" fmla="*/ 3834385 w 4377224"/>
                <a:gd name="connsiteY6" fmla="*/ 5486496 h 5569532"/>
                <a:gd name="connsiteX7" fmla="*/ 3931271 w 4377224"/>
                <a:gd name="connsiteY7" fmla="*/ 5498996 h 5569532"/>
                <a:gd name="connsiteX8" fmla="*/ 4359438 w 4377224"/>
                <a:gd name="connsiteY8" fmla="*/ 5564629 h 5569532"/>
                <a:gd name="connsiteX9" fmla="*/ 4368814 w 4377224"/>
                <a:gd name="connsiteY9" fmla="*/ 5566189 h 5569532"/>
                <a:gd name="connsiteX10" fmla="*/ 4370378 w 4377224"/>
                <a:gd name="connsiteY10" fmla="*/ 5370857 h 5569532"/>
                <a:gd name="connsiteX11" fmla="*/ 4368814 w 4377224"/>
                <a:gd name="connsiteY11" fmla="*/ 5188027 h 5569532"/>
                <a:gd name="connsiteX12" fmla="*/ 4348498 w 4377224"/>
                <a:gd name="connsiteY12" fmla="*/ 5130208 h 5569532"/>
                <a:gd name="connsiteX13" fmla="*/ 4096716 w 4377224"/>
                <a:gd name="connsiteY13" fmla="*/ 5016915 h 5569532"/>
                <a:gd name="connsiteX14" fmla="*/ 443414 w 4377224"/>
                <a:gd name="connsiteY14" fmla="*/ 3369092 h 5569532"/>
                <a:gd name="connsiteX15" fmla="*/ 223078 w 4377224"/>
                <a:gd name="connsiteY15" fmla="*/ 3403469 h 5569532"/>
                <a:gd name="connsiteX16" fmla="*/ 7432 w 4377224"/>
                <a:gd name="connsiteY16" fmla="*/ 3489415 h 5569532"/>
                <a:gd name="connsiteX17" fmla="*/ 93378 w 4377224"/>
                <a:gd name="connsiteY17" fmla="*/ 4122291 h 5569532"/>
                <a:gd name="connsiteX18" fmla="*/ 238705 w 4377224"/>
                <a:gd name="connsiteY18" fmla="*/ 4192610 h 5569532"/>
                <a:gd name="connsiteX19" fmla="*/ 288711 w 4377224"/>
                <a:gd name="connsiteY19" fmla="*/ 4178547 h 5569532"/>
                <a:gd name="connsiteX20" fmla="*/ 404347 w 4377224"/>
                <a:gd name="connsiteY20" fmla="*/ 4137917 h 5569532"/>
                <a:gd name="connsiteX21" fmla="*/ 616870 w 4377224"/>
                <a:gd name="connsiteY21" fmla="*/ 4041034 h 5569532"/>
                <a:gd name="connsiteX22" fmla="*/ 474667 w 4377224"/>
                <a:gd name="connsiteY22" fmla="*/ 4028531 h 5569532"/>
                <a:gd name="connsiteX23" fmla="*/ 434037 w 4377224"/>
                <a:gd name="connsiteY23" fmla="*/ 3989465 h 5569532"/>
                <a:gd name="connsiteX24" fmla="*/ 387158 w 4377224"/>
                <a:gd name="connsiteY24" fmla="*/ 3476915 h 5569532"/>
                <a:gd name="connsiteX25" fmla="*/ 443414 w 4377224"/>
                <a:gd name="connsiteY25" fmla="*/ 3369092 h 5569532"/>
                <a:gd name="connsiteX26" fmla="*/ 1291941 w 4377224"/>
                <a:gd name="connsiteY26" fmla="*/ 0 h 5569532"/>
                <a:gd name="connsiteX27" fmla="*/ 1177868 w 4377224"/>
                <a:gd name="connsiteY27" fmla="*/ 98447 h 5569532"/>
                <a:gd name="connsiteX28" fmla="*/ 1140363 w 4377224"/>
                <a:gd name="connsiteY28" fmla="*/ 217209 h 5569532"/>
                <a:gd name="connsiteX29" fmla="*/ 1220059 w 4377224"/>
                <a:gd name="connsiteY29" fmla="*/ 309406 h 5569532"/>
                <a:gd name="connsiteX30" fmla="*/ 1351321 w 4377224"/>
                <a:gd name="connsiteY30" fmla="*/ 482861 h 5569532"/>
                <a:gd name="connsiteX31" fmla="*/ 1874812 w 4377224"/>
                <a:gd name="connsiteY31" fmla="*/ 1723611 h 5569532"/>
                <a:gd name="connsiteX32" fmla="*/ 1977948 w 4377224"/>
                <a:gd name="connsiteY32" fmla="*/ 2243977 h 5569532"/>
                <a:gd name="connsiteX33" fmla="*/ 2084210 w 4377224"/>
                <a:gd name="connsiteY33" fmla="*/ 2873727 h 5569532"/>
                <a:gd name="connsiteX34" fmla="*/ 2181093 w 4377224"/>
                <a:gd name="connsiteY34" fmla="*/ 3817572 h 5569532"/>
                <a:gd name="connsiteX35" fmla="*/ 2213909 w 4377224"/>
                <a:gd name="connsiteY35" fmla="*/ 4425448 h 5569532"/>
                <a:gd name="connsiteX36" fmla="*/ 2218596 w 4377224"/>
                <a:gd name="connsiteY36" fmla="*/ 4514518 h 5569532"/>
                <a:gd name="connsiteX37" fmla="*/ 2848349 w 4377224"/>
                <a:gd name="connsiteY37" fmla="*/ 4361378 h 5569532"/>
                <a:gd name="connsiteX38" fmla="*/ 2831159 w 4377224"/>
                <a:gd name="connsiteY38" fmla="*/ 4051970 h 5569532"/>
                <a:gd name="connsiteX39" fmla="*/ 2663954 w 4377224"/>
                <a:gd name="connsiteY39" fmla="*/ 2209598 h 5569532"/>
                <a:gd name="connsiteX40" fmla="*/ 2426431 w 4377224"/>
                <a:gd name="connsiteY40" fmla="*/ 1068858 h 5569532"/>
                <a:gd name="connsiteX41" fmla="*/ 2318608 w 4377224"/>
                <a:gd name="connsiteY41" fmla="*/ 223459 h 5569532"/>
                <a:gd name="connsiteX42" fmla="*/ 2296729 w 4377224"/>
                <a:gd name="connsiteY42" fmla="*/ 195332 h 5569532"/>
                <a:gd name="connsiteX43" fmla="*/ 2257663 w 4377224"/>
                <a:gd name="connsiteY43" fmla="*/ 245338 h 5569532"/>
                <a:gd name="connsiteX44" fmla="*/ 2070144 w 4377224"/>
                <a:gd name="connsiteY44" fmla="*/ 600060 h 5569532"/>
                <a:gd name="connsiteX45" fmla="*/ 1951384 w 4377224"/>
                <a:gd name="connsiteY45" fmla="*/ 614124 h 5569532"/>
                <a:gd name="connsiteX46" fmla="*/ 1370074 w 4377224"/>
                <a:gd name="connsiteY46" fmla="*/ 135952 h 5569532"/>
                <a:gd name="connsiteX47" fmla="*/ 1291941 w 4377224"/>
                <a:gd name="connsiteY47" fmla="*/ 0 h 5569532"/>
                <a:gd name="connsiteX0" fmla="*/ 4096716 w 4377224"/>
                <a:gd name="connsiteY0" fmla="*/ 5016915 h 5569532"/>
                <a:gd name="connsiteX1" fmla="*/ 3843761 w 4377224"/>
                <a:gd name="connsiteY1" fmla="*/ 5091141 h 5569532"/>
                <a:gd name="connsiteX2" fmla="*/ 3793755 w 4377224"/>
                <a:gd name="connsiteY2" fmla="*/ 5184901 h 5569532"/>
                <a:gd name="connsiteX3" fmla="*/ 3806258 w 4377224"/>
                <a:gd name="connsiteY3" fmla="*/ 5316164 h 5569532"/>
                <a:gd name="connsiteX4" fmla="*/ 3807821 w 4377224"/>
                <a:gd name="connsiteY4" fmla="*/ 5380233 h 5569532"/>
                <a:gd name="connsiteX5" fmla="*/ 3821885 w 4377224"/>
                <a:gd name="connsiteY5" fmla="*/ 5484932 h 5569532"/>
                <a:gd name="connsiteX6" fmla="*/ 3834385 w 4377224"/>
                <a:gd name="connsiteY6" fmla="*/ 5486496 h 5569532"/>
                <a:gd name="connsiteX7" fmla="*/ 3931271 w 4377224"/>
                <a:gd name="connsiteY7" fmla="*/ 5498996 h 5569532"/>
                <a:gd name="connsiteX8" fmla="*/ 4359438 w 4377224"/>
                <a:gd name="connsiteY8" fmla="*/ 5564629 h 5569532"/>
                <a:gd name="connsiteX9" fmla="*/ 4368814 w 4377224"/>
                <a:gd name="connsiteY9" fmla="*/ 5566189 h 5569532"/>
                <a:gd name="connsiteX10" fmla="*/ 4370378 w 4377224"/>
                <a:gd name="connsiteY10" fmla="*/ 5370857 h 5569532"/>
                <a:gd name="connsiteX11" fmla="*/ 4368814 w 4377224"/>
                <a:gd name="connsiteY11" fmla="*/ 5188027 h 5569532"/>
                <a:gd name="connsiteX12" fmla="*/ 4348498 w 4377224"/>
                <a:gd name="connsiteY12" fmla="*/ 5130208 h 5569532"/>
                <a:gd name="connsiteX13" fmla="*/ 4096716 w 4377224"/>
                <a:gd name="connsiteY13" fmla="*/ 5016915 h 5569532"/>
                <a:gd name="connsiteX14" fmla="*/ 443414 w 4377224"/>
                <a:gd name="connsiteY14" fmla="*/ 3369092 h 5569532"/>
                <a:gd name="connsiteX15" fmla="*/ 223078 w 4377224"/>
                <a:gd name="connsiteY15" fmla="*/ 3403469 h 5569532"/>
                <a:gd name="connsiteX16" fmla="*/ 7432 w 4377224"/>
                <a:gd name="connsiteY16" fmla="*/ 3489415 h 5569532"/>
                <a:gd name="connsiteX17" fmla="*/ 93378 w 4377224"/>
                <a:gd name="connsiteY17" fmla="*/ 4122291 h 5569532"/>
                <a:gd name="connsiteX18" fmla="*/ 238705 w 4377224"/>
                <a:gd name="connsiteY18" fmla="*/ 4192610 h 5569532"/>
                <a:gd name="connsiteX19" fmla="*/ 288711 w 4377224"/>
                <a:gd name="connsiteY19" fmla="*/ 4178547 h 5569532"/>
                <a:gd name="connsiteX20" fmla="*/ 404347 w 4377224"/>
                <a:gd name="connsiteY20" fmla="*/ 4137917 h 5569532"/>
                <a:gd name="connsiteX21" fmla="*/ 616870 w 4377224"/>
                <a:gd name="connsiteY21" fmla="*/ 4041034 h 5569532"/>
                <a:gd name="connsiteX22" fmla="*/ 474667 w 4377224"/>
                <a:gd name="connsiteY22" fmla="*/ 4028531 h 5569532"/>
                <a:gd name="connsiteX23" fmla="*/ 434037 w 4377224"/>
                <a:gd name="connsiteY23" fmla="*/ 3989465 h 5569532"/>
                <a:gd name="connsiteX24" fmla="*/ 387158 w 4377224"/>
                <a:gd name="connsiteY24" fmla="*/ 3476915 h 5569532"/>
                <a:gd name="connsiteX25" fmla="*/ 443414 w 4377224"/>
                <a:gd name="connsiteY25" fmla="*/ 3369092 h 5569532"/>
                <a:gd name="connsiteX26" fmla="*/ 1291941 w 4377224"/>
                <a:gd name="connsiteY26" fmla="*/ 0 h 5569532"/>
                <a:gd name="connsiteX27" fmla="*/ 1177868 w 4377224"/>
                <a:gd name="connsiteY27" fmla="*/ 98447 h 5569532"/>
                <a:gd name="connsiteX28" fmla="*/ 1140363 w 4377224"/>
                <a:gd name="connsiteY28" fmla="*/ 217209 h 5569532"/>
                <a:gd name="connsiteX29" fmla="*/ 1220059 w 4377224"/>
                <a:gd name="connsiteY29" fmla="*/ 309406 h 5569532"/>
                <a:gd name="connsiteX30" fmla="*/ 1351321 w 4377224"/>
                <a:gd name="connsiteY30" fmla="*/ 482861 h 5569532"/>
                <a:gd name="connsiteX31" fmla="*/ 1874812 w 4377224"/>
                <a:gd name="connsiteY31" fmla="*/ 1723611 h 5569532"/>
                <a:gd name="connsiteX32" fmla="*/ 1977948 w 4377224"/>
                <a:gd name="connsiteY32" fmla="*/ 2243977 h 5569532"/>
                <a:gd name="connsiteX33" fmla="*/ 2084210 w 4377224"/>
                <a:gd name="connsiteY33" fmla="*/ 2873727 h 5569532"/>
                <a:gd name="connsiteX34" fmla="*/ 2181093 w 4377224"/>
                <a:gd name="connsiteY34" fmla="*/ 3817572 h 5569532"/>
                <a:gd name="connsiteX35" fmla="*/ 2213909 w 4377224"/>
                <a:gd name="connsiteY35" fmla="*/ 4425448 h 5569532"/>
                <a:gd name="connsiteX36" fmla="*/ 2848349 w 4377224"/>
                <a:gd name="connsiteY36" fmla="*/ 4361378 h 5569532"/>
                <a:gd name="connsiteX37" fmla="*/ 2831159 w 4377224"/>
                <a:gd name="connsiteY37" fmla="*/ 4051970 h 5569532"/>
                <a:gd name="connsiteX38" fmla="*/ 2663954 w 4377224"/>
                <a:gd name="connsiteY38" fmla="*/ 2209598 h 5569532"/>
                <a:gd name="connsiteX39" fmla="*/ 2426431 w 4377224"/>
                <a:gd name="connsiteY39" fmla="*/ 1068858 h 5569532"/>
                <a:gd name="connsiteX40" fmla="*/ 2318608 w 4377224"/>
                <a:gd name="connsiteY40" fmla="*/ 223459 h 5569532"/>
                <a:gd name="connsiteX41" fmla="*/ 2296729 w 4377224"/>
                <a:gd name="connsiteY41" fmla="*/ 195332 h 5569532"/>
                <a:gd name="connsiteX42" fmla="*/ 2257663 w 4377224"/>
                <a:gd name="connsiteY42" fmla="*/ 245338 h 5569532"/>
                <a:gd name="connsiteX43" fmla="*/ 2070144 w 4377224"/>
                <a:gd name="connsiteY43" fmla="*/ 600060 h 5569532"/>
                <a:gd name="connsiteX44" fmla="*/ 1951384 w 4377224"/>
                <a:gd name="connsiteY44" fmla="*/ 614124 h 5569532"/>
                <a:gd name="connsiteX45" fmla="*/ 1370074 w 4377224"/>
                <a:gd name="connsiteY45" fmla="*/ 135952 h 5569532"/>
                <a:gd name="connsiteX46" fmla="*/ 1291941 w 4377224"/>
                <a:gd name="connsiteY46" fmla="*/ 0 h 5569532"/>
                <a:gd name="connsiteX0" fmla="*/ 4096716 w 4377224"/>
                <a:gd name="connsiteY0" fmla="*/ 5016915 h 5569532"/>
                <a:gd name="connsiteX1" fmla="*/ 3843761 w 4377224"/>
                <a:gd name="connsiteY1" fmla="*/ 5091141 h 5569532"/>
                <a:gd name="connsiteX2" fmla="*/ 3793755 w 4377224"/>
                <a:gd name="connsiteY2" fmla="*/ 5184901 h 5569532"/>
                <a:gd name="connsiteX3" fmla="*/ 3806258 w 4377224"/>
                <a:gd name="connsiteY3" fmla="*/ 5316164 h 5569532"/>
                <a:gd name="connsiteX4" fmla="*/ 3807821 w 4377224"/>
                <a:gd name="connsiteY4" fmla="*/ 5380233 h 5569532"/>
                <a:gd name="connsiteX5" fmla="*/ 3821885 w 4377224"/>
                <a:gd name="connsiteY5" fmla="*/ 5484932 h 5569532"/>
                <a:gd name="connsiteX6" fmla="*/ 3834385 w 4377224"/>
                <a:gd name="connsiteY6" fmla="*/ 5486496 h 5569532"/>
                <a:gd name="connsiteX7" fmla="*/ 3931271 w 4377224"/>
                <a:gd name="connsiteY7" fmla="*/ 5498996 h 5569532"/>
                <a:gd name="connsiteX8" fmla="*/ 4359438 w 4377224"/>
                <a:gd name="connsiteY8" fmla="*/ 5564629 h 5569532"/>
                <a:gd name="connsiteX9" fmla="*/ 4368814 w 4377224"/>
                <a:gd name="connsiteY9" fmla="*/ 5566189 h 5569532"/>
                <a:gd name="connsiteX10" fmla="*/ 4370378 w 4377224"/>
                <a:gd name="connsiteY10" fmla="*/ 5370857 h 5569532"/>
                <a:gd name="connsiteX11" fmla="*/ 4368814 w 4377224"/>
                <a:gd name="connsiteY11" fmla="*/ 5188027 h 5569532"/>
                <a:gd name="connsiteX12" fmla="*/ 4348498 w 4377224"/>
                <a:gd name="connsiteY12" fmla="*/ 5130208 h 5569532"/>
                <a:gd name="connsiteX13" fmla="*/ 4096716 w 4377224"/>
                <a:gd name="connsiteY13" fmla="*/ 5016915 h 5569532"/>
                <a:gd name="connsiteX14" fmla="*/ 443414 w 4377224"/>
                <a:gd name="connsiteY14" fmla="*/ 3369092 h 5569532"/>
                <a:gd name="connsiteX15" fmla="*/ 223078 w 4377224"/>
                <a:gd name="connsiteY15" fmla="*/ 3403469 h 5569532"/>
                <a:gd name="connsiteX16" fmla="*/ 7432 w 4377224"/>
                <a:gd name="connsiteY16" fmla="*/ 3489415 h 5569532"/>
                <a:gd name="connsiteX17" fmla="*/ 93378 w 4377224"/>
                <a:gd name="connsiteY17" fmla="*/ 4122291 h 5569532"/>
                <a:gd name="connsiteX18" fmla="*/ 238705 w 4377224"/>
                <a:gd name="connsiteY18" fmla="*/ 4192610 h 5569532"/>
                <a:gd name="connsiteX19" fmla="*/ 288711 w 4377224"/>
                <a:gd name="connsiteY19" fmla="*/ 4178547 h 5569532"/>
                <a:gd name="connsiteX20" fmla="*/ 404347 w 4377224"/>
                <a:gd name="connsiteY20" fmla="*/ 4137917 h 5569532"/>
                <a:gd name="connsiteX21" fmla="*/ 616870 w 4377224"/>
                <a:gd name="connsiteY21" fmla="*/ 4041034 h 5569532"/>
                <a:gd name="connsiteX22" fmla="*/ 474667 w 4377224"/>
                <a:gd name="connsiteY22" fmla="*/ 4028531 h 5569532"/>
                <a:gd name="connsiteX23" fmla="*/ 434037 w 4377224"/>
                <a:gd name="connsiteY23" fmla="*/ 3989465 h 5569532"/>
                <a:gd name="connsiteX24" fmla="*/ 387158 w 4377224"/>
                <a:gd name="connsiteY24" fmla="*/ 3476915 h 5569532"/>
                <a:gd name="connsiteX25" fmla="*/ 443414 w 4377224"/>
                <a:gd name="connsiteY25" fmla="*/ 3369092 h 5569532"/>
                <a:gd name="connsiteX26" fmla="*/ 1291941 w 4377224"/>
                <a:gd name="connsiteY26" fmla="*/ 0 h 5569532"/>
                <a:gd name="connsiteX27" fmla="*/ 1177868 w 4377224"/>
                <a:gd name="connsiteY27" fmla="*/ 98447 h 5569532"/>
                <a:gd name="connsiteX28" fmla="*/ 1140363 w 4377224"/>
                <a:gd name="connsiteY28" fmla="*/ 217209 h 5569532"/>
                <a:gd name="connsiteX29" fmla="*/ 1220059 w 4377224"/>
                <a:gd name="connsiteY29" fmla="*/ 309406 h 5569532"/>
                <a:gd name="connsiteX30" fmla="*/ 1351321 w 4377224"/>
                <a:gd name="connsiteY30" fmla="*/ 482861 h 5569532"/>
                <a:gd name="connsiteX31" fmla="*/ 1874812 w 4377224"/>
                <a:gd name="connsiteY31" fmla="*/ 1723611 h 5569532"/>
                <a:gd name="connsiteX32" fmla="*/ 1977948 w 4377224"/>
                <a:gd name="connsiteY32" fmla="*/ 2243977 h 5569532"/>
                <a:gd name="connsiteX33" fmla="*/ 2084210 w 4377224"/>
                <a:gd name="connsiteY33" fmla="*/ 2873727 h 5569532"/>
                <a:gd name="connsiteX34" fmla="*/ 2181093 w 4377224"/>
                <a:gd name="connsiteY34" fmla="*/ 3817572 h 5569532"/>
                <a:gd name="connsiteX35" fmla="*/ 2213909 w 4377224"/>
                <a:gd name="connsiteY35" fmla="*/ 4425448 h 5569532"/>
                <a:gd name="connsiteX36" fmla="*/ 2844617 w 4377224"/>
                <a:gd name="connsiteY36" fmla="*/ 4525597 h 5569532"/>
                <a:gd name="connsiteX37" fmla="*/ 2831159 w 4377224"/>
                <a:gd name="connsiteY37" fmla="*/ 4051970 h 5569532"/>
                <a:gd name="connsiteX38" fmla="*/ 2663954 w 4377224"/>
                <a:gd name="connsiteY38" fmla="*/ 2209598 h 5569532"/>
                <a:gd name="connsiteX39" fmla="*/ 2426431 w 4377224"/>
                <a:gd name="connsiteY39" fmla="*/ 1068858 h 5569532"/>
                <a:gd name="connsiteX40" fmla="*/ 2318608 w 4377224"/>
                <a:gd name="connsiteY40" fmla="*/ 223459 h 5569532"/>
                <a:gd name="connsiteX41" fmla="*/ 2296729 w 4377224"/>
                <a:gd name="connsiteY41" fmla="*/ 195332 h 5569532"/>
                <a:gd name="connsiteX42" fmla="*/ 2257663 w 4377224"/>
                <a:gd name="connsiteY42" fmla="*/ 245338 h 5569532"/>
                <a:gd name="connsiteX43" fmla="*/ 2070144 w 4377224"/>
                <a:gd name="connsiteY43" fmla="*/ 600060 h 5569532"/>
                <a:gd name="connsiteX44" fmla="*/ 1951384 w 4377224"/>
                <a:gd name="connsiteY44" fmla="*/ 614124 h 5569532"/>
                <a:gd name="connsiteX45" fmla="*/ 1370074 w 4377224"/>
                <a:gd name="connsiteY45" fmla="*/ 135952 h 5569532"/>
                <a:gd name="connsiteX46" fmla="*/ 1291941 w 4377224"/>
                <a:gd name="connsiteY46" fmla="*/ 0 h 5569532"/>
                <a:gd name="connsiteX0" fmla="*/ 4096716 w 4377224"/>
                <a:gd name="connsiteY0" fmla="*/ 5016915 h 5569532"/>
                <a:gd name="connsiteX1" fmla="*/ 3843761 w 4377224"/>
                <a:gd name="connsiteY1" fmla="*/ 5091141 h 5569532"/>
                <a:gd name="connsiteX2" fmla="*/ 3793755 w 4377224"/>
                <a:gd name="connsiteY2" fmla="*/ 5184901 h 5569532"/>
                <a:gd name="connsiteX3" fmla="*/ 3806258 w 4377224"/>
                <a:gd name="connsiteY3" fmla="*/ 5316164 h 5569532"/>
                <a:gd name="connsiteX4" fmla="*/ 3807821 w 4377224"/>
                <a:gd name="connsiteY4" fmla="*/ 5380233 h 5569532"/>
                <a:gd name="connsiteX5" fmla="*/ 3821885 w 4377224"/>
                <a:gd name="connsiteY5" fmla="*/ 5484932 h 5569532"/>
                <a:gd name="connsiteX6" fmla="*/ 3834385 w 4377224"/>
                <a:gd name="connsiteY6" fmla="*/ 5486496 h 5569532"/>
                <a:gd name="connsiteX7" fmla="*/ 3931271 w 4377224"/>
                <a:gd name="connsiteY7" fmla="*/ 5498996 h 5569532"/>
                <a:gd name="connsiteX8" fmla="*/ 4359438 w 4377224"/>
                <a:gd name="connsiteY8" fmla="*/ 5564629 h 5569532"/>
                <a:gd name="connsiteX9" fmla="*/ 4368814 w 4377224"/>
                <a:gd name="connsiteY9" fmla="*/ 5566189 h 5569532"/>
                <a:gd name="connsiteX10" fmla="*/ 4370378 w 4377224"/>
                <a:gd name="connsiteY10" fmla="*/ 5370857 h 5569532"/>
                <a:gd name="connsiteX11" fmla="*/ 4368814 w 4377224"/>
                <a:gd name="connsiteY11" fmla="*/ 5188027 h 5569532"/>
                <a:gd name="connsiteX12" fmla="*/ 4348498 w 4377224"/>
                <a:gd name="connsiteY12" fmla="*/ 5130208 h 5569532"/>
                <a:gd name="connsiteX13" fmla="*/ 4096716 w 4377224"/>
                <a:gd name="connsiteY13" fmla="*/ 5016915 h 5569532"/>
                <a:gd name="connsiteX14" fmla="*/ 443414 w 4377224"/>
                <a:gd name="connsiteY14" fmla="*/ 3369092 h 5569532"/>
                <a:gd name="connsiteX15" fmla="*/ 223078 w 4377224"/>
                <a:gd name="connsiteY15" fmla="*/ 3403469 h 5569532"/>
                <a:gd name="connsiteX16" fmla="*/ 7432 w 4377224"/>
                <a:gd name="connsiteY16" fmla="*/ 3489415 h 5569532"/>
                <a:gd name="connsiteX17" fmla="*/ 93378 w 4377224"/>
                <a:gd name="connsiteY17" fmla="*/ 4122291 h 5569532"/>
                <a:gd name="connsiteX18" fmla="*/ 238705 w 4377224"/>
                <a:gd name="connsiteY18" fmla="*/ 4192610 h 5569532"/>
                <a:gd name="connsiteX19" fmla="*/ 288711 w 4377224"/>
                <a:gd name="connsiteY19" fmla="*/ 4178547 h 5569532"/>
                <a:gd name="connsiteX20" fmla="*/ 404347 w 4377224"/>
                <a:gd name="connsiteY20" fmla="*/ 4137917 h 5569532"/>
                <a:gd name="connsiteX21" fmla="*/ 616870 w 4377224"/>
                <a:gd name="connsiteY21" fmla="*/ 4041034 h 5569532"/>
                <a:gd name="connsiteX22" fmla="*/ 474667 w 4377224"/>
                <a:gd name="connsiteY22" fmla="*/ 4028531 h 5569532"/>
                <a:gd name="connsiteX23" fmla="*/ 434037 w 4377224"/>
                <a:gd name="connsiteY23" fmla="*/ 3989465 h 5569532"/>
                <a:gd name="connsiteX24" fmla="*/ 387158 w 4377224"/>
                <a:gd name="connsiteY24" fmla="*/ 3476915 h 5569532"/>
                <a:gd name="connsiteX25" fmla="*/ 443414 w 4377224"/>
                <a:gd name="connsiteY25" fmla="*/ 3369092 h 5569532"/>
                <a:gd name="connsiteX26" fmla="*/ 1291941 w 4377224"/>
                <a:gd name="connsiteY26" fmla="*/ 0 h 5569532"/>
                <a:gd name="connsiteX27" fmla="*/ 1177868 w 4377224"/>
                <a:gd name="connsiteY27" fmla="*/ 98447 h 5569532"/>
                <a:gd name="connsiteX28" fmla="*/ 1140363 w 4377224"/>
                <a:gd name="connsiteY28" fmla="*/ 217209 h 5569532"/>
                <a:gd name="connsiteX29" fmla="*/ 1220059 w 4377224"/>
                <a:gd name="connsiteY29" fmla="*/ 309406 h 5569532"/>
                <a:gd name="connsiteX30" fmla="*/ 1351321 w 4377224"/>
                <a:gd name="connsiteY30" fmla="*/ 482861 h 5569532"/>
                <a:gd name="connsiteX31" fmla="*/ 1874812 w 4377224"/>
                <a:gd name="connsiteY31" fmla="*/ 1723611 h 5569532"/>
                <a:gd name="connsiteX32" fmla="*/ 1977948 w 4377224"/>
                <a:gd name="connsiteY32" fmla="*/ 2243977 h 5569532"/>
                <a:gd name="connsiteX33" fmla="*/ 2084210 w 4377224"/>
                <a:gd name="connsiteY33" fmla="*/ 2873727 h 5569532"/>
                <a:gd name="connsiteX34" fmla="*/ 2181093 w 4377224"/>
                <a:gd name="connsiteY34" fmla="*/ 3817572 h 5569532"/>
                <a:gd name="connsiteX35" fmla="*/ 2213909 w 4377224"/>
                <a:gd name="connsiteY35" fmla="*/ 4425448 h 5569532"/>
                <a:gd name="connsiteX36" fmla="*/ 2844617 w 4377224"/>
                <a:gd name="connsiteY36" fmla="*/ 4525597 h 5569532"/>
                <a:gd name="connsiteX37" fmla="*/ 2831159 w 4377224"/>
                <a:gd name="connsiteY37" fmla="*/ 4051970 h 5569532"/>
                <a:gd name="connsiteX38" fmla="*/ 2663954 w 4377224"/>
                <a:gd name="connsiteY38" fmla="*/ 2209598 h 5569532"/>
                <a:gd name="connsiteX39" fmla="*/ 2426431 w 4377224"/>
                <a:gd name="connsiteY39" fmla="*/ 1068858 h 5569532"/>
                <a:gd name="connsiteX40" fmla="*/ 2318608 w 4377224"/>
                <a:gd name="connsiteY40" fmla="*/ 223459 h 5569532"/>
                <a:gd name="connsiteX41" fmla="*/ 2296729 w 4377224"/>
                <a:gd name="connsiteY41" fmla="*/ 195332 h 5569532"/>
                <a:gd name="connsiteX42" fmla="*/ 2257663 w 4377224"/>
                <a:gd name="connsiteY42" fmla="*/ 245338 h 5569532"/>
                <a:gd name="connsiteX43" fmla="*/ 2070144 w 4377224"/>
                <a:gd name="connsiteY43" fmla="*/ 600060 h 5569532"/>
                <a:gd name="connsiteX44" fmla="*/ 1951384 w 4377224"/>
                <a:gd name="connsiteY44" fmla="*/ 614124 h 5569532"/>
                <a:gd name="connsiteX45" fmla="*/ 1370074 w 4377224"/>
                <a:gd name="connsiteY45" fmla="*/ 135952 h 5569532"/>
                <a:gd name="connsiteX46" fmla="*/ 1291941 w 4377224"/>
                <a:gd name="connsiteY46" fmla="*/ 0 h 5569532"/>
                <a:gd name="connsiteX0" fmla="*/ 4096716 w 4377224"/>
                <a:gd name="connsiteY0" fmla="*/ 5016915 h 5569532"/>
                <a:gd name="connsiteX1" fmla="*/ 3843761 w 4377224"/>
                <a:gd name="connsiteY1" fmla="*/ 5091141 h 5569532"/>
                <a:gd name="connsiteX2" fmla="*/ 3793755 w 4377224"/>
                <a:gd name="connsiteY2" fmla="*/ 5184901 h 5569532"/>
                <a:gd name="connsiteX3" fmla="*/ 3806258 w 4377224"/>
                <a:gd name="connsiteY3" fmla="*/ 5316164 h 5569532"/>
                <a:gd name="connsiteX4" fmla="*/ 3807821 w 4377224"/>
                <a:gd name="connsiteY4" fmla="*/ 5380233 h 5569532"/>
                <a:gd name="connsiteX5" fmla="*/ 3821885 w 4377224"/>
                <a:gd name="connsiteY5" fmla="*/ 5484932 h 5569532"/>
                <a:gd name="connsiteX6" fmla="*/ 3834385 w 4377224"/>
                <a:gd name="connsiteY6" fmla="*/ 5486496 h 5569532"/>
                <a:gd name="connsiteX7" fmla="*/ 3931271 w 4377224"/>
                <a:gd name="connsiteY7" fmla="*/ 5498996 h 5569532"/>
                <a:gd name="connsiteX8" fmla="*/ 4359438 w 4377224"/>
                <a:gd name="connsiteY8" fmla="*/ 5564629 h 5569532"/>
                <a:gd name="connsiteX9" fmla="*/ 4368814 w 4377224"/>
                <a:gd name="connsiteY9" fmla="*/ 5566189 h 5569532"/>
                <a:gd name="connsiteX10" fmla="*/ 4370378 w 4377224"/>
                <a:gd name="connsiteY10" fmla="*/ 5370857 h 5569532"/>
                <a:gd name="connsiteX11" fmla="*/ 4368814 w 4377224"/>
                <a:gd name="connsiteY11" fmla="*/ 5188027 h 5569532"/>
                <a:gd name="connsiteX12" fmla="*/ 4348498 w 4377224"/>
                <a:gd name="connsiteY12" fmla="*/ 5130208 h 5569532"/>
                <a:gd name="connsiteX13" fmla="*/ 4096716 w 4377224"/>
                <a:gd name="connsiteY13" fmla="*/ 5016915 h 5569532"/>
                <a:gd name="connsiteX14" fmla="*/ 443414 w 4377224"/>
                <a:gd name="connsiteY14" fmla="*/ 3369092 h 5569532"/>
                <a:gd name="connsiteX15" fmla="*/ 223078 w 4377224"/>
                <a:gd name="connsiteY15" fmla="*/ 3403469 h 5569532"/>
                <a:gd name="connsiteX16" fmla="*/ 7432 w 4377224"/>
                <a:gd name="connsiteY16" fmla="*/ 3489415 h 5569532"/>
                <a:gd name="connsiteX17" fmla="*/ 93378 w 4377224"/>
                <a:gd name="connsiteY17" fmla="*/ 4122291 h 5569532"/>
                <a:gd name="connsiteX18" fmla="*/ 238705 w 4377224"/>
                <a:gd name="connsiteY18" fmla="*/ 4192610 h 5569532"/>
                <a:gd name="connsiteX19" fmla="*/ 288711 w 4377224"/>
                <a:gd name="connsiteY19" fmla="*/ 4178547 h 5569532"/>
                <a:gd name="connsiteX20" fmla="*/ 404347 w 4377224"/>
                <a:gd name="connsiteY20" fmla="*/ 4137917 h 5569532"/>
                <a:gd name="connsiteX21" fmla="*/ 616870 w 4377224"/>
                <a:gd name="connsiteY21" fmla="*/ 4041034 h 5569532"/>
                <a:gd name="connsiteX22" fmla="*/ 474667 w 4377224"/>
                <a:gd name="connsiteY22" fmla="*/ 4028531 h 5569532"/>
                <a:gd name="connsiteX23" fmla="*/ 434037 w 4377224"/>
                <a:gd name="connsiteY23" fmla="*/ 3989465 h 5569532"/>
                <a:gd name="connsiteX24" fmla="*/ 387158 w 4377224"/>
                <a:gd name="connsiteY24" fmla="*/ 3476915 h 5569532"/>
                <a:gd name="connsiteX25" fmla="*/ 443414 w 4377224"/>
                <a:gd name="connsiteY25" fmla="*/ 3369092 h 5569532"/>
                <a:gd name="connsiteX26" fmla="*/ 1291941 w 4377224"/>
                <a:gd name="connsiteY26" fmla="*/ 0 h 5569532"/>
                <a:gd name="connsiteX27" fmla="*/ 1177868 w 4377224"/>
                <a:gd name="connsiteY27" fmla="*/ 98447 h 5569532"/>
                <a:gd name="connsiteX28" fmla="*/ 1140363 w 4377224"/>
                <a:gd name="connsiteY28" fmla="*/ 217209 h 5569532"/>
                <a:gd name="connsiteX29" fmla="*/ 1220059 w 4377224"/>
                <a:gd name="connsiteY29" fmla="*/ 309406 h 5569532"/>
                <a:gd name="connsiteX30" fmla="*/ 1351321 w 4377224"/>
                <a:gd name="connsiteY30" fmla="*/ 482861 h 5569532"/>
                <a:gd name="connsiteX31" fmla="*/ 1874812 w 4377224"/>
                <a:gd name="connsiteY31" fmla="*/ 1723611 h 5569532"/>
                <a:gd name="connsiteX32" fmla="*/ 1977948 w 4377224"/>
                <a:gd name="connsiteY32" fmla="*/ 2243977 h 5569532"/>
                <a:gd name="connsiteX33" fmla="*/ 2084210 w 4377224"/>
                <a:gd name="connsiteY33" fmla="*/ 2873727 h 5569532"/>
                <a:gd name="connsiteX34" fmla="*/ 2181093 w 4377224"/>
                <a:gd name="connsiteY34" fmla="*/ 3817572 h 5569532"/>
                <a:gd name="connsiteX35" fmla="*/ 2210176 w 4377224"/>
                <a:gd name="connsiteY35" fmla="*/ 4515022 h 5569532"/>
                <a:gd name="connsiteX36" fmla="*/ 2844617 w 4377224"/>
                <a:gd name="connsiteY36" fmla="*/ 4525597 h 5569532"/>
                <a:gd name="connsiteX37" fmla="*/ 2831159 w 4377224"/>
                <a:gd name="connsiteY37" fmla="*/ 4051970 h 5569532"/>
                <a:gd name="connsiteX38" fmla="*/ 2663954 w 4377224"/>
                <a:gd name="connsiteY38" fmla="*/ 2209598 h 5569532"/>
                <a:gd name="connsiteX39" fmla="*/ 2426431 w 4377224"/>
                <a:gd name="connsiteY39" fmla="*/ 1068858 h 5569532"/>
                <a:gd name="connsiteX40" fmla="*/ 2318608 w 4377224"/>
                <a:gd name="connsiteY40" fmla="*/ 223459 h 5569532"/>
                <a:gd name="connsiteX41" fmla="*/ 2296729 w 4377224"/>
                <a:gd name="connsiteY41" fmla="*/ 195332 h 5569532"/>
                <a:gd name="connsiteX42" fmla="*/ 2257663 w 4377224"/>
                <a:gd name="connsiteY42" fmla="*/ 245338 h 5569532"/>
                <a:gd name="connsiteX43" fmla="*/ 2070144 w 4377224"/>
                <a:gd name="connsiteY43" fmla="*/ 600060 h 5569532"/>
                <a:gd name="connsiteX44" fmla="*/ 1951384 w 4377224"/>
                <a:gd name="connsiteY44" fmla="*/ 614124 h 5569532"/>
                <a:gd name="connsiteX45" fmla="*/ 1370074 w 4377224"/>
                <a:gd name="connsiteY45" fmla="*/ 135952 h 5569532"/>
                <a:gd name="connsiteX46" fmla="*/ 1291941 w 4377224"/>
                <a:gd name="connsiteY46" fmla="*/ 0 h 5569532"/>
                <a:gd name="connsiteX0" fmla="*/ 4096716 w 4377224"/>
                <a:gd name="connsiteY0" fmla="*/ 5016915 h 5569532"/>
                <a:gd name="connsiteX1" fmla="*/ 3843761 w 4377224"/>
                <a:gd name="connsiteY1" fmla="*/ 5091141 h 5569532"/>
                <a:gd name="connsiteX2" fmla="*/ 3793755 w 4377224"/>
                <a:gd name="connsiteY2" fmla="*/ 5184901 h 5569532"/>
                <a:gd name="connsiteX3" fmla="*/ 3806258 w 4377224"/>
                <a:gd name="connsiteY3" fmla="*/ 5316164 h 5569532"/>
                <a:gd name="connsiteX4" fmla="*/ 3807821 w 4377224"/>
                <a:gd name="connsiteY4" fmla="*/ 5380233 h 5569532"/>
                <a:gd name="connsiteX5" fmla="*/ 3821885 w 4377224"/>
                <a:gd name="connsiteY5" fmla="*/ 5484932 h 5569532"/>
                <a:gd name="connsiteX6" fmla="*/ 3834385 w 4377224"/>
                <a:gd name="connsiteY6" fmla="*/ 5486496 h 5569532"/>
                <a:gd name="connsiteX7" fmla="*/ 3931271 w 4377224"/>
                <a:gd name="connsiteY7" fmla="*/ 5498996 h 5569532"/>
                <a:gd name="connsiteX8" fmla="*/ 4359438 w 4377224"/>
                <a:gd name="connsiteY8" fmla="*/ 5564629 h 5569532"/>
                <a:gd name="connsiteX9" fmla="*/ 4368814 w 4377224"/>
                <a:gd name="connsiteY9" fmla="*/ 5566189 h 5569532"/>
                <a:gd name="connsiteX10" fmla="*/ 4370378 w 4377224"/>
                <a:gd name="connsiteY10" fmla="*/ 5370857 h 5569532"/>
                <a:gd name="connsiteX11" fmla="*/ 4368814 w 4377224"/>
                <a:gd name="connsiteY11" fmla="*/ 5188027 h 5569532"/>
                <a:gd name="connsiteX12" fmla="*/ 4348498 w 4377224"/>
                <a:gd name="connsiteY12" fmla="*/ 5130208 h 5569532"/>
                <a:gd name="connsiteX13" fmla="*/ 4096716 w 4377224"/>
                <a:gd name="connsiteY13" fmla="*/ 5016915 h 5569532"/>
                <a:gd name="connsiteX14" fmla="*/ 443414 w 4377224"/>
                <a:gd name="connsiteY14" fmla="*/ 3369092 h 5569532"/>
                <a:gd name="connsiteX15" fmla="*/ 223078 w 4377224"/>
                <a:gd name="connsiteY15" fmla="*/ 3403469 h 5569532"/>
                <a:gd name="connsiteX16" fmla="*/ 7432 w 4377224"/>
                <a:gd name="connsiteY16" fmla="*/ 3489415 h 5569532"/>
                <a:gd name="connsiteX17" fmla="*/ 93378 w 4377224"/>
                <a:gd name="connsiteY17" fmla="*/ 4122291 h 5569532"/>
                <a:gd name="connsiteX18" fmla="*/ 238705 w 4377224"/>
                <a:gd name="connsiteY18" fmla="*/ 4192610 h 5569532"/>
                <a:gd name="connsiteX19" fmla="*/ 288711 w 4377224"/>
                <a:gd name="connsiteY19" fmla="*/ 4178547 h 5569532"/>
                <a:gd name="connsiteX20" fmla="*/ 404347 w 4377224"/>
                <a:gd name="connsiteY20" fmla="*/ 4137917 h 5569532"/>
                <a:gd name="connsiteX21" fmla="*/ 616870 w 4377224"/>
                <a:gd name="connsiteY21" fmla="*/ 4041034 h 5569532"/>
                <a:gd name="connsiteX22" fmla="*/ 474667 w 4377224"/>
                <a:gd name="connsiteY22" fmla="*/ 4028531 h 5569532"/>
                <a:gd name="connsiteX23" fmla="*/ 434037 w 4377224"/>
                <a:gd name="connsiteY23" fmla="*/ 3989465 h 5569532"/>
                <a:gd name="connsiteX24" fmla="*/ 387158 w 4377224"/>
                <a:gd name="connsiteY24" fmla="*/ 3476915 h 5569532"/>
                <a:gd name="connsiteX25" fmla="*/ 443414 w 4377224"/>
                <a:gd name="connsiteY25" fmla="*/ 3369092 h 5569532"/>
                <a:gd name="connsiteX26" fmla="*/ 1291941 w 4377224"/>
                <a:gd name="connsiteY26" fmla="*/ 0 h 5569532"/>
                <a:gd name="connsiteX27" fmla="*/ 1177868 w 4377224"/>
                <a:gd name="connsiteY27" fmla="*/ 98447 h 5569532"/>
                <a:gd name="connsiteX28" fmla="*/ 1140363 w 4377224"/>
                <a:gd name="connsiteY28" fmla="*/ 217209 h 5569532"/>
                <a:gd name="connsiteX29" fmla="*/ 1220059 w 4377224"/>
                <a:gd name="connsiteY29" fmla="*/ 309406 h 5569532"/>
                <a:gd name="connsiteX30" fmla="*/ 1351321 w 4377224"/>
                <a:gd name="connsiteY30" fmla="*/ 482861 h 5569532"/>
                <a:gd name="connsiteX31" fmla="*/ 1874812 w 4377224"/>
                <a:gd name="connsiteY31" fmla="*/ 1723611 h 5569532"/>
                <a:gd name="connsiteX32" fmla="*/ 1977948 w 4377224"/>
                <a:gd name="connsiteY32" fmla="*/ 2243977 h 5569532"/>
                <a:gd name="connsiteX33" fmla="*/ 2084210 w 4377224"/>
                <a:gd name="connsiteY33" fmla="*/ 2873727 h 5569532"/>
                <a:gd name="connsiteX34" fmla="*/ 2181093 w 4377224"/>
                <a:gd name="connsiteY34" fmla="*/ 3817572 h 5569532"/>
                <a:gd name="connsiteX35" fmla="*/ 2210176 w 4377224"/>
                <a:gd name="connsiteY35" fmla="*/ 4515022 h 5569532"/>
                <a:gd name="connsiteX36" fmla="*/ 2844617 w 4377224"/>
                <a:gd name="connsiteY36" fmla="*/ 4525597 h 5569532"/>
                <a:gd name="connsiteX37" fmla="*/ 2831159 w 4377224"/>
                <a:gd name="connsiteY37" fmla="*/ 4051970 h 5569532"/>
                <a:gd name="connsiteX38" fmla="*/ 2663954 w 4377224"/>
                <a:gd name="connsiteY38" fmla="*/ 2209598 h 5569532"/>
                <a:gd name="connsiteX39" fmla="*/ 2426431 w 4377224"/>
                <a:gd name="connsiteY39" fmla="*/ 1068858 h 5569532"/>
                <a:gd name="connsiteX40" fmla="*/ 2318608 w 4377224"/>
                <a:gd name="connsiteY40" fmla="*/ 223459 h 5569532"/>
                <a:gd name="connsiteX41" fmla="*/ 2296729 w 4377224"/>
                <a:gd name="connsiteY41" fmla="*/ 195332 h 5569532"/>
                <a:gd name="connsiteX42" fmla="*/ 2257663 w 4377224"/>
                <a:gd name="connsiteY42" fmla="*/ 245338 h 5569532"/>
                <a:gd name="connsiteX43" fmla="*/ 2070144 w 4377224"/>
                <a:gd name="connsiteY43" fmla="*/ 600060 h 5569532"/>
                <a:gd name="connsiteX44" fmla="*/ 1951384 w 4377224"/>
                <a:gd name="connsiteY44" fmla="*/ 614124 h 5569532"/>
                <a:gd name="connsiteX45" fmla="*/ 1370074 w 4377224"/>
                <a:gd name="connsiteY45" fmla="*/ 135952 h 5569532"/>
                <a:gd name="connsiteX46" fmla="*/ 1291941 w 4377224"/>
                <a:gd name="connsiteY46" fmla="*/ 0 h 5569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77224" h="5569532">
                  <a:moveTo>
                    <a:pt x="4096716" y="5016915"/>
                  </a:moveTo>
                  <a:cubicBezTo>
                    <a:pt x="4019169" y="5010664"/>
                    <a:pt x="3941427" y="5035666"/>
                    <a:pt x="3843761" y="5091141"/>
                  </a:cubicBezTo>
                  <a:cubicBezTo>
                    <a:pt x="3804695" y="5113018"/>
                    <a:pt x="3785942" y="5141147"/>
                    <a:pt x="3793755" y="5184901"/>
                  </a:cubicBezTo>
                  <a:cubicBezTo>
                    <a:pt x="3810945" y="5227094"/>
                    <a:pt x="3790631" y="5273973"/>
                    <a:pt x="3806258" y="5316164"/>
                  </a:cubicBezTo>
                  <a:cubicBezTo>
                    <a:pt x="3806258" y="5336480"/>
                    <a:pt x="3807821" y="5358357"/>
                    <a:pt x="3807821" y="5380233"/>
                  </a:cubicBezTo>
                  <a:cubicBezTo>
                    <a:pt x="3825009" y="5413050"/>
                    <a:pt x="3801569" y="5452116"/>
                    <a:pt x="3821885" y="5484932"/>
                  </a:cubicBezTo>
                  <a:cubicBezTo>
                    <a:pt x="3826572" y="5484932"/>
                    <a:pt x="3829698" y="5484932"/>
                    <a:pt x="3834385" y="5486496"/>
                  </a:cubicBezTo>
                  <a:cubicBezTo>
                    <a:pt x="3867201" y="5491183"/>
                    <a:pt x="3900017" y="5494309"/>
                    <a:pt x="3931271" y="5498996"/>
                  </a:cubicBezTo>
                  <a:lnTo>
                    <a:pt x="4359438" y="5564629"/>
                  </a:lnTo>
                  <a:cubicBezTo>
                    <a:pt x="4364125" y="5570879"/>
                    <a:pt x="4367251" y="5570879"/>
                    <a:pt x="4368814" y="5566189"/>
                  </a:cubicBezTo>
                  <a:cubicBezTo>
                    <a:pt x="4381315" y="5500559"/>
                    <a:pt x="4378191" y="5436490"/>
                    <a:pt x="4370378" y="5370857"/>
                  </a:cubicBezTo>
                  <a:cubicBezTo>
                    <a:pt x="4370378" y="5309914"/>
                    <a:pt x="4370378" y="5248970"/>
                    <a:pt x="4368814" y="5188027"/>
                  </a:cubicBezTo>
                  <a:cubicBezTo>
                    <a:pt x="4368814" y="5166150"/>
                    <a:pt x="4370378" y="5145834"/>
                    <a:pt x="4348498" y="5130208"/>
                  </a:cubicBezTo>
                  <a:cubicBezTo>
                    <a:pt x="4251614" y="5060670"/>
                    <a:pt x="4174263" y="5023166"/>
                    <a:pt x="4096716" y="5016915"/>
                  </a:cubicBezTo>
                  <a:close/>
                  <a:moveTo>
                    <a:pt x="443414" y="3369092"/>
                  </a:moveTo>
                  <a:cubicBezTo>
                    <a:pt x="393408" y="3355026"/>
                    <a:pt x="294961" y="3409719"/>
                    <a:pt x="223078" y="3403469"/>
                  </a:cubicBezTo>
                  <a:cubicBezTo>
                    <a:pt x="169948" y="3419096"/>
                    <a:pt x="30872" y="3461288"/>
                    <a:pt x="7432" y="3489415"/>
                  </a:cubicBezTo>
                  <a:cubicBezTo>
                    <a:pt x="-6634" y="3728503"/>
                    <a:pt x="-11321" y="3856639"/>
                    <a:pt x="93378" y="4122291"/>
                  </a:cubicBezTo>
                  <a:cubicBezTo>
                    <a:pt x="134006" y="4226990"/>
                    <a:pt x="129318" y="4228553"/>
                    <a:pt x="238705" y="4192610"/>
                  </a:cubicBezTo>
                  <a:lnTo>
                    <a:pt x="288711" y="4178547"/>
                  </a:lnTo>
                  <a:lnTo>
                    <a:pt x="404347" y="4137917"/>
                  </a:lnTo>
                  <a:cubicBezTo>
                    <a:pt x="480917" y="4111353"/>
                    <a:pt x="538737" y="4108227"/>
                    <a:pt x="616870" y="4041034"/>
                  </a:cubicBezTo>
                  <a:cubicBezTo>
                    <a:pt x="538737" y="4026968"/>
                    <a:pt x="552800" y="4042595"/>
                    <a:pt x="474667" y="4028531"/>
                  </a:cubicBezTo>
                  <a:cubicBezTo>
                    <a:pt x="449664" y="4023844"/>
                    <a:pt x="437164" y="4017594"/>
                    <a:pt x="434037" y="3989465"/>
                  </a:cubicBezTo>
                  <a:cubicBezTo>
                    <a:pt x="413724" y="3830075"/>
                    <a:pt x="337152" y="3628491"/>
                    <a:pt x="387158" y="3476915"/>
                  </a:cubicBezTo>
                  <a:cubicBezTo>
                    <a:pt x="399658" y="3437848"/>
                    <a:pt x="412161" y="3414409"/>
                    <a:pt x="443414" y="3369092"/>
                  </a:cubicBezTo>
                  <a:close/>
                  <a:moveTo>
                    <a:pt x="1291941" y="0"/>
                  </a:moveTo>
                  <a:cubicBezTo>
                    <a:pt x="1234122" y="7813"/>
                    <a:pt x="1187242" y="21877"/>
                    <a:pt x="1177868" y="98447"/>
                  </a:cubicBezTo>
                  <a:cubicBezTo>
                    <a:pt x="1176305" y="162516"/>
                    <a:pt x="1152865" y="173456"/>
                    <a:pt x="1140363" y="217209"/>
                  </a:cubicBezTo>
                  <a:cubicBezTo>
                    <a:pt x="1124736" y="268778"/>
                    <a:pt x="1173179" y="279715"/>
                    <a:pt x="1220059" y="309406"/>
                  </a:cubicBezTo>
                  <a:cubicBezTo>
                    <a:pt x="1273188" y="343785"/>
                    <a:pt x="1312255" y="434418"/>
                    <a:pt x="1351321" y="482861"/>
                  </a:cubicBezTo>
                  <a:cubicBezTo>
                    <a:pt x="1591972" y="778203"/>
                    <a:pt x="1856061" y="1639228"/>
                    <a:pt x="1874812" y="1723611"/>
                  </a:cubicBezTo>
                  <a:cubicBezTo>
                    <a:pt x="1912317" y="1895503"/>
                    <a:pt x="1946694" y="2068958"/>
                    <a:pt x="1977948" y="2243977"/>
                  </a:cubicBezTo>
                  <a:cubicBezTo>
                    <a:pt x="2017014" y="2453373"/>
                    <a:pt x="2052957" y="2662768"/>
                    <a:pt x="2084210" y="2873727"/>
                  </a:cubicBezTo>
                  <a:cubicBezTo>
                    <a:pt x="2131089" y="3186259"/>
                    <a:pt x="2159216" y="3501916"/>
                    <a:pt x="2181093" y="3817572"/>
                  </a:cubicBezTo>
                  <a:cubicBezTo>
                    <a:pt x="2195157" y="4019156"/>
                    <a:pt x="2200800" y="4311876"/>
                    <a:pt x="2210176" y="4515022"/>
                  </a:cubicBezTo>
                  <a:cubicBezTo>
                    <a:pt x="2347511" y="4545940"/>
                    <a:pt x="2682026" y="4543056"/>
                    <a:pt x="2844617" y="4525597"/>
                  </a:cubicBezTo>
                  <a:cubicBezTo>
                    <a:pt x="2843054" y="4494344"/>
                    <a:pt x="2835846" y="4125416"/>
                    <a:pt x="2831159" y="4051970"/>
                  </a:cubicBezTo>
                  <a:cubicBezTo>
                    <a:pt x="2823346" y="3908207"/>
                    <a:pt x="2676457" y="2301794"/>
                    <a:pt x="2663954" y="2209598"/>
                  </a:cubicBezTo>
                  <a:cubicBezTo>
                    <a:pt x="2613950" y="1826747"/>
                    <a:pt x="2498314" y="1448585"/>
                    <a:pt x="2426431" y="1068858"/>
                  </a:cubicBezTo>
                  <a:cubicBezTo>
                    <a:pt x="2385802" y="854775"/>
                    <a:pt x="2318608" y="228149"/>
                    <a:pt x="2318608" y="223459"/>
                  </a:cubicBezTo>
                  <a:cubicBezTo>
                    <a:pt x="2310795" y="214085"/>
                    <a:pt x="2315482" y="196895"/>
                    <a:pt x="2296729" y="195332"/>
                  </a:cubicBezTo>
                  <a:cubicBezTo>
                    <a:pt x="2274853" y="206272"/>
                    <a:pt x="2268602" y="228149"/>
                    <a:pt x="2257663" y="245338"/>
                  </a:cubicBezTo>
                  <a:cubicBezTo>
                    <a:pt x="2210783" y="331285"/>
                    <a:pt x="2112337" y="510990"/>
                    <a:pt x="2070144" y="600060"/>
                  </a:cubicBezTo>
                  <a:cubicBezTo>
                    <a:pt x="2054517" y="631313"/>
                    <a:pt x="2006077" y="621937"/>
                    <a:pt x="1951384" y="614124"/>
                  </a:cubicBezTo>
                  <a:cubicBezTo>
                    <a:pt x="1937318" y="614124"/>
                    <a:pt x="1543530" y="271902"/>
                    <a:pt x="1370074" y="135952"/>
                  </a:cubicBezTo>
                  <a:cubicBezTo>
                    <a:pt x="1323194" y="100010"/>
                    <a:pt x="1284128" y="65633"/>
                    <a:pt x="1291941" y="0"/>
                  </a:cubicBezTo>
                  <a:close/>
                </a:path>
              </a:pathLst>
            </a:custGeom>
            <a:solidFill>
              <a:schemeClr val="accent2"/>
            </a:solidFill>
            <a:ln w="6854" cap="flat">
              <a:noFill/>
              <a:prstDash val="solid"/>
              <a:miter/>
            </a:ln>
          </p:spPr>
          <p:txBody>
            <a:bodyPr wrap="square" rtlCol="0" anchor="ctr">
              <a:noAutofit/>
            </a:bodyPr>
            <a:lstStyle/>
            <a:p>
              <a:endParaRPr lang="en-US" dirty="0"/>
            </a:p>
          </p:txBody>
        </p:sp>
        <p:sp>
          <p:nvSpPr>
            <p:cNvPr id="87" name="Freeform: Shape 86">
              <a:extLst>
                <a:ext uri="{FF2B5EF4-FFF2-40B4-BE49-F238E27FC236}">
                  <a16:creationId xmlns:a16="http://schemas.microsoft.com/office/drawing/2014/main" xmlns="" id="{BE11C8C6-A700-4A69-B387-1EF06977C0A9}"/>
                </a:ext>
              </a:extLst>
            </p:cNvPr>
            <p:cNvSpPr/>
            <p:nvPr/>
          </p:nvSpPr>
          <p:spPr>
            <a:xfrm flipH="1">
              <a:off x="8850326" y="4737883"/>
              <a:ext cx="2657357" cy="2136847"/>
            </a:xfrm>
            <a:custGeom>
              <a:avLst/>
              <a:gdLst>
                <a:gd name="connsiteX0" fmla="*/ 2278552 w 2666423"/>
                <a:gd name="connsiteY0" fmla="*/ 156 h 2183348"/>
                <a:gd name="connsiteX1" fmla="*/ 2250485 w 2666423"/>
                <a:gd name="connsiteY1" fmla="*/ 359 h 2183348"/>
                <a:gd name="connsiteX2" fmla="*/ 1930695 w 2666423"/>
                <a:gd name="connsiteY2" fmla="*/ 22415 h 2183348"/>
                <a:gd name="connsiteX3" fmla="*/ 1856654 w 2666423"/>
                <a:gd name="connsiteY3" fmla="*/ 42893 h 2183348"/>
                <a:gd name="connsiteX4" fmla="*/ 241947 w 2666423"/>
                <a:gd name="connsiteY4" fmla="*/ 41317 h 2183348"/>
                <a:gd name="connsiteX5" fmla="*/ 164756 w 2666423"/>
                <a:gd name="connsiteY5" fmla="*/ 496586 h 2183348"/>
                <a:gd name="connsiteX6" fmla="*/ 70237 w 2666423"/>
                <a:gd name="connsiteY6" fmla="*/ 1396096 h 2183348"/>
                <a:gd name="connsiteX7" fmla="*/ 0 w 2666423"/>
                <a:gd name="connsiteY7" fmla="*/ 2183348 h 2183348"/>
                <a:gd name="connsiteX8" fmla="*/ 2666423 w 2666423"/>
                <a:gd name="connsiteY8" fmla="*/ 2183348 h 2183348"/>
                <a:gd name="connsiteX9" fmla="*/ 2666248 w 2666423"/>
                <a:gd name="connsiteY9" fmla="*/ 2138454 h 2183348"/>
                <a:gd name="connsiteX10" fmla="*/ 2660070 w 2666423"/>
                <a:gd name="connsiteY10" fmla="*/ 61798 h 2183348"/>
                <a:gd name="connsiteX11" fmla="*/ 2278552 w 2666423"/>
                <a:gd name="connsiteY11" fmla="*/ 156 h 2183348"/>
                <a:gd name="connsiteX0" fmla="*/ 2278552 w 2666423"/>
                <a:gd name="connsiteY0" fmla="*/ 0 h 2183192"/>
                <a:gd name="connsiteX1" fmla="*/ 1930695 w 2666423"/>
                <a:gd name="connsiteY1" fmla="*/ 22259 h 2183192"/>
                <a:gd name="connsiteX2" fmla="*/ 1856654 w 2666423"/>
                <a:gd name="connsiteY2" fmla="*/ 42737 h 2183192"/>
                <a:gd name="connsiteX3" fmla="*/ 241947 w 2666423"/>
                <a:gd name="connsiteY3" fmla="*/ 41161 h 2183192"/>
                <a:gd name="connsiteX4" fmla="*/ 164756 w 2666423"/>
                <a:gd name="connsiteY4" fmla="*/ 496430 h 2183192"/>
                <a:gd name="connsiteX5" fmla="*/ 70237 w 2666423"/>
                <a:gd name="connsiteY5" fmla="*/ 1395940 h 2183192"/>
                <a:gd name="connsiteX6" fmla="*/ 0 w 2666423"/>
                <a:gd name="connsiteY6" fmla="*/ 2183192 h 2183192"/>
                <a:gd name="connsiteX7" fmla="*/ 2666423 w 2666423"/>
                <a:gd name="connsiteY7" fmla="*/ 2183192 h 2183192"/>
                <a:gd name="connsiteX8" fmla="*/ 2666248 w 2666423"/>
                <a:gd name="connsiteY8" fmla="*/ 2138298 h 2183192"/>
                <a:gd name="connsiteX9" fmla="*/ 2660070 w 2666423"/>
                <a:gd name="connsiteY9" fmla="*/ 61642 h 2183192"/>
                <a:gd name="connsiteX10" fmla="*/ 2278552 w 2666423"/>
                <a:gd name="connsiteY10" fmla="*/ 0 h 2183192"/>
                <a:gd name="connsiteX0" fmla="*/ 2660070 w 2666423"/>
                <a:gd name="connsiteY0" fmla="*/ 166866 h 2288416"/>
                <a:gd name="connsiteX1" fmla="*/ 1930695 w 2666423"/>
                <a:gd name="connsiteY1" fmla="*/ 127483 h 2288416"/>
                <a:gd name="connsiteX2" fmla="*/ 1856654 w 2666423"/>
                <a:gd name="connsiteY2" fmla="*/ 147961 h 2288416"/>
                <a:gd name="connsiteX3" fmla="*/ 241947 w 2666423"/>
                <a:gd name="connsiteY3" fmla="*/ 146385 h 2288416"/>
                <a:gd name="connsiteX4" fmla="*/ 164756 w 2666423"/>
                <a:gd name="connsiteY4" fmla="*/ 601654 h 2288416"/>
                <a:gd name="connsiteX5" fmla="*/ 70237 w 2666423"/>
                <a:gd name="connsiteY5" fmla="*/ 1501164 h 2288416"/>
                <a:gd name="connsiteX6" fmla="*/ 0 w 2666423"/>
                <a:gd name="connsiteY6" fmla="*/ 2288416 h 2288416"/>
                <a:gd name="connsiteX7" fmla="*/ 2666423 w 2666423"/>
                <a:gd name="connsiteY7" fmla="*/ 2288416 h 2288416"/>
                <a:gd name="connsiteX8" fmla="*/ 2666248 w 2666423"/>
                <a:gd name="connsiteY8" fmla="*/ 2243522 h 2288416"/>
                <a:gd name="connsiteX9" fmla="*/ 2660070 w 2666423"/>
                <a:gd name="connsiteY9" fmla="*/ 166866 h 2288416"/>
                <a:gd name="connsiteX0" fmla="*/ 2660070 w 2666423"/>
                <a:gd name="connsiteY0" fmla="*/ 159487 h 2281037"/>
                <a:gd name="connsiteX1" fmla="*/ 1856654 w 2666423"/>
                <a:gd name="connsiteY1" fmla="*/ 140582 h 2281037"/>
                <a:gd name="connsiteX2" fmla="*/ 241947 w 2666423"/>
                <a:gd name="connsiteY2" fmla="*/ 139006 h 2281037"/>
                <a:gd name="connsiteX3" fmla="*/ 164756 w 2666423"/>
                <a:gd name="connsiteY3" fmla="*/ 594275 h 2281037"/>
                <a:gd name="connsiteX4" fmla="*/ 70237 w 2666423"/>
                <a:gd name="connsiteY4" fmla="*/ 1493785 h 2281037"/>
                <a:gd name="connsiteX5" fmla="*/ 0 w 2666423"/>
                <a:gd name="connsiteY5" fmla="*/ 2281037 h 2281037"/>
                <a:gd name="connsiteX6" fmla="*/ 2666423 w 2666423"/>
                <a:gd name="connsiteY6" fmla="*/ 2281037 h 2281037"/>
                <a:gd name="connsiteX7" fmla="*/ 2666248 w 2666423"/>
                <a:gd name="connsiteY7" fmla="*/ 2236143 h 2281037"/>
                <a:gd name="connsiteX8" fmla="*/ 2660070 w 2666423"/>
                <a:gd name="connsiteY8" fmla="*/ 159487 h 2281037"/>
                <a:gd name="connsiteX0" fmla="*/ 2660070 w 2666423"/>
                <a:gd name="connsiteY0" fmla="*/ 22588 h 2144138"/>
                <a:gd name="connsiteX1" fmla="*/ 1856654 w 2666423"/>
                <a:gd name="connsiteY1" fmla="*/ 3683 h 2144138"/>
                <a:gd name="connsiteX2" fmla="*/ 241947 w 2666423"/>
                <a:gd name="connsiteY2" fmla="*/ 2107 h 2144138"/>
                <a:gd name="connsiteX3" fmla="*/ 164756 w 2666423"/>
                <a:gd name="connsiteY3" fmla="*/ 457376 h 2144138"/>
                <a:gd name="connsiteX4" fmla="*/ 70237 w 2666423"/>
                <a:gd name="connsiteY4" fmla="*/ 1356886 h 2144138"/>
                <a:gd name="connsiteX5" fmla="*/ 0 w 2666423"/>
                <a:gd name="connsiteY5" fmla="*/ 2144138 h 2144138"/>
                <a:gd name="connsiteX6" fmla="*/ 2666423 w 2666423"/>
                <a:gd name="connsiteY6" fmla="*/ 2144138 h 2144138"/>
                <a:gd name="connsiteX7" fmla="*/ 2666248 w 2666423"/>
                <a:gd name="connsiteY7" fmla="*/ 2099244 h 2144138"/>
                <a:gd name="connsiteX8" fmla="*/ 2660070 w 2666423"/>
                <a:gd name="connsiteY8" fmla="*/ 22588 h 214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6423" h="2144138">
                  <a:moveTo>
                    <a:pt x="2660070" y="22588"/>
                  </a:moveTo>
                  <a:cubicBezTo>
                    <a:pt x="2156413" y="-10622"/>
                    <a:pt x="2259674" y="7096"/>
                    <a:pt x="1856654" y="3683"/>
                  </a:cubicBezTo>
                  <a:cubicBezTo>
                    <a:pt x="1855079" y="11560"/>
                    <a:pt x="245098" y="-5769"/>
                    <a:pt x="241947" y="2107"/>
                  </a:cubicBezTo>
                  <a:cubicBezTo>
                    <a:pt x="180509" y="134434"/>
                    <a:pt x="182085" y="315597"/>
                    <a:pt x="164756" y="457376"/>
                  </a:cubicBezTo>
                  <a:cubicBezTo>
                    <a:pt x="128525" y="756687"/>
                    <a:pt x="98591" y="1057575"/>
                    <a:pt x="70237" y="1356886"/>
                  </a:cubicBezTo>
                  <a:lnTo>
                    <a:pt x="0" y="2144138"/>
                  </a:lnTo>
                  <a:lnTo>
                    <a:pt x="2666423" y="2144138"/>
                  </a:lnTo>
                  <a:cubicBezTo>
                    <a:pt x="2666365" y="2129173"/>
                    <a:pt x="2666306" y="2114209"/>
                    <a:pt x="2666248" y="2099244"/>
                  </a:cubicBezTo>
                  <a:cubicBezTo>
                    <a:pt x="2662506" y="1137991"/>
                    <a:pt x="2658297" y="42969"/>
                    <a:pt x="2660070" y="22588"/>
                  </a:cubicBezTo>
                  <a:close/>
                </a:path>
              </a:pathLst>
            </a:custGeom>
            <a:solidFill>
              <a:schemeClr val="tx1"/>
            </a:solidFill>
            <a:ln w="6854" cap="flat">
              <a:noFill/>
              <a:prstDash val="solid"/>
              <a:miter/>
            </a:ln>
          </p:spPr>
          <p:txBody>
            <a:bodyPr wrap="square" rtlCol="0" anchor="ctr">
              <a:noAutofit/>
            </a:bodyPr>
            <a:lstStyle/>
            <a:p>
              <a:endParaRPr lang="en-US"/>
            </a:p>
          </p:txBody>
        </p:sp>
        <p:sp>
          <p:nvSpPr>
            <p:cNvPr id="94" name="Freeform: Shape 93">
              <a:extLst>
                <a:ext uri="{FF2B5EF4-FFF2-40B4-BE49-F238E27FC236}">
                  <a16:creationId xmlns:a16="http://schemas.microsoft.com/office/drawing/2014/main" xmlns="" id="{38A64F82-D354-42A5-8EE8-7CF67FF3B3F0}"/>
                </a:ext>
              </a:extLst>
            </p:cNvPr>
            <p:cNvSpPr/>
            <p:nvPr/>
          </p:nvSpPr>
          <p:spPr>
            <a:xfrm flipH="1">
              <a:off x="7544161" y="226665"/>
              <a:ext cx="4664052" cy="6629960"/>
            </a:xfrm>
            <a:custGeom>
              <a:avLst/>
              <a:gdLst>
                <a:gd name="connsiteX0" fmla="*/ 2570601 w 4679962"/>
                <a:gd name="connsiteY0" fmla="*/ 285525 h 6652578"/>
                <a:gd name="connsiteX1" fmla="*/ 2865188 w 4679962"/>
                <a:gd name="connsiteY1" fmla="*/ 2276735 h 6652578"/>
                <a:gd name="connsiteX2" fmla="*/ 3058952 w 4679962"/>
                <a:gd name="connsiteY2" fmla="*/ 4945335 h 6652578"/>
                <a:gd name="connsiteX3" fmla="*/ 3145923 w 4679962"/>
                <a:gd name="connsiteY3" fmla="*/ 6556538 h 6652578"/>
                <a:gd name="connsiteX4" fmla="*/ 3150679 w 4679962"/>
                <a:gd name="connsiteY4" fmla="*/ 6652578 h 6652578"/>
                <a:gd name="connsiteX5" fmla="*/ 3807167 w 4679962"/>
                <a:gd name="connsiteY5" fmla="*/ 6652578 h 6652578"/>
                <a:gd name="connsiteX6" fmla="*/ 3667028 w 4679962"/>
                <a:gd name="connsiteY6" fmla="*/ 4236439 h 6652578"/>
                <a:gd name="connsiteX7" fmla="*/ 3934834 w 4679962"/>
                <a:gd name="connsiteY7" fmla="*/ 5135951 h 6652578"/>
                <a:gd name="connsiteX8" fmla="*/ 4679962 w 4679962"/>
                <a:gd name="connsiteY8" fmla="*/ 5167457 h 6652578"/>
                <a:gd name="connsiteX9" fmla="*/ 4509827 w 4679962"/>
                <a:gd name="connsiteY9" fmla="*/ 3960757 h 6652578"/>
                <a:gd name="connsiteX10" fmla="*/ 4040379 w 4679962"/>
                <a:gd name="connsiteY10" fmla="*/ 1875028 h 6652578"/>
                <a:gd name="connsiteX11" fmla="*/ 3386619 w 4679962"/>
                <a:gd name="connsiteY11" fmla="*/ 794354 h 6652578"/>
                <a:gd name="connsiteX12" fmla="*/ 2644642 w 4679962"/>
                <a:gd name="connsiteY12" fmla="*/ 513947 h 6652578"/>
                <a:gd name="connsiteX13" fmla="*/ 2597382 w 4679962"/>
                <a:gd name="connsiteY13" fmla="*/ 309155 h 6652578"/>
                <a:gd name="connsiteX14" fmla="*/ 2570601 w 4679962"/>
                <a:gd name="connsiteY14" fmla="*/ 285525 h 6652578"/>
                <a:gd name="connsiteX15" fmla="*/ 1284153 w 4679962"/>
                <a:gd name="connsiteY15" fmla="*/ 0 h 6652578"/>
                <a:gd name="connsiteX16" fmla="*/ 1225276 w 4679962"/>
                <a:gd name="connsiteY16" fmla="*/ 1969 h 6652578"/>
                <a:gd name="connsiteX17" fmla="*/ 1004730 w 4679962"/>
                <a:gd name="connsiteY17" fmla="*/ 317034 h 6652578"/>
                <a:gd name="connsiteX18" fmla="*/ 207616 w 4679962"/>
                <a:gd name="connsiteY18" fmla="*/ 647852 h 6652578"/>
                <a:gd name="connsiteX19" fmla="*/ 52003 w 4679962"/>
                <a:gd name="connsiteY19" fmla="*/ 770309 h 6652578"/>
                <a:gd name="connsiteX20" fmla="*/ 0 w 4679962"/>
                <a:gd name="connsiteY20" fmla="*/ 827682 h 6652578"/>
                <a:gd name="connsiteX21" fmla="*/ 0 w 4679962"/>
                <a:gd name="connsiteY21" fmla="*/ 4113092 h 6652578"/>
                <a:gd name="connsiteX22" fmla="*/ 77701 w 4679962"/>
                <a:gd name="connsiteY22" fmla="*/ 4144411 h 6652578"/>
                <a:gd name="connsiteX23" fmla="*/ 327341 w 4679962"/>
                <a:gd name="connsiteY23" fmla="*/ 4217540 h 6652578"/>
                <a:gd name="connsiteX24" fmla="*/ 305877 w 4679962"/>
                <a:gd name="connsiteY24" fmla="*/ 6404485 h 6652578"/>
                <a:gd name="connsiteX25" fmla="*/ 311484 w 4679962"/>
                <a:gd name="connsiteY25" fmla="*/ 6652578 h 6652578"/>
                <a:gd name="connsiteX26" fmla="*/ 2550036 w 4679962"/>
                <a:gd name="connsiteY26" fmla="*/ 6652578 h 6652578"/>
                <a:gd name="connsiteX27" fmla="*/ 2548648 w 4679962"/>
                <a:gd name="connsiteY27" fmla="*/ 6596334 h 6652578"/>
                <a:gd name="connsiteX28" fmla="*/ 2400465 w 4679962"/>
                <a:gd name="connsiteY28" fmla="*/ 3102210 h 6652578"/>
                <a:gd name="connsiteX29" fmla="*/ 1370204 w 4679962"/>
                <a:gd name="connsiteY29" fmla="*/ 143748 h 6652578"/>
                <a:gd name="connsiteX30" fmla="*/ 1422191 w 4679962"/>
                <a:gd name="connsiteY30" fmla="*/ 9845 h 6652578"/>
                <a:gd name="connsiteX31" fmla="*/ 1284153 w 4679962"/>
                <a:gd name="connsiteY31" fmla="*/ 0 h 6652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79962" h="6652578">
                  <a:moveTo>
                    <a:pt x="2570601" y="285525"/>
                  </a:moveTo>
                  <a:cubicBezTo>
                    <a:pt x="2583203" y="791205"/>
                    <a:pt x="2758064" y="1537908"/>
                    <a:pt x="2865188" y="2276735"/>
                  </a:cubicBezTo>
                  <a:cubicBezTo>
                    <a:pt x="3014844" y="3303848"/>
                    <a:pt x="3003816" y="4085210"/>
                    <a:pt x="3058952" y="4945335"/>
                  </a:cubicBezTo>
                  <a:cubicBezTo>
                    <a:pt x="3083074" y="5325088"/>
                    <a:pt x="3116242" y="5961138"/>
                    <a:pt x="3145923" y="6556538"/>
                  </a:cubicBezTo>
                  <a:lnTo>
                    <a:pt x="3150679" y="6652578"/>
                  </a:lnTo>
                  <a:lnTo>
                    <a:pt x="3807167" y="6652578"/>
                  </a:lnTo>
                  <a:lnTo>
                    <a:pt x="3667028" y="4236439"/>
                  </a:lnTo>
                  <a:lnTo>
                    <a:pt x="3934834" y="5135951"/>
                  </a:lnTo>
                  <a:lnTo>
                    <a:pt x="4679962" y="5167457"/>
                  </a:lnTo>
                  <a:cubicBezTo>
                    <a:pt x="4679962" y="5167457"/>
                    <a:pt x="4612224" y="4690135"/>
                    <a:pt x="4509827" y="3960757"/>
                  </a:cubicBezTo>
                  <a:cubicBezTo>
                    <a:pt x="4407431" y="3231383"/>
                    <a:pt x="4087639" y="2108177"/>
                    <a:pt x="4040379" y="1875028"/>
                  </a:cubicBezTo>
                  <a:cubicBezTo>
                    <a:pt x="3993119" y="1641880"/>
                    <a:pt x="3656000" y="955038"/>
                    <a:pt x="3386619" y="794354"/>
                  </a:cubicBezTo>
                  <a:cubicBezTo>
                    <a:pt x="3117240" y="633672"/>
                    <a:pt x="2644642" y="513947"/>
                    <a:pt x="2644642" y="513947"/>
                  </a:cubicBezTo>
                  <a:lnTo>
                    <a:pt x="2597382" y="309155"/>
                  </a:lnTo>
                  <a:cubicBezTo>
                    <a:pt x="2597382" y="309155"/>
                    <a:pt x="2598956" y="302854"/>
                    <a:pt x="2570601" y="285525"/>
                  </a:cubicBezTo>
                  <a:close/>
                  <a:moveTo>
                    <a:pt x="1284153" y="0"/>
                  </a:moveTo>
                  <a:cubicBezTo>
                    <a:pt x="1248118" y="0"/>
                    <a:pt x="1225276" y="1969"/>
                    <a:pt x="1225276" y="1969"/>
                  </a:cubicBezTo>
                  <a:lnTo>
                    <a:pt x="1004730" y="317034"/>
                  </a:lnTo>
                  <a:cubicBezTo>
                    <a:pt x="1004730" y="317034"/>
                    <a:pt x="445490" y="498196"/>
                    <a:pt x="207616" y="647852"/>
                  </a:cubicBezTo>
                  <a:cubicBezTo>
                    <a:pt x="148147" y="685266"/>
                    <a:pt x="96752" y="726126"/>
                    <a:pt x="52003" y="770309"/>
                  </a:cubicBezTo>
                  <a:lnTo>
                    <a:pt x="0" y="827682"/>
                  </a:lnTo>
                  <a:lnTo>
                    <a:pt x="0" y="4113092"/>
                  </a:lnTo>
                  <a:lnTo>
                    <a:pt x="77701" y="4144411"/>
                  </a:lnTo>
                  <a:cubicBezTo>
                    <a:pt x="162227" y="4173924"/>
                    <a:pt x="246212" y="4198636"/>
                    <a:pt x="327341" y="4217540"/>
                  </a:cubicBezTo>
                  <a:cubicBezTo>
                    <a:pt x="277717" y="4420755"/>
                    <a:pt x="285594" y="5438022"/>
                    <a:pt x="305877" y="6404485"/>
                  </a:cubicBezTo>
                  <a:lnTo>
                    <a:pt x="311484" y="6652578"/>
                  </a:lnTo>
                  <a:lnTo>
                    <a:pt x="2550036" y="6652578"/>
                  </a:lnTo>
                  <a:lnTo>
                    <a:pt x="2548648" y="6596334"/>
                  </a:lnTo>
                  <a:cubicBezTo>
                    <a:pt x="2519814" y="5472748"/>
                    <a:pt x="2471354" y="3993646"/>
                    <a:pt x="2400465" y="3102210"/>
                  </a:cubicBezTo>
                  <a:cubicBezTo>
                    <a:pt x="2283892" y="1630855"/>
                    <a:pt x="1975128" y="591140"/>
                    <a:pt x="1370204" y="143748"/>
                  </a:cubicBezTo>
                  <a:cubicBezTo>
                    <a:pt x="1390684" y="101216"/>
                    <a:pt x="1395410" y="63406"/>
                    <a:pt x="1422191" y="9845"/>
                  </a:cubicBezTo>
                  <a:cubicBezTo>
                    <a:pt x="1369417" y="1969"/>
                    <a:pt x="1320189" y="0"/>
                    <a:pt x="1284153" y="0"/>
                  </a:cubicBezTo>
                  <a:close/>
                </a:path>
              </a:pathLst>
            </a:custGeom>
            <a:solidFill>
              <a:schemeClr val="bg1"/>
            </a:solidFill>
            <a:ln w="6854" cap="flat">
              <a:solidFill>
                <a:schemeClr val="tx1"/>
              </a:solidFill>
              <a:prstDash val="solid"/>
              <a:miter/>
            </a:ln>
          </p:spPr>
          <p:txBody>
            <a:bodyPr wrap="square" rtlCol="0" anchor="ctr">
              <a:noAutofit/>
            </a:bodyPr>
            <a:lstStyle/>
            <a:p>
              <a:endParaRPr lang="en-US"/>
            </a:p>
          </p:txBody>
        </p:sp>
        <p:sp>
          <p:nvSpPr>
            <p:cNvPr id="96" name="Freeform: Shape 95">
              <a:extLst>
                <a:ext uri="{FF2B5EF4-FFF2-40B4-BE49-F238E27FC236}">
                  <a16:creationId xmlns:a16="http://schemas.microsoft.com/office/drawing/2014/main" xmlns="" id="{B451B32E-7187-4FAE-9A1F-815CF6020CFA}"/>
                </a:ext>
              </a:extLst>
            </p:cNvPr>
            <p:cNvSpPr/>
            <p:nvPr/>
          </p:nvSpPr>
          <p:spPr>
            <a:xfrm flipH="1">
              <a:off x="10417207" y="2349268"/>
              <a:ext cx="1791006" cy="2479364"/>
            </a:xfrm>
            <a:custGeom>
              <a:avLst/>
              <a:gdLst>
                <a:gd name="connsiteX0" fmla="*/ 0 w 1797116"/>
                <a:gd name="connsiteY0" fmla="*/ 0 h 2487823"/>
                <a:gd name="connsiteX1" fmla="*/ 0 w 1797116"/>
                <a:gd name="connsiteY1" fmla="*/ 809270 h 2487823"/>
                <a:gd name="connsiteX2" fmla="*/ 604597 w 1797116"/>
                <a:gd name="connsiteY2" fmla="*/ 2221592 h 2487823"/>
                <a:gd name="connsiteX3" fmla="*/ 1797116 w 1797116"/>
                <a:gd name="connsiteY3" fmla="*/ 2487823 h 2487823"/>
                <a:gd name="connsiteX4" fmla="*/ 856649 w 1797116"/>
                <a:gd name="connsiteY4" fmla="*/ 220931 h 2487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7116" h="2487823">
                  <a:moveTo>
                    <a:pt x="0" y="0"/>
                  </a:moveTo>
                  <a:lnTo>
                    <a:pt x="0" y="809270"/>
                  </a:lnTo>
                  <a:lnTo>
                    <a:pt x="604597" y="2221592"/>
                  </a:lnTo>
                  <a:lnTo>
                    <a:pt x="1797116" y="2487823"/>
                  </a:lnTo>
                  <a:lnTo>
                    <a:pt x="856649" y="220931"/>
                  </a:lnTo>
                  <a:close/>
                </a:path>
              </a:pathLst>
            </a:custGeom>
            <a:solidFill>
              <a:schemeClr val="accent3">
                <a:lumMod val="50000"/>
              </a:schemeClr>
            </a:solidFill>
            <a:ln w="6854" cap="flat">
              <a:noFill/>
              <a:prstDash val="solid"/>
              <a:miter/>
            </a:ln>
          </p:spPr>
          <p:txBody>
            <a:bodyPr wrap="square" rtlCol="0" anchor="ctr">
              <a:noAutofit/>
            </a:bodyPr>
            <a:lstStyle/>
            <a:p>
              <a:endParaRPr lang="en-US" dirty="0"/>
            </a:p>
          </p:txBody>
        </p:sp>
        <p:grpSp>
          <p:nvGrpSpPr>
            <p:cNvPr id="110" name="Group 109">
              <a:extLst>
                <a:ext uri="{FF2B5EF4-FFF2-40B4-BE49-F238E27FC236}">
                  <a16:creationId xmlns:a16="http://schemas.microsoft.com/office/drawing/2014/main" xmlns="" id="{A7FFFD1A-A63F-4208-91A0-66052091B375}"/>
                </a:ext>
              </a:extLst>
            </p:cNvPr>
            <p:cNvGrpSpPr/>
            <p:nvPr/>
          </p:nvGrpSpPr>
          <p:grpSpPr>
            <a:xfrm>
              <a:off x="7569683" y="0"/>
              <a:ext cx="4109776" cy="6856626"/>
              <a:chOff x="7591282" y="31928"/>
              <a:chExt cx="4090639" cy="6824698"/>
            </a:xfrm>
          </p:grpSpPr>
          <p:sp>
            <p:nvSpPr>
              <p:cNvPr id="97" name="Freeform: Shape 96">
                <a:extLst>
                  <a:ext uri="{FF2B5EF4-FFF2-40B4-BE49-F238E27FC236}">
                    <a16:creationId xmlns:a16="http://schemas.microsoft.com/office/drawing/2014/main" xmlns="" id="{A2F000B5-7363-4C6C-8099-7895CA0BD121}"/>
                  </a:ext>
                </a:extLst>
              </p:cNvPr>
              <p:cNvSpPr/>
              <p:nvPr/>
            </p:nvSpPr>
            <p:spPr>
              <a:xfrm flipH="1">
                <a:off x="10619314" y="3261999"/>
                <a:ext cx="1062607" cy="984475"/>
              </a:xfrm>
              <a:custGeom>
                <a:avLst/>
                <a:gdLst>
                  <a:gd name="connsiteX0" fmla="*/ 59665 w 466344"/>
                  <a:gd name="connsiteY0" fmla="*/ 140307 h 432054"/>
                  <a:gd name="connsiteX1" fmla="*/ 117958 w 466344"/>
                  <a:gd name="connsiteY1" fmla="*/ 63498 h 432054"/>
                  <a:gd name="connsiteX2" fmla="*/ 304495 w 466344"/>
                  <a:gd name="connsiteY2" fmla="*/ 27836 h 432054"/>
                  <a:gd name="connsiteX3" fmla="*/ 301066 w 466344"/>
                  <a:gd name="connsiteY3" fmla="*/ 74470 h 432054"/>
                  <a:gd name="connsiteX4" fmla="*/ 330556 w 466344"/>
                  <a:gd name="connsiteY4" fmla="*/ 70356 h 432054"/>
                  <a:gd name="connsiteX5" fmla="*/ 378562 w 466344"/>
                  <a:gd name="connsiteY5" fmla="*/ 77899 h 432054"/>
                  <a:gd name="connsiteX6" fmla="*/ 393649 w 466344"/>
                  <a:gd name="connsiteY6" fmla="*/ 121105 h 432054"/>
                  <a:gd name="connsiteX7" fmla="*/ 426568 w 466344"/>
                  <a:gd name="connsiteY7" fmla="*/ 150594 h 432054"/>
                  <a:gd name="connsiteX8" fmla="*/ 433426 w 466344"/>
                  <a:gd name="connsiteY8" fmla="*/ 194485 h 432054"/>
                  <a:gd name="connsiteX9" fmla="*/ 453314 w 466344"/>
                  <a:gd name="connsiteY9" fmla="*/ 217803 h 432054"/>
                  <a:gd name="connsiteX10" fmla="*/ 452628 w 466344"/>
                  <a:gd name="connsiteY10" fmla="*/ 269923 h 432054"/>
                  <a:gd name="connsiteX11" fmla="*/ 466344 w 466344"/>
                  <a:gd name="connsiteY11" fmla="*/ 304899 h 432054"/>
                  <a:gd name="connsiteX12" fmla="*/ 439598 w 466344"/>
                  <a:gd name="connsiteY12" fmla="*/ 359077 h 432054"/>
                  <a:gd name="connsiteX13" fmla="*/ 362102 w 466344"/>
                  <a:gd name="connsiteY13" fmla="*/ 393367 h 432054"/>
                  <a:gd name="connsiteX14" fmla="*/ 202311 w 466344"/>
                  <a:gd name="connsiteY14" fmla="*/ 436573 h 432054"/>
                  <a:gd name="connsiteX15" fmla="*/ 128930 w 466344"/>
                  <a:gd name="connsiteY15" fmla="*/ 434515 h 432054"/>
                  <a:gd name="connsiteX16" fmla="*/ 52807 w 466344"/>
                  <a:gd name="connsiteY16" fmla="*/ 436573 h 432054"/>
                  <a:gd name="connsiteX17" fmla="*/ 4115 w 466344"/>
                  <a:gd name="connsiteY17" fmla="*/ 409827 h 432054"/>
                  <a:gd name="connsiteX18" fmla="*/ 0 w 466344"/>
                  <a:gd name="connsiteY18" fmla="*/ 354277 h 432054"/>
                  <a:gd name="connsiteX19" fmla="*/ 23317 w 466344"/>
                  <a:gd name="connsiteY19" fmla="*/ 191742 h 432054"/>
                  <a:gd name="connsiteX20" fmla="*/ 59665 w 466344"/>
                  <a:gd name="connsiteY20" fmla="*/ 140307 h 432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 h="432054">
                    <a:moveTo>
                      <a:pt x="59665" y="140307"/>
                    </a:moveTo>
                    <a:cubicBezTo>
                      <a:pt x="78867" y="114933"/>
                      <a:pt x="90526" y="87501"/>
                      <a:pt x="117958" y="63498"/>
                    </a:cubicBezTo>
                    <a:cubicBezTo>
                      <a:pt x="205740" y="-282"/>
                      <a:pt x="235915" y="-22913"/>
                      <a:pt x="304495" y="27836"/>
                    </a:cubicBezTo>
                    <a:cubicBezTo>
                      <a:pt x="323698" y="47038"/>
                      <a:pt x="298323" y="72413"/>
                      <a:pt x="301066" y="74470"/>
                    </a:cubicBezTo>
                    <a:cubicBezTo>
                      <a:pt x="305181" y="83386"/>
                      <a:pt x="311353" y="72413"/>
                      <a:pt x="330556" y="70356"/>
                    </a:cubicBezTo>
                    <a:cubicBezTo>
                      <a:pt x="347701" y="68298"/>
                      <a:pt x="366903" y="66927"/>
                      <a:pt x="378562" y="77899"/>
                    </a:cubicBezTo>
                    <a:cubicBezTo>
                      <a:pt x="395707" y="92987"/>
                      <a:pt x="384048" y="99845"/>
                      <a:pt x="393649" y="121105"/>
                    </a:cubicBezTo>
                    <a:cubicBezTo>
                      <a:pt x="402565" y="139621"/>
                      <a:pt x="414909" y="126591"/>
                      <a:pt x="426568" y="150594"/>
                    </a:cubicBezTo>
                    <a:cubicBezTo>
                      <a:pt x="436169" y="170482"/>
                      <a:pt x="427253" y="178026"/>
                      <a:pt x="433426" y="194485"/>
                    </a:cubicBezTo>
                    <a:cubicBezTo>
                      <a:pt x="437540" y="204087"/>
                      <a:pt x="446456" y="203401"/>
                      <a:pt x="453314" y="217803"/>
                    </a:cubicBezTo>
                    <a:cubicBezTo>
                      <a:pt x="460172" y="232204"/>
                      <a:pt x="447142" y="253464"/>
                      <a:pt x="452628" y="269923"/>
                    </a:cubicBezTo>
                    <a:cubicBezTo>
                      <a:pt x="458114" y="285011"/>
                      <a:pt x="460858" y="292555"/>
                      <a:pt x="466344" y="304899"/>
                    </a:cubicBezTo>
                    <a:cubicBezTo>
                      <a:pt x="473202" y="320673"/>
                      <a:pt x="454000" y="351534"/>
                      <a:pt x="439598" y="359077"/>
                    </a:cubicBezTo>
                    <a:cubicBezTo>
                      <a:pt x="429311" y="364564"/>
                      <a:pt x="379247" y="384452"/>
                      <a:pt x="362102" y="393367"/>
                    </a:cubicBezTo>
                    <a:cubicBezTo>
                      <a:pt x="316840" y="422857"/>
                      <a:pt x="246888" y="437259"/>
                      <a:pt x="202311" y="436573"/>
                    </a:cubicBezTo>
                    <a:cubicBezTo>
                      <a:pt x="183794" y="434515"/>
                      <a:pt x="138532" y="436573"/>
                      <a:pt x="128930" y="434515"/>
                    </a:cubicBezTo>
                    <a:cubicBezTo>
                      <a:pt x="96698" y="431086"/>
                      <a:pt x="85039" y="441373"/>
                      <a:pt x="52807" y="436573"/>
                    </a:cubicBezTo>
                    <a:cubicBezTo>
                      <a:pt x="34976" y="433830"/>
                      <a:pt x="6858" y="426972"/>
                      <a:pt x="4115" y="409827"/>
                    </a:cubicBezTo>
                    <a:cubicBezTo>
                      <a:pt x="2057" y="398854"/>
                      <a:pt x="0" y="365250"/>
                      <a:pt x="0" y="354277"/>
                    </a:cubicBezTo>
                    <a:cubicBezTo>
                      <a:pt x="2057" y="299413"/>
                      <a:pt x="5486" y="243863"/>
                      <a:pt x="23317" y="191742"/>
                    </a:cubicBezTo>
                    <a:cubicBezTo>
                      <a:pt x="31547" y="171854"/>
                      <a:pt x="42520" y="153337"/>
                      <a:pt x="59665" y="140307"/>
                    </a:cubicBezTo>
                    <a:close/>
                  </a:path>
                </a:pathLst>
              </a:custGeom>
              <a:solidFill>
                <a:srgbClr val="FECBA3"/>
              </a:solidFill>
              <a:ln w="6350"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xmlns="" id="{F7F6EFB4-79EA-4AD6-A740-0C45171E7351}"/>
                  </a:ext>
                </a:extLst>
              </p:cNvPr>
              <p:cNvSpPr/>
              <p:nvPr/>
            </p:nvSpPr>
            <p:spPr>
              <a:xfrm flipH="1">
                <a:off x="9587636" y="31928"/>
                <a:ext cx="1121617" cy="805404"/>
              </a:xfrm>
              <a:custGeom>
                <a:avLst/>
                <a:gdLst>
                  <a:gd name="connsiteX0" fmla="*/ 1130709 w 1130709"/>
                  <a:gd name="connsiteY0" fmla="*/ 0 h 811931"/>
                  <a:gd name="connsiteX1" fmla="*/ 28840 w 1130709"/>
                  <a:gd name="connsiteY1" fmla="*/ 0 h 811931"/>
                  <a:gd name="connsiteX2" fmla="*/ 27423 w 1130709"/>
                  <a:gd name="connsiteY2" fmla="*/ 11472 h 811931"/>
                  <a:gd name="connsiteX3" fmla="*/ 871 w 1130709"/>
                  <a:gd name="connsiteY3" fmla="*/ 185295 h 811931"/>
                  <a:gd name="connsiteX4" fmla="*/ 71760 w 1130709"/>
                  <a:gd name="connsiteY4" fmla="*/ 328650 h 811931"/>
                  <a:gd name="connsiteX5" fmla="*/ 536481 w 1130709"/>
                  <a:gd name="connsiteY5" fmla="*/ 694126 h 811931"/>
                  <a:gd name="connsiteX6" fmla="*/ 676685 w 1130709"/>
                  <a:gd name="connsiteY6" fmla="*/ 804399 h 811931"/>
                  <a:gd name="connsiteX7" fmla="*/ 829490 w 1130709"/>
                  <a:gd name="connsiteY7" fmla="*/ 747687 h 811931"/>
                  <a:gd name="connsiteX8" fmla="*/ 1020105 w 1130709"/>
                  <a:gd name="connsiteY8" fmla="*/ 405841 h 811931"/>
                  <a:gd name="connsiteX9" fmla="*/ 1002776 w 1130709"/>
                  <a:gd name="connsiteY9" fmla="*/ 240431 h 811931"/>
                  <a:gd name="connsiteX10" fmla="*/ 1102858 w 1130709"/>
                  <a:gd name="connsiteY10" fmla="*/ 62691 h 81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709" h="811931">
                    <a:moveTo>
                      <a:pt x="1130709" y="0"/>
                    </a:moveTo>
                    <a:lnTo>
                      <a:pt x="28840" y="0"/>
                    </a:lnTo>
                    <a:lnTo>
                      <a:pt x="27423" y="11472"/>
                    </a:lnTo>
                    <a:cubicBezTo>
                      <a:pt x="14162" y="106899"/>
                      <a:pt x="-1099" y="168558"/>
                      <a:pt x="871" y="185295"/>
                    </a:cubicBezTo>
                    <a:cubicBezTo>
                      <a:pt x="-5432" y="248308"/>
                      <a:pt x="22925" y="290843"/>
                      <a:pt x="71760" y="328650"/>
                    </a:cubicBezTo>
                    <a:cubicBezTo>
                      <a:pt x="226141" y="449951"/>
                      <a:pt x="385250" y="569674"/>
                      <a:pt x="536481" y="694126"/>
                    </a:cubicBezTo>
                    <a:cubicBezTo>
                      <a:pt x="560111" y="713029"/>
                      <a:pt x="654631" y="785494"/>
                      <a:pt x="676685" y="804399"/>
                    </a:cubicBezTo>
                    <a:cubicBezTo>
                      <a:pt x="689287" y="812276"/>
                      <a:pt x="790107" y="831178"/>
                      <a:pt x="829490" y="747687"/>
                    </a:cubicBezTo>
                    <a:cubicBezTo>
                      <a:pt x="889354" y="621661"/>
                      <a:pt x="949215" y="527141"/>
                      <a:pt x="1020105" y="405841"/>
                    </a:cubicBezTo>
                    <a:cubicBezTo>
                      <a:pt x="1020105" y="396388"/>
                      <a:pt x="938189" y="327074"/>
                      <a:pt x="1002776" y="240431"/>
                    </a:cubicBezTo>
                    <a:cubicBezTo>
                      <a:pt x="1034676" y="197898"/>
                      <a:pt x="1069038" y="134491"/>
                      <a:pt x="1102858" y="62691"/>
                    </a:cubicBezTo>
                    <a:close/>
                  </a:path>
                </a:pathLst>
              </a:custGeom>
              <a:solidFill>
                <a:srgbClr val="FECBA3"/>
              </a:solidFill>
              <a:ln w="6350"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xmlns="" id="{FA2A61A5-AD7B-47B1-AC6C-9FCFBC55405F}"/>
                  </a:ext>
                </a:extLst>
              </p:cNvPr>
              <p:cNvSpPr/>
              <p:nvPr/>
            </p:nvSpPr>
            <p:spPr>
              <a:xfrm flipH="1">
                <a:off x="7591282" y="5684632"/>
                <a:ext cx="656315" cy="1171994"/>
              </a:xfrm>
              <a:custGeom>
                <a:avLst/>
                <a:gdLst>
                  <a:gd name="connsiteX0" fmla="*/ 288211 w 288036"/>
                  <a:gd name="connsiteY0" fmla="*/ 224436 h 514350"/>
                  <a:gd name="connsiteX1" fmla="*/ 288896 w 288036"/>
                  <a:gd name="connsiteY1" fmla="*/ 286843 h 514350"/>
                  <a:gd name="connsiteX2" fmla="*/ 113332 w 288036"/>
                  <a:gd name="connsiteY2" fmla="*/ 504928 h 514350"/>
                  <a:gd name="connsiteX3" fmla="*/ 52981 w 288036"/>
                  <a:gd name="connsiteY3" fmla="*/ 481611 h 514350"/>
                  <a:gd name="connsiteX4" fmla="*/ 61897 w 288036"/>
                  <a:gd name="connsiteY4" fmla="*/ 441148 h 514350"/>
                  <a:gd name="connsiteX5" fmla="*/ 82471 w 288036"/>
                  <a:gd name="connsiteY5" fmla="*/ 380798 h 514350"/>
                  <a:gd name="connsiteX6" fmla="*/ 133906 w 288036"/>
                  <a:gd name="connsiteY6" fmla="*/ 195632 h 514350"/>
                  <a:gd name="connsiteX7" fmla="*/ 87271 w 288036"/>
                  <a:gd name="connsiteY7" fmla="*/ 246381 h 514350"/>
                  <a:gd name="connsiteX8" fmla="*/ 82471 w 288036"/>
                  <a:gd name="connsiteY8" fmla="*/ 303988 h 514350"/>
                  <a:gd name="connsiteX9" fmla="*/ 40637 w 288036"/>
                  <a:gd name="connsiteY9" fmla="*/ 382170 h 514350"/>
                  <a:gd name="connsiteX10" fmla="*/ 1546 w 288036"/>
                  <a:gd name="connsiteY10" fmla="*/ 373254 h 514350"/>
                  <a:gd name="connsiteX11" fmla="*/ 7718 w 288036"/>
                  <a:gd name="connsiteY11" fmla="*/ 80418 h 514350"/>
                  <a:gd name="connsiteX12" fmla="*/ 42008 w 288036"/>
                  <a:gd name="connsiteY12" fmla="*/ 6351 h 514350"/>
                  <a:gd name="connsiteX13" fmla="*/ 66011 w 288036"/>
                  <a:gd name="connsiteY13" fmla="*/ 865 h 514350"/>
                  <a:gd name="connsiteX14" fmla="*/ 252549 w 288036"/>
                  <a:gd name="connsiteY14" fmla="*/ 27611 h 514350"/>
                  <a:gd name="connsiteX15" fmla="*/ 272437 w 288036"/>
                  <a:gd name="connsiteY15" fmla="*/ 37898 h 514350"/>
                  <a:gd name="connsiteX16" fmla="*/ 288211 w 288036"/>
                  <a:gd name="connsiteY16" fmla="*/ 224436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036" h="514350">
                    <a:moveTo>
                      <a:pt x="288211" y="224436"/>
                    </a:moveTo>
                    <a:cubicBezTo>
                      <a:pt x="288211" y="234037"/>
                      <a:pt x="293011" y="275871"/>
                      <a:pt x="288896" y="286843"/>
                    </a:cubicBezTo>
                    <a:cubicBezTo>
                      <a:pt x="253921" y="378741"/>
                      <a:pt x="192199" y="449378"/>
                      <a:pt x="113332" y="504928"/>
                    </a:cubicBezTo>
                    <a:cubicBezTo>
                      <a:pt x="81099" y="527559"/>
                      <a:pt x="61211" y="517272"/>
                      <a:pt x="52981" y="481611"/>
                    </a:cubicBezTo>
                    <a:cubicBezTo>
                      <a:pt x="53667" y="463780"/>
                      <a:pt x="57782" y="452121"/>
                      <a:pt x="61897" y="441148"/>
                    </a:cubicBezTo>
                    <a:cubicBezTo>
                      <a:pt x="63268" y="416460"/>
                      <a:pt x="64640" y="393142"/>
                      <a:pt x="82471" y="380798"/>
                    </a:cubicBezTo>
                    <a:cubicBezTo>
                      <a:pt x="133220" y="345136"/>
                      <a:pt x="172996" y="202490"/>
                      <a:pt x="133906" y="195632"/>
                    </a:cubicBezTo>
                    <a:cubicBezTo>
                      <a:pt x="93443" y="194946"/>
                      <a:pt x="89329" y="213463"/>
                      <a:pt x="87271" y="246381"/>
                    </a:cubicBezTo>
                    <a:cubicBezTo>
                      <a:pt x="84528" y="273813"/>
                      <a:pt x="88643" y="285472"/>
                      <a:pt x="82471" y="303988"/>
                    </a:cubicBezTo>
                    <a:cubicBezTo>
                      <a:pt x="75613" y="333478"/>
                      <a:pt x="68069" y="363653"/>
                      <a:pt x="40637" y="382170"/>
                    </a:cubicBezTo>
                    <a:cubicBezTo>
                      <a:pt x="24178" y="393142"/>
                      <a:pt x="9090" y="398629"/>
                      <a:pt x="1546" y="373254"/>
                    </a:cubicBezTo>
                    <a:cubicBezTo>
                      <a:pt x="-2569" y="341022"/>
                      <a:pt x="2232" y="96191"/>
                      <a:pt x="7718" y="80418"/>
                    </a:cubicBezTo>
                    <a:cubicBezTo>
                      <a:pt x="11833" y="52300"/>
                      <a:pt x="22120" y="26925"/>
                      <a:pt x="42008" y="6351"/>
                    </a:cubicBezTo>
                    <a:cubicBezTo>
                      <a:pt x="48866" y="-1192"/>
                      <a:pt x="57096" y="-507"/>
                      <a:pt x="66011" y="865"/>
                    </a:cubicBezTo>
                    <a:cubicBezTo>
                      <a:pt x="128419" y="9095"/>
                      <a:pt x="190141" y="18010"/>
                      <a:pt x="252549" y="27611"/>
                    </a:cubicBezTo>
                    <a:cubicBezTo>
                      <a:pt x="260093" y="28983"/>
                      <a:pt x="267637" y="31040"/>
                      <a:pt x="272437" y="37898"/>
                    </a:cubicBezTo>
                    <a:cubicBezTo>
                      <a:pt x="277238" y="49557"/>
                      <a:pt x="279981" y="203862"/>
                      <a:pt x="288211" y="224436"/>
                    </a:cubicBezTo>
                    <a:close/>
                  </a:path>
                </a:pathLst>
              </a:custGeom>
              <a:solidFill>
                <a:srgbClr val="FECBA3"/>
              </a:solidFill>
              <a:ln w="6350" cap="flat">
                <a:noFill/>
                <a:prstDash val="solid"/>
                <a:miter/>
              </a:ln>
            </p:spPr>
            <p:txBody>
              <a:bodyPr rtlCol="0" anchor="ctr"/>
              <a:lstStyle/>
              <a:p>
                <a:endParaRPr lang="en-US"/>
              </a:p>
            </p:txBody>
          </p:sp>
        </p:grpSp>
        <p:sp>
          <p:nvSpPr>
            <p:cNvPr id="90" name="Freeform: Shape 89">
              <a:extLst>
                <a:ext uri="{FF2B5EF4-FFF2-40B4-BE49-F238E27FC236}">
                  <a16:creationId xmlns:a16="http://schemas.microsoft.com/office/drawing/2014/main" xmlns="" id="{7920E403-59FF-4C05-B39C-74E4CEB09896}"/>
                </a:ext>
              </a:extLst>
            </p:cNvPr>
            <p:cNvSpPr/>
            <p:nvPr/>
          </p:nvSpPr>
          <p:spPr>
            <a:xfrm flipH="1">
              <a:off x="9690309" y="24530"/>
              <a:ext cx="800684" cy="784987"/>
            </a:xfrm>
            <a:custGeom>
              <a:avLst/>
              <a:gdLst>
                <a:gd name="connsiteX0" fmla="*/ 351815 w 349758"/>
                <a:gd name="connsiteY0" fmla="*/ 165278 h 342900"/>
                <a:gd name="connsiteX1" fmla="*/ 266776 w 349758"/>
                <a:gd name="connsiteY1" fmla="*/ 317525 h 342900"/>
                <a:gd name="connsiteX2" fmla="*/ 183794 w 349758"/>
                <a:gd name="connsiteY2" fmla="*/ 309982 h 342900"/>
                <a:gd name="connsiteX3" fmla="*/ 121387 w 349758"/>
                <a:gd name="connsiteY3" fmla="*/ 210541 h 342900"/>
                <a:gd name="connsiteX4" fmla="*/ 0 w 349758"/>
                <a:gd name="connsiteY4" fmla="*/ 0 h 342900"/>
                <a:gd name="connsiteX5" fmla="*/ 111785 w 349758"/>
                <a:gd name="connsiteY5" fmla="*/ 93955 h 342900"/>
                <a:gd name="connsiteX6" fmla="*/ 336728 w 349758"/>
                <a:gd name="connsiteY6" fmla="*/ 106985 h 342900"/>
                <a:gd name="connsiteX7" fmla="*/ 351815 w 349758"/>
                <a:gd name="connsiteY7" fmla="*/ 165278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758" h="342900">
                  <a:moveTo>
                    <a:pt x="351815" y="165278"/>
                  </a:moveTo>
                  <a:cubicBezTo>
                    <a:pt x="320954" y="218084"/>
                    <a:pt x="295580" y="264033"/>
                    <a:pt x="266776" y="317525"/>
                  </a:cubicBezTo>
                  <a:cubicBezTo>
                    <a:pt x="245516" y="353873"/>
                    <a:pt x="215341" y="361417"/>
                    <a:pt x="183794" y="309982"/>
                  </a:cubicBezTo>
                  <a:cubicBezTo>
                    <a:pt x="159791" y="275006"/>
                    <a:pt x="139903" y="242773"/>
                    <a:pt x="121387" y="210541"/>
                  </a:cubicBezTo>
                  <a:cubicBezTo>
                    <a:pt x="84353" y="145390"/>
                    <a:pt x="4115" y="10287"/>
                    <a:pt x="0" y="0"/>
                  </a:cubicBezTo>
                  <a:cubicBezTo>
                    <a:pt x="37719" y="39776"/>
                    <a:pt x="76810" y="66523"/>
                    <a:pt x="111785" y="93955"/>
                  </a:cubicBezTo>
                  <a:cubicBezTo>
                    <a:pt x="183109" y="150876"/>
                    <a:pt x="262661" y="165964"/>
                    <a:pt x="336728" y="106985"/>
                  </a:cubicBezTo>
                  <a:cubicBezTo>
                    <a:pt x="338099" y="160477"/>
                    <a:pt x="351130" y="161849"/>
                    <a:pt x="351815" y="165278"/>
                  </a:cubicBezTo>
                  <a:close/>
                </a:path>
              </a:pathLst>
            </a:custGeom>
            <a:solidFill>
              <a:srgbClr val="9A6217">
                <a:alpha val="20000"/>
              </a:srgbClr>
            </a:solidFill>
            <a:ln w="9293"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xmlns="" id="{F8346975-3B7A-4FFE-AB24-4A543E244D8B}"/>
                </a:ext>
              </a:extLst>
            </p:cNvPr>
            <p:cNvSpPr/>
            <p:nvPr/>
          </p:nvSpPr>
          <p:spPr>
            <a:xfrm flipH="1">
              <a:off x="9215296" y="775819"/>
              <a:ext cx="941981" cy="3359733"/>
            </a:xfrm>
            <a:custGeom>
              <a:avLst/>
              <a:gdLst>
                <a:gd name="connsiteX0" fmla="*/ 199868 w 411480"/>
                <a:gd name="connsiteY0" fmla="*/ 1391119 h 1467612"/>
                <a:gd name="connsiteX1" fmla="*/ 195067 w 411480"/>
                <a:gd name="connsiteY1" fmla="*/ 1363687 h 1467612"/>
                <a:gd name="connsiteX2" fmla="*/ 106599 w 411480"/>
                <a:gd name="connsiteY2" fmla="*/ 580503 h 1467612"/>
                <a:gd name="connsiteX3" fmla="*/ 102484 w 411480"/>
                <a:gd name="connsiteY3" fmla="*/ 569531 h 1467612"/>
                <a:gd name="connsiteX4" fmla="*/ 66822 w 411480"/>
                <a:gd name="connsiteY4" fmla="*/ 228002 h 1467612"/>
                <a:gd name="connsiteX5" fmla="*/ 22245 w 411480"/>
                <a:gd name="connsiteY5" fmla="*/ 130619 h 1467612"/>
                <a:gd name="connsiteX6" fmla="*/ 9901 w 411480"/>
                <a:gd name="connsiteY6" fmla="*/ 75069 h 1467612"/>
                <a:gd name="connsiteX7" fmla="*/ 54478 w 411480"/>
                <a:gd name="connsiteY7" fmla="*/ 6489 h 1467612"/>
                <a:gd name="connsiteX8" fmla="*/ 102484 w 411480"/>
                <a:gd name="connsiteY8" fmla="*/ 317 h 1467612"/>
                <a:gd name="connsiteX9" fmla="*/ 136774 w 411480"/>
                <a:gd name="connsiteY9" fmla="*/ 17462 h 1467612"/>
                <a:gd name="connsiteX10" fmla="*/ 162834 w 411480"/>
                <a:gd name="connsiteY10" fmla="*/ 51752 h 1467612"/>
                <a:gd name="connsiteX11" fmla="*/ 173121 w 411480"/>
                <a:gd name="connsiteY11" fmla="*/ 127875 h 1467612"/>
                <a:gd name="connsiteX12" fmla="*/ 173807 w 411480"/>
                <a:gd name="connsiteY12" fmla="*/ 157365 h 1467612"/>
                <a:gd name="connsiteX13" fmla="*/ 283535 w 411480"/>
                <a:gd name="connsiteY13" fmla="*/ 496836 h 1467612"/>
                <a:gd name="connsiteX14" fmla="*/ 404922 w 411480"/>
                <a:gd name="connsiteY14" fmla="*/ 1290307 h 1467612"/>
                <a:gd name="connsiteX15" fmla="*/ 408351 w 411480"/>
                <a:gd name="connsiteY15" fmla="*/ 1304023 h 1467612"/>
                <a:gd name="connsiteX16" fmla="*/ 363774 w 411480"/>
                <a:gd name="connsiteY16" fmla="*/ 1427467 h 1467612"/>
                <a:gd name="connsiteX17" fmla="*/ 272562 w 411480"/>
                <a:gd name="connsiteY17" fmla="*/ 1445297 h 1467612"/>
                <a:gd name="connsiteX18" fmla="*/ 199868 w 411480"/>
                <a:gd name="connsiteY18" fmla="*/ 1391119 h 1467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1480" h="1467612">
                  <a:moveTo>
                    <a:pt x="199868" y="1391119"/>
                  </a:moveTo>
                  <a:cubicBezTo>
                    <a:pt x="192324" y="1382890"/>
                    <a:pt x="195067" y="1373288"/>
                    <a:pt x="195067" y="1363687"/>
                  </a:cubicBezTo>
                  <a:cubicBezTo>
                    <a:pt x="194381" y="1099654"/>
                    <a:pt x="160777" y="839050"/>
                    <a:pt x="106599" y="580503"/>
                  </a:cubicBezTo>
                  <a:cubicBezTo>
                    <a:pt x="105913" y="577074"/>
                    <a:pt x="103856" y="573645"/>
                    <a:pt x="102484" y="569531"/>
                  </a:cubicBezTo>
                  <a:cubicBezTo>
                    <a:pt x="67508" y="457745"/>
                    <a:pt x="58593" y="343217"/>
                    <a:pt x="66822" y="228002"/>
                  </a:cubicBezTo>
                  <a:cubicBezTo>
                    <a:pt x="70251" y="182739"/>
                    <a:pt x="58593" y="154622"/>
                    <a:pt x="22245" y="130619"/>
                  </a:cubicBezTo>
                  <a:cubicBezTo>
                    <a:pt x="-4501" y="112788"/>
                    <a:pt x="-5187" y="103872"/>
                    <a:pt x="9901" y="75069"/>
                  </a:cubicBezTo>
                  <a:cubicBezTo>
                    <a:pt x="22931" y="51066"/>
                    <a:pt x="28418" y="22262"/>
                    <a:pt x="54478" y="6489"/>
                  </a:cubicBezTo>
                  <a:cubicBezTo>
                    <a:pt x="70251" y="1688"/>
                    <a:pt x="86711" y="5803"/>
                    <a:pt x="102484" y="317"/>
                  </a:cubicBezTo>
                  <a:cubicBezTo>
                    <a:pt x="117572" y="-1741"/>
                    <a:pt x="127859" y="6489"/>
                    <a:pt x="136774" y="17462"/>
                  </a:cubicBezTo>
                  <a:cubicBezTo>
                    <a:pt x="145689" y="28434"/>
                    <a:pt x="153233" y="40779"/>
                    <a:pt x="162834" y="51752"/>
                  </a:cubicBezTo>
                  <a:cubicBezTo>
                    <a:pt x="184094" y="75069"/>
                    <a:pt x="195067" y="99072"/>
                    <a:pt x="173121" y="127875"/>
                  </a:cubicBezTo>
                  <a:cubicBezTo>
                    <a:pt x="166263" y="136791"/>
                    <a:pt x="167635" y="147764"/>
                    <a:pt x="173807" y="157365"/>
                  </a:cubicBezTo>
                  <a:cubicBezTo>
                    <a:pt x="235529" y="262292"/>
                    <a:pt x="260904" y="378878"/>
                    <a:pt x="283535" y="496836"/>
                  </a:cubicBezTo>
                  <a:cubicBezTo>
                    <a:pt x="333599" y="759497"/>
                    <a:pt x="368574" y="1024902"/>
                    <a:pt x="404922" y="1290307"/>
                  </a:cubicBezTo>
                  <a:cubicBezTo>
                    <a:pt x="405608" y="1295107"/>
                    <a:pt x="407665" y="1299222"/>
                    <a:pt x="408351" y="1304023"/>
                  </a:cubicBezTo>
                  <a:cubicBezTo>
                    <a:pt x="423438" y="1356143"/>
                    <a:pt x="389148" y="1390433"/>
                    <a:pt x="363774" y="1427467"/>
                  </a:cubicBezTo>
                  <a:cubicBezTo>
                    <a:pt x="327426" y="1482331"/>
                    <a:pt x="326741" y="1483016"/>
                    <a:pt x="272562" y="1445297"/>
                  </a:cubicBezTo>
                  <a:cubicBezTo>
                    <a:pt x="247188" y="1428838"/>
                    <a:pt x="217698" y="1417180"/>
                    <a:pt x="199868" y="1391119"/>
                  </a:cubicBezTo>
                  <a:close/>
                </a:path>
              </a:pathLst>
            </a:custGeom>
            <a:solidFill>
              <a:schemeClr val="accent1">
                <a:lumMod val="75000"/>
              </a:schemeClr>
            </a:solidFill>
            <a:ln w="6854" cap="flat">
              <a:noFill/>
              <a:prstDash val="solid"/>
              <a:miter/>
            </a:ln>
          </p:spPr>
          <p:txBody>
            <a:bodyPr rtlCol="0" anchor="ctr"/>
            <a:lstStyle/>
            <a:p>
              <a:endParaRPr lang="en-US"/>
            </a:p>
          </p:txBody>
        </p:sp>
        <p:grpSp>
          <p:nvGrpSpPr>
            <p:cNvPr id="99" name="Group 98">
              <a:extLst>
                <a:ext uri="{FF2B5EF4-FFF2-40B4-BE49-F238E27FC236}">
                  <a16:creationId xmlns:a16="http://schemas.microsoft.com/office/drawing/2014/main" xmlns="" id="{05C00E0F-68EF-4687-9DC2-CB173F9B1143}"/>
                </a:ext>
              </a:extLst>
            </p:cNvPr>
            <p:cNvGrpSpPr/>
            <p:nvPr/>
          </p:nvGrpSpPr>
          <p:grpSpPr>
            <a:xfrm>
              <a:off x="10403758" y="50288"/>
              <a:ext cx="566449" cy="2731778"/>
              <a:chOff x="10431358" y="70949"/>
              <a:chExt cx="469205" cy="2262807"/>
            </a:xfrm>
          </p:grpSpPr>
          <p:sp>
            <p:nvSpPr>
              <p:cNvPr id="107" name="Freeform: Shape 106">
                <a:extLst>
                  <a:ext uri="{FF2B5EF4-FFF2-40B4-BE49-F238E27FC236}">
                    <a16:creationId xmlns:a16="http://schemas.microsoft.com/office/drawing/2014/main" xmlns="" id="{6E26DF24-282E-49FE-AA78-6E6219315AC1}"/>
                  </a:ext>
                </a:extLst>
              </p:cNvPr>
              <p:cNvSpPr/>
              <p:nvPr/>
            </p:nvSpPr>
            <p:spPr>
              <a:xfrm flipH="1">
                <a:off x="10648511" y="70949"/>
                <a:ext cx="252052" cy="1858882"/>
              </a:xfrm>
              <a:custGeom>
                <a:avLst/>
                <a:gdLst>
                  <a:gd name="connsiteX0" fmla="*/ 95326 w 109728"/>
                  <a:gd name="connsiteY0" fmla="*/ 43205 h 809244"/>
                  <a:gd name="connsiteX1" fmla="*/ 66523 w 109728"/>
                  <a:gd name="connsiteY1" fmla="*/ 86411 h 809244"/>
                  <a:gd name="connsiteX2" fmla="*/ 28804 w 109728"/>
                  <a:gd name="connsiteY2" fmla="*/ 237287 h 809244"/>
                  <a:gd name="connsiteX3" fmla="*/ 65837 w 109728"/>
                  <a:gd name="connsiteY3" fmla="*/ 595274 h 809244"/>
                  <a:gd name="connsiteX4" fmla="*/ 111100 w 109728"/>
                  <a:gd name="connsiteY4" fmla="*/ 800329 h 809244"/>
                  <a:gd name="connsiteX5" fmla="*/ 80924 w 109728"/>
                  <a:gd name="connsiteY5" fmla="*/ 801700 h 809244"/>
                  <a:gd name="connsiteX6" fmla="*/ 0 w 109728"/>
                  <a:gd name="connsiteY6" fmla="*/ 265405 h 809244"/>
                  <a:gd name="connsiteX7" fmla="*/ 100813 w 109728"/>
                  <a:gd name="connsiteY7" fmla="*/ 0 h 809244"/>
                  <a:gd name="connsiteX8" fmla="*/ 95326 w 109728"/>
                  <a:gd name="connsiteY8" fmla="*/ 43205 h 80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 h="809244">
                    <a:moveTo>
                      <a:pt x="95326" y="43205"/>
                    </a:moveTo>
                    <a:cubicBezTo>
                      <a:pt x="81610" y="58979"/>
                      <a:pt x="77495" y="70637"/>
                      <a:pt x="66523" y="86411"/>
                    </a:cubicBezTo>
                    <a:cubicBezTo>
                      <a:pt x="36347" y="133731"/>
                      <a:pt x="28804" y="184480"/>
                      <a:pt x="28804" y="237287"/>
                    </a:cubicBezTo>
                    <a:cubicBezTo>
                      <a:pt x="29489" y="357988"/>
                      <a:pt x="43891" y="477317"/>
                      <a:pt x="65837" y="595274"/>
                    </a:cubicBezTo>
                    <a:cubicBezTo>
                      <a:pt x="77495" y="659054"/>
                      <a:pt x="99441" y="736549"/>
                      <a:pt x="111100" y="800329"/>
                    </a:cubicBezTo>
                    <a:cubicBezTo>
                      <a:pt x="113843" y="816102"/>
                      <a:pt x="93269" y="817474"/>
                      <a:pt x="80924" y="801700"/>
                    </a:cubicBezTo>
                    <a:cubicBezTo>
                      <a:pt x="43891" y="624764"/>
                      <a:pt x="0" y="448513"/>
                      <a:pt x="0" y="265405"/>
                    </a:cubicBezTo>
                    <a:cubicBezTo>
                      <a:pt x="0" y="166649"/>
                      <a:pt x="23317" y="70637"/>
                      <a:pt x="100813" y="0"/>
                    </a:cubicBezTo>
                    <a:cubicBezTo>
                      <a:pt x="100127" y="16459"/>
                      <a:pt x="96698" y="31547"/>
                      <a:pt x="95326" y="43205"/>
                    </a:cubicBezTo>
                    <a:close/>
                  </a:path>
                </a:pathLst>
              </a:custGeom>
              <a:solidFill>
                <a:schemeClr val="accent3"/>
              </a:solidFill>
              <a:ln w="6854"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xmlns="" id="{06074AF2-AA89-4F5C-B7E8-9616664A155D}"/>
                  </a:ext>
                </a:extLst>
              </p:cNvPr>
              <p:cNvSpPr/>
              <p:nvPr/>
            </p:nvSpPr>
            <p:spPr>
              <a:xfrm flipH="1">
                <a:off x="10431358" y="1908419"/>
                <a:ext cx="425337" cy="425337"/>
              </a:xfrm>
              <a:custGeom>
                <a:avLst/>
                <a:gdLst>
                  <a:gd name="connsiteX0" fmla="*/ 64571 w 185166"/>
                  <a:gd name="connsiteY0" fmla="*/ 1778 h 185166"/>
                  <a:gd name="connsiteX1" fmla="*/ 135208 w 185166"/>
                  <a:gd name="connsiteY1" fmla="*/ 14122 h 185166"/>
                  <a:gd name="connsiteX2" fmla="*/ 183214 w 185166"/>
                  <a:gd name="connsiteY2" fmla="*/ 116306 h 185166"/>
                  <a:gd name="connsiteX3" fmla="*/ 95432 w 185166"/>
                  <a:gd name="connsiteY3" fmla="*/ 189001 h 185166"/>
                  <a:gd name="connsiteX4" fmla="*/ 3535 w 185166"/>
                  <a:gd name="connsiteY4" fmla="*/ 121107 h 185166"/>
                  <a:gd name="connsiteX5" fmla="*/ 47426 w 185166"/>
                  <a:gd name="connsiteY5" fmla="*/ 12751 h 185166"/>
                  <a:gd name="connsiteX6" fmla="*/ 64571 w 185166"/>
                  <a:gd name="connsiteY6" fmla="*/ 1778 h 185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166" h="185166">
                    <a:moveTo>
                      <a:pt x="64571" y="1778"/>
                    </a:moveTo>
                    <a:cubicBezTo>
                      <a:pt x="98175" y="406"/>
                      <a:pt x="107776" y="-5080"/>
                      <a:pt x="135208" y="14122"/>
                    </a:cubicBezTo>
                    <a:cubicBezTo>
                      <a:pt x="176356" y="37439"/>
                      <a:pt x="193501" y="74473"/>
                      <a:pt x="183214" y="116306"/>
                    </a:cubicBezTo>
                    <a:cubicBezTo>
                      <a:pt x="172927" y="158826"/>
                      <a:pt x="137952" y="187630"/>
                      <a:pt x="95432" y="189001"/>
                    </a:cubicBezTo>
                    <a:cubicBezTo>
                      <a:pt x="53598" y="190373"/>
                      <a:pt x="15193" y="162255"/>
                      <a:pt x="3535" y="121107"/>
                    </a:cubicBezTo>
                    <a:cubicBezTo>
                      <a:pt x="-8124" y="79273"/>
                      <a:pt x="9707" y="36754"/>
                      <a:pt x="47426" y="12751"/>
                    </a:cubicBezTo>
                    <a:cubicBezTo>
                      <a:pt x="52912" y="9322"/>
                      <a:pt x="54284" y="4521"/>
                      <a:pt x="64571" y="1778"/>
                    </a:cubicBezTo>
                    <a:close/>
                  </a:path>
                </a:pathLst>
              </a:custGeom>
              <a:solidFill>
                <a:schemeClr val="accent3">
                  <a:lumMod val="75000"/>
                </a:schemeClr>
              </a:solidFill>
              <a:ln w="6854"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xmlns="" id="{0930006E-B31B-4DF8-9B21-EB8FE776CF96}"/>
                  </a:ext>
                </a:extLst>
              </p:cNvPr>
              <p:cNvSpPr/>
              <p:nvPr/>
            </p:nvSpPr>
            <p:spPr>
              <a:xfrm flipH="1">
                <a:off x="10497278" y="1977063"/>
                <a:ext cx="299311" cy="299311"/>
              </a:xfrm>
              <a:custGeom>
                <a:avLst/>
                <a:gdLst>
                  <a:gd name="connsiteX0" fmla="*/ 132359 w 130302"/>
                  <a:gd name="connsiteY0" fmla="*/ 65163 h 130302"/>
                  <a:gd name="connsiteX1" fmla="*/ 65151 w 130302"/>
                  <a:gd name="connsiteY1" fmla="*/ 132371 h 130302"/>
                  <a:gd name="connsiteX2" fmla="*/ 0 w 130302"/>
                  <a:gd name="connsiteY2" fmla="*/ 66535 h 130302"/>
                  <a:gd name="connsiteX3" fmla="*/ 64465 w 130302"/>
                  <a:gd name="connsiteY3" fmla="*/ 12 h 130302"/>
                  <a:gd name="connsiteX4" fmla="*/ 132359 w 130302"/>
                  <a:gd name="connsiteY4" fmla="*/ 65163 h 130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302" h="130302">
                    <a:moveTo>
                      <a:pt x="132359" y="65163"/>
                    </a:moveTo>
                    <a:cubicBezTo>
                      <a:pt x="132359" y="102196"/>
                      <a:pt x="101498" y="133057"/>
                      <a:pt x="65151" y="132371"/>
                    </a:cubicBezTo>
                    <a:cubicBezTo>
                      <a:pt x="29489" y="131686"/>
                      <a:pt x="0" y="102196"/>
                      <a:pt x="0" y="66535"/>
                    </a:cubicBezTo>
                    <a:cubicBezTo>
                      <a:pt x="0" y="30187"/>
                      <a:pt x="28118" y="698"/>
                      <a:pt x="64465" y="12"/>
                    </a:cubicBezTo>
                    <a:cubicBezTo>
                      <a:pt x="102184" y="-674"/>
                      <a:pt x="132359" y="28130"/>
                      <a:pt x="132359" y="65163"/>
                    </a:cubicBezTo>
                    <a:close/>
                  </a:path>
                </a:pathLst>
              </a:custGeom>
              <a:solidFill>
                <a:schemeClr val="bg1"/>
              </a:solidFill>
              <a:ln w="6854" cap="flat">
                <a:noFill/>
                <a:prstDash val="solid"/>
                <a:miter/>
              </a:ln>
            </p:spPr>
            <p:txBody>
              <a:bodyPr rtlCol="0" anchor="ctr"/>
              <a:lstStyle/>
              <a:p>
                <a:endParaRPr lang="en-US"/>
              </a:p>
            </p:txBody>
          </p:sp>
        </p:grpSp>
        <p:grpSp>
          <p:nvGrpSpPr>
            <p:cNvPr id="100" name="Group 99">
              <a:extLst>
                <a:ext uri="{FF2B5EF4-FFF2-40B4-BE49-F238E27FC236}">
                  <a16:creationId xmlns:a16="http://schemas.microsoft.com/office/drawing/2014/main" xmlns="" id="{56A22565-A849-45C3-8ED3-49137B8E6BF6}"/>
                </a:ext>
              </a:extLst>
            </p:cNvPr>
            <p:cNvGrpSpPr/>
            <p:nvPr/>
          </p:nvGrpSpPr>
          <p:grpSpPr>
            <a:xfrm>
              <a:off x="8504089" y="442915"/>
              <a:ext cx="1134029" cy="2094351"/>
              <a:chOff x="8696683" y="395466"/>
              <a:chExt cx="939346" cy="1734809"/>
            </a:xfrm>
          </p:grpSpPr>
          <p:sp>
            <p:nvSpPr>
              <p:cNvPr id="101" name="Freeform: Shape 100">
                <a:extLst>
                  <a:ext uri="{FF2B5EF4-FFF2-40B4-BE49-F238E27FC236}">
                    <a16:creationId xmlns:a16="http://schemas.microsoft.com/office/drawing/2014/main" xmlns="" id="{5D392BEC-5D0F-46D8-8CC4-3896EB888F99}"/>
                  </a:ext>
                </a:extLst>
              </p:cNvPr>
              <p:cNvSpPr/>
              <p:nvPr/>
            </p:nvSpPr>
            <p:spPr>
              <a:xfrm flipH="1">
                <a:off x="9030650" y="2067261"/>
                <a:ext cx="63014" cy="63014"/>
              </a:xfrm>
              <a:custGeom>
                <a:avLst/>
                <a:gdLst>
                  <a:gd name="connsiteX0" fmla="*/ 0 w 27432"/>
                  <a:gd name="connsiteY0" fmla="*/ 24526 h 27432"/>
                  <a:gd name="connsiteX1" fmla="*/ 0 w 27432"/>
                  <a:gd name="connsiteY1" fmla="*/ 7381 h 27432"/>
                  <a:gd name="connsiteX2" fmla="*/ 30861 w 27432"/>
                  <a:gd name="connsiteY2" fmla="*/ 8067 h 27432"/>
                  <a:gd name="connsiteX3" fmla="*/ 30861 w 27432"/>
                  <a:gd name="connsiteY3" fmla="*/ 23154 h 27432"/>
                  <a:gd name="connsiteX4" fmla="*/ 0 w 27432"/>
                  <a:gd name="connsiteY4" fmla="*/ 24526 h 27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 h="27432">
                    <a:moveTo>
                      <a:pt x="0" y="24526"/>
                    </a:moveTo>
                    <a:cubicBezTo>
                      <a:pt x="0" y="19040"/>
                      <a:pt x="0" y="12867"/>
                      <a:pt x="0" y="7381"/>
                    </a:cubicBezTo>
                    <a:cubicBezTo>
                      <a:pt x="10287" y="-2906"/>
                      <a:pt x="21260" y="-2220"/>
                      <a:pt x="30861" y="8067"/>
                    </a:cubicBezTo>
                    <a:cubicBezTo>
                      <a:pt x="35662" y="12867"/>
                      <a:pt x="34976" y="18354"/>
                      <a:pt x="30861" y="23154"/>
                    </a:cubicBezTo>
                    <a:cubicBezTo>
                      <a:pt x="21260" y="34127"/>
                      <a:pt x="10287" y="34127"/>
                      <a:pt x="0" y="24526"/>
                    </a:cubicBezTo>
                    <a:close/>
                  </a:path>
                </a:pathLst>
              </a:custGeom>
              <a:solidFill>
                <a:schemeClr val="accent3">
                  <a:lumMod val="50000"/>
                </a:schemeClr>
              </a:solidFill>
              <a:ln w="6854"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xmlns="" id="{E291CEDC-517E-4ED7-AA6C-02A2DB8E0B78}"/>
                  </a:ext>
                </a:extLst>
              </p:cNvPr>
              <p:cNvSpPr/>
              <p:nvPr/>
            </p:nvSpPr>
            <p:spPr>
              <a:xfrm flipH="1">
                <a:off x="8725762" y="2008599"/>
                <a:ext cx="78765" cy="78765"/>
              </a:xfrm>
              <a:custGeom>
                <a:avLst/>
                <a:gdLst>
                  <a:gd name="connsiteX0" fmla="*/ 16088 w 34290"/>
                  <a:gd name="connsiteY0" fmla="*/ 0 h 34290"/>
                  <a:gd name="connsiteX1" fmla="*/ 38719 w 34290"/>
                  <a:gd name="connsiteY1" fmla="*/ 6172 h 34290"/>
                  <a:gd name="connsiteX2" fmla="*/ 18831 w 34290"/>
                  <a:gd name="connsiteY2" fmla="*/ 35662 h 34290"/>
                  <a:gd name="connsiteX3" fmla="*/ 314 w 34290"/>
                  <a:gd name="connsiteY3" fmla="*/ 28804 h 34290"/>
                  <a:gd name="connsiteX4" fmla="*/ 16088 w 34290"/>
                  <a:gd name="connsiteY4" fmla="*/ 0 h 342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90" h="34290">
                    <a:moveTo>
                      <a:pt x="16088" y="0"/>
                    </a:moveTo>
                    <a:cubicBezTo>
                      <a:pt x="23631" y="1372"/>
                      <a:pt x="32547" y="-686"/>
                      <a:pt x="38719" y="6172"/>
                    </a:cubicBezTo>
                    <a:cubicBezTo>
                      <a:pt x="40776" y="17145"/>
                      <a:pt x="32547" y="34290"/>
                      <a:pt x="18831" y="35662"/>
                    </a:cubicBezTo>
                    <a:cubicBezTo>
                      <a:pt x="11973" y="36347"/>
                      <a:pt x="2372" y="39091"/>
                      <a:pt x="314" y="28804"/>
                    </a:cubicBezTo>
                    <a:cubicBezTo>
                      <a:pt x="-1057" y="19202"/>
                      <a:pt x="1686" y="2057"/>
                      <a:pt x="16088" y="0"/>
                    </a:cubicBezTo>
                    <a:close/>
                  </a:path>
                </a:pathLst>
              </a:custGeom>
              <a:solidFill>
                <a:schemeClr val="accent3">
                  <a:lumMod val="50000"/>
                </a:schemeClr>
              </a:solidFill>
              <a:ln w="6854" cap="flat">
                <a:noFill/>
                <a:prstDash val="solid"/>
                <a:miter/>
              </a:ln>
            </p:spPr>
            <p:txBody>
              <a:bodyPr rtlCol="0" anchor="ctr"/>
              <a:lstStyle/>
              <a:p>
                <a:endParaRPr lang="en-US"/>
              </a:p>
            </p:txBody>
          </p:sp>
          <p:grpSp>
            <p:nvGrpSpPr>
              <p:cNvPr id="103" name="Group 102">
                <a:extLst>
                  <a:ext uri="{FF2B5EF4-FFF2-40B4-BE49-F238E27FC236}">
                    <a16:creationId xmlns:a16="http://schemas.microsoft.com/office/drawing/2014/main" xmlns="" id="{B7B39603-7941-4ED9-AAB8-1286CECB0CEF}"/>
                  </a:ext>
                </a:extLst>
              </p:cNvPr>
              <p:cNvGrpSpPr/>
              <p:nvPr/>
            </p:nvGrpSpPr>
            <p:grpSpPr>
              <a:xfrm>
                <a:off x="8696683" y="395466"/>
                <a:ext cx="939346" cy="1714491"/>
                <a:chOff x="8696683" y="395466"/>
                <a:chExt cx="939346" cy="1714491"/>
              </a:xfrm>
            </p:grpSpPr>
            <p:sp>
              <p:nvSpPr>
                <p:cNvPr id="104" name="Freeform: Shape 103">
                  <a:extLst>
                    <a:ext uri="{FF2B5EF4-FFF2-40B4-BE49-F238E27FC236}">
                      <a16:creationId xmlns:a16="http://schemas.microsoft.com/office/drawing/2014/main" xmlns="" id="{EA35B2E7-D1A2-4C06-A710-2D202A6DC8E9}"/>
                    </a:ext>
                  </a:extLst>
                </p:cNvPr>
                <p:cNvSpPr/>
                <p:nvPr/>
              </p:nvSpPr>
              <p:spPr>
                <a:xfrm flipH="1">
                  <a:off x="9092092" y="1401062"/>
                  <a:ext cx="330819" cy="708895"/>
                </a:xfrm>
                <a:custGeom>
                  <a:avLst/>
                  <a:gdLst>
                    <a:gd name="connsiteX0" fmla="*/ 0 w 144018"/>
                    <a:gd name="connsiteY0" fmla="*/ 4566 h 308610"/>
                    <a:gd name="connsiteX1" fmla="*/ 19888 w 144018"/>
                    <a:gd name="connsiteY1" fmla="*/ 7309 h 308610"/>
                    <a:gd name="connsiteX2" fmla="*/ 28804 w 144018"/>
                    <a:gd name="connsiteY2" fmla="*/ 73146 h 308610"/>
                    <a:gd name="connsiteX3" fmla="*/ 75438 w 144018"/>
                    <a:gd name="connsiteY3" fmla="*/ 239109 h 308610"/>
                    <a:gd name="connsiteX4" fmla="*/ 104242 w 144018"/>
                    <a:gd name="connsiteY4" fmla="*/ 280943 h 308610"/>
                    <a:gd name="connsiteX5" fmla="*/ 143332 w 144018"/>
                    <a:gd name="connsiteY5" fmla="*/ 297402 h 308610"/>
                    <a:gd name="connsiteX6" fmla="*/ 143332 w 144018"/>
                    <a:gd name="connsiteY6" fmla="*/ 314547 h 308610"/>
                    <a:gd name="connsiteX7" fmla="*/ 60350 w 144018"/>
                    <a:gd name="connsiteY7" fmla="*/ 243910 h 308610"/>
                    <a:gd name="connsiteX8" fmla="*/ 4115 w 144018"/>
                    <a:gd name="connsiteY8" fmla="*/ 29940 h 308610"/>
                    <a:gd name="connsiteX9" fmla="*/ 0 w 144018"/>
                    <a:gd name="connsiteY9" fmla="*/ 4566 h 30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018" h="308610">
                      <a:moveTo>
                        <a:pt x="0" y="4566"/>
                      </a:moveTo>
                      <a:cubicBezTo>
                        <a:pt x="9601" y="-3664"/>
                        <a:pt x="13716" y="451"/>
                        <a:pt x="19888" y="7309"/>
                      </a:cubicBezTo>
                      <a:cubicBezTo>
                        <a:pt x="21260" y="32684"/>
                        <a:pt x="24689" y="52572"/>
                        <a:pt x="28804" y="73146"/>
                      </a:cubicBezTo>
                      <a:cubicBezTo>
                        <a:pt x="40462" y="129381"/>
                        <a:pt x="58979" y="202762"/>
                        <a:pt x="75438" y="239109"/>
                      </a:cubicBezTo>
                      <a:cubicBezTo>
                        <a:pt x="80924" y="250082"/>
                        <a:pt x="97384" y="274085"/>
                        <a:pt x="104242" y="280943"/>
                      </a:cubicBezTo>
                      <a:cubicBezTo>
                        <a:pt x="114529" y="289173"/>
                        <a:pt x="128930" y="297402"/>
                        <a:pt x="143332" y="297402"/>
                      </a:cubicBezTo>
                      <a:cubicBezTo>
                        <a:pt x="148133" y="302889"/>
                        <a:pt x="148133" y="309061"/>
                        <a:pt x="143332" y="314547"/>
                      </a:cubicBezTo>
                      <a:cubicBezTo>
                        <a:pt x="102184" y="307004"/>
                        <a:pt x="76810" y="280257"/>
                        <a:pt x="60350" y="243910"/>
                      </a:cubicBezTo>
                      <a:cubicBezTo>
                        <a:pt x="31547" y="174644"/>
                        <a:pt x="14402" y="104007"/>
                        <a:pt x="4115" y="29940"/>
                      </a:cubicBezTo>
                      <a:cubicBezTo>
                        <a:pt x="3429" y="21711"/>
                        <a:pt x="2057" y="12110"/>
                        <a:pt x="0" y="4566"/>
                      </a:cubicBezTo>
                      <a:close/>
                    </a:path>
                  </a:pathLst>
                </a:custGeom>
                <a:solidFill>
                  <a:schemeClr val="accent3">
                    <a:lumMod val="40000"/>
                    <a:lumOff val="60000"/>
                  </a:schemeClr>
                </a:solidFill>
                <a:ln w="6854"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xmlns="" id="{E5BC6298-5FB0-45E9-ADE8-D7E5BC40F00B}"/>
                    </a:ext>
                  </a:extLst>
                </p:cNvPr>
                <p:cNvSpPr/>
                <p:nvPr/>
              </p:nvSpPr>
              <p:spPr>
                <a:xfrm flipH="1">
                  <a:off x="8696683" y="1335935"/>
                  <a:ext cx="173286" cy="708895"/>
                </a:xfrm>
                <a:custGeom>
                  <a:avLst/>
                  <a:gdLst>
                    <a:gd name="connsiteX0" fmla="*/ 0 w 75438"/>
                    <a:gd name="connsiteY0" fmla="*/ 9601 h 308610"/>
                    <a:gd name="connsiteX1" fmla="*/ 17145 w 75438"/>
                    <a:gd name="connsiteY1" fmla="*/ 0 h 308610"/>
                    <a:gd name="connsiteX2" fmla="*/ 75438 w 75438"/>
                    <a:gd name="connsiteY2" fmla="*/ 233858 h 308610"/>
                    <a:gd name="connsiteX3" fmla="*/ 75438 w 75438"/>
                    <a:gd name="connsiteY3" fmla="*/ 279121 h 308610"/>
                    <a:gd name="connsiteX4" fmla="*/ 65151 w 75438"/>
                    <a:gd name="connsiteY4" fmla="*/ 311353 h 308610"/>
                    <a:gd name="connsiteX5" fmla="*/ 47320 w 75438"/>
                    <a:gd name="connsiteY5" fmla="*/ 296951 h 308610"/>
                    <a:gd name="connsiteX6" fmla="*/ 61722 w 75438"/>
                    <a:gd name="connsiteY6" fmla="*/ 256489 h 308610"/>
                    <a:gd name="connsiteX7" fmla="*/ 57607 w 75438"/>
                    <a:gd name="connsiteY7" fmla="*/ 225628 h 308610"/>
                    <a:gd name="connsiteX8" fmla="*/ 5487 w 75438"/>
                    <a:gd name="connsiteY8" fmla="*/ 25375 h 308610"/>
                    <a:gd name="connsiteX9" fmla="*/ 0 w 75438"/>
                    <a:gd name="connsiteY9" fmla="*/ 9601 h 30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438" h="308610">
                      <a:moveTo>
                        <a:pt x="0" y="9601"/>
                      </a:moveTo>
                      <a:cubicBezTo>
                        <a:pt x="6172" y="3429"/>
                        <a:pt x="11659" y="6172"/>
                        <a:pt x="17145" y="0"/>
                      </a:cubicBezTo>
                      <a:cubicBezTo>
                        <a:pt x="45263" y="100127"/>
                        <a:pt x="62408" y="153619"/>
                        <a:pt x="75438" y="233858"/>
                      </a:cubicBezTo>
                      <a:cubicBezTo>
                        <a:pt x="78181" y="248945"/>
                        <a:pt x="78181" y="264033"/>
                        <a:pt x="75438" y="279121"/>
                      </a:cubicBezTo>
                      <a:cubicBezTo>
                        <a:pt x="71323" y="292837"/>
                        <a:pt x="69266" y="297637"/>
                        <a:pt x="65151" y="311353"/>
                      </a:cubicBezTo>
                      <a:cubicBezTo>
                        <a:pt x="56236" y="314782"/>
                        <a:pt x="53493" y="304495"/>
                        <a:pt x="47320" y="296951"/>
                      </a:cubicBezTo>
                      <a:cubicBezTo>
                        <a:pt x="58293" y="285979"/>
                        <a:pt x="61036" y="277749"/>
                        <a:pt x="61722" y="256489"/>
                      </a:cubicBezTo>
                      <a:cubicBezTo>
                        <a:pt x="59665" y="243459"/>
                        <a:pt x="60351" y="233172"/>
                        <a:pt x="57607" y="225628"/>
                      </a:cubicBezTo>
                      <a:cubicBezTo>
                        <a:pt x="44577" y="157734"/>
                        <a:pt x="28804" y="100127"/>
                        <a:pt x="5487" y="25375"/>
                      </a:cubicBezTo>
                      <a:cubicBezTo>
                        <a:pt x="4801" y="21946"/>
                        <a:pt x="2058" y="13030"/>
                        <a:pt x="0" y="9601"/>
                      </a:cubicBezTo>
                      <a:close/>
                    </a:path>
                  </a:pathLst>
                </a:custGeom>
                <a:solidFill>
                  <a:schemeClr val="accent3">
                    <a:lumMod val="40000"/>
                    <a:lumOff val="60000"/>
                  </a:schemeClr>
                </a:solidFill>
                <a:ln w="6854"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xmlns="" id="{CE0472F3-F22F-45F3-AB4B-D7DB7A9E271C}"/>
                    </a:ext>
                  </a:extLst>
                </p:cNvPr>
                <p:cNvSpPr/>
                <p:nvPr/>
              </p:nvSpPr>
              <p:spPr>
                <a:xfrm flipH="1">
                  <a:off x="8832612" y="395466"/>
                  <a:ext cx="803417" cy="1023961"/>
                </a:xfrm>
                <a:custGeom>
                  <a:avLst/>
                  <a:gdLst>
                    <a:gd name="connsiteX0" fmla="*/ 196 w 349758"/>
                    <a:gd name="connsiteY0" fmla="*/ 0 h 445770"/>
                    <a:gd name="connsiteX1" fmla="*/ 119525 w 349758"/>
                    <a:gd name="connsiteY1" fmla="*/ 109042 h 445770"/>
                    <a:gd name="connsiteX2" fmla="*/ 153815 w 349758"/>
                    <a:gd name="connsiteY2" fmla="*/ 161163 h 445770"/>
                    <a:gd name="connsiteX3" fmla="*/ 181247 w 349758"/>
                    <a:gd name="connsiteY3" fmla="*/ 189967 h 445770"/>
                    <a:gd name="connsiteX4" fmla="*/ 226510 w 349758"/>
                    <a:gd name="connsiteY4" fmla="*/ 200254 h 445770"/>
                    <a:gd name="connsiteX5" fmla="*/ 293033 w 349758"/>
                    <a:gd name="connsiteY5" fmla="*/ 270891 h 445770"/>
                    <a:gd name="connsiteX6" fmla="*/ 351326 w 349758"/>
                    <a:gd name="connsiteY6" fmla="*/ 407365 h 445770"/>
                    <a:gd name="connsiteX7" fmla="*/ 333495 w 349758"/>
                    <a:gd name="connsiteY7" fmla="*/ 425196 h 445770"/>
                    <a:gd name="connsiteX8" fmla="*/ 274516 w 349758"/>
                    <a:gd name="connsiteY8" fmla="*/ 291465 h 445770"/>
                    <a:gd name="connsiteX9" fmla="*/ 197707 w 349758"/>
                    <a:gd name="connsiteY9" fmla="*/ 216027 h 445770"/>
                    <a:gd name="connsiteX10" fmla="*/ 146957 w 349758"/>
                    <a:gd name="connsiteY10" fmla="*/ 228371 h 445770"/>
                    <a:gd name="connsiteX11" fmla="*/ 101009 w 349758"/>
                    <a:gd name="connsiteY11" fmla="*/ 369646 h 445770"/>
                    <a:gd name="connsiteX12" fmla="*/ 114725 w 349758"/>
                    <a:gd name="connsiteY12" fmla="*/ 447142 h 445770"/>
                    <a:gd name="connsiteX13" fmla="*/ 92779 w 349758"/>
                    <a:gd name="connsiteY13" fmla="*/ 445770 h 445770"/>
                    <a:gd name="connsiteX14" fmla="*/ 71519 w 349758"/>
                    <a:gd name="connsiteY14" fmla="*/ 350444 h 445770"/>
                    <a:gd name="connsiteX15" fmla="*/ 132556 w 349758"/>
                    <a:gd name="connsiteY15" fmla="*/ 205054 h 445770"/>
                    <a:gd name="connsiteX16" fmla="*/ 128441 w 349758"/>
                    <a:gd name="connsiteY16" fmla="*/ 176251 h 445770"/>
                    <a:gd name="connsiteX17" fmla="*/ 107181 w 349758"/>
                    <a:gd name="connsiteY17" fmla="*/ 137846 h 445770"/>
                    <a:gd name="connsiteX18" fmla="*/ 35858 w 349758"/>
                    <a:gd name="connsiteY18" fmla="*/ 63779 h 445770"/>
                    <a:gd name="connsiteX19" fmla="*/ 7740 w 349758"/>
                    <a:gd name="connsiteY19" fmla="*/ 38405 h 445770"/>
                    <a:gd name="connsiteX20" fmla="*/ 196 w 349758"/>
                    <a:gd name="connsiteY20" fmla="*/ 0 h 44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49758" h="445770">
                      <a:moveTo>
                        <a:pt x="196" y="0"/>
                      </a:moveTo>
                      <a:cubicBezTo>
                        <a:pt x="30371" y="22631"/>
                        <a:pt x="85921" y="64465"/>
                        <a:pt x="119525" y="109042"/>
                      </a:cubicBezTo>
                      <a:cubicBezTo>
                        <a:pt x="119525" y="109042"/>
                        <a:pt x="142843" y="142646"/>
                        <a:pt x="153815" y="161163"/>
                      </a:cubicBezTo>
                      <a:cubicBezTo>
                        <a:pt x="162731" y="175565"/>
                        <a:pt x="163417" y="191338"/>
                        <a:pt x="181247" y="189967"/>
                      </a:cubicBezTo>
                      <a:cubicBezTo>
                        <a:pt x="197707" y="191338"/>
                        <a:pt x="216223" y="196139"/>
                        <a:pt x="226510" y="200254"/>
                      </a:cubicBezTo>
                      <a:cubicBezTo>
                        <a:pt x="256685" y="212598"/>
                        <a:pt x="280003" y="246888"/>
                        <a:pt x="293033" y="270891"/>
                      </a:cubicBezTo>
                      <a:cubicBezTo>
                        <a:pt x="317036" y="315468"/>
                        <a:pt x="335553" y="359359"/>
                        <a:pt x="351326" y="407365"/>
                      </a:cubicBezTo>
                      <a:cubicBezTo>
                        <a:pt x="352012" y="420395"/>
                        <a:pt x="346525" y="426568"/>
                        <a:pt x="333495" y="425196"/>
                      </a:cubicBezTo>
                      <a:cubicBezTo>
                        <a:pt x="310178" y="379933"/>
                        <a:pt x="304006" y="343586"/>
                        <a:pt x="274516" y="291465"/>
                      </a:cubicBezTo>
                      <a:cubicBezTo>
                        <a:pt x="258057" y="265405"/>
                        <a:pt x="248456" y="226314"/>
                        <a:pt x="197707" y="216027"/>
                      </a:cubicBezTo>
                      <a:cubicBezTo>
                        <a:pt x="185362" y="213284"/>
                        <a:pt x="156559" y="220828"/>
                        <a:pt x="146957" y="228371"/>
                      </a:cubicBezTo>
                      <a:cubicBezTo>
                        <a:pt x="104438" y="259232"/>
                        <a:pt x="88664" y="317525"/>
                        <a:pt x="101009" y="369646"/>
                      </a:cubicBezTo>
                      <a:cubicBezTo>
                        <a:pt x="106495" y="395021"/>
                        <a:pt x="111982" y="419024"/>
                        <a:pt x="114725" y="447142"/>
                      </a:cubicBezTo>
                      <a:cubicBezTo>
                        <a:pt x="112667" y="451942"/>
                        <a:pt x="99637" y="449199"/>
                        <a:pt x="92779" y="445770"/>
                      </a:cubicBezTo>
                      <a:cubicBezTo>
                        <a:pt x="85235" y="415595"/>
                        <a:pt x="74263" y="381991"/>
                        <a:pt x="71519" y="350444"/>
                      </a:cubicBezTo>
                      <a:cubicBezTo>
                        <a:pt x="66719" y="291465"/>
                        <a:pt x="88664" y="243459"/>
                        <a:pt x="132556" y="205054"/>
                      </a:cubicBezTo>
                      <a:cubicBezTo>
                        <a:pt x="142157" y="196825"/>
                        <a:pt x="134613" y="185852"/>
                        <a:pt x="128441" y="176251"/>
                      </a:cubicBezTo>
                      <a:cubicBezTo>
                        <a:pt x="128441" y="176251"/>
                        <a:pt x="117468" y="154991"/>
                        <a:pt x="107181" y="137846"/>
                      </a:cubicBezTo>
                      <a:cubicBezTo>
                        <a:pt x="94837" y="115900"/>
                        <a:pt x="68090" y="90526"/>
                        <a:pt x="35858" y="63779"/>
                      </a:cubicBezTo>
                      <a:cubicBezTo>
                        <a:pt x="27628" y="55550"/>
                        <a:pt x="15970" y="45949"/>
                        <a:pt x="7740" y="38405"/>
                      </a:cubicBezTo>
                      <a:cubicBezTo>
                        <a:pt x="4997" y="36347"/>
                        <a:pt x="-1175" y="11659"/>
                        <a:pt x="196" y="0"/>
                      </a:cubicBezTo>
                      <a:close/>
                    </a:path>
                  </a:pathLst>
                </a:custGeom>
                <a:solidFill>
                  <a:schemeClr val="accent3"/>
                </a:solidFill>
                <a:ln w="6854" cap="flat">
                  <a:noFill/>
                  <a:prstDash val="solid"/>
                  <a:miter/>
                </a:ln>
              </p:spPr>
              <p:txBody>
                <a:bodyPr rtlCol="0" anchor="ctr"/>
                <a:lstStyle/>
                <a:p>
                  <a:endParaRPr lang="en-US"/>
                </a:p>
              </p:txBody>
            </p:sp>
          </p:grpSp>
        </p:grpSp>
        <p:sp>
          <p:nvSpPr>
            <p:cNvPr id="137" name="Freeform: Shape 136">
              <a:extLst>
                <a:ext uri="{FF2B5EF4-FFF2-40B4-BE49-F238E27FC236}">
                  <a16:creationId xmlns:a16="http://schemas.microsoft.com/office/drawing/2014/main" xmlns="" id="{6A0C5516-6C24-40CC-B963-BF4E32CE1C93}"/>
                </a:ext>
              </a:extLst>
            </p:cNvPr>
            <p:cNvSpPr/>
            <p:nvPr/>
          </p:nvSpPr>
          <p:spPr>
            <a:xfrm flipH="1">
              <a:off x="11400539" y="3576526"/>
              <a:ext cx="602868" cy="834738"/>
            </a:xfrm>
            <a:custGeom>
              <a:avLst/>
              <a:gdLst>
                <a:gd name="connsiteX0" fmla="*/ 270724 w 267462"/>
                <a:gd name="connsiteY0" fmla="*/ 295913 h 370332"/>
                <a:gd name="connsiteX1" fmla="*/ 177455 w 267462"/>
                <a:gd name="connsiteY1" fmla="*/ 338432 h 370332"/>
                <a:gd name="connsiteX2" fmla="*/ 126706 w 267462"/>
                <a:gd name="connsiteY2" fmla="*/ 356263 h 370332"/>
                <a:gd name="connsiteX3" fmla="*/ 104760 w 267462"/>
                <a:gd name="connsiteY3" fmla="*/ 362435 h 370332"/>
                <a:gd name="connsiteX4" fmla="*/ 40981 w 267462"/>
                <a:gd name="connsiteY4" fmla="*/ 331574 h 370332"/>
                <a:gd name="connsiteX5" fmla="*/ 3262 w 267462"/>
                <a:gd name="connsiteY5" fmla="*/ 53825 h 370332"/>
                <a:gd name="connsiteX6" fmla="*/ 97902 w 267462"/>
                <a:gd name="connsiteY6" fmla="*/ 16106 h 370332"/>
                <a:gd name="connsiteX7" fmla="*/ 194600 w 267462"/>
                <a:gd name="connsiteY7" fmla="*/ 1019 h 370332"/>
                <a:gd name="connsiteX8" fmla="*/ 169911 w 267462"/>
                <a:gd name="connsiteY8" fmla="*/ 48339 h 370332"/>
                <a:gd name="connsiteX9" fmla="*/ 190485 w 267462"/>
                <a:gd name="connsiteY9" fmla="*/ 273281 h 370332"/>
                <a:gd name="connsiteX10" fmla="*/ 208316 w 267462"/>
                <a:gd name="connsiteY10" fmla="*/ 290426 h 370332"/>
                <a:gd name="connsiteX11" fmla="*/ 270724 w 267462"/>
                <a:gd name="connsiteY11" fmla="*/ 295913 h 37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7462" h="370332">
                  <a:moveTo>
                    <a:pt x="270724" y="295913"/>
                  </a:moveTo>
                  <a:cubicBezTo>
                    <a:pt x="236434" y="325402"/>
                    <a:pt x="211059" y="326774"/>
                    <a:pt x="177455" y="338432"/>
                  </a:cubicBezTo>
                  <a:cubicBezTo>
                    <a:pt x="160310" y="344604"/>
                    <a:pt x="143851" y="350091"/>
                    <a:pt x="126706" y="356263"/>
                  </a:cubicBezTo>
                  <a:cubicBezTo>
                    <a:pt x="119162" y="358320"/>
                    <a:pt x="112304" y="360378"/>
                    <a:pt x="104760" y="362435"/>
                  </a:cubicBezTo>
                  <a:cubicBezTo>
                    <a:pt x="56754" y="378209"/>
                    <a:pt x="58811" y="377523"/>
                    <a:pt x="40981" y="331574"/>
                  </a:cubicBezTo>
                  <a:cubicBezTo>
                    <a:pt x="-4968" y="214988"/>
                    <a:pt x="-2911" y="158753"/>
                    <a:pt x="3262" y="53825"/>
                  </a:cubicBezTo>
                  <a:cubicBezTo>
                    <a:pt x="13549" y="41481"/>
                    <a:pt x="74585" y="22964"/>
                    <a:pt x="97902" y="16106"/>
                  </a:cubicBezTo>
                  <a:cubicBezTo>
                    <a:pt x="129449" y="18849"/>
                    <a:pt x="172654" y="-5154"/>
                    <a:pt x="194600" y="1019"/>
                  </a:cubicBezTo>
                  <a:cubicBezTo>
                    <a:pt x="180884" y="20907"/>
                    <a:pt x="175397" y="31194"/>
                    <a:pt x="169911" y="48339"/>
                  </a:cubicBezTo>
                  <a:cubicBezTo>
                    <a:pt x="147965" y="114861"/>
                    <a:pt x="181570" y="203330"/>
                    <a:pt x="190485" y="273281"/>
                  </a:cubicBezTo>
                  <a:cubicBezTo>
                    <a:pt x="191857" y="285626"/>
                    <a:pt x="197343" y="288369"/>
                    <a:pt x="208316" y="290426"/>
                  </a:cubicBezTo>
                  <a:cubicBezTo>
                    <a:pt x="242606" y="296598"/>
                    <a:pt x="236434" y="289740"/>
                    <a:pt x="270724" y="295913"/>
                  </a:cubicBezTo>
                  <a:close/>
                </a:path>
              </a:pathLst>
            </a:custGeom>
            <a:solidFill>
              <a:schemeClr val="accent2"/>
            </a:solidFill>
            <a:ln w="6854" cap="flat">
              <a:noFill/>
              <a:prstDash val="solid"/>
              <a:miter/>
            </a:ln>
          </p:spPr>
          <p:txBody>
            <a:bodyPr rtlCol="0" anchor="ctr"/>
            <a:lstStyle/>
            <a:p>
              <a:endParaRPr lang="en-US" dirty="0"/>
            </a:p>
          </p:txBody>
        </p:sp>
      </p:grpSp>
      <p:sp>
        <p:nvSpPr>
          <p:cNvPr id="142" name="TextBox 141">
            <a:extLst>
              <a:ext uri="{FF2B5EF4-FFF2-40B4-BE49-F238E27FC236}">
                <a16:creationId xmlns:a16="http://schemas.microsoft.com/office/drawing/2014/main" xmlns="" id="{099F4914-C522-4140-AD67-F5FA1EACFEF5}"/>
              </a:ext>
            </a:extLst>
          </p:cNvPr>
          <p:cNvSpPr txBox="1"/>
          <p:nvPr/>
        </p:nvSpPr>
        <p:spPr>
          <a:xfrm>
            <a:off x="2075408" y="2221576"/>
            <a:ext cx="3633247" cy="646331"/>
          </a:xfrm>
          <a:prstGeom prst="rect">
            <a:avLst/>
          </a:prstGeom>
          <a:noFill/>
        </p:spPr>
        <p:txBody>
          <a:bodyPr wrap="square" rtlCol="0">
            <a:spAutoFit/>
          </a:bodyPr>
          <a:lstStyle/>
          <a:p>
            <a:pPr marL="228600" indent="-228600">
              <a:buAutoNum type="arabicPeriod"/>
            </a:pPr>
            <a:r>
              <a:rPr lang="id-ID" sz="1200" dirty="0" smtClean="0"/>
              <a:t>sungsang lengkap </a:t>
            </a:r>
          </a:p>
          <a:p>
            <a:pPr marL="228600" indent="-228600">
              <a:buAutoNum type="arabicPeriod"/>
            </a:pPr>
            <a:r>
              <a:rPr lang="id-ID" sz="1200" dirty="0" smtClean="0"/>
              <a:t>kaki sungsang </a:t>
            </a:r>
          </a:p>
          <a:p>
            <a:pPr marL="228600" indent="-228600">
              <a:buAutoNum type="arabicPeriod"/>
            </a:pPr>
            <a:r>
              <a:rPr lang="id-ID" sz="1200" dirty="0" smtClean="0"/>
              <a:t>sungsang</a:t>
            </a:r>
            <a:endParaRPr lang="en-US" altLang="ko-KR" sz="1200" dirty="0">
              <a:solidFill>
                <a:schemeClr val="tx1">
                  <a:lumMod val="75000"/>
                  <a:lumOff val="25000"/>
                </a:schemeClr>
              </a:solidFill>
              <a:cs typeface="Arial" pitchFamily="34" charset="0"/>
            </a:endParaRPr>
          </a:p>
        </p:txBody>
      </p:sp>
      <p:sp>
        <p:nvSpPr>
          <p:cNvPr id="143" name="TextBox 142">
            <a:extLst>
              <a:ext uri="{FF2B5EF4-FFF2-40B4-BE49-F238E27FC236}">
                <a16:creationId xmlns:a16="http://schemas.microsoft.com/office/drawing/2014/main" xmlns="" id="{5DBF6E8E-0B15-4796-B9CD-110A2F464150}"/>
              </a:ext>
            </a:extLst>
          </p:cNvPr>
          <p:cNvSpPr txBox="1"/>
          <p:nvPr/>
        </p:nvSpPr>
        <p:spPr>
          <a:xfrm>
            <a:off x="3028605" y="3738413"/>
            <a:ext cx="3633247" cy="646331"/>
          </a:xfrm>
          <a:prstGeom prst="rect">
            <a:avLst/>
          </a:prstGeom>
          <a:noFill/>
        </p:spPr>
        <p:txBody>
          <a:bodyPr wrap="square" rtlCol="0">
            <a:spAutoFit/>
          </a:bodyPr>
          <a:lstStyle/>
          <a:p>
            <a:pPr marL="228600" indent="-228600">
              <a:buAutoNum type="arabicPeriod"/>
            </a:pPr>
            <a:r>
              <a:rPr lang="id-ID" sz="1200" dirty="0" smtClean="0"/>
              <a:t>tangan </a:t>
            </a:r>
          </a:p>
          <a:p>
            <a:pPr marL="228600" indent="-228600">
              <a:buAutoNum type="arabicPeriod"/>
            </a:pPr>
            <a:r>
              <a:rPr lang="id-ID" sz="1200" dirty="0" smtClean="0"/>
              <a:t>bahu </a:t>
            </a:r>
          </a:p>
          <a:p>
            <a:pPr marL="228600" indent="-228600">
              <a:buAutoNum type="arabicPeriod"/>
            </a:pPr>
            <a:r>
              <a:rPr lang="id-ID" altLang="ko-KR" sz="1200" dirty="0" smtClean="0">
                <a:solidFill>
                  <a:schemeClr val="tx1">
                    <a:lumMod val="75000"/>
                    <a:lumOff val="25000"/>
                  </a:schemeClr>
                </a:solidFill>
                <a:cs typeface="Arial" pitchFamily="34" charset="0"/>
              </a:rPr>
              <a:t>hidung</a:t>
            </a:r>
            <a:endParaRPr lang="en-US" altLang="ko-KR" sz="12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xmlns="" val="34990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xmlns="" id="{15B9DF40-9C05-4158-8A97-97733819B50B}"/>
              </a:ext>
            </a:extLst>
          </p:cNvPr>
          <p:cNvGrpSpPr/>
          <p:nvPr/>
        </p:nvGrpSpPr>
        <p:grpSpPr>
          <a:xfrm>
            <a:off x="837617" y="2068447"/>
            <a:ext cx="4214394" cy="3625705"/>
            <a:chOff x="4112263" y="2244574"/>
            <a:chExt cx="3967474" cy="3413276"/>
          </a:xfrm>
        </p:grpSpPr>
        <p:sp>
          <p:nvSpPr>
            <p:cNvPr id="4" name="Freeform: Shape 3">
              <a:extLst>
                <a:ext uri="{FF2B5EF4-FFF2-40B4-BE49-F238E27FC236}">
                  <a16:creationId xmlns:a16="http://schemas.microsoft.com/office/drawing/2014/main" xmlns="" id="{ECB82FA3-42A7-4EAD-A742-CCCEF73B0156}"/>
                </a:ext>
              </a:extLst>
            </p:cNvPr>
            <p:cNvSpPr/>
            <p:nvPr/>
          </p:nvSpPr>
          <p:spPr>
            <a:xfrm>
              <a:off x="4112263" y="2244574"/>
              <a:ext cx="3967474" cy="3413276"/>
            </a:xfrm>
            <a:custGeom>
              <a:avLst/>
              <a:gdLst>
                <a:gd name="connsiteX0" fmla="*/ 2442609 w 7974242"/>
                <a:gd name="connsiteY0" fmla="*/ 806 h 6860358"/>
                <a:gd name="connsiteX1" fmla="*/ 2546567 w 7974242"/>
                <a:gd name="connsiteY1" fmla="*/ 11282 h 6860358"/>
                <a:gd name="connsiteX2" fmla="*/ 2975292 w 7974242"/>
                <a:gd name="connsiteY2" fmla="*/ 91870 h 6860358"/>
                <a:gd name="connsiteX3" fmla="*/ 4012454 w 7974242"/>
                <a:gd name="connsiteY3" fmla="*/ 663236 h 6860358"/>
                <a:gd name="connsiteX4" fmla="*/ 4843312 w 7974242"/>
                <a:gd name="connsiteY4" fmla="*/ 1511017 h 6860358"/>
                <a:gd name="connsiteX5" fmla="*/ 5477536 w 7974242"/>
                <a:gd name="connsiteY5" fmla="*/ 2216158 h 6860358"/>
                <a:gd name="connsiteX6" fmla="*/ 6245535 w 7974242"/>
                <a:gd name="connsiteY6" fmla="*/ 2725471 h 6860358"/>
                <a:gd name="connsiteX7" fmla="*/ 6636385 w 7974242"/>
                <a:gd name="connsiteY7" fmla="*/ 2841517 h 6860358"/>
                <a:gd name="connsiteX8" fmla="*/ 7292367 w 7974242"/>
                <a:gd name="connsiteY8" fmla="*/ 3103426 h 6860358"/>
                <a:gd name="connsiteX9" fmla="*/ 7847615 w 7974242"/>
                <a:gd name="connsiteY9" fmla="*/ 3695745 h 6860358"/>
                <a:gd name="connsiteX10" fmla="*/ 7956409 w 7974242"/>
                <a:gd name="connsiteY10" fmla="*/ 4088206 h 6860358"/>
                <a:gd name="connsiteX11" fmla="*/ 7957215 w 7974242"/>
                <a:gd name="connsiteY11" fmla="*/ 4777230 h 6860358"/>
                <a:gd name="connsiteX12" fmla="*/ 7835527 w 7974242"/>
                <a:gd name="connsiteY12" fmla="*/ 5369548 h 6860358"/>
                <a:gd name="connsiteX13" fmla="*/ 7272221 w 7974242"/>
                <a:gd name="connsiteY13" fmla="*/ 6124654 h 6860358"/>
                <a:gd name="connsiteX14" fmla="*/ 6616238 w 7974242"/>
                <a:gd name="connsiteY14" fmla="*/ 6467956 h 6860358"/>
                <a:gd name="connsiteX15" fmla="*/ 5683840 w 7974242"/>
                <a:gd name="connsiteY15" fmla="*/ 6745178 h 6860358"/>
                <a:gd name="connsiteX16" fmla="*/ 5134233 w 7974242"/>
                <a:gd name="connsiteY16" fmla="*/ 6837853 h 6860358"/>
                <a:gd name="connsiteX17" fmla="*/ 4506456 w 7974242"/>
                <a:gd name="connsiteY17" fmla="*/ 6853971 h 6860358"/>
                <a:gd name="connsiteX18" fmla="*/ 3208190 w 7974242"/>
                <a:gd name="connsiteY18" fmla="*/ 6517115 h 6860358"/>
                <a:gd name="connsiteX19" fmla="*/ 2314475 w 7974242"/>
                <a:gd name="connsiteY19" fmla="*/ 5944943 h 6860358"/>
                <a:gd name="connsiteX20" fmla="*/ 1530358 w 7974242"/>
                <a:gd name="connsiteY20" fmla="*/ 5194673 h 6860358"/>
                <a:gd name="connsiteX21" fmla="*/ 1277313 w 7974242"/>
                <a:gd name="connsiteY21" fmla="*/ 4856205 h 6860358"/>
                <a:gd name="connsiteX22" fmla="*/ 656789 w 7974242"/>
                <a:gd name="connsiteY22" fmla="*/ 3887543 h 6860358"/>
                <a:gd name="connsiteX23" fmla="*/ 165204 w 7974242"/>
                <a:gd name="connsiteY23" fmla="*/ 2798000 h 6860358"/>
                <a:gd name="connsiteX24" fmla="*/ 32235 w 7974242"/>
                <a:gd name="connsiteY24" fmla="*/ 2258063 h 6860358"/>
                <a:gd name="connsiteX25" fmla="*/ 5641 w 7974242"/>
                <a:gd name="connsiteY25" fmla="*/ 2005018 h 6860358"/>
                <a:gd name="connsiteX26" fmla="*/ 0 w 7974242"/>
                <a:gd name="connsiteY26" fmla="*/ 1975201 h 6860358"/>
                <a:gd name="connsiteX27" fmla="*/ 0 w 7974242"/>
                <a:gd name="connsiteY27" fmla="*/ 1756809 h 6860358"/>
                <a:gd name="connsiteX28" fmla="*/ 4835 w 7974242"/>
                <a:gd name="connsiteY28" fmla="*/ 1667356 h 6860358"/>
                <a:gd name="connsiteX29" fmla="*/ 251433 w 7974242"/>
                <a:gd name="connsiteY29" fmla="*/ 938039 h 6860358"/>
                <a:gd name="connsiteX30" fmla="*/ 414220 w 7974242"/>
                <a:gd name="connsiteY30" fmla="*/ 734153 h 6860358"/>
                <a:gd name="connsiteX31" fmla="*/ 1019432 w 7974242"/>
                <a:gd name="connsiteY31" fmla="*/ 303815 h 6860358"/>
                <a:gd name="connsiteX32" fmla="*/ 1764867 w 7974242"/>
                <a:gd name="connsiteY32" fmla="*/ 53994 h 6860358"/>
                <a:gd name="connsiteX33" fmla="*/ 2196817 w 7974242"/>
                <a:gd name="connsiteY33" fmla="*/ 3224 h 6860358"/>
                <a:gd name="connsiteX34" fmla="*/ 2211322 w 7974242"/>
                <a:gd name="connsiteY34" fmla="*/ 0 h 6860358"/>
                <a:gd name="connsiteX35" fmla="*/ 2442609 w 7974242"/>
                <a:gd name="connsiteY35" fmla="*/ 806 h 6860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974242" h="6860358">
                  <a:moveTo>
                    <a:pt x="2442609" y="806"/>
                  </a:moveTo>
                  <a:cubicBezTo>
                    <a:pt x="2476455" y="11282"/>
                    <a:pt x="2511914" y="8059"/>
                    <a:pt x="2546567" y="11282"/>
                  </a:cubicBezTo>
                  <a:cubicBezTo>
                    <a:pt x="2692430" y="23370"/>
                    <a:pt x="2835070" y="51576"/>
                    <a:pt x="2975292" y="91870"/>
                  </a:cubicBezTo>
                  <a:cubicBezTo>
                    <a:pt x="3364530" y="203081"/>
                    <a:pt x="3702192" y="407773"/>
                    <a:pt x="4012454" y="663236"/>
                  </a:cubicBezTo>
                  <a:cubicBezTo>
                    <a:pt x="4320298" y="916280"/>
                    <a:pt x="4587043" y="1208813"/>
                    <a:pt x="4843312" y="1511017"/>
                  </a:cubicBezTo>
                  <a:cubicBezTo>
                    <a:pt x="5048004" y="1751973"/>
                    <a:pt x="5247055" y="1997765"/>
                    <a:pt x="5477536" y="2216158"/>
                  </a:cubicBezTo>
                  <a:cubicBezTo>
                    <a:pt x="5703987" y="2430521"/>
                    <a:pt x="5951390" y="2612648"/>
                    <a:pt x="6245535" y="2725471"/>
                  </a:cubicBezTo>
                  <a:cubicBezTo>
                    <a:pt x="6372863" y="2773823"/>
                    <a:pt x="6505833" y="2802835"/>
                    <a:pt x="6636385" y="2841517"/>
                  </a:cubicBezTo>
                  <a:cubicBezTo>
                    <a:pt x="6863642" y="2908405"/>
                    <a:pt x="7086063" y="2984963"/>
                    <a:pt x="7292367" y="3103426"/>
                  </a:cubicBezTo>
                  <a:cubicBezTo>
                    <a:pt x="7538159" y="3244455"/>
                    <a:pt x="7730763" y="3433835"/>
                    <a:pt x="7847615" y="3695745"/>
                  </a:cubicBezTo>
                  <a:cubicBezTo>
                    <a:pt x="7903221" y="3820656"/>
                    <a:pt x="7937873" y="3952819"/>
                    <a:pt x="7956409" y="4088206"/>
                  </a:cubicBezTo>
                  <a:cubicBezTo>
                    <a:pt x="7987838" y="4317881"/>
                    <a:pt x="7970914" y="4547555"/>
                    <a:pt x="7957215" y="4777230"/>
                  </a:cubicBezTo>
                  <a:cubicBezTo>
                    <a:pt x="7944320" y="4980310"/>
                    <a:pt x="7904833" y="5178556"/>
                    <a:pt x="7835527" y="5369548"/>
                  </a:cubicBezTo>
                  <a:cubicBezTo>
                    <a:pt x="7723511" y="5677393"/>
                    <a:pt x="7534936" y="5928826"/>
                    <a:pt x="7272221" y="6124654"/>
                  </a:cubicBezTo>
                  <a:cubicBezTo>
                    <a:pt x="7071557" y="6273741"/>
                    <a:pt x="6849136" y="6381728"/>
                    <a:pt x="6616238" y="6467956"/>
                  </a:cubicBezTo>
                  <a:cubicBezTo>
                    <a:pt x="6311617" y="6581585"/>
                    <a:pt x="5998937" y="6669425"/>
                    <a:pt x="5683840" y="6745178"/>
                  </a:cubicBezTo>
                  <a:cubicBezTo>
                    <a:pt x="5503324" y="6788695"/>
                    <a:pt x="5319584" y="6818512"/>
                    <a:pt x="5134233" y="6837853"/>
                  </a:cubicBezTo>
                  <a:cubicBezTo>
                    <a:pt x="4925511" y="6859612"/>
                    <a:pt x="4715984" y="6866865"/>
                    <a:pt x="4506456" y="6853971"/>
                  </a:cubicBezTo>
                  <a:cubicBezTo>
                    <a:pt x="4051942" y="6825765"/>
                    <a:pt x="3619187" y="6712943"/>
                    <a:pt x="3208190" y="6517115"/>
                  </a:cubicBezTo>
                  <a:cubicBezTo>
                    <a:pt x="2886646" y="6363999"/>
                    <a:pt x="2590890" y="6168977"/>
                    <a:pt x="2314475" y="5944943"/>
                  </a:cubicBezTo>
                  <a:cubicBezTo>
                    <a:pt x="2032418" y="5716881"/>
                    <a:pt x="1772120" y="5465448"/>
                    <a:pt x="1530358" y="5194673"/>
                  </a:cubicBezTo>
                  <a:cubicBezTo>
                    <a:pt x="1436876" y="5089909"/>
                    <a:pt x="1359512" y="4970640"/>
                    <a:pt x="1277313" y="4856205"/>
                  </a:cubicBezTo>
                  <a:cubicBezTo>
                    <a:pt x="1054085" y="4544332"/>
                    <a:pt x="844558" y="4222788"/>
                    <a:pt x="656789" y="3887543"/>
                  </a:cubicBezTo>
                  <a:cubicBezTo>
                    <a:pt x="460961" y="3538599"/>
                    <a:pt x="290921" y="3178373"/>
                    <a:pt x="165204" y="2798000"/>
                  </a:cubicBezTo>
                  <a:cubicBezTo>
                    <a:pt x="107181" y="2621513"/>
                    <a:pt x="62052" y="2441803"/>
                    <a:pt x="32235" y="2258063"/>
                  </a:cubicBezTo>
                  <a:cubicBezTo>
                    <a:pt x="18535" y="2174252"/>
                    <a:pt x="8059" y="2090441"/>
                    <a:pt x="5641" y="2005018"/>
                  </a:cubicBezTo>
                  <a:cubicBezTo>
                    <a:pt x="5641" y="1994542"/>
                    <a:pt x="7253" y="1984065"/>
                    <a:pt x="0" y="1975201"/>
                  </a:cubicBezTo>
                  <a:cubicBezTo>
                    <a:pt x="0" y="1902672"/>
                    <a:pt x="0" y="1830143"/>
                    <a:pt x="0" y="1756809"/>
                  </a:cubicBezTo>
                  <a:cubicBezTo>
                    <a:pt x="8865" y="1727797"/>
                    <a:pt x="3224" y="1697174"/>
                    <a:pt x="4835" y="1667356"/>
                  </a:cubicBezTo>
                  <a:cubicBezTo>
                    <a:pt x="20953" y="1402223"/>
                    <a:pt x="108793" y="1160461"/>
                    <a:pt x="251433" y="938039"/>
                  </a:cubicBezTo>
                  <a:cubicBezTo>
                    <a:pt x="298980" y="864704"/>
                    <a:pt x="354585" y="797817"/>
                    <a:pt x="414220" y="734153"/>
                  </a:cubicBezTo>
                  <a:cubicBezTo>
                    <a:pt x="586677" y="549607"/>
                    <a:pt x="792981" y="411802"/>
                    <a:pt x="1019432" y="303815"/>
                  </a:cubicBezTo>
                  <a:cubicBezTo>
                    <a:pt x="1257166" y="190187"/>
                    <a:pt x="1506987" y="109599"/>
                    <a:pt x="1764867" y="53994"/>
                  </a:cubicBezTo>
                  <a:cubicBezTo>
                    <a:pt x="1907507" y="23370"/>
                    <a:pt x="2050147" y="1612"/>
                    <a:pt x="2196817" y="3224"/>
                  </a:cubicBezTo>
                  <a:cubicBezTo>
                    <a:pt x="2201652" y="3224"/>
                    <a:pt x="2207293" y="4029"/>
                    <a:pt x="2211322" y="0"/>
                  </a:cubicBezTo>
                  <a:cubicBezTo>
                    <a:pt x="2289492" y="806"/>
                    <a:pt x="2366051" y="806"/>
                    <a:pt x="2442609" y="806"/>
                  </a:cubicBezTo>
                  <a:close/>
                </a:path>
              </a:pathLst>
            </a:custGeom>
            <a:solidFill>
              <a:schemeClr val="accent1">
                <a:lumMod val="50000"/>
              </a:schemeClr>
            </a:solidFill>
            <a:ln w="8053"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xmlns="" id="{1E96EE80-67E5-4018-93DB-8867A521A467}"/>
                </a:ext>
              </a:extLst>
            </p:cNvPr>
            <p:cNvSpPr/>
            <p:nvPr/>
          </p:nvSpPr>
          <p:spPr>
            <a:xfrm>
              <a:off x="4142661" y="2275013"/>
              <a:ext cx="3906718" cy="3352573"/>
            </a:xfrm>
            <a:custGeom>
              <a:avLst/>
              <a:gdLst>
                <a:gd name="connsiteX0" fmla="*/ 4690344 w 7852128"/>
                <a:gd name="connsiteY0" fmla="*/ 6737991 h 6738351"/>
                <a:gd name="connsiteX1" fmla="*/ 3007676 w 7852128"/>
                <a:gd name="connsiteY1" fmla="*/ 6316518 h 6738351"/>
                <a:gd name="connsiteX2" fmla="*/ 2196965 w 7852128"/>
                <a:gd name="connsiteY2" fmla="*/ 5757240 h 6738351"/>
                <a:gd name="connsiteX3" fmla="*/ 1515195 w 7852128"/>
                <a:gd name="connsiteY3" fmla="*/ 5092393 h 6738351"/>
                <a:gd name="connsiteX4" fmla="*/ 1250867 w 7852128"/>
                <a:gd name="connsiteY4" fmla="*/ 4737808 h 6738351"/>
                <a:gd name="connsiteX5" fmla="*/ 563456 w 7852128"/>
                <a:gd name="connsiteY5" fmla="*/ 3638594 h 6738351"/>
                <a:gd name="connsiteX6" fmla="*/ 92018 w 7852128"/>
                <a:gd name="connsiteY6" fmla="*/ 2474104 h 6738351"/>
                <a:gd name="connsiteX7" fmla="*/ 1760 w 7852128"/>
                <a:gd name="connsiteY7" fmla="*/ 1723028 h 6738351"/>
                <a:gd name="connsiteX8" fmla="*/ 567485 w 7852128"/>
                <a:gd name="connsiteY8" fmla="*/ 568208 h 6738351"/>
                <a:gd name="connsiteX9" fmla="*/ 1221050 w 7852128"/>
                <a:gd name="connsiteY9" fmla="*/ 207176 h 6738351"/>
                <a:gd name="connsiteX10" fmla="*/ 1939085 w 7852128"/>
                <a:gd name="connsiteY10" fmla="*/ 21825 h 6738351"/>
                <a:gd name="connsiteX11" fmla="*/ 3321967 w 7852128"/>
                <a:gd name="connsiteY11" fmla="*/ 255529 h 6738351"/>
                <a:gd name="connsiteX12" fmla="*/ 4094802 w 7852128"/>
                <a:gd name="connsiteY12" fmla="*/ 806747 h 6738351"/>
                <a:gd name="connsiteX13" fmla="*/ 4837013 w 7852128"/>
                <a:gd name="connsiteY13" fmla="*/ 1608593 h 6738351"/>
                <a:gd name="connsiteX14" fmla="*/ 5386620 w 7852128"/>
                <a:gd name="connsiteY14" fmla="*/ 2210582 h 6738351"/>
                <a:gd name="connsiteX15" fmla="*/ 6141726 w 7852128"/>
                <a:gd name="connsiteY15" fmla="*/ 2712643 h 6738351"/>
                <a:gd name="connsiteX16" fmla="*/ 6534187 w 7852128"/>
                <a:gd name="connsiteY16" fmla="*/ 2831106 h 6738351"/>
                <a:gd name="connsiteX17" fmla="*/ 7206287 w 7852128"/>
                <a:gd name="connsiteY17" fmla="*/ 3097045 h 6738351"/>
                <a:gd name="connsiteX18" fmla="*/ 7786517 w 7852128"/>
                <a:gd name="connsiteY18" fmla="*/ 3806216 h 6738351"/>
                <a:gd name="connsiteX19" fmla="*/ 7851794 w 7852128"/>
                <a:gd name="connsiteY19" fmla="*/ 4232524 h 6738351"/>
                <a:gd name="connsiteX20" fmla="*/ 7820364 w 7852128"/>
                <a:gd name="connsiteY20" fmla="*/ 4865942 h 6738351"/>
                <a:gd name="connsiteX21" fmla="*/ 7485120 w 7852128"/>
                <a:gd name="connsiteY21" fmla="*/ 5712112 h 6738351"/>
                <a:gd name="connsiteX22" fmla="*/ 6976613 w 7852128"/>
                <a:gd name="connsiteY22" fmla="*/ 6144866 h 6738351"/>
                <a:gd name="connsiteX23" fmla="*/ 6204584 w 7852128"/>
                <a:gd name="connsiteY23" fmla="*/ 6460770 h 6738351"/>
                <a:gd name="connsiteX24" fmla="*/ 5275410 w 7852128"/>
                <a:gd name="connsiteY24" fmla="*/ 6688832 h 6738351"/>
                <a:gd name="connsiteX25" fmla="*/ 4690344 w 7852128"/>
                <a:gd name="connsiteY25" fmla="*/ 6737991 h 673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852128" h="6738351">
                  <a:moveTo>
                    <a:pt x="4690344" y="6737991"/>
                  </a:moveTo>
                  <a:cubicBezTo>
                    <a:pt x="4044032" y="6729126"/>
                    <a:pt x="3509736" y="6585680"/>
                    <a:pt x="3007676" y="6316518"/>
                  </a:cubicBezTo>
                  <a:cubicBezTo>
                    <a:pt x="2716755" y="6160178"/>
                    <a:pt x="2449204" y="5969992"/>
                    <a:pt x="2196965" y="5757240"/>
                  </a:cubicBezTo>
                  <a:cubicBezTo>
                    <a:pt x="1953591" y="5551742"/>
                    <a:pt x="1726334" y="5330126"/>
                    <a:pt x="1515195" y="5092393"/>
                  </a:cubicBezTo>
                  <a:cubicBezTo>
                    <a:pt x="1417684" y="4982794"/>
                    <a:pt x="1336290" y="4857884"/>
                    <a:pt x="1250867" y="4737808"/>
                  </a:cubicBezTo>
                  <a:cubicBezTo>
                    <a:pt x="999434" y="4384835"/>
                    <a:pt x="766536" y="4021385"/>
                    <a:pt x="563456" y="3638594"/>
                  </a:cubicBezTo>
                  <a:cubicBezTo>
                    <a:pt x="366016" y="3267085"/>
                    <a:pt x="197588" y="2883488"/>
                    <a:pt x="92018" y="2474104"/>
                  </a:cubicBezTo>
                  <a:cubicBezTo>
                    <a:pt x="28354" y="2227506"/>
                    <a:pt x="-8716" y="1977684"/>
                    <a:pt x="1760" y="1723028"/>
                  </a:cubicBezTo>
                  <a:cubicBezTo>
                    <a:pt x="20295" y="1255620"/>
                    <a:pt x="200006" y="865576"/>
                    <a:pt x="567485" y="568208"/>
                  </a:cubicBezTo>
                  <a:cubicBezTo>
                    <a:pt x="764119" y="408645"/>
                    <a:pt x="985734" y="295016"/>
                    <a:pt x="1221050" y="207176"/>
                  </a:cubicBezTo>
                  <a:cubicBezTo>
                    <a:pt x="1453948" y="120141"/>
                    <a:pt x="1692487" y="54866"/>
                    <a:pt x="1939085" y="21825"/>
                  </a:cubicBezTo>
                  <a:cubicBezTo>
                    <a:pt x="2423416" y="-41840"/>
                    <a:pt x="2885183" y="33107"/>
                    <a:pt x="3321967" y="255529"/>
                  </a:cubicBezTo>
                  <a:cubicBezTo>
                    <a:pt x="3607247" y="400586"/>
                    <a:pt x="3859486" y="591579"/>
                    <a:pt x="4094802" y="806747"/>
                  </a:cubicBezTo>
                  <a:cubicBezTo>
                    <a:pt x="4364770" y="1053345"/>
                    <a:pt x="4602504" y="1328955"/>
                    <a:pt x="4837013" y="1608593"/>
                  </a:cubicBezTo>
                  <a:cubicBezTo>
                    <a:pt x="5011888" y="1816509"/>
                    <a:pt x="5188375" y="2024425"/>
                    <a:pt x="5386620" y="2210582"/>
                  </a:cubicBezTo>
                  <a:cubicBezTo>
                    <a:pt x="5609848" y="2420110"/>
                    <a:pt x="5854028" y="2598209"/>
                    <a:pt x="6141726" y="2712643"/>
                  </a:cubicBezTo>
                  <a:cubicBezTo>
                    <a:pt x="6269054" y="2763413"/>
                    <a:pt x="6402829" y="2793230"/>
                    <a:pt x="6534187" y="2831106"/>
                  </a:cubicBezTo>
                  <a:cubicBezTo>
                    <a:pt x="6766279" y="2897994"/>
                    <a:pt x="6995148" y="2975358"/>
                    <a:pt x="7206287" y="3097045"/>
                  </a:cubicBezTo>
                  <a:cubicBezTo>
                    <a:pt x="7489150" y="3260638"/>
                    <a:pt x="7691424" y="3489507"/>
                    <a:pt x="7786517" y="3806216"/>
                  </a:cubicBezTo>
                  <a:cubicBezTo>
                    <a:pt x="7828423" y="3944826"/>
                    <a:pt x="7850182" y="4087466"/>
                    <a:pt x="7851794" y="4232524"/>
                  </a:cubicBezTo>
                  <a:cubicBezTo>
                    <a:pt x="7853405" y="4444469"/>
                    <a:pt x="7850182" y="4656415"/>
                    <a:pt x="7820364" y="4865942"/>
                  </a:cubicBezTo>
                  <a:cubicBezTo>
                    <a:pt x="7776847" y="5174593"/>
                    <a:pt x="7678530" y="5462290"/>
                    <a:pt x="7485120" y="5712112"/>
                  </a:cubicBezTo>
                  <a:cubicBezTo>
                    <a:pt x="7345703" y="5891822"/>
                    <a:pt x="7172440" y="6032044"/>
                    <a:pt x="6976613" y="6144866"/>
                  </a:cubicBezTo>
                  <a:cubicBezTo>
                    <a:pt x="6733238" y="6285089"/>
                    <a:pt x="6471329" y="6380182"/>
                    <a:pt x="6204584" y="6460770"/>
                  </a:cubicBezTo>
                  <a:cubicBezTo>
                    <a:pt x="5899157" y="6553445"/>
                    <a:pt x="5592119" y="6641286"/>
                    <a:pt x="5275410" y="6688832"/>
                  </a:cubicBezTo>
                  <a:cubicBezTo>
                    <a:pt x="5055406" y="6722679"/>
                    <a:pt x="4835401" y="6741214"/>
                    <a:pt x="4690344" y="6737991"/>
                  </a:cubicBezTo>
                  <a:close/>
                </a:path>
              </a:pathLst>
            </a:custGeom>
            <a:solidFill>
              <a:schemeClr val="accent1">
                <a:lumMod val="60000"/>
                <a:lumOff val="40000"/>
              </a:schemeClr>
            </a:solidFill>
            <a:ln w="8053"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xmlns="" id="{C67A87F9-1118-4409-8B4D-3398326D41A2}"/>
                </a:ext>
              </a:extLst>
            </p:cNvPr>
            <p:cNvSpPr/>
            <p:nvPr/>
          </p:nvSpPr>
          <p:spPr>
            <a:xfrm>
              <a:off x="4304111" y="2409590"/>
              <a:ext cx="3583669" cy="3083688"/>
            </a:xfrm>
            <a:custGeom>
              <a:avLst/>
              <a:gdLst>
                <a:gd name="connsiteX0" fmla="*/ 7202527 w 7202830"/>
                <a:gd name="connsiteY0" fmla="*/ 3996691 h 6197917"/>
                <a:gd name="connsiteX1" fmla="*/ 7135639 w 7202830"/>
                <a:gd name="connsiteY1" fmla="*/ 4655091 h 6197917"/>
                <a:gd name="connsiteX2" fmla="*/ 6525592 w 7202830"/>
                <a:gd name="connsiteY2" fmla="*/ 5563313 h 6197917"/>
                <a:gd name="connsiteX3" fmla="*/ 5873639 w 7202830"/>
                <a:gd name="connsiteY3" fmla="*/ 5879216 h 6197917"/>
                <a:gd name="connsiteX4" fmla="*/ 4831642 w 7202830"/>
                <a:gd name="connsiteY4" fmla="*/ 6152408 h 6197917"/>
                <a:gd name="connsiteX5" fmla="*/ 3968549 w 7202830"/>
                <a:gd name="connsiteY5" fmla="*/ 6183837 h 6197917"/>
                <a:gd name="connsiteX6" fmla="*/ 2538926 w 7202830"/>
                <a:gd name="connsiteY6" fmla="*/ 5690641 h 6197917"/>
                <a:gd name="connsiteX7" fmla="*/ 1646016 w 7202830"/>
                <a:gd name="connsiteY7" fmla="*/ 4971800 h 6197917"/>
                <a:gd name="connsiteX8" fmla="*/ 977945 w 7202830"/>
                <a:gd name="connsiteY8" fmla="*/ 4133689 h 6197917"/>
                <a:gd name="connsiteX9" fmla="*/ 352586 w 7202830"/>
                <a:gd name="connsiteY9" fmla="*/ 3041728 h 6197917"/>
                <a:gd name="connsiteX10" fmla="*/ 48771 w 7202830"/>
                <a:gd name="connsiteY10" fmla="*/ 2146401 h 6197917"/>
                <a:gd name="connsiteX11" fmla="*/ 14118 w 7202830"/>
                <a:gd name="connsiteY11" fmla="*/ 1458989 h 6197917"/>
                <a:gd name="connsiteX12" fmla="*/ 516178 w 7202830"/>
                <a:gd name="connsiteY12" fmla="*/ 540291 h 6197917"/>
                <a:gd name="connsiteX13" fmla="*/ 1210037 w 7202830"/>
                <a:gd name="connsiteY13" fmla="*/ 165559 h 6197917"/>
                <a:gd name="connsiteX14" fmla="*/ 2036059 w 7202830"/>
                <a:gd name="connsiteY14" fmla="*/ 1160 h 6197917"/>
                <a:gd name="connsiteX15" fmla="*/ 3209414 w 7202830"/>
                <a:gd name="connsiteY15" fmla="*/ 305781 h 6197917"/>
                <a:gd name="connsiteX16" fmla="*/ 3939537 w 7202830"/>
                <a:gd name="connsiteY16" fmla="*/ 883594 h 6197917"/>
                <a:gd name="connsiteX17" fmla="*/ 4589073 w 7202830"/>
                <a:gd name="connsiteY17" fmla="*/ 1614523 h 6197917"/>
                <a:gd name="connsiteX18" fmla="*/ 5082269 w 7202830"/>
                <a:gd name="connsiteY18" fmla="*/ 2119807 h 6197917"/>
                <a:gd name="connsiteX19" fmla="*/ 5910709 w 7202830"/>
                <a:gd name="connsiteY19" fmla="*/ 2541280 h 6197917"/>
                <a:gd name="connsiteX20" fmla="*/ 6587644 w 7202830"/>
                <a:gd name="connsiteY20" fmla="*/ 2799966 h 6197917"/>
                <a:gd name="connsiteX21" fmla="*/ 7139669 w 7202830"/>
                <a:gd name="connsiteY21" fmla="*/ 3469648 h 6197917"/>
                <a:gd name="connsiteX22" fmla="*/ 7202527 w 7202830"/>
                <a:gd name="connsiteY22" fmla="*/ 3996691 h 6197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202830" h="6197917">
                  <a:moveTo>
                    <a:pt x="7202527" y="3996691"/>
                  </a:moveTo>
                  <a:cubicBezTo>
                    <a:pt x="7196886" y="4217501"/>
                    <a:pt x="7188021" y="4438311"/>
                    <a:pt x="7135639" y="4655091"/>
                  </a:cubicBezTo>
                  <a:cubicBezTo>
                    <a:pt x="7044576" y="5033853"/>
                    <a:pt x="6845524" y="5339280"/>
                    <a:pt x="6525592" y="5563313"/>
                  </a:cubicBezTo>
                  <a:cubicBezTo>
                    <a:pt x="6324929" y="5703535"/>
                    <a:pt x="6104119" y="5801852"/>
                    <a:pt x="5873639" y="5879216"/>
                  </a:cubicBezTo>
                  <a:cubicBezTo>
                    <a:pt x="5532753" y="5993650"/>
                    <a:pt x="5187838" y="6095191"/>
                    <a:pt x="4831642" y="6152408"/>
                  </a:cubicBezTo>
                  <a:cubicBezTo>
                    <a:pt x="4545556" y="6197537"/>
                    <a:pt x="4257858" y="6211237"/>
                    <a:pt x="3968549" y="6183837"/>
                  </a:cubicBezTo>
                  <a:cubicBezTo>
                    <a:pt x="3451983" y="6135484"/>
                    <a:pt x="2978128" y="5963833"/>
                    <a:pt x="2538926" y="5690641"/>
                  </a:cubicBezTo>
                  <a:cubicBezTo>
                    <a:pt x="2211740" y="5486755"/>
                    <a:pt x="1923237" y="5237739"/>
                    <a:pt x="1646016" y="4971800"/>
                  </a:cubicBezTo>
                  <a:cubicBezTo>
                    <a:pt x="1384912" y="4721979"/>
                    <a:pt x="1178608" y="4430252"/>
                    <a:pt x="977945" y="4133689"/>
                  </a:cubicBezTo>
                  <a:cubicBezTo>
                    <a:pt x="742629" y="3785551"/>
                    <a:pt x="529072" y="3424519"/>
                    <a:pt x="352586" y="3041728"/>
                  </a:cubicBezTo>
                  <a:cubicBezTo>
                    <a:pt x="220422" y="2754031"/>
                    <a:pt x="110823" y="2458275"/>
                    <a:pt x="48771" y="2146401"/>
                  </a:cubicBezTo>
                  <a:cubicBezTo>
                    <a:pt x="2836" y="1919144"/>
                    <a:pt x="-14894" y="1690275"/>
                    <a:pt x="14118" y="1458989"/>
                  </a:cubicBezTo>
                  <a:cubicBezTo>
                    <a:pt x="61665" y="1087480"/>
                    <a:pt x="227675" y="780442"/>
                    <a:pt x="516178" y="540291"/>
                  </a:cubicBezTo>
                  <a:cubicBezTo>
                    <a:pt x="722482" y="369445"/>
                    <a:pt x="959410" y="254205"/>
                    <a:pt x="1210037" y="165559"/>
                  </a:cubicBezTo>
                  <a:cubicBezTo>
                    <a:pt x="1477588" y="71271"/>
                    <a:pt x="1752391" y="10025"/>
                    <a:pt x="2036059" y="1160"/>
                  </a:cubicBezTo>
                  <a:cubicBezTo>
                    <a:pt x="2456727" y="-12540"/>
                    <a:pt x="2846770" y="95448"/>
                    <a:pt x="3209414" y="305781"/>
                  </a:cubicBezTo>
                  <a:cubicBezTo>
                    <a:pt x="3480994" y="463733"/>
                    <a:pt x="3717922" y="663590"/>
                    <a:pt x="3939537" y="883594"/>
                  </a:cubicBezTo>
                  <a:cubicBezTo>
                    <a:pt x="4170824" y="1114074"/>
                    <a:pt x="4377128" y="1366313"/>
                    <a:pt x="4589073" y="1614523"/>
                  </a:cubicBezTo>
                  <a:cubicBezTo>
                    <a:pt x="4742189" y="1794233"/>
                    <a:pt x="4901753" y="1966691"/>
                    <a:pt x="5082269" y="2119807"/>
                  </a:cubicBezTo>
                  <a:cubicBezTo>
                    <a:pt x="5324837" y="2326917"/>
                    <a:pt x="5600447" y="2466333"/>
                    <a:pt x="5910709" y="2541280"/>
                  </a:cubicBezTo>
                  <a:cubicBezTo>
                    <a:pt x="6146830" y="2598497"/>
                    <a:pt x="6375699" y="2678279"/>
                    <a:pt x="6587644" y="2799966"/>
                  </a:cubicBezTo>
                  <a:cubicBezTo>
                    <a:pt x="6856001" y="2953888"/>
                    <a:pt x="7046993" y="3171474"/>
                    <a:pt x="7139669" y="3469648"/>
                  </a:cubicBezTo>
                  <a:cubicBezTo>
                    <a:pt x="7183186" y="3609065"/>
                    <a:pt x="7205751" y="3786357"/>
                    <a:pt x="7202527" y="3996691"/>
                  </a:cubicBezTo>
                  <a:close/>
                </a:path>
              </a:pathLst>
            </a:custGeom>
            <a:solidFill>
              <a:schemeClr val="accent1">
                <a:lumMod val="50000"/>
              </a:schemeClr>
            </a:solidFill>
            <a:ln w="8053"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xmlns="" id="{4C0DF394-A57C-4854-8354-AE090D703FAA}"/>
                </a:ext>
              </a:extLst>
            </p:cNvPr>
            <p:cNvSpPr/>
            <p:nvPr/>
          </p:nvSpPr>
          <p:spPr>
            <a:xfrm>
              <a:off x="4334521" y="2439704"/>
              <a:ext cx="3522912" cy="3022973"/>
            </a:xfrm>
            <a:custGeom>
              <a:avLst/>
              <a:gdLst>
                <a:gd name="connsiteX0" fmla="*/ 7077742 w 7080716"/>
                <a:gd name="connsiteY0" fmla="*/ 4018363 h 6075887"/>
                <a:gd name="connsiteX1" fmla="*/ 7037449 w 7080716"/>
                <a:gd name="connsiteY1" fmla="*/ 4478518 h 6075887"/>
                <a:gd name="connsiteX2" fmla="*/ 6428206 w 7080716"/>
                <a:gd name="connsiteY2" fmla="*/ 5453627 h 6075887"/>
                <a:gd name="connsiteX3" fmla="*/ 5786730 w 7080716"/>
                <a:gd name="connsiteY3" fmla="*/ 5763083 h 6075887"/>
                <a:gd name="connsiteX4" fmla="*/ 4769715 w 7080716"/>
                <a:gd name="connsiteY4" fmla="*/ 6029828 h 6075887"/>
                <a:gd name="connsiteX5" fmla="*/ 3904205 w 7080716"/>
                <a:gd name="connsiteY5" fmla="*/ 6061257 h 6075887"/>
                <a:gd name="connsiteX6" fmla="*/ 2614804 w 7080716"/>
                <a:gd name="connsiteY6" fmla="*/ 5640590 h 6075887"/>
                <a:gd name="connsiteX7" fmla="*/ 1733982 w 7080716"/>
                <a:gd name="connsiteY7" fmla="*/ 4968490 h 6075887"/>
                <a:gd name="connsiteX8" fmla="*/ 1375367 w 7080716"/>
                <a:gd name="connsiteY8" fmla="*/ 4601011 h 6075887"/>
                <a:gd name="connsiteX9" fmla="*/ 1129575 w 7080716"/>
                <a:gd name="connsiteY9" fmla="*/ 4272214 h 6075887"/>
                <a:gd name="connsiteX10" fmla="*/ 424434 w 7080716"/>
                <a:gd name="connsiteY10" fmla="*/ 3116588 h 6075887"/>
                <a:gd name="connsiteX11" fmla="*/ 61790 w 7080716"/>
                <a:gd name="connsiteY11" fmla="*/ 2140673 h 6075887"/>
                <a:gd name="connsiteX12" fmla="*/ 9408 w 7080716"/>
                <a:gd name="connsiteY12" fmla="*/ 1445203 h 6075887"/>
                <a:gd name="connsiteX13" fmla="*/ 551763 w 7080716"/>
                <a:gd name="connsiteY13" fmla="*/ 479764 h 6075887"/>
                <a:gd name="connsiteX14" fmla="*/ 1294780 w 7080716"/>
                <a:gd name="connsiteY14" fmla="*/ 120343 h 6075887"/>
                <a:gd name="connsiteX15" fmla="*/ 2199778 w 7080716"/>
                <a:gd name="connsiteY15" fmla="*/ 5909 h 6075887"/>
                <a:gd name="connsiteX16" fmla="*/ 2987118 w 7080716"/>
                <a:gd name="connsiteY16" fmla="*/ 226719 h 6075887"/>
                <a:gd name="connsiteX17" fmla="*/ 3831676 w 7080716"/>
                <a:gd name="connsiteY17" fmla="*/ 861749 h 6075887"/>
                <a:gd name="connsiteX18" fmla="*/ 4453006 w 7080716"/>
                <a:gd name="connsiteY18" fmla="*/ 1558831 h 6075887"/>
                <a:gd name="connsiteX19" fmla="*/ 4889791 w 7080716"/>
                <a:gd name="connsiteY19" fmla="*/ 2023821 h 6075887"/>
                <a:gd name="connsiteX20" fmla="*/ 5845559 w 7080716"/>
                <a:gd name="connsiteY20" fmla="*/ 2542805 h 6075887"/>
                <a:gd name="connsiteX21" fmla="*/ 6495900 w 7080716"/>
                <a:gd name="connsiteY21" fmla="*/ 2791821 h 6075887"/>
                <a:gd name="connsiteX22" fmla="*/ 7060013 w 7080716"/>
                <a:gd name="connsiteY22" fmla="*/ 3594473 h 6075887"/>
                <a:gd name="connsiteX23" fmla="*/ 7077742 w 7080716"/>
                <a:gd name="connsiteY23" fmla="*/ 4018363 h 6075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716" h="6075887">
                  <a:moveTo>
                    <a:pt x="7077742" y="4018363"/>
                  </a:moveTo>
                  <a:cubicBezTo>
                    <a:pt x="7074519" y="4142468"/>
                    <a:pt x="7068072" y="4311702"/>
                    <a:pt x="7037449" y="4478518"/>
                  </a:cubicBezTo>
                  <a:cubicBezTo>
                    <a:pt x="6963308" y="4883873"/>
                    <a:pt x="6770704" y="5215088"/>
                    <a:pt x="6428206" y="5453627"/>
                  </a:cubicBezTo>
                  <a:cubicBezTo>
                    <a:pt x="6230767" y="5591432"/>
                    <a:pt x="6013181" y="5687331"/>
                    <a:pt x="5786730" y="5763083"/>
                  </a:cubicBezTo>
                  <a:cubicBezTo>
                    <a:pt x="5453903" y="5875100"/>
                    <a:pt x="5117047" y="5974223"/>
                    <a:pt x="4769715" y="6029828"/>
                  </a:cubicBezTo>
                  <a:cubicBezTo>
                    <a:pt x="4482823" y="6075763"/>
                    <a:pt x="4193514" y="6089463"/>
                    <a:pt x="3904205" y="6061257"/>
                  </a:cubicBezTo>
                  <a:cubicBezTo>
                    <a:pt x="3443244" y="6016128"/>
                    <a:pt x="3015324" y="5871877"/>
                    <a:pt x="2614804" y="5640590"/>
                  </a:cubicBezTo>
                  <a:cubicBezTo>
                    <a:pt x="2292454" y="5454433"/>
                    <a:pt x="2003144" y="5223953"/>
                    <a:pt x="1733982" y="4968490"/>
                  </a:cubicBezTo>
                  <a:cubicBezTo>
                    <a:pt x="1609877" y="4850832"/>
                    <a:pt x="1487384" y="4729951"/>
                    <a:pt x="1375367" y="4601011"/>
                  </a:cubicBezTo>
                  <a:cubicBezTo>
                    <a:pt x="1285109" y="4497859"/>
                    <a:pt x="1209357" y="4383424"/>
                    <a:pt x="1129575" y="4272214"/>
                  </a:cubicBezTo>
                  <a:cubicBezTo>
                    <a:pt x="866860" y="3903928"/>
                    <a:pt x="625903" y="3521944"/>
                    <a:pt x="424434" y="3116588"/>
                  </a:cubicBezTo>
                  <a:cubicBezTo>
                    <a:pt x="268900" y="2803909"/>
                    <a:pt x="139154" y="2482364"/>
                    <a:pt x="61790" y="2140673"/>
                  </a:cubicBezTo>
                  <a:cubicBezTo>
                    <a:pt x="9408" y="1911804"/>
                    <a:pt x="-14768" y="1680518"/>
                    <a:pt x="9408" y="1445203"/>
                  </a:cubicBezTo>
                  <a:cubicBezTo>
                    <a:pt x="49702" y="1044683"/>
                    <a:pt x="231830" y="723138"/>
                    <a:pt x="551763" y="479764"/>
                  </a:cubicBezTo>
                  <a:cubicBezTo>
                    <a:pt x="774990" y="310530"/>
                    <a:pt x="1028841" y="202543"/>
                    <a:pt x="1294780" y="120343"/>
                  </a:cubicBezTo>
                  <a:cubicBezTo>
                    <a:pt x="1589730" y="30085"/>
                    <a:pt x="1890322" y="-17461"/>
                    <a:pt x="2199778" y="5909"/>
                  </a:cubicBezTo>
                  <a:cubicBezTo>
                    <a:pt x="2476999" y="26056"/>
                    <a:pt x="2738909" y="101808"/>
                    <a:pt x="2987118" y="226719"/>
                  </a:cubicBezTo>
                  <a:cubicBezTo>
                    <a:pt x="3307051" y="387088"/>
                    <a:pt x="3579437" y="611122"/>
                    <a:pt x="3831676" y="861749"/>
                  </a:cubicBezTo>
                  <a:cubicBezTo>
                    <a:pt x="4053292" y="1081753"/>
                    <a:pt x="4251537" y="1321904"/>
                    <a:pt x="4453006" y="1558831"/>
                  </a:cubicBezTo>
                  <a:cubicBezTo>
                    <a:pt x="4590810" y="1721618"/>
                    <a:pt x="4733450" y="1878764"/>
                    <a:pt x="4889791" y="2023821"/>
                  </a:cubicBezTo>
                  <a:cubicBezTo>
                    <a:pt x="5163788" y="2278478"/>
                    <a:pt x="5478080" y="2455770"/>
                    <a:pt x="5845559" y="2542805"/>
                  </a:cubicBezTo>
                  <a:cubicBezTo>
                    <a:pt x="6072816" y="2595993"/>
                    <a:pt x="6292014" y="2674969"/>
                    <a:pt x="6495900" y="2791821"/>
                  </a:cubicBezTo>
                  <a:cubicBezTo>
                    <a:pt x="6810192" y="2970725"/>
                    <a:pt x="7000378" y="3236664"/>
                    <a:pt x="7060013" y="3594473"/>
                  </a:cubicBezTo>
                  <a:cubicBezTo>
                    <a:pt x="7080966" y="3720189"/>
                    <a:pt x="7084189" y="3846711"/>
                    <a:pt x="7077742" y="4018363"/>
                  </a:cubicBezTo>
                  <a:close/>
                </a:path>
              </a:pathLst>
            </a:custGeom>
            <a:solidFill>
              <a:schemeClr val="accent2">
                <a:lumMod val="40000"/>
                <a:lumOff val="60000"/>
              </a:schemeClr>
            </a:solidFill>
            <a:ln w="8053"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xmlns="" id="{63ECEDBF-A07C-4D14-A8D5-10C914BB54A5}"/>
                </a:ext>
              </a:extLst>
            </p:cNvPr>
            <p:cNvSpPr/>
            <p:nvPr/>
          </p:nvSpPr>
          <p:spPr>
            <a:xfrm>
              <a:off x="4809519" y="3527220"/>
              <a:ext cx="1332628" cy="1559405"/>
            </a:xfrm>
            <a:custGeom>
              <a:avLst/>
              <a:gdLst>
                <a:gd name="connsiteX0" fmla="*/ 2648913 w 2678454"/>
                <a:gd name="connsiteY0" fmla="*/ 3128408 h 3134255"/>
                <a:gd name="connsiteX1" fmla="*/ 2145241 w 2678454"/>
                <a:gd name="connsiteY1" fmla="*/ 2992216 h 3134255"/>
                <a:gd name="connsiteX2" fmla="*/ 1666551 w 2678454"/>
                <a:gd name="connsiteY2" fmla="*/ 2521584 h 3134255"/>
                <a:gd name="connsiteX3" fmla="*/ 1609333 w 2678454"/>
                <a:gd name="connsiteY3" fmla="*/ 2470814 h 3134255"/>
                <a:gd name="connsiteX4" fmla="*/ 753494 w 2678454"/>
                <a:gd name="connsiteY4" fmla="*/ 1612557 h 3134255"/>
                <a:gd name="connsiteX5" fmla="*/ 560083 w 2678454"/>
                <a:gd name="connsiteY5" fmla="*/ 1166908 h 3134255"/>
                <a:gd name="connsiteX6" fmla="*/ 524625 w 2678454"/>
                <a:gd name="connsiteY6" fmla="*/ 1033938 h 3134255"/>
                <a:gd name="connsiteX7" fmla="*/ 490778 w 2678454"/>
                <a:gd name="connsiteY7" fmla="*/ 806681 h 3134255"/>
                <a:gd name="connsiteX8" fmla="*/ 481914 w 2678454"/>
                <a:gd name="connsiteY8" fmla="*/ 620524 h 3134255"/>
                <a:gd name="connsiteX9" fmla="*/ 420667 w 2678454"/>
                <a:gd name="connsiteY9" fmla="*/ 480302 h 3134255"/>
                <a:gd name="connsiteX10" fmla="*/ 228869 w 2678454"/>
                <a:gd name="connsiteY10" fmla="*/ 332021 h 3134255"/>
                <a:gd name="connsiteX11" fmla="*/ 0 w 2678454"/>
                <a:gd name="connsiteY11" fmla="*/ 76558 h 3134255"/>
                <a:gd name="connsiteX12" fmla="*/ 22565 w 2678454"/>
                <a:gd name="connsiteY12" fmla="*/ 0 h 3134255"/>
                <a:gd name="connsiteX13" fmla="*/ 44323 w 2678454"/>
                <a:gd name="connsiteY13" fmla="*/ 20147 h 3134255"/>
                <a:gd name="connsiteX14" fmla="*/ 373926 w 2678454"/>
                <a:gd name="connsiteY14" fmla="*/ 353779 h 3134255"/>
                <a:gd name="connsiteX15" fmla="*/ 478690 w 2678454"/>
                <a:gd name="connsiteY15" fmla="*/ 441620 h 3134255"/>
                <a:gd name="connsiteX16" fmla="*/ 550413 w 2678454"/>
                <a:gd name="connsiteY16" fmla="*/ 614883 h 3134255"/>
                <a:gd name="connsiteX17" fmla="*/ 754300 w 2678454"/>
                <a:gd name="connsiteY17" fmla="*/ 1469917 h 3134255"/>
                <a:gd name="connsiteX18" fmla="*/ 1262001 w 2678454"/>
                <a:gd name="connsiteY18" fmla="*/ 2133152 h 3134255"/>
                <a:gd name="connsiteX19" fmla="*/ 1632704 w 2678454"/>
                <a:gd name="connsiteY19" fmla="*/ 2404732 h 3134255"/>
                <a:gd name="connsiteX20" fmla="*/ 1728603 w 2678454"/>
                <a:gd name="connsiteY20" fmla="*/ 2490961 h 3134255"/>
                <a:gd name="connsiteX21" fmla="*/ 1942966 w 2678454"/>
                <a:gd name="connsiteY21" fmla="*/ 2740783 h 3134255"/>
                <a:gd name="connsiteX22" fmla="*/ 2264510 w 2678454"/>
                <a:gd name="connsiteY22" fmla="*/ 2984157 h 3134255"/>
                <a:gd name="connsiteX23" fmla="*/ 2580413 w 2678454"/>
                <a:gd name="connsiteY23" fmla="*/ 3065550 h 3134255"/>
                <a:gd name="connsiteX24" fmla="*/ 2657778 w 2678454"/>
                <a:gd name="connsiteY24" fmla="*/ 3059103 h 3134255"/>
                <a:gd name="connsiteX25" fmla="*/ 2673895 w 2678454"/>
                <a:gd name="connsiteY25" fmla="*/ 3084085 h 3134255"/>
                <a:gd name="connsiteX26" fmla="*/ 2648913 w 2678454"/>
                <a:gd name="connsiteY26" fmla="*/ 3128408 h 3134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78454" h="3134255">
                  <a:moveTo>
                    <a:pt x="2648913" y="3128408"/>
                  </a:moveTo>
                  <a:cubicBezTo>
                    <a:pt x="2461950" y="3154197"/>
                    <a:pt x="2298357" y="3092144"/>
                    <a:pt x="2145241" y="2992216"/>
                  </a:cubicBezTo>
                  <a:cubicBezTo>
                    <a:pt x="1954248" y="2867305"/>
                    <a:pt x="1801132" y="2702906"/>
                    <a:pt x="1666551" y="2521584"/>
                  </a:cubicBezTo>
                  <a:cubicBezTo>
                    <a:pt x="1650433" y="2499826"/>
                    <a:pt x="1631898" y="2484514"/>
                    <a:pt x="1609333" y="2470814"/>
                  </a:cubicBezTo>
                  <a:cubicBezTo>
                    <a:pt x="1249913" y="2258869"/>
                    <a:pt x="963827" y="1973589"/>
                    <a:pt x="753494" y="1612557"/>
                  </a:cubicBezTo>
                  <a:cubicBezTo>
                    <a:pt x="671294" y="1471529"/>
                    <a:pt x="608436" y="1322442"/>
                    <a:pt x="560083" y="1166908"/>
                  </a:cubicBezTo>
                  <a:cubicBezTo>
                    <a:pt x="532684" y="1126614"/>
                    <a:pt x="528654" y="1080679"/>
                    <a:pt x="524625" y="1033938"/>
                  </a:cubicBezTo>
                  <a:cubicBezTo>
                    <a:pt x="512537" y="958186"/>
                    <a:pt x="497225" y="883240"/>
                    <a:pt x="490778" y="806681"/>
                  </a:cubicBezTo>
                  <a:cubicBezTo>
                    <a:pt x="485943" y="744629"/>
                    <a:pt x="480302" y="682577"/>
                    <a:pt x="481914" y="620524"/>
                  </a:cubicBezTo>
                  <a:cubicBezTo>
                    <a:pt x="483525" y="563307"/>
                    <a:pt x="461767" y="518984"/>
                    <a:pt x="420667" y="480302"/>
                  </a:cubicBezTo>
                  <a:cubicBezTo>
                    <a:pt x="361838" y="424696"/>
                    <a:pt x="291727" y="382791"/>
                    <a:pt x="228869" y="332021"/>
                  </a:cubicBezTo>
                  <a:cubicBezTo>
                    <a:pt x="138611" y="259492"/>
                    <a:pt x="58023" y="178099"/>
                    <a:pt x="0" y="76558"/>
                  </a:cubicBezTo>
                  <a:cubicBezTo>
                    <a:pt x="1612" y="49158"/>
                    <a:pt x="4029" y="22565"/>
                    <a:pt x="22565" y="0"/>
                  </a:cubicBezTo>
                  <a:cubicBezTo>
                    <a:pt x="34653" y="1612"/>
                    <a:pt x="39488" y="11282"/>
                    <a:pt x="44323" y="20147"/>
                  </a:cubicBezTo>
                  <a:cubicBezTo>
                    <a:pt x="122493" y="161981"/>
                    <a:pt x="243374" y="262715"/>
                    <a:pt x="373926" y="353779"/>
                  </a:cubicBezTo>
                  <a:cubicBezTo>
                    <a:pt x="411802" y="379567"/>
                    <a:pt x="447261" y="407773"/>
                    <a:pt x="478690" y="441620"/>
                  </a:cubicBezTo>
                  <a:cubicBezTo>
                    <a:pt x="525431" y="489972"/>
                    <a:pt x="550413" y="546384"/>
                    <a:pt x="550413" y="614883"/>
                  </a:cubicBezTo>
                  <a:cubicBezTo>
                    <a:pt x="550413" y="915475"/>
                    <a:pt x="619718" y="1199949"/>
                    <a:pt x="754300" y="1469917"/>
                  </a:cubicBezTo>
                  <a:cubicBezTo>
                    <a:pt x="880822" y="1723768"/>
                    <a:pt x="1054085" y="1942966"/>
                    <a:pt x="1262001" y="2133152"/>
                  </a:cubicBezTo>
                  <a:cubicBezTo>
                    <a:pt x="1375630" y="2237110"/>
                    <a:pt x="1498122" y="2328980"/>
                    <a:pt x="1632704" y="2404732"/>
                  </a:cubicBezTo>
                  <a:cubicBezTo>
                    <a:pt x="1671386" y="2426491"/>
                    <a:pt x="1702815" y="2454697"/>
                    <a:pt x="1728603" y="2490961"/>
                  </a:cubicBezTo>
                  <a:cubicBezTo>
                    <a:pt x="1791461" y="2581219"/>
                    <a:pt x="1865602" y="2663419"/>
                    <a:pt x="1942966" y="2740783"/>
                  </a:cubicBezTo>
                  <a:cubicBezTo>
                    <a:pt x="2038865" y="2836682"/>
                    <a:pt x="2144435" y="2920493"/>
                    <a:pt x="2264510" y="2984157"/>
                  </a:cubicBezTo>
                  <a:cubicBezTo>
                    <a:pt x="2362827" y="3036539"/>
                    <a:pt x="2467591" y="3067968"/>
                    <a:pt x="2580413" y="3065550"/>
                  </a:cubicBezTo>
                  <a:cubicBezTo>
                    <a:pt x="2606201" y="3064745"/>
                    <a:pt x="2631989" y="3055880"/>
                    <a:pt x="2657778" y="3059103"/>
                  </a:cubicBezTo>
                  <a:cubicBezTo>
                    <a:pt x="2673895" y="3060715"/>
                    <a:pt x="2685177" y="3066356"/>
                    <a:pt x="2673895" y="3084085"/>
                  </a:cubicBezTo>
                  <a:cubicBezTo>
                    <a:pt x="2666642" y="3098591"/>
                    <a:pt x="2673089" y="3123573"/>
                    <a:pt x="2648913" y="3128408"/>
                  </a:cubicBezTo>
                  <a:close/>
                </a:path>
              </a:pathLst>
            </a:custGeom>
            <a:solidFill>
              <a:srgbClr val="000000"/>
            </a:solidFill>
            <a:ln w="8053" cap="flat">
              <a:noFill/>
              <a:prstDash val="solid"/>
              <a:miter/>
            </a:ln>
          </p:spPr>
          <p:txBody>
            <a:bodyPr rtlCol="0" anchor="ctr"/>
            <a:lstStyle/>
            <a:p>
              <a:endParaRPr lang="en-US"/>
            </a:p>
          </p:txBody>
        </p:sp>
        <p:grpSp>
          <p:nvGrpSpPr>
            <p:cNvPr id="35" name="Group 34">
              <a:extLst>
                <a:ext uri="{FF2B5EF4-FFF2-40B4-BE49-F238E27FC236}">
                  <a16:creationId xmlns:a16="http://schemas.microsoft.com/office/drawing/2014/main" xmlns="" id="{679954AD-5D35-432C-B82E-6500A72641BF}"/>
                </a:ext>
              </a:extLst>
            </p:cNvPr>
            <p:cNvGrpSpPr/>
            <p:nvPr/>
          </p:nvGrpSpPr>
          <p:grpSpPr>
            <a:xfrm>
              <a:off x="4719746" y="2767266"/>
              <a:ext cx="2642080" cy="2314948"/>
              <a:chOff x="4719746" y="2767266"/>
              <a:chExt cx="2642080" cy="2314948"/>
            </a:xfrm>
          </p:grpSpPr>
          <p:sp>
            <p:nvSpPr>
              <p:cNvPr id="8" name="Freeform: Shape 7">
                <a:extLst>
                  <a:ext uri="{FF2B5EF4-FFF2-40B4-BE49-F238E27FC236}">
                    <a16:creationId xmlns:a16="http://schemas.microsoft.com/office/drawing/2014/main" xmlns="" id="{0193C117-5191-47A0-A9D9-30D3CF6DCDE1}"/>
                  </a:ext>
                </a:extLst>
              </p:cNvPr>
              <p:cNvSpPr/>
              <p:nvPr/>
            </p:nvSpPr>
            <p:spPr>
              <a:xfrm>
                <a:off x="4719746" y="2767266"/>
                <a:ext cx="2642080" cy="2314948"/>
              </a:xfrm>
              <a:custGeom>
                <a:avLst/>
                <a:gdLst>
                  <a:gd name="connsiteX0" fmla="*/ 4525716 w 5310327"/>
                  <a:gd name="connsiteY0" fmla="*/ 3156108 h 4652824"/>
                  <a:gd name="connsiteX1" fmla="*/ 4557951 w 5310327"/>
                  <a:gd name="connsiteY1" fmla="*/ 3172226 h 4652824"/>
                  <a:gd name="connsiteX2" fmla="*/ 4814220 w 5310327"/>
                  <a:gd name="connsiteY2" fmla="*/ 3203655 h 4652824"/>
                  <a:gd name="connsiteX3" fmla="*/ 4933489 w 5310327"/>
                  <a:gd name="connsiteY3" fmla="*/ 3131126 h 4652824"/>
                  <a:gd name="connsiteX4" fmla="*/ 5172028 w 5310327"/>
                  <a:gd name="connsiteY4" fmla="*/ 3005409 h 4652824"/>
                  <a:gd name="connsiteX5" fmla="*/ 5308222 w 5310327"/>
                  <a:gd name="connsiteY5" fmla="*/ 2755588 h 4652824"/>
                  <a:gd name="connsiteX6" fmla="*/ 5189758 w 5310327"/>
                  <a:gd name="connsiteY6" fmla="*/ 2592801 h 4652824"/>
                  <a:gd name="connsiteX7" fmla="*/ 4884331 w 5310327"/>
                  <a:gd name="connsiteY7" fmla="*/ 2579101 h 4652824"/>
                  <a:gd name="connsiteX8" fmla="*/ 4580516 w 5310327"/>
                  <a:gd name="connsiteY8" fmla="*/ 2710459 h 4652824"/>
                  <a:gd name="connsiteX9" fmla="*/ 4530552 w 5310327"/>
                  <a:gd name="connsiteY9" fmla="*/ 2715294 h 4652824"/>
                  <a:gd name="connsiteX10" fmla="*/ 4233990 w 5310327"/>
                  <a:gd name="connsiteY10" fmla="*/ 2637124 h 4652824"/>
                  <a:gd name="connsiteX11" fmla="*/ 3914057 w 5310327"/>
                  <a:gd name="connsiteY11" fmla="*/ 2550896 h 4652824"/>
                  <a:gd name="connsiteX12" fmla="*/ 3794787 w 5310327"/>
                  <a:gd name="connsiteY12" fmla="*/ 2513020 h 4652824"/>
                  <a:gd name="connsiteX13" fmla="*/ 3464379 w 5310327"/>
                  <a:gd name="connsiteY13" fmla="*/ 2425985 h 4652824"/>
                  <a:gd name="connsiteX14" fmla="*/ 3241957 w 5310327"/>
                  <a:gd name="connsiteY14" fmla="*/ 2474338 h 4652824"/>
                  <a:gd name="connsiteX15" fmla="*/ 3022758 w 5310327"/>
                  <a:gd name="connsiteY15" fmla="*/ 2647601 h 4652824"/>
                  <a:gd name="connsiteX16" fmla="*/ 2996971 w 5310327"/>
                  <a:gd name="connsiteY16" fmla="*/ 2645989 h 4652824"/>
                  <a:gd name="connsiteX17" fmla="*/ 2893013 w 5310327"/>
                  <a:gd name="connsiteY17" fmla="*/ 2558149 h 4652824"/>
                  <a:gd name="connsiteX18" fmla="*/ 2631103 w 5310327"/>
                  <a:gd name="connsiteY18" fmla="*/ 2417926 h 4652824"/>
                  <a:gd name="connsiteX19" fmla="*/ 2635132 w 5310327"/>
                  <a:gd name="connsiteY19" fmla="*/ 2412285 h 4652824"/>
                  <a:gd name="connsiteX20" fmla="*/ 2995359 w 5310327"/>
                  <a:gd name="connsiteY20" fmla="*/ 1753079 h 4652824"/>
                  <a:gd name="connsiteX21" fmla="*/ 3025176 w 5310327"/>
                  <a:gd name="connsiteY21" fmla="*/ 1692638 h 4652824"/>
                  <a:gd name="connsiteX22" fmla="*/ 3126716 w 5310327"/>
                  <a:gd name="connsiteY22" fmla="*/ 1519375 h 4652824"/>
                  <a:gd name="connsiteX23" fmla="*/ 3130746 w 5310327"/>
                  <a:gd name="connsiteY23" fmla="*/ 1263107 h 4652824"/>
                  <a:gd name="connsiteX24" fmla="*/ 2842243 w 5310327"/>
                  <a:gd name="connsiteY24" fmla="*/ 1110796 h 4652824"/>
                  <a:gd name="connsiteX25" fmla="*/ 2687514 w 5310327"/>
                  <a:gd name="connsiteY25" fmla="*/ 1253436 h 4652824"/>
                  <a:gd name="connsiteX26" fmla="*/ 2667367 w 5310327"/>
                  <a:gd name="connsiteY26" fmla="*/ 1334024 h 4652824"/>
                  <a:gd name="connsiteX27" fmla="*/ 2623850 w 5310327"/>
                  <a:gd name="connsiteY27" fmla="*/ 1293730 h 4652824"/>
                  <a:gd name="connsiteX28" fmla="*/ 2528757 w 5310327"/>
                  <a:gd name="connsiteY28" fmla="*/ 1322742 h 4652824"/>
                  <a:gd name="connsiteX29" fmla="*/ 2523922 w 5310327"/>
                  <a:gd name="connsiteY29" fmla="*/ 1365453 h 4652824"/>
                  <a:gd name="connsiteX30" fmla="*/ 2608539 w 5310327"/>
                  <a:gd name="connsiteY30" fmla="*/ 1666850 h 4652824"/>
                  <a:gd name="connsiteX31" fmla="*/ 2608539 w 5310327"/>
                  <a:gd name="connsiteY31" fmla="*/ 1695056 h 4652824"/>
                  <a:gd name="connsiteX32" fmla="*/ 2510222 w 5310327"/>
                  <a:gd name="connsiteY32" fmla="*/ 1794179 h 4652824"/>
                  <a:gd name="connsiteX33" fmla="*/ 2486851 w 5310327"/>
                  <a:gd name="connsiteY33" fmla="*/ 1797402 h 4652824"/>
                  <a:gd name="connsiteX34" fmla="*/ 2234612 w 5310327"/>
                  <a:gd name="connsiteY34" fmla="*/ 1803043 h 4652824"/>
                  <a:gd name="connsiteX35" fmla="*/ 2222524 w 5310327"/>
                  <a:gd name="connsiteY35" fmla="*/ 1719232 h 4652824"/>
                  <a:gd name="connsiteX36" fmla="*/ 2242671 w 5310327"/>
                  <a:gd name="connsiteY36" fmla="*/ 1683774 h 4652824"/>
                  <a:gd name="connsiteX37" fmla="*/ 2311170 w 5310327"/>
                  <a:gd name="connsiteY37" fmla="*/ 1502452 h 4652824"/>
                  <a:gd name="connsiteX38" fmla="*/ 2281353 w 5310327"/>
                  <a:gd name="connsiteY38" fmla="*/ 1462964 h 4652824"/>
                  <a:gd name="connsiteX39" fmla="*/ 2257983 w 5310327"/>
                  <a:gd name="connsiteY39" fmla="*/ 1391241 h 4652824"/>
                  <a:gd name="connsiteX40" fmla="*/ 2275712 w 5310327"/>
                  <a:gd name="connsiteY40" fmla="*/ 999585 h 4652824"/>
                  <a:gd name="connsiteX41" fmla="*/ 2253953 w 5310327"/>
                  <a:gd name="connsiteY41" fmla="*/ 855334 h 4652824"/>
                  <a:gd name="connsiteX42" fmla="*/ 2075049 w 5310327"/>
                  <a:gd name="connsiteY42" fmla="*/ 477378 h 4652824"/>
                  <a:gd name="connsiteX43" fmla="*/ 1577824 w 5310327"/>
                  <a:gd name="connsiteY43" fmla="*/ 59129 h 4652824"/>
                  <a:gd name="connsiteX44" fmla="*/ 979058 w 5310327"/>
                  <a:gd name="connsiteY44" fmla="*/ 1106 h 4652824"/>
                  <a:gd name="connsiteX45" fmla="*/ 675243 w 5310327"/>
                  <a:gd name="connsiteY45" fmla="*/ 60740 h 4652824"/>
                  <a:gd name="connsiteX46" fmla="*/ 96625 w 5310327"/>
                  <a:gd name="connsiteY46" fmla="*/ 589395 h 4652824"/>
                  <a:gd name="connsiteX47" fmla="*/ 13619 w 5310327"/>
                  <a:gd name="connsiteY47" fmla="*/ 1129331 h 4652824"/>
                  <a:gd name="connsiteX48" fmla="*/ 82119 w 5310327"/>
                  <a:gd name="connsiteY48" fmla="*/ 1396076 h 4652824"/>
                  <a:gd name="connsiteX49" fmla="*/ 181242 w 5310327"/>
                  <a:gd name="connsiteY49" fmla="*/ 1595933 h 4652824"/>
                  <a:gd name="connsiteX50" fmla="*/ 410110 w 5310327"/>
                  <a:gd name="connsiteY50" fmla="*/ 1851396 h 4652824"/>
                  <a:gd name="connsiteX51" fmla="*/ 601909 w 5310327"/>
                  <a:gd name="connsiteY51" fmla="*/ 1999677 h 4652824"/>
                  <a:gd name="connsiteX52" fmla="*/ 663155 w 5310327"/>
                  <a:gd name="connsiteY52" fmla="*/ 2139899 h 4652824"/>
                  <a:gd name="connsiteX53" fmla="*/ 672020 w 5310327"/>
                  <a:gd name="connsiteY53" fmla="*/ 2326056 h 4652824"/>
                  <a:gd name="connsiteX54" fmla="*/ 741325 w 5310327"/>
                  <a:gd name="connsiteY54" fmla="*/ 2686283 h 4652824"/>
                  <a:gd name="connsiteX55" fmla="*/ 934735 w 5310327"/>
                  <a:gd name="connsiteY55" fmla="*/ 3131932 h 4652824"/>
                  <a:gd name="connsiteX56" fmla="*/ 1789769 w 5310327"/>
                  <a:gd name="connsiteY56" fmla="*/ 3989384 h 4652824"/>
                  <a:gd name="connsiteX57" fmla="*/ 1846986 w 5310327"/>
                  <a:gd name="connsiteY57" fmla="*/ 4040154 h 4652824"/>
                  <a:gd name="connsiteX58" fmla="*/ 2325676 w 5310327"/>
                  <a:gd name="connsiteY58" fmla="*/ 4510785 h 4652824"/>
                  <a:gd name="connsiteX59" fmla="*/ 2829348 w 5310327"/>
                  <a:gd name="connsiteY59" fmla="*/ 4646978 h 4652824"/>
                  <a:gd name="connsiteX60" fmla="*/ 3099317 w 5310327"/>
                  <a:gd name="connsiteY60" fmla="*/ 4538990 h 4652824"/>
                  <a:gd name="connsiteX61" fmla="*/ 3432143 w 5310327"/>
                  <a:gd name="connsiteY61" fmla="*/ 4123159 h 4652824"/>
                  <a:gd name="connsiteX62" fmla="*/ 3624747 w 5310327"/>
                  <a:gd name="connsiteY62" fmla="*/ 3617069 h 4652824"/>
                  <a:gd name="connsiteX63" fmla="*/ 3726288 w 5310327"/>
                  <a:gd name="connsiteY63" fmla="*/ 3741174 h 4652824"/>
                  <a:gd name="connsiteX64" fmla="*/ 4067173 w 5310327"/>
                  <a:gd name="connsiteY64" fmla="*/ 3966013 h 4652824"/>
                  <a:gd name="connsiteX65" fmla="*/ 4145343 w 5310327"/>
                  <a:gd name="connsiteY65" fmla="*/ 4032095 h 4652824"/>
                  <a:gd name="connsiteX66" fmla="*/ 4308936 w 5310327"/>
                  <a:gd name="connsiteY66" fmla="*/ 4263381 h 4652824"/>
                  <a:gd name="connsiteX67" fmla="*/ 4491064 w 5310327"/>
                  <a:gd name="connsiteY67" fmla="*/ 4319793 h 4652824"/>
                  <a:gd name="connsiteX68" fmla="*/ 4986677 w 5310327"/>
                  <a:gd name="connsiteY68" fmla="*/ 4094953 h 4652824"/>
                  <a:gd name="connsiteX69" fmla="*/ 5137376 w 5310327"/>
                  <a:gd name="connsiteY69" fmla="*/ 3971654 h 4652824"/>
                  <a:gd name="connsiteX70" fmla="*/ 5117229 w 5310327"/>
                  <a:gd name="connsiteY70" fmla="*/ 3730697 h 4652824"/>
                  <a:gd name="connsiteX71" fmla="*/ 4981842 w 5310327"/>
                  <a:gd name="connsiteY71" fmla="*/ 3658169 h 4652824"/>
                  <a:gd name="connsiteX72" fmla="*/ 4454799 w 5310327"/>
                  <a:gd name="connsiteY72" fmla="*/ 3717803 h 4652824"/>
                  <a:gd name="connsiteX73" fmla="*/ 4413700 w 5310327"/>
                  <a:gd name="connsiteY73" fmla="*/ 3709745 h 4652824"/>
                  <a:gd name="connsiteX74" fmla="*/ 4071203 w 5310327"/>
                  <a:gd name="connsiteY74" fmla="*/ 3330983 h 4652824"/>
                  <a:gd name="connsiteX75" fmla="*/ 3929368 w 5310327"/>
                  <a:gd name="connsiteY75" fmla="*/ 3174643 h 4652824"/>
                  <a:gd name="connsiteX76" fmla="*/ 4525716 w 5310327"/>
                  <a:gd name="connsiteY76" fmla="*/ 3156108 h 4652824"/>
                  <a:gd name="connsiteX77" fmla="*/ 2093584 w 5310327"/>
                  <a:gd name="connsiteY77" fmla="*/ 2125394 h 4652824"/>
                  <a:gd name="connsiteX78" fmla="*/ 2087137 w 5310327"/>
                  <a:gd name="connsiteY78" fmla="*/ 2048835 h 4652824"/>
                  <a:gd name="connsiteX79" fmla="*/ 2148384 w 5310327"/>
                  <a:gd name="connsiteY79" fmla="*/ 1977918 h 4652824"/>
                  <a:gd name="connsiteX80" fmla="*/ 2167725 w 5310327"/>
                  <a:gd name="connsiteY80" fmla="*/ 2177775 h 4652824"/>
                  <a:gd name="connsiteX81" fmla="*/ 2093584 w 5310327"/>
                  <a:gd name="connsiteY81" fmla="*/ 2125394 h 4652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310327" h="4652824">
                    <a:moveTo>
                      <a:pt x="4525716" y="3156108"/>
                    </a:moveTo>
                    <a:cubicBezTo>
                      <a:pt x="4541834" y="3153691"/>
                      <a:pt x="4549087" y="3160138"/>
                      <a:pt x="4557951" y="3172226"/>
                    </a:cubicBezTo>
                    <a:cubicBezTo>
                      <a:pt x="4625645" y="3260066"/>
                      <a:pt x="4732021" y="3256037"/>
                      <a:pt x="4814220" y="3203655"/>
                    </a:cubicBezTo>
                    <a:cubicBezTo>
                      <a:pt x="4853708" y="3178673"/>
                      <a:pt x="4891584" y="3152079"/>
                      <a:pt x="4933489" y="3131126"/>
                    </a:cubicBezTo>
                    <a:cubicBezTo>
                      <a:pt x="5013271" y="3090026"/>
                      <a:pt x="5097082" y="3056180"/>
                      <a:pt x="5172028" y="3005409"/>
                    </a:cubicBezTo>
                    <a:cubicBezTo>
                      <a:pt x="5260675" y="2945775"/>
                      <a:pt x="5322727" y="2870828"/>
                      <a:pt x="5308222" y="2755588"/>
                    </a:cubicBezTo>
                    <a:cubicBezTo>
                      <a:pt x="5298551" y="2680642"/>
                      <a:pt x="5267122" y="2621007"/>
                      <a:pt x="5189758" y="2592801"/>
                    </a:cubicBezTo>
                    <a:cubicBezTo>
                      <a:pt x="5089023" y="2555731"/>
                      <a:pt x="4987483" y="2553313"/>
                      <a:pt x="4884331" y="2579101"/>
                    </a:cubicBezTo>
                    <a:cubicBezTo>
                      <a:pt x="4776344" y="2606501"/>
                      <a:pt x="4678833" y="2658883"/>
                      <a:pt x="4580516" y="2710459"/>
                    </a:cubicBezTo>
                    <a:cubicBezTo>
                      <a:pt x="4563592" y="2719324"/>
                      <a:pt x="4549087" y="2720935"/>
                      <a:pt x="4530552" y="2715294"/>
                    </a:cubicBezTo>
                    <a:cubicBezTo>
                      <a:pt x="4431429" y="2688700"/>
                      <a:pt x="4332306" y="2663718"/>
                      <a:pt x="4233990" y="2637124"/>
                    </a:cubicBezTo>
                    <a:cubicBezTo>
                      <a:pt x="4127614" y="2608919"/>
                      <a:pt x="4020433" y="2579101"/>
                      <a:pt x="3914057" y="2550896"/>
                    </a:cubicBezTo>
                    <a:cubicBezTo>
                      <a:pt x="3877793" y="2527525"/>
                      <a:pt x="3834275" y="2526719"/>
                      <a:pt x="3794787" y="2513020"/>
                    </a:cubicBezTo>
                    <a:cubicBezTo>
                      <a:pt x="3685188" y="2482396"/>
                      <a:pt x="3574783" y="2454191"/>
                      <a:pt x="3464379" y="2425985"/>
                    </a:cubicBezTo>
                    <a:cubicBezTo>
                      <a:pt x="3382179" y="2405032"/>
                      <a:pt x="3308844" y="2426791"/>
                      <a:pt x="3241957" y="2474338"/>
                    </a:cubicBezTo>
                    <a:cubicBezTo>
                      <a:pt x="3229063" y="2497708"/>
                      <a:pt x="3053382" y="2620201"/>
                      <a:pt x="3022758" y="2647601"/>
                    </a:cubicBezTo>
                    <a:cubicBezTo>
                      <a:pt x="3012282" y="2656465"/>
                      <a:pt x="3007447" y="2659689"/>
                      <a:pt x="2996971" y="2645989"/>
                    </a:cubicBezTo>
                    <a:cubicBezTo>
                      <a:pt x="2968765" y="2609725"/>
                      <a:pt x="2931695" y="2583131"/>
                      <a:pt x="2893013" y="2558149"/>
                    </a:cubicBezTo>
                    <a:cubicBezTo>
                      <a:pt x="2809202" y="2504155"/>
                      <a:pt x="2718943" y="2463055"/>
                      <a:pt x="2631103" y="2417926"/>
                    </a:cubicBezTo>
                    <a:cubicBezTo>
                      <a:pt x="2632715" y="2415509"/>
                      <a:pt x="2633521" y="2413091"/>
                      <a:pt x="2635132" y="2412285"/>
                    </a:cubicBezTo>
                    <a:cubicBezTo>
                      <a:pt x="2826931" y="2231769"/>
                      <a:pt x="2940559" y="2008542"/>
                      <a:pt x="2995359" y="1753079"/>
                    </a:cubicBezTo>
                    <a:cubicBezTo>
                      <a:pt x="3000194" y="1729709"/>
                      <a:pt x="3010670" y="1711174"/>
                      <a:pt x="3025176" y="1692638"/>
                    </a:cubicBezTo>
                    <a:cubicBezTo>
                      <a:pt x="3067082" y="1639450"/>
                      <a:pt x="3102540" y="1583039"/>
                      <a:pt x="3126716" y="1519375"/>
                    </a:cubicBezTo>
                    <a:cubicBezTo>
                      <a:pt x="3158952" y="1434758"/>
                      <a:pt x="3169428" y="1349335"/>
                      <a:pt x="3130746" y="1263107"/>
                    </a:cubicBezTo>
                    <a:cubicBezTo>
                      <a:pt x="3078364" y="1146255"/>
                      <a:pt x="2940559" y="1095485"/>
                      <a:pt x="2842243" y="1110796"/>
                    </a:cubicBezTo>
                    <a:cubicBezTo>
                      <a:pt x="2732643" y="1127720"/>
                      <a:pt x="2706855" y="1164790"/>
                      <a:pt x="2687514" y="1253436"/>
                    </a:cubicBezTo>
                    <a:cubicBezTo>
                      <a:pt x="2681873" y="1279224"/>
                      <a:pt x="2674620" y="1305012"/>
                      <a:pt x="2667367" y="1334024"/>
                    </a:cubicBezTo>
                    <a:cubicBezTo>
                      <a:pt x="2651250" y="1318712"/>
                      <a:pt x="2638356" y="1305818"/>
                      <a:pt x="2623850" y="1293730"/>
                    </a:cubicBezTo>
                    <a:cubicBezTo>
                      <a:pt x="2583556" y="1260689"/>
                      <a:pt x="2543263" y="1272777"/>
                      <a:pt x="2528757" y="1322742"/>
                    </a:cubicBezTo>
                    <a:cubicBezTo>
                      <a:pt x="2524727" y="1336441"/>
                      <a:pt x="2523922" y="1351753"/>
                      <a:pt x="2523922" y="1365453"/>
                    </a:cubicBezTo>
                    <a:cubicBezTo>
                      <a:pt x="2525533" y="1473440"/>
                      <a:pt x="2553739" y="1573369"/>
                      <a:pt x="2608539" y="1666850"/>
                    </a:cubicBezTo>
                    <a:cubicBezTo>
                      <a:pt x="2614180" y="1677327"/>
                      <a:pt x="2620627" y="1682968"/>
                      <a:pt x="2608539" y="1695056"/>
                    </a:cubicBezTo>
                    <a:cubicBezTo>
                      <a:pt x="2574692" y="1727291"/>
                      <a:pt x="2542457" y="1761138"/>
                      <a:pt x="2510222" y="1794179"/>
                    </a:cubicBezTo>
                    <a:cubicBezTo>
                      <a:pt x="2502163" y="1802237"/>
                      <a:pt x="2497328" y="1803849"/>
                      <a:pt x="2486851" y="1797402"/>
                    </a:cubicBezTo>
                    <a:cubicBezTo>
                      <a:pt x="2402235" y="1745020"/>
                      <a:pt x="2317618" y="1744214"/>
                      <a:pt x="2234612" y="1803043"/>
                    </a:cubicBezTo>
                    <a:cubicBezTo>
                      <a:pt x="2224942" y="1774838"/>
                      <a:pt x="2229777" y="1745826"/>
                      <a:pt x="2222524" y="1719232"/>
                    </a:cubicBezTo>
                    <a:cubicBezTo>
                      <a:pt x="2217689" y="1699891"/>
                      <a:pt x="2223330" y="1691832"/>
                      <a:pt x="2242671" y="1683774"/>
                    </a:cubicBezTo>
                    <a:cubicBezTo>
                      <a:pt x="2313588" y="1655568"/>
                      <a:pt x="2363552" y="1590292"/>
                      <a:pt x="2311170" y="1502452"/>
                    </a:cubicBezTo>
                    <a:cubicBezTo>
                      <a:pt x="2303112" y="1487946"/>
                      <a:pt x="2294247" y="1472634"/>
                      <a:pt x="2281353" y="1462964"/>
                    </a:cubicBezTo>
                    <a:cubicBezTo>
                      <a:pt x="2256371" y="1443623"/>
                      <a:pt x="2254759" y="1419447"/>
                      <a:pt x="2257983" y="1391241"/>
                    </a:cubicBezTo>
                    <a:cubicBezTo>
                      <a:pt x="2272489" y="1261495"/>
                      <a:pt x="2280547" y="1130943"/>
                      <a:pt x="2275712" y="999585"/>
                    </a:cubicBezTo>
                    <a:cubicBezTo>
                      <a:pt x="2274100" y="950427"/>
                      <a:pt x="2269265" y="902075"/>
                      <a:pt x="2253953" y="855334"/>
                    </a:cubicBezTo>
                    <a:cubicBezTo>
                      <a:pt x="2208824" y="723170"/>
                      <a:pt x="2150801" y="595842"/>
                      <a:pt x="2075049" y="477378"/>
                    </a:cubicBezTo>
                    <a:cubicBezTo>
                      <a:pt x="1952556" y="286386"/>
                      <a:pt x="1792993" y="138910"/>
                      <a:pt x="1577824" y="59129"/>
                    </a:cubicBezTo>
                    <a:cubicBezTo>
                      <a:pt x="1523024" y="38982"/>
                      <a:pt x="1062063" y="-7759"/>
                      <a:pt x="979058" y="1106"/>
                    </a:cubicBezTo>
                    <a:cubicBezTo>
                      <a:pt x="875906" y="12388"/>
                      <a:pt x="772754" y="22059"/>
                      <a:pt x="675243" y="60740"/>
                    </a:cubicBezTo>
                    <a:cubicBezTo>
                      <a:pt x="414945" y="163087"/>
                      <a:pt x="223147" y="341991"/>
                      <a:pt x="96625" y="589395"/>
                    </a:cubicBezTo>
                    <a:cubicBezTo>
                      <a:pt x="9590" y="759435"/>
                      <a:pt x="-20227" y="939951"/>
                      <a:pt x="13619" y="1129331"/>
                    </a:cubicBezTo>
                    <a:cubicBezTo>
                      <a:pt x="29737" y="1220395"/>
                      <a:pt x="55525" y="1308236"/>
                      <a:pt x="82119" y="1396076"/>
                    </a:cubicBezTo>
                    <a:cubicBezTo>
                      <a:pt x="115160" y="1469411"/>
                      <a:pt x="153036" y="1554028"/>
                      <a:pt x="181242" y="1595933"/>
                    </a:cubicBezTo>
                    <a:cubicBezTo>
                      <a:pt x="239265" y="1697474"/>
                      <a:pt x="319852" y="1778867"/>
                      <a:pt x="410110" y="1851396"/>
                    </a:cubicBezTo>
                    <a:cubicBezTo>
                      <a:pt x="472968" y="1902166"/>
                      <a:pt x="543080" y="1943266"/>
                      <a:pt x="601909" y="1999677"/>
                    </a:cubicBezTo>
                    <a:cubicBezTo>
                      <a:pt x="642202" y="2038359"/>
                      <a:pt x="663961" y="2082682"/>
                      <a:pt x="663155" y="2139899"/>
                    </a:cubicBezTo>
                    <a:cubicBezTo>
                      <a:pt x="661543" y="2201952"/>
                      <a:pt x="666379" y="2264004"/>
                      <a:pt x="672020" y="2326056"/>
                    </a:cubicBezTo>
                    <a:cubicBezTo>
                      <a:pt x="678467" y="2402615"/>
                      <a:pt x="714731" y="2645989"/>
                      <a:pt x="741325" y="2686283"/>
                    </a:cubicBezTo>
                    <a:cubicBezTo>
                      <a:pt x="789678" y="2841817"/>
                      <a:pt x="852536" y="2990904"/>
                      <a:pt x="934735" y="3131932"/>
                    </a:cubicBezTo>
                    <a:cubicBezTo>
                      <a:pt x="1145069" y="3492964"/>
                      <a:pt x="1430349" y="3778244"/>
                      <a:pt x="1789769" y="3989384"/>
                    </a:cubicBezTo>
                    <a:cubicBezTo>
                      <a:pt x="1812334" y="4003083"/>
                      <a:pt x="1830869" y="4018395"/>
                      <a:pt x="1846986" y="4040154"/>
                    </a:cubicBezTo>
                    <a:cubicBezTo>
                      <a:pt x="1981567" y="4222281"/>
                      <a:pt x="2134684" y="4385874"/>
                      <a:pt x="2325676" y="4510785"/>
                    </a:cubicBezTo>
                    <a:cubicBezTo>
                      <a:pt x="2478793" y="4610713"/>
                      <a:pt x="2642385" y="4672766"/>
                      <a:pt x="2829348" y="4646978"/>
                    </a:cubicBezTo>
                    <a:cubicBezTo>
                      <a:pt x="2853525" y="4642143"/>
                      <a:pt x="3026788" y="4589761"/>
                      <a:pt x="3099317" y="4538990"/>
                    </a:cubicBezTo>
                    <a:cubicBezTo>
                      <a:pt x="3250822" y="4434227"/>
                      <a:pt x="3349138" y="4283528"/>
                      <a:pt x="3432143" y="4123159"/>
                    </a:cubicBezTo>
                    <a:cubicBezTo>
                      <a:pt x="3515149" y="3963595"/>
                      <a:pt x="3574783" y="3794362"/>
                      <a:pt x="3624747" y="3617069"/>
                    </a:cubicBezTo>
                    <a:cubicBezTo>
                      <a:pt x="3660206" y="3660586"/>
                      <a:pt x="3693247" y="3700880"/>
                      <a:pt x="3726288" y="3741174"/>
                    </a:cubicBezTo>
                    <a:cubicBezTo>
                      <a:pt x="3817352" y="3850773"/>
                      <a:pt x="3926145" y="3935390"/>
                      <a:pt x="4067173" y="3966013"/>
                    </a:cubicBezTo>
                    <a:cubicBezTo>
                      <a:pt x="4109079" y="3974877"/>
                      <a:pt x="4128420" y="3995831"/>
                      <a:pt x="4145343" y="4032095"/>
                    </a:cubicBezTo>
                    <a:cubicBezTo>
                      <a:pt x="4185637" y="4119129"/>
                      <a:pt x="4232378" y="4202135"/>
                      <a:pt x="4308936" y="4263381"/>
                    </a:cubicBezTo>
                    <a:cubicBezTo>
                      <a:pt x="4362124" y="4306898"/>
                      <a:pt x="4417729" y="4333492"/>
                      <a:pt x="4491064" y="4319793"/>
                    </a:cubicBezTo>
                    <a:cubicBezTo>
                      <a:pt x="4675609" y="4285140"/>
                      <a:pt x="4836784" y="4203746"/>
                      <a:pt x="4986677" y="4094953"/>
                    </a:cubicBezTo>
                    <a:cubicBezTo>
                      <a:pt x="5039059" y="4056271"/>
                      <a:pt x="5096276" y="4024036"/>
                      <a:pt x="5137376" y="3971654"/>
                    </a:cubicBezTo>
                    <a:cubicBezTo>
                      <a:pt x="5200234" y="3890261"/>
                      <a:pt x="5193787" y="3799197"/>
                      <a:pt x="5117229" y="3730697"/>
                    </a:cubicBezTo>
                    <a:cubicBezTo>
                      <a:pt x="5077741" y="3695239"/>
                      <a:pt x="5031806" y="3672674"/>
                      <a:pt x="4981842" y="3658169"/>
                    </a:cubicBezTo>
                    <a:cubicBezTo>
                      <a:pt x="4798103" y="3605787"/>
                      <a:pt x="4623227" y="3633992"/>
                      <a:pt x="4454799" y="3717803"/>
                    </a:cubicBezTo>
                    <a:cubicBezTo>
                      <a:pt x="4436264" y="3727474"/>
                      <a:pt x="4427400" y="3724250"/>
                      <a:pt x="4413700" y="3709745"/>
                    </a:cubicBezTo>
                    <a:cubicBezTo>
                      <a:pt x="4300071" y="3583222"/>
                      <a:pt x="4185637" y="3457506"/>
                      <a:pt x="4071203" y="3330983"/>
                    </a:cubicBezTo>
                    <a:cubicBezTo>
                      <a:pt x="4024462" y="3279407"/>
                      <a:pt x="3978527" y="3228637"/>
                      <a:pt x="3929368" y="3174643"/>
                    </a:cubicBezTo>
                    <a:cubicBezTo>
                      <a:pt x="4131643" y="3186731"/>
                      <a:pt x="4329889" y="3184314"/>
                      <a:pt x="4525716" y="3156108"/>
                    </a:cubicBezTo>
                    <a:close/>
                    <a:moveTo>
                      <a:pt x="2093584" y="2125394"/>
                    </a:moveTo>
                    <a:cubicBezTo>
                      <a:pt x="2066990" y="2103635"/>
                      <a:pt x="2066184" y="2075429"/>
                      <a:pt x="2087137" y="2048835"/>
                    </a:cubicBezTo>
                    <a:cubicBezTo>
                      <a:pt x="2105672" y="2026271"/>
                      <a:pt x="2124207" y="2005318"/>
                      <a:pt x="2148384" y="1977918"/>
                    </a:cubicBezTo>
                    <a:cubicBezTo>
                      <a:pt x="2141131" y="2048835"/>
                      <a:pt x="2152413" y="2110888"/>
                      <a:pt x="2167725" y="2177775"/>
                    </a:cubicBezTo>
                    <a:cubicBezTo>
                      <a:pt x="2141131" y="2159240"/>
                      <a:pt x="2116149" y="2143929"/>
                      <a:pt x="2093584" y="2125394"/>
                    </a:cubicBezTo>
                    <a:close/>
                  </a:path>
                </a:pathLst>
              </a:custGeom>
              <a:solidFill>
                <a:srgbClr val="000000"/>
              </a:solidFill>
              <a:ln w="8053"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xmlns="" id="{D020FCFC-F3D0-49EC-9F44-EAD5118D0D33}"/>
                  </a:ext>
                </a:extLst>
              </p:cNvPr>
              <p:cNvSpPr/>
              <p:nvPr/>
            </p:nvSpPr>
            <p:spPr>
              <a:xfrm>
                <a:off x="4750560" y="2797846"/>
                <a:ext cx="2580949" cy="2258688"/>
              </a:xfrm>
              <a:custGeom>
                <a:avLst/>
                <a:gdLst>
                  <a:gd name="connsiteX0" fmla="*/ 536694 w 2580949"/>
                  <a:gd name="connsiteY0" fmla="*/ 719450 h 2258688"/>
                  <a:gd name="connsiteX1" fmla="*/ 520054 w 2580949"/>
                  <a:gd name="connsiteY1" fmla="*/ 722558 h 2258688"/>
                  <a:gd name="connsiteX2" fmla="*/ 488379 w 2580949"/>
                  <a:gd name="connsiteY2" fmla="*/ 734185 h 2258688"/>
                  <a:gd name="connsiteX3" fmla="*/ 443072 w 2580949"/>
                  <a:gd name="connsiteY3" fmla="*/ 878929 h 2258688"/>
                  <a:gd name="connsiteX4" fmla="*/ 587013 w 2580949"/>
                  <a:gd name="connsiteY4" fmla="*/ 958318 h 2258688"/>
                  <a:gd name="connsiteX5" fmla="*/ 609868 w 2580949"/>
                  <a:gd name="connsiteY5" fmla="*/ 946289 h 2258688"/>
                  <a:gd name="connsiteX6" fmla="*/ 596235 w 2580949"/>
                  <a:gd name="connsiteY6" fmla="*/ 929048 h 2258688"/>
                  <a:gd name="connsiteX7" fmla="*/ 580999 w 2580949"/>
                  <a:gd name="connsiteY7" fmla="*/ 926242 h 2258688"/>
                  <a:gd name="connsiteX8" fmla="*/ 475950 w 2580949"/>
                  <a:gd name="connsiteY8" fmla="*/ 872915 h 2258688"/>
                  <a:gd name="connsiteX9" fmla="*/ 491587 w 2580949"/>
                  <a:gd name="connsiteY9" fmla="*/ 767465 h 2258688"/>
                  <a:gd name="connsiteX10" fmla="*/ 528474 w 2580949"/>
                  <a:gd name="connsiteY10" fmla="*/ 751827 h 2258688"/>
                  <a:gd name="connsiteX11" fmla="*/ 548522 w 2580949"/>
                  <a:gd name="connsiteY11" fmla="*/ 730176 h 2258688"/>
                  <a:gd name="connsiteX12" fmla="*/ 536694 w 2580949"/>
                  <a:gd name="connsiteY12" fmla="*/ 719450 h 2258688"/>
                  <a:gd name="connsiteX13" fmla="*/ 977541 w 2580949"/>
                  <a:gd name="connsiteY13" fmla="*/ 678453 h 2258688"/>
                  <a:gd name="connsiteX14" fmla="*/ 955890 w 2580949"/>
                  <a:gd name="connsiteY14" fmla="*/ 691684 h 2258688"/>
                  <a:gd name="connsiteX15" fmla="*/ 899355 w 2580949"/>
                  <a:gd name="connsiteY15" fmla="*/ 731379 h 2258688"/>
                  <a:gd name="connsiteX16" fmla="*/ 852043 w 2580949"/>
                  <a:gd name="connsiteY16" fmla="*/ 726968 h 2258688"/>
                  <a:gd name="connsiteX17" fmla="*/ 832396 w 2580949"/>
                  <a:gd name="connsiteY17" fmla="*/ 739398 h 2258688"/>
                  <a:gd name="connsiteX18" fmla="*/ 847632 w 2580949"/>
                  <a:gd name="connsiteY18" fmla="*/ 756639 h 2258688"/>
                  <a:gd name="connsiteX19" fmla="*/ 886525 w 2580949"/>
                  <a:gd name="connsiteY19" fmla="*/ 761450 h 2258688"/>
                  <a:gd name="connsiteX20" fmla="*/ 983956 w 2580949"/>
                  <a:gd name="connsiteY20" fmla="*/ 703312 h 2258688"/>
                  <a:gd name="connsiteX21" fmla="*/ 977541 w 2580949"/>
                  <a:gd name="connsiteY21" fmla="*/ 678453 h 2258688"/>
                  <a:gd name="connsiteX22" fmla="*/ 1378492 w 2580949"/>
                  <a:gd name="connsiteY22" fmla="*/ 556563 h 2258688"/>
                  <a:gd name="connsiteX23" fmla="*/ 1361251 w 2580949"/>
                  <a:gd name="connsiteY23" fmla="*/ 588639 h 2258688"/>
                  <a:gd name="connsiteX24" fmla="*/ 1365261 w 2580949"/>
                  <a:gd name="connsiteY24" fmla="*/ 611494 h 2258688"/>
                  <a:gd name="connsiteX25" fmla="*/ 1388115 w 2580949"/>
                  <a:gd name="connsiteY25" fmla="*/ 602673 h 2258688"/>
                  <a:gd name="connsiteX26" fmla="*/ 1405757 w 2580949"/>
                  <a:gd name="connsiteY26" fmla="*/ 570196 h 2258688"/>
                  <a:gd name="connsiteX27" fmla="*/ 1429413 w 2580949"/>
                  <a:gd name="connsiteY27" fmla="*/ 559771 h 2258688"/>
                  <a:gd name="connsiteX28" fmla="*/ 1452267 w 2580949"/>
                  <a:gd name="connsiteY28" fmla="*/ 567389 h 2258688"/>
                  <a:gd name="connsiteX29" fmla="*/ 1414979 w 2580949"/>
                  <a:gd name="connsiteY29" fmla="*/ 612697 h 2258688"/>
                  <a:gd name="connsiteX30" fmla="*/ 1411771 w 2580949"/>
                  <a:gd name="connsiteY30" fmla="*/ 639159 h 2258688"/>
                  <a:gd name="connsiteX31" fmla="*/ 1438635 w 2580949"/>
                  <a:gd name="connsiteY31" fmla="*/ 631541 h 2258688"/>
                  <a:gd name="connsiteX32" fmla="*/ 1477126 w 2580949"/>
                  <a:gd name="connsiteY32" fmla="*/ 585031 h 2258688"/>
                  <a:gd name="connsiteX33" fmla="*/ 1479933 w 2580949"/>
                  <a:gd name="connsiteY33" fmla="*/ 586635 h 2258688"/>
                  <a:gd name="connsiteX34" fmla="*/ 1480334 w 2580949"/>
                  <a:gd name="connsiteY34" fmla="*/ 629937 h 2258688"/>
                  <a:gd name="connsiteX35" fmla="*/ 1462291 w 2580949"/>
                  <a:gd name="connsiteY35" fmla="*/ 649183 h 2258688"/>
                  <a:gd name="connsiteX36" fmla="*/ 1462291 w 2580949"/>
                  <a:gd name="connsiteY36" fmla="*/ 671235 h 2258688"/>
                  <a:gd name="connsiteX37" fmla="*/ 1484344 w 2580949"/>
                  <a:gd name="connsiteY37" fmla="*/ 669632 h 2258688"/>
                  <a:gd name="connsiteX38" fmla="*/ 1506797 w 2580949"/>
                  <a:gd name="connsiteY38" fmla="*/ 645574 h 2258688"/>
                  <a:gd name="connsiteX39" fmla="*/ 1485947 w 2580949"/>
                  <a:gd name="connsiteY39" fmla="*/ 739397 h 2258688"/>
                  <a:gd name="connsiteX40" fmla="*/ 1447055 w 2580949"/>
                  <a:gd name="connsiteY40" fmla="*/ 798738 h 2258688"/>
                  <a:gd name="connsiteX41" fmla="*/ 1429413 w 2580949"/>
                  <a:gd name="connsiteY41" fmla="*/ 837230 h 2258688"/>
                  <a:gd name="connsiteX42" fmla="*/ 1261815 w 2580949"/>
                  <a:gd name="connsiteY42" fmla="*/ 1147967 h 2258688"/>
                  <a:gd name="connsiteX43" fmla="*/ 1229338 w 2580949"/>
                  <a:gd name="connsiteY43" fmla="*/ 1152378 h 2258688"/>
                  <a:gd name="connsiteX44" fmla="*/ 1224527 w 2580949"/>
                  <a:gd name="connsiteY44" fmla="*/ 1122707 h 2258688"/>
                  <a:gd name="connsiteX45" fmla="*/ 1289882 w 2580949"/>
                  <a:gd name="connsiteY45" fmla="*/ 1031290 h 2258688"/>
                  <a:gd name="connsiteX46" fmla="*/ 1255400 w 2580949"/>
                  <a:gd name="connsiteY46" fmla="*/ 901783 h 2258688"/>
                  <a:gd name="connsiteX47" fmla="*/ 1252594 w 2580949"/>
                  <a:gd name="connsiteY47" fmla="*/ 871711 h 2258688"/>
                  <a:gd name="connsiteX48" fmla="*/ 1297901 w 2580949"/>
                  <a:gd name="connsiteY48" fmla="*/ 827206 h 2258688"/>
                  <a:gd name="connsiteX49" fmla="*/ 1299505 w 2580949"/>
                  <a:gd name="connsiteY49" fmla="*/ 795531 h 2258688"/>
                  <a:gd name="connsiteX50" fmla="*/ 1254197 w 2580949"/>
                  <a:gd name="connsiteY50" fmla="*/ 643570 h 2258688"/>
                  <a:gd name="connsiteX51" fmla="*/ 1257806 w 2580949"/>
                  <a:gd name="connsiteY51" fmla="*/ 641565 h 2258688"/>
                  <a:gd name="connsiteX52" fmla="*/ 1275047 w 2580949"/>
                  <a:gd name="connsiteY52" fmla="*/ 660009 h 2258688"/>
                  <a:gd name="connsiteX53" fmla="*/ 1322359 w 2580949"/>
                  <a:gd name="connsiteY53" fmla="*/ 649985 h 2258688"/>
                  <a:gd name="connsiteX54" fmla="*/ 1335991 w 2580949"/>
                  <a:gd name="connsiteY54" fmla="*/ 597861 h 2258688"/>
                  <a:gd name="connsiteX55" fmla="*/ 1378492 w 2580949"/>
                  <a:gd name="connsiteY55" fmla="*/ 556563 h 2258688"/>
                  <a:gd name="connsiteX56" fmla="*/ 538549 w 2580949"/>
                  <a:gd name="connsiteY56" fmla="*/ 42 h 2258688"/>
                  <a:gd name="connsiteX57" fmla="*/ 629113 w 2580949"/>
                  <a:gd name="connsiteY57" fmla="*/ 4453 h 2258688"/>
                  <a:gd name="connsiteX58" fmla="*/ 939050 w 2580949"/>
                  <a:gd name="connsiteY58" fmla="*/ 174857 h 2258688"/>
                  <a:gd name="connsiteX59" fmla="*/ 1062543 w 2580949"/>
                  <a:gd name="connsiteY59" fmla="*/ 410617 h 2258688"/>
                  <a:gd name="connsiteX60" fmla="*/ 1071765 w 2580949"/>
                  <a:gd name="connsiteY60" fmla="*/ 532106 h 2258688"/>
                  <a:gd name="connsiteX61" fmla="*/ 1061340 w 2580949"/>
                  <a:gd name="connsiteY61" fmla="*/ 680458 h 2258688"/>
                  <a:gd name="connsiteX62" fmla="*/ 1073770 w 2580949"/>
                  <a:gd name="connsiteY62" fmla="*/ 712935 h 2258688"/>
                  <a:gd name="connsiteX63" fmla="*/ 1093817 w 2580949"/>
                  <a:gd name="connsiteY63" fmla="*/ 738195 h 2258688"/>
                  <a:gd name="connsiteX64" fmla="*/ 1072567 w 2580949"/>
                  <a:gd name="connsiteY64" fmla="*/ 783102 h 2258688"/>
                  <a:gd name="connsiteX65" fmla="*/ 1057330 w 2580949"/>
                  <a:gd name="connsiteY65" fmla="*/ 785908 h 2258688"/>
                  <a:gd name="connsiteX66" fmla="*/ 1042094 w 2580949"/>
                  <a:gd name="connsiteY66" fmla="*/ 805154 h 2258688"/>
                  <a:gd name="connsiteX67" fmla="*/ 1046906 w 2580949"/>
                  <a:gd name="connsiteY67" fmla="*/ 852867 h 2258688"/>
                  <a:gd name="connsiteX68" fmla="*/ 1038887 w 2580949"/>
                  <a:gd name="connsiteY68" fmla="*/ 864896 h 2258688"/>
                  <a:gd name="connsiteX69" fmla="*/ 1016834 w 2580949"/>
                  <a:gd name="connsiteY69" fmla="*/ 900581 h 2258688"/>
                  <a:gd name="connsiteX70" fmla="*/ 1005608 w 2580949"/>
                  <a:gd name="connsiteY70" fmla="*/ 950700 h 2258688"/>
                  <a:gd name="connsiteX71" fmla="*/ 970725 w 2580949"/>
                  <a:gd name="connsiteY71" fmla="*/ 994002 h 2258688"/>
                  <a:gd name="connsiteX72" fmla="*/ 892539 w 2580949"/>
                  <a:gd name="connsiteY72" fmla="*/ 1034098 h 2258688"/>
                  <a:gd name="connsiteX73" fmla="*/ 719729 w 2580949"/>
                  <a:gd name="connsiteY73" fmla="*/ 1002021 h 2258688"/>
                  <a:gd name="connsiteX74" fmla="*/ 695271 w 2580949"/>
                  <a:gd name="connsiteY74" fmla="*/ 983177 h 2258688"/>
                  <a:gd name="connsiteX75" fmla="*/ 673219 w 2580949"/>
                  <a:gd name="connsiteY75" fmla="*/ 983578 h 2258688"/>
                  <a:gd name="connsiteX76" fmla="*/ 675223 w 2580949"/>
                  <a:gd name="connsiteY76" fmla="*/ 1005630 h 2258688"/>
                  <a:gd name="connsiteX77" fmla="*/ 747795 w 2580949"/>
                  <a:gd name="connsiteY77" fmla="*/ 1048532 h 2258688"/>
                  <a:gd name="connsiteX78" fmla="*/ 935441 w 2580949"/>
                  <a:gd name="connsiteY78" fmla="*/ 1053343 h 2258688"/>
                  <a:gd name="connsiteX79" fmla="*/ 971928 w 2580949"/>
                  <a:gd name="connsiteY79" fmla="*/ 1035301 h 2258688"/>
                  <a:gd name="connsiteX80" fmla="*/ 1000395 w 2580949"/>
                  <a:gd name="connsiteY80" fmla="*/ 1061363 h 2258688"/>
                  <a:gd name="connsiteX81" fmla="*/ 1026457 w 2580949"/>
                  <a:gd name="connsiteY81" fmla="*/ 1082212 h 2258688"/>
                  <a:gd name="connsiteX82" fmla="*/ 1003603 w 2580949"/>
                  <a:gd name="connsiteY82" fmla="*/ 1105868 h 2258688"/>
                  <a:gd name="connsiteX83" fmla="*/ 839213 w 2580949"/>
                  <a:gd name="connsiteY83" fmla="*/ 1259032 h 2258688"/>
                  <a:gd name="connsiteX84" fmla="*/ 811146 w 2580949"/>
                  <a:gd name="connsiteY84" fmla="*/ 1260235 h 2258688"/>
                  <a:gd name="connsiteX85" fmla="*/ 765036 w 2580949"/>
                  <a:gd name="connsiteY85" fmla="*/ 1206106 h 2258688"/>
                  <a:gd name="connsiteX86" fmla="*/ 675624 w 2580949"/>
                  <a:gd name="connsiteY86" fmla="*/ 1081811 h 2258688"/>
                  <a:gd name="connsiteX87" fmla="*/ 638736 w 2580949"/>
                  <a:gd name="connsiteY87" fmla="*/ 1044121 h 2258688"/>
                  <a:gd name="connsiteX88" fmla="*/ 429840 w 2580949"/>
                  <a:gd name="connsiteY88" fmla="*/ 1028083 h 2258688"/>
                  <a:gd name="connsiteX89" fmla="*/ 392151 w 2580949"/>
                  <a:gd name="connsiteY89" fmla="*/ 1054947 h 2258688"/>
                  <a:gd name="connsiteX90" fmla="*/ 386938 w 2580949"/>
                  <a:gd name="connsiteY90" fmla="*/ 1077401 h 2258688"/>
                  <a:gd name="connsiteX91" fmla="*/ 411397 w 2580949"/>
                  <a:gd name="connsiteY91" fmla="*/ 1078202 h 2258688"/>
                  <a:gd name="connsiteX92" fmla="*/ 453497 w 2580949"/>
                  <a:gd name="connsiteY92" fmla="*/ 1049334 h 2258688"/>
                  <a:gd name="connsiteX93" fmla="*/ 625505 w 2580949"/>
                  <a:gd name="connsiteY93" fmla="*/ 1072188 h 2258688"/>
                  <a:gd name="connsiteX94" fmla="*/ 704092 w 2580949"/>
                  <a:gd name="connsiteY94" fmla="*/ 1169619 h 2258688"/>
                  <a:gd name="connsiteX95" fmla="*/ 777466 w 2580949"/>
                  <a:gd name="connsiteY95" fmla="*/ 1269056 h 2258688"/>
                  <a:gd name="connsiteX96" fmla="*/ 795909 w 2580949"/>
                  <a:gd name="connsiteY96" fmla="*/ 1285495 h 2258688"/>
                  <a:gd name="connsiteX97" fmla="*/ 858057 w 2580949"/>
                  <a:gd name="connsiteY97" fmla="*/ 1281886 h 2258688"/>
                  <a:gd name="connsiteX98" fmla="*/ 1072567 w 2580949"/>
                  <a:gd name="connsiteY98" fmla="*/ 1082613 h 2258688"/>
                  <a:gd name="connsiteX99" fmla="*/ 1080185 w 2580949"/>
                  <a:gd name="connsiteY99" fmla="*/ 1053744 h 2258688"/>
                  <a:gd name="connsiteX100" fmla="*/ 1070562 w 2580949"/>
                  <a:gd name="connsiteY100" fmla="*/ 948294 h 2258688"/>
                  <a:gd name="connsiteX101" fmla="*/ 1133111 w 2580949"/>
                  <a:gd name="connsiteY101" fmla="*/ 879731 h 2258688"/>
                  <a:gd name="connsiteX102" fmla="*/ 1116271 w 2580949"/>
                  <a:gd name="connsiteY102" fmla="*/ 911406 h 2258688"/>
                  <a:gd name="connsiteX103" fmla="*/ 1120280 w 2580949"/>
                  <a:gd name="connsiteY103" fmla="*/ 934261 h 2258688"/>
                  <a:gd name="connsiteX104" fmla="*/ 1142734 w 2580949"/>
                  <a:gd name="connsiteY104" fmla="*/ 925440 h 2258688"/>
                  <a:gd name="connsiteX105" fmla="*/ 1161177 w 2580949"/>
                  <a:gd name="connsiteY105" fmla="*/ 891358 h 2258688"/>
                  <a:gd name="connsiteX106" fmla="*/ 1177616 w 2580949"/>
                  <a:gd name="connsiteY106" fmla="*/ 885745 h 2258688"/>
                  <a:gd name="connsiteX107" fmla="*/ 1199669 w 2580949"/>
                  <a:gd name="connsiteY107" fmla="*/ 898576 h 2258688"/>
                  <a:gd name="connsiteX108" fmla="*/ 1167592 w 2580949"/>
                  <a:gd name="connsiteY108" fmla="*/ 937869 h 2258688"/>
                  <a:gd name="connsiteX109" fmla="*/ 1167993 w 2580949"/>
                  <a:gd name="connsiteY109" fmla="*/ 963129 h 2258688"/>
                  <a:gd name="connsiteX110" fmla="*/ 1191649 w 2580949"/>
                  <a:gd name="connsiteY110" fmla="*/ 956313 h 2258688"/>
                  <a:gd name="connsiteX111" fmla="*/ 1218112 w 2580949"/>
                  <a:gd name="connsiteY111" fmla="*/ 923836 h 2258688"/>
                  <a:gd name="connsiteX112" fmla="*/ 1232547 w 2580949"/>
                  <a:gd name="connsiteY112" fmla="*/ 921831 h 2258688"/>
                  <a:gd name="connsiteX113" fmla="*/ 1234952 w 2580949"/>
                  <a:gd name="connsiteY113" fmla="*/ 953105 h 2258688"/>
                  <a:gd name="connsiteX114" fmla="*/ 1220117 w 2580949"/>
                  <a:gd name="connsiteY114" fmla="*/ 968742 h 2258688"/>
                  <a:gd name="connsiteX115" fmla="*/ 1217711 w 2580949"/>
                  <a:gd name="connsiteY115" fmla="*/ 994002 h 2258688"/>
                  <a:gd name="connsiteX116" fmla="*/ 1241769 w 2580949"/>
                  <a:gd name="connsiteY116" fmla="*/ 989592 h 2258688"/>
                  <a:gd name="connsiteX117" fmla="*/ 1265425 w 2580949"/>
                  <a:gd name="connsiteY117" fmla="*/ 965134 h 2258688"/>
                  <a:gd name="connsiteX118" fmla="*/ 1267831 w 2580949"/>
                  <a:gd name="connsiteY118" fmla="*/ 965134 h 2258688"/>
                  <a:gd name="connsiteX119" fmla="*/ 1258609 w 2580949"/>
                  <a:gd name="connsiteY119" fmla="*/ 1026479 h 2258688"/>
                  <a:gd name="connsiteX120" fmla="*/ 1218513 w 2580949"/>
                  <a:gd name="connsiteY120" fmla="*/ 1083415 h 2258688"/>
                  <a:gd name="connsiteX121" fmla="*/ 1154361 w 2580949"/>
                  <a:gd name="connsiteY121" fmla="*/ 1182851 h 2258688"/>
                  <a:gd name="connsiteX122" fmla="*/ 1045703 w 2580949"/>
                  <a:gd name="connsiteY122" fmla="*/ 1383728 h 2258688"/>
                  <a:gd name="connsiteX123" fmla="*/ 853647 w 2580949"/>
                  <a:gd name="connsiteY123" fmla="*/ 1543307 h 2258688"/>
                  <a:gd name="connsiteX124" fmla="*/ 757819 w 2580949"/>
                  <a:gd name="connsiteY124" fmla="*/ 1533684 h 2258688"/>
                  <a:gd name="connsiteX125" fmla="*/ 653171 w 2580949"/>
                  <a:gd name="connsiteY125" fmla="*/ 1431040 h 2258688"/>
                  <a:gd name="connsiteX126" fmla="*/ 548522 w 2580949"/>
                  <a:gd name="connsiteY126" fmla="*/ 1308750 h 2258688"/>
                  <a:gd name="connsiteX127" fmla="*/ 539701 w 2580949"/>
                  <a:gd name="connsiteY127" fmla="*/ 1300330 h 2258688"/>
                  <a:gd name="connsiteX128" fmla="*/ 518851 w 2580949"/>
                  <a:gd name="connsiteY128" fmla="*/ 1300731 h 2258688"/>
                  <a:gd name="connsiteX129" fmla="*/ 519252 w 2580949"/>
                  <a:gd name="connsiteY129" fmla="*/ 1321580 h 2258688"/>
                  <a:gd name="connsiteX130" fmla="*/ 554135 w 2580949"/>
                  <a:gd name="connsiteY130" fmla="*/ 1358869 h 2258688"/>
                  <a:gd name="connsiteX131" fmla="*/ 683643 w 2580949"/>
                  <a:gd name="connsiteY131" fmla="*/ 1511231 h 2258688"/>
                  <a:gd name="connsiteX132" fmla="*/ 759022 w 2580949"/>
                  <a:gd name="connsiteY132" fmla="*/ 1569770 h 2258688"/>
                  <a:gd name="connsiteX133" fmla="*/ 897752 w 2580949"/>
                  <a:gd name="connsiteY133" fmla="*/ 1557340 h 2258688"/>
                  <a:gd name="connsiteX134" fmla="*/ 1107049 w 2580949"/>
                  <a:gd name="connsiteY134" fmla="*/ 1340425 h 2258688"/>
                  <a:gd name="connsiteX135" fmla="*/ 1187640 w 2580949"/>
                  <a:gd name="connsiteY135" fmla="*/ 1182450 h 2258688"/>
                  <a:gd name="connsiteX136" fmla="*/ 1207688 w 2580949"/>
                  <a:gd name="connsiteY136" fmla="*/ 1176035 h 2258688"/>
                  <a:gd name="connsiteX137" fmla="*/ 1388517 w 2580949"/>
                  <a:gd name="connsiteY137" fmla="*/ 1269858 h 2258688"/>
                  <a:gd name="connsiteX138" fmla="*/ 1426608 w 2580949"/>
                  <a:gd name="connsiteY138" fmla="*/ 1298726 h 2258688"/>
                  <a:gd name="connsiteX139" fmla="*/ 1443046 w 2580949"/>
                  <a:gd name="connsiteY139" fmla="*/ 1322783 h 2258688"/>
                  <a:gd name="connsiteX140" fmla="*/ 1472717 w 2580949"/>
                  <a:gd name="connsiteY140" fmla="*/ 1329599 h 2258688"/>
                  <a:gd name="connsiteX141" fmla="*/ 1623876 w 2580949"/>
                  <a:gd name="connsiteY141" fmla="*/ 1218536 h 2258688"/>
                  <a:gd name="connsiteX142" fmla="*/ 1688830 w 2580949"/>
                  <a:gd name="connsiteY142" fmla="*/ 1214125 h 2258688"/>
                  <a:gd name="connsiteX143" fmla="*/ 2220493 w 2580949"/>
                  <a:gd name="connsiteY143" fmla="*/ 1354458 h 2258688"/>
                  <a:gd name="connsiteX144" fmla="*/ 2257381 w 2580949"/>
                  <a:gd name="connsiteY144" fmla="*/ 1350449 h 2258688"/>
                  <a:gd name="connsiteX145" fmla="*/ 2400922 w 2580949"/>
                  <a:gd name="connsiteY145" fmla="*/ 1286297 h 2258688"/>
                  <a:gd name="connsiteX146" fmla="*/ 2408139 w 2580949"/>
                  <a:gd name="connsiteY146" fmla="*/ 1285495 h 2258688"/>
                  <a:gd name="connsiteX147" fmla="*/ 2392502 w 2580949"/>
                  <a:gd name="connsiteY147" fmla="*/ 1297924 h 2258688"/>
                  <a:gd name="connsiteX148" fmla="*/ 2388091 w 2580949"/>
                  <a:gd name="connsiteY148" fmla="*/ 1319575 h 2258688"/>
                  <a:gd name="connsiteX149" fmla="*/ 2411346 w 2580949"/>
                  <a:gd name="connsiteY149" fmla="*/ 1321580 h 2258688"/>
                  <a:gd name="connsiteX150" fmla="*/ 2457055 w 2580949"/>
                  <a:gd name="connsiteY150" fmla="*/ 1287098 h 2258688"/>
                  <a:gd name="connsiteX151" fmla="*/ 2489131 w 2580949"/>
                  <a:gd name="connsiteY151" fmla="*/ 1280282 h 2258688"/>
                  <a:gd name="connsiteX152" fmla="*/ 2453848 w 2580949"/>
                  <a:gd name="connsiteY152" fmla="*/ 1305943 h 2258688"/>
                  <a:gd name="connsiteX153" fmla="*/ 2447432 w 2580949"/>
                  <a:gd name="connsiteY153" fmla="*/ 1329599 h 2258688"/>
                  <a:gd name="connsiteX154" fmla="*/ 2471890 w 2580949"/>
                  <a:gd name="connsiteY154" fmla="*/ 1330401 h 2258688"/>
                  <a:gd name="connsiteX155" fmla="*/ 2519603 w 2580949"/>
                  <a:gd name="connsiteY155" fmla="*/ 1295920 h 2258688"/>
                  <a:gd name="connsiteX156" fmla="*/ 2546066 w 2580949"/>
                  <a:gd name="connsiteY156" fmla="*/ 1294315 h 2258688"/>
                  <a:gd name="connsiteX157" fmla="*/ 2507174 w 2580949"/>
                  <a:gd name="connsiteY157" fmla="*/ 1323585 h 2258688"/>
                  <a:gd name="connsiteX158" fmla="*/ 2495948 w 2580949"/>
                  <a:gd name="connsiteY158" fmla="*/ 1339222 h 2258688"/>
                  <a:gd name="connsiteX159" fmla="*/ 2502764 w 2580949"/>
                  <a:gd name="connsiteY159" fmla="*/ 1352053 h 2258688"/>
                  <a:gd name="connsiteX160" fmla="*/ 2521608 w 2580949"/>
                  <a:gd name="connsiteY160" fmla="*/ 1350449 h 2258688"/>
                  <a:gd name="connsiteX161" fmla="*/ 2560100 w 2580949"/>
                  <a:gd name="connsiteY161" fmla="*/ 1321580 h 2258688"/>
                  <a:gd name="connsiteX162" fmla="*/ 2572128 w 2580949"/>
                  <a:gd name="connsiteY162" fmla="*/ 1318774 h 2258688"/>
                  <a:gd name="connsiteX163" fmla="*/ 2572529 w 2580949"/>
                  <a:gd name="connsiteY163" fmla="*/ 1338821 h 2258688"/>
                  <a:gd name="connsiteX164" fmla="*/ 2541656 w 2580949"/>
                  <a:gd name="connsiteY164" fmla="*/ 1362076 h 2258688"/>
                  <a:gd name="connsiteX165" fmla="*/ 2530028 w 2580949"/>
                  <a:gd name="connsiteY165" fmla="*/ 1388940 h 2258688"/>
                  <a:gd name="connsiteX166" fmla="*/ 2558897 w 2580949"/>
                  <a:gd name="connsiteY166" fmla="*/ 1386935 h 2258688"/>
                  <a:gd name="connsiteX167" fmla="*/ 2580949 w 2580949"/>
                  <a:gd name="connsiteY167" fmla="*/ 1370897 h 2258688"/>
                  <a:gd name="connsiteX168" fmla="*/ 2543660 w 2580949"/>
                  <a:gd name="connsiteY168" fmla="*/ 1429837 h 2258688"/>
                  <a:gd name="connsiteX169" fmla="*/ 2465475 w 2580949"/>
                  <a:gd name="connsiteY169" fmla="*/ 1476348 h 2258688"/>
                  <a:gd name="connsiteX170" fmla="*/ 2346392 w 2580949"/>
                  <a:gd name="connsiteY170" fmla="*/ 1541703 h 2258688"/>
                  <a:gd name="connsiteX171" fmla="*/ 2256579 w 2580949"/>
                  <a:gd name="connsiteY171" fmla="*/ 1524061 h 2258688"/>
                  <a:gd name="connsiteX172" fmla="*/ 2228111 w 2580949"/>
                  <a:gd name="connsiteY172" fmla="*/ 1511231 h 2258688"/>
                  <a:gd name="connsiteX173" fmla="*/ 1947044 w 2580949"/>
                  <a:gd name="connsiteY173" fmla="*/ 1523259 h 2258688"/>
                  <a:gd name="connsiteX174" fmla="*/ 1899330 w 2580949"/>
                  <a:gd name="connsiteY174" fmla="*/ 1519651 h 2258688"/>
                  <a:gd name="connsiteX175" fmla="*/ 1883292 w 2580949"/>
                  <a:gd name="connsiteY175" fmla="*/ 1509226 h 2258688"/>
                  <a:gd name="connsiteX176" fmla="*/ 1794682 w 2580949"/>
                  <a:gd name="connsiteY176" fmla="*/ 1430639 h 2258688"/>
                  <a:gd name="connsiteX177" fmla="*/ 1594607 w 2580949"/>
                  <a:gd name="connsiteY177" fmla="*/ 1441064 h 2258688"/>
                  <a:gd name="connsiteX178" fmla="*/ 1457080 w 2580949"/>
                  <a:gd name="connsiteY178" fmla="*/ 1578190 h 2258688"/>
                  <a:gd name="connsiteX179" fmla="*/ 1281864 w 2580949"/>
                  <a:gd name="connsiteY179" fmla="*/ 1886923 h 2258688"/>
                  <a:gd name="connsiteX180" fmla="*/ 1272241 w 2580949"/>
                  <a:gd name="connsiteY180" fmla="*/ 1907772 h 2258688"/>
                  <a:gd name="connsiteX181" fmla="*/ 1279458 w 2580949"/>
                  <a:gd name="connsiteY181" fmla="*/ 1928622 h 2258688"/>
                  <a:gd name="connsiteX182" fmla="*/ 1299907 w 2580949"/>
                  <a:gd name="connsiteY182" fmla="*/ 1919801 h 2258688"/>
                  <a:gd name="connsiteX183" fmla="*/ 1311935 w 2580949"/>
                  <a:gd name="connsiteY183" fmla="*/ 1894942 h 2258688"/>
                  <a:gd name="connsiteX184" fmla="*/ 1479132 w 2580949"/>
                  <a:gd name="connsiteY184" fmla="*/ 1599440 h 2258688"/>
                  <a:gd name="connsiteX185" fmla="*/ 1609041 w 2580949"/>
                  <a:gd name="connsiteY185" fmla="*/ 1467928 h 2258688"/>
                  <a:gd name="connsiteX186" fmla="*/ 1813927 w 2580949"/>
                  <a:gd name="connsiteY186" fmla="*/ 1481560 h 2258688"/>
                  <a:gd name="connsiteX187" fmla="*/ 1850414 w 2580949"/>
                  <a:gd name="connsiteY187" fmla="*/ 1517646 h 2258688"/>
                  <a:gd name="connsiteX188" fmla="*/ 2156742 w 2580949"/>
                  <a:gd name="connsiteY188" fmla="*/ 1854045 h 2258688"/>
                  <a:gd name="connsiteX189" fmla="*/ 2185610 w 2580949"/>
                  <a:gd name="connsiteY189" fmla="*/ 1858856 h 2258688"/>
                  <a:gd name="connsiteX190" fmla="*/ 2323538 w 2580949"/>
                  <a:gd name="connsiteY190" fmla="*/ 1813148 h 2258688"/>
                  <a:gd name="connsiteX191" fmla="*/ 2305094 w 2580949"/>
                  <a:gd name="connsiteY191" fmla="*/ 1829186 h 2258688"/>
                  <a:gd name="connsiteX192" fmla="*/ 2301887 w 2580949"/>
                  <a:gd name="connsiteY192" fmla="*/ 1850837 h 2258688"/>
                  <a:gd name="connsiteX193" fmla="*/ 2323939 w 2580949"/>
                  <a:gd name="connsiteY193" fmla="*/ 1852842 h 2258688"/>
                  <a:gd name="connsiteX194" fmla="*/ 2366039 w 2580949"/>
                  <a:gd name="connsiteY194" fmla="*/ 1821167 h 2258688"/>
                  <a:gd name="connsiteX195" fmla="*/ 2403327 w 2580949"/>
                  <a:gd name="connsiteY195" fmla="*/ 1814351 h 2258688"/>
                  <a:gd name="connsiteX196" fmla="*/ 2378468 w 2580949"/>
                  <a:gd name="connsiteY196" fmla="*/ 1833195 h 2258688"/>
                  <a:gd name="connsiteX197" fmla="*/ 2372053 w 2580949"/>
                  <a:gd name="connsiteY197" fmla="*/ 1857653 h 2258688"/>
                  <a:gd name="connsiteX198" fmla="*/ 2396511 w 2580949"/>
                  <a:gd name="connsiteY198" fmla="*/ 1857252 h 2258688"/>
                  <a:gd name="connsiteX199" fmla="*/ 2424979 w 2580949"/>
                  <a:gd name="connsiteY199" fmla="*/ 1835601 h 2258688"/>
                  <a:gd name="connsiteX200" fmla="*/ 2466678 w 2580949"/>
                  <a:gd name="connsiteY200" fmla="*/ 1834398 h 2258688"/>
                  <a:gd name="connsiteX201" fmla="*/ 2432597 w 2580949"/>
                  <a:gd name="connsiteY201" fmla="*/ 1860059 h 2258688"/>
                  <a:gd name="connsiteX202" fmla="*/ 2422573 w 2580949"/>
                  <a:gd name="connsiteY202" fmla="*/ 1886522 h 2258688"/>
                  <a:gd name="connsiteX203" fmla="*/ 2450239 w 2580949"/>
                  <a:gd name="connsiteY203" fmla="*/ 1884918 h 2258688"/>
                  <a:gd name="connsiteX204" fmla="*/ 2487126 w 2580949"/>
                  <a:gd name="connsiteY204" fmla="*/ 1856851 h 2258688"/>
                  <a:gd name="connsiteX205" fmla="*/ 2503164 w 2580949"/>
                  <a:gd name="connsiteY205" fmla="*/ 1860059 h 2258688"/>
                  <a:gd name="connsiteX206" fmla="*/ 2499556 w 2580949"/>
                  <a:gd name="connsiteY206" fmla="*/ 1872889 h 2258688"/>
                  <a:gd name="connsiteX207" fmla="*/ 2456253 w 2580949"/>
                  <a:gd name="connsiteY207" fmla="*/ 1905367 h 2258688"/>
                  <a:gd name="connsiteX208" fmla="*/ 2449036 w 2580949"/>
                  <a:gd name="connsiteY208" fmla="*/ 1930226 h 2258688"/>
                  <a:gd name="connsiteX209" fmla="*/ 2474697 w 2580949"/>
                  <a:gd name="connsiteY209" fmla="*/ 1929424 h 2258688"/>
                  <a:gd name="connsiteX210" fmla="*/ 2515594 w 2580949"/>
                  <a:gd name="connsiteY210" fmla="*/ 1898551 h 2258688"/>
                  <a:gd name="connsiteX211" fmla="*/ 2495546 w 2580949"/>
                  <a:gd name="connsiteY211" fmla="*/ 1938245 h 2258688"/>
                  <a:gd name="connsiteX212" fmla="*/ 2394907 w 2580949"/>
                  <a:gd name="connsiteY212" fmla="*/ 2012822 h 2258688"/>
                  <a:gd name="connsiteX213" fmla="*/ 2203653 w 2580949"/>
                  <a:gd name="connsiteY213" fmla="*/ 2092612 h 2258688"/>
                  <a:gd name="connsiteX214" fmla="*/ 2130279 w 2580949"/>
                  <a:gd name="connsiteY214" fmla="*/ 2070158 h 2258688"/>
                  <a:gd name="connsiteX215" fmla="*/ 2059310 w 2580949"/>
                  <a:gd name="connsiteY215" fmla="*/ 1966312 h 2258688"/>
                  <a:gd name="connsiteX216" fmla="*/ 2001573 w 2580949"/>
                  <a:gd name="connsiteY216" fmla="*/ 1917796 h 2258688"/>
                  <a:gd name="connsiteX217" fmla="*/ 1849211 w 2580949"/>
                  <a:gd name="connsiteY217" fmla="*/ 1818761 h 2258688"/>
                  <a:gd name="connsiteX218" fmla="*/ 1783455 w 2580949"/>
                  <a:gd name="connsiteY218" fmla="*/ 1738570 h 2258688"/>
                  <a:gd name="connsiteX219" fmla="*/ 1763408 w 2580949"/>
                  <a:gd name="connsiteY219" fmla="*/ 1726943 h 2258688"/>
                  <a:gd name="connsiteX220" fmla="*/ 1749374 w 2580949"/>
                  <a:gd name="connsiteY220" fmla="*/ 1745387 h 2258688"/>
                  <a:gd name="connsiteX221" fmla="*/ 1650740 w 2580949"/>
                  <a:gd name="connsiteY221" fmla="*/ 2011218 h 2258688"/>
                  <a:gd name="connsiteX222" fmla="*/ 1496774 w 2580949"/>
                  <a:gd name="connsiteY222" fmla="*/ 2206081 h 2258688"/>
                  <a:gd name="connsiteX223" fmla="*/ 1473920 w 2580949"/>
                  <a:gd name="connsiteY223" fmla="*/ 2221718 h 2258688"/>
                  <a:gd name="connsiteX224" fmla="*/ 1455877 w 2580949"/>
                  <a:gd name="connsiteY224" fmla="*/ 2231341 h 2258688"/>
                  <a:gd name="connsiteX225" fmla="*/ 1411772 w 2580949"/>
                  <a:gd name="connsiteY225" fmla="*/ 2249384 h 2258688"/>
                  <a:gd name="connsiteX226" fmla="*/ 1383706 w 2580949"/>
                  <a:gd name="connsiteY226" fmla="*/ 2255398 h 2258688"/>
                  <a:gd name="connsiteX227" fmla="*/ 1102638 w 2580949"/>
                  <a:gd name="connsiteY227" fmla="*/ 2163580 h 2258688"/>
                  <a:gd name="connsiteX228" fmla="*/ 910181 w 2580949"/>
                  <a:gd name="connsiteY228" fmla="*/ 1961099 h 2258688"/>
                  <a:gd name="connsiteX229" fmla="*/ 874897 w 2580949"/>
                  <a:gd name="connsiteY229" fmla="*/ 1931829 h 2258688"/>
                  <a:gd name="connsiteX230" fmla="*/ 481162 w 2580949"/>
                  <a:gd name="connsiteY230" fmla="*/ 1549722 h 2258688"/>
                  <a:gd name="connsiteX231" fmla="*/ 334013 w 2580949"/>
                  <a:gd name="connsiteY231" fmla="*/ 1125915 h 2258688"/>
                  <a:gd name="connsiteX232" fmla="*/ 330404 w 2580949"/>
                  <a:gd name="connsiteY232" fmla="*/ 1046928 h 2258688"/>
                  <a:gd name="connsiteX233" fmla="*/ 273870 w 2580949"/>
                  <a:gd name="connsiteY233" fmla="*/ 931454 h 2258688"/>
                  <a:gd name="connsiteX234" fmla="*/ 181250 w 2580949"/>
                  <a:gd name="connsiteY234" fmla="*/ 861287 h 2258688"/>
                  <a:gd name="connsiteX235" fmla="*/ 71790 w 2580949"/>
                  <a:gd name="connsiteY235" fmla="*/ 730176 h 2258688"/>
                  <a:gd name="connsiteX236" fmla="*/ 44525 w 2580949"/>
                  <a:gd name="connsiteY236" fmla="*/ 671236 h 2258688"/>
                  <a:gd name="connsiteX237" fmla="*/ 4029 w 2580949"/>
                  <a:gd name="connsiteY237" fmla="*/ 514463 h 2258688"/>
                  <a:gd name="connsiteX238" fmla="*/ 45327 w 2580949"/>
                  <a:gd name="connsiteY238" fmla="*/ 279105 h 2258688"/>
                  <a:gd name="connsiteX239" fmla="*/ 311158 w 2580949"/>
                  <a:gd name="connsiteY239" fmla="*/ 33722 h 2258688"/>
                  <a:gd name="connsiteX240" fmla="*/ 448284 w 2580949"/>
                  <a:gd name="connsiteY240" fmla="*/ 5255 h 2258688"/>
                  <a:gd name="connsiteX241" fmla="*/ 538549 w 2580949"/>
                  <a:gd name="connsiteY241" fmla="*/ 42 h 225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580949" h="2258688">
                    <a:moveTo>
                      <a:pt x="536694" y="719450"/>
                    </a:moveTo>
                    <a:cubicBezTo>
                      <a:pt x="531482" y="719049"/>
                      <a:pt x="525467" y="720954"/>
                      <a:pt x="520054" y="722558"/>
                    </a:cubicBezTo>
                    <a:cubicBezTo>
                      <a:pt x="509229" y="725766"/>
                      <a:pt x="498403" y="729374"/>
                      <a:pt x="488379" y="734185"/>
                    </a:cubicBezTo>
                    <a:cubicBezTo>
                      <a:pt x="430642" y="760648"/>
                      <a:pt x="410595" y="823197"/>
                      <a:pt x="443072" y="878929"/>
                    </a:cubicBezTo>
                    <a:cubicBezTo>
                      <a:pt x="476351" y="933458"/>
                      <a:pt x="532083" y="950299"/>
                      <a:pt x="587013" y="958318"/>
                    </a:cubicBezTo>
                    <a:cubicBezTo>
                      <a:pt x="602250" y="958718"/>
                      <a:pt x="609066" y="954709"/>
                      <a:pt x="609868" y="946289"/>
                    </a:cubicBezTo>
                    <a:cubicBezTo>
                      <a:pt x="611071" y="936265"/>
                      <a:pt x="605458" y="931053"/>
                      <a:pt x="596235" y="929048"/>
                    </a:cubicBezTo>
                    <a:cubicBezTo>
                      <a:pt x="591023" y="927845"/>
                      <a:pt x="586211" y="927043"/>
                      <a:pt x="580999" y="926242"/>
                    </a:cubicBezTo>
                    <a:cubicBezTo>
                      <a:pt x="540503" y="919024"/>
                      <a:pt x="503214" y="905793"/>
                      <a:pt x="475950" y="872915"/>
                    </a:cubicBezTo>
                    <a:cubicBezTo>
                      <a:pt x="446279" y="836829"/>
                      <a:pt x="453096" y="793125"/>
                      <a:pt x="491587" y="767465"/>
                    </a:cubicBezTo>
                    <a:cubicBezTo>
                      <a:pt x="502813" y="759846"/>
                      <a:pt x="515243" y="755035"/>
                      <a:pt x="528474" y="751827"/>
                    </a:cubicBezTo>
                    <a:cubicBezTo>
                      <a:pt x="539701" y="749020"/>
                      <a:pt x="552933" y="745813"/>
                      <a:pt x="548522" y="730176"/>
                    </a:cubicBezTo>
                    <a:cubicBezTo>
                      <a:pt x="546317" y="722558"/>
                      <a:pt x="541907" y="719851"/>
                      <a:pt x="536694" y="719450"/>
                    </a:cubicBezTo>
                    <a:close/>
                    <a:moveTo>
                      <a:pt x="977541" y="678453"/>
                    </a:moveTo>
                    <a:cubicBezTo>
                      <a:pt x="965513" y="673241"/>
                      <a:pt x="959498" y="681660"/>
                      <a:pt x="955890" y="691684"/>
                    </a:cubicBezTo>
                    <a:cubicBezTo>
                      <a:pt x="946667" y="718949"/>
                      <a:pt x="926620" y="730176"/>
                      <a:pt x="899355" y="731379"/>
                    </a:cubicBezTo>
                    <a:cubicBezTo>
                      <a:pt x="883317" y="732181"/>
                      <a:pt x="867680" y="729775"/>
                      <a:pt x="852043" y="726968"/>
                    </a:cubicBezTo>
                    <a:cubicBezTo>
                      <a:pt x="842019" y="725364"/>
                      <a:pt x="834000" y="728973"/>
                      <a:pt x="832396" y="739398"/>
                    </a:cubicBezTo>
                    <a:cubicBezTo>
                      <a:pt x="830793" y="750223"/>
                      <a:pt x="838010" y="755436"/>
                      <a:pt x="847632" y="756639"/>
                    </a:cubicBezTo>
                    <a:cubicBezTo>
                      <a:pt x="861666" y="759044"/>
                      <a:pt x="875699" y="761851"/>
                      <a:pt x="886525" y="761450"/>
                    </a:cubicBezTo>
                    <a:cubicBezTo>
                      <a:pt x="939050" y="761851"/>
                      <a:pt x="969923" y="742606"/>
                      <a:pt x="983956" y="703312"/>
                    </a:cubicBezTo>
                    <a:cubicBezTo>
                      <a:pt x="987565" y="693288"/>
                      <a:pt x="989168" y="683666"/>
                      <a:pt x="977541" y="678453"/>
                    </a:cubicBezTo>
                    <a:close/>
                    <a:moveTo>
                      <a:pt x="1378492" y="556563"/>
                    </a:moveTo>
                    <a:cubicBezTo>
                      <a:pt x="1372077" y="568592"/>
                      <a:pt x="1366463" y="578615"/>
                      <a:pt x="1361251" y="588639"/>
                    </a:cubicBezTo>
                    <a:cubicBezTo>
                      <a:pt x="1356440" y="597460"/>
                      <a:pt x="1356039" y="606281"/>
                      <a:pt x="1365261" y="611494"/>
                    </a:cubicBezTo>
                    <a:cubicBezTo>
                      <a:pt x="1375285" y="617107"/>
                      <a:pt x="1382903" y="611895"/>
                      <a:pt x="1388115" y="602673"/>
                    </a:cubicBezTo>
                    <a:cubicBezTo>
                      <a:pt x="1394129" y="591847"/>
                      <a:pt x="1400946" y="581422"/>
                      <a:pt x="1405757" y="570196"/>
                    </a:cubicBezTo>
                    <a:cubicBezTo>
                      <a:pt x="1410568" y="558167"/>
                      <a:pt x="1417785" y="555360"/>
                      <a:pt x="1429413" y="559771"/>
                    </a:cubicBezTo>
                    <a:cubicBezTo>
                      <a:pt x="1436229" y="562577"/>
                      <a:pt x="1443447" y="564582"/>
                      <a:pt x="1452267" y="567389"/>
                    </a:cubicBezTo>
                    <a:cubicBezTo>
                      <a:pt x="1439036" y="583427"/>
                      <a:pt x="1427007" y="598262"/>
                      <a:pt x="1414979" y="612697"/>
                    </a:cubicBezTo>
                    <a:cubicBezTo>
                      <a:pt x="1408162" y="621116"/>
                      <a:pt x="1401347" y="629937"/>
                      <a:pt x="1411771" y="639159"/>
                    </a:cubicBezTo>
                    <a:cubicBezTo>
                      <a:pt x="1423399" y="649183"/>
                      <a:pt x="1431418" y="639961"/>
                      <a:pt x="1438635" y="631541"/>
                    </a:cubicBezTo>
                    <a:cubicBezTo>
                      <a:pt x="1451465" y="616305"/>
                      <a:pt x="1464296" y="600668"/>
                      <a:pt x="1477126" y="585031"/>
                    </a:cubicBezTo>
                    <a:cubicBezTo>
                      <a:pt x="1478329" y="585833"/>
                      <a:pt x="1479131" y="586234"/>
                      <a:pt x="1479933" y="586635"/>
                    </a:cubicBezTo>
                    <a:cubicBezTo>
                      <a:pt x="1500382" y="608687"/>
                      <a:pt x="1500382" y="608687"/>
                      <a:pt x="1480334" y="629937"/>
                    </a:cubicBezTo>
                    <a:cubicBezTo>
                      <a:pt x="1474320" y="636352"/>
                      <a:pt x="1467904" y="642367"/>
                      <a:pt x="1462291" y="649183"/>
                    </a:cubicBezTo>
                    <a:cubicBezTo>
                      <a:pt x="1456678" y="656400"/>
                      <a:pt x="1454673" y="664419"/>
                      <a:pt x="1462291" y="671235"/>
                    </a:cubicBezTo>
                    <a:cubicBezTo>
                      <a:pt x="1469909" y="678051"/>
                      <a:pt x="1477527" y="676448"/>
                      <a:pt x="1484344" y="669632"/>
                    </a:cubicBezTo>
                    <a:cubicBezTo>
                      <a:pt x="1491561" y="662414"/>
                      <a:pt x="1498377" y="654796"/>
                      <a:pt x="1506797" y="645574"/>
                    </a:cubicBezTo>
                    <a:cubicBezTo>
                      <a:pt x="1510405" y="680858"/>
                      <a:pt x="1499981" y="710529"/>
                      <a:pt x="1485947" y="739397"/>
                    </a:cubicBezTo>
                    <a:cubicBezTo>
                      <a:pt x="1475523" y="760648"/>
                      <a:pt x="1462692" y="780696"/>
                      <a:pt x="1447055" y="798738"/>
                    </a:cubicBezTo>
                    <a:cubicBezTo>
                      <a:pt x="1437432" y="809965"/>
                      <a:pt x="1432220" y="822796"/>
                      <a:pt x="1429413" y="837230"/>
                    </a:cubicBezTo>
                    <a:cubicBezTo>
                      <a:pt x="1403752" y="957114"/>
                      <a:pt x="1351227" y="1062565"/>
                      <a:pt x="1261815" y="1147967"/>
                    </a:cubicBezTo>
                    <a:cubicBezTo>
                      <a:pt x="1250588" y="1158793"/>
                      <a:pt x="1242570" y="1159996"/>
                      <a:pt x="1229338" y="1152378"/>
                    </a:cubicBezTo>
                    <a:cubicBezTo>
                      <a:pt x="1207687" y="1140349"/>
                      <a:pt x="1207286" y="1141151"/>
                      <a:pt x="1224527" y="1122707"/>
                    </a:cubicBezTo>
                    <a:cubicBezTo>
                      <a:pt x="1250187" y="1095042"/>
                      <a:pt x="1274646" y="1066173"/>
                      <a:pt x="1289882" y="1031290"/>
                    </a:cubicBezTo>
                    <a:cubicBezTo>
                      <a:pt x="1312736" y="979167"/>
                      <a:pt x="1301109" y="937468"/>
                      <a:pt x="1255400" y="901783"/>
                    </a:cubicBezTo>
                    <a:cubicBezTo>
                      <a:pt x="1237357" y="887749"/>
                      <a:pt x="1237357" y="887749"/>
                      <a:pt x="1252594" y="871711"/>
                    </a:cubicBezTo>
                    <a:cubicBezTo>
                      <a:pt x="1267429" y="856475"/>
                      <a:pt x="1282665" y="842041"/>
                      <a:pt x="1297901" y="827206"/>
                    </a:cubicBezTo>
                    <a:cubicBezTo>
                      <a:pt x="1310331" y="814776"/>
                      <a:pt x="1309930" y="809965"/>
                      <a:pt x="1299505" y="795531"/>
                    </a:cubicBezTo>
                    <a:cubicBezTo>
                      <a:pt x="1267028" y="749822"/>
                      <a:pt x="1255801" y="698099"/>
                      <a:pt x="1254197" y="643570"/>
                    </a:cubicBezTo>
                    <a:cubicBezTo>
                      <a:pt x="1255400" y="642768"/>
                      <a:pt x="1256603" y="642367"/>
                      <a:pt x="1257806" y="641565"/>
                    </a:cubicBezTo>
                    <a:cubicBezTo>
                      <a:pt x="1263419" y="647579"/>
                      <a:pt x="1269433" y="653594"/>
                      <a:pt x="1275047" y="660009"/>
                    </a:cubicBezTo>
                    <a:cubicBezTo>
                      <a:pt x="1295495" y="682061"/>
                      <a:pt x="1312736" y="678853"/>
                      <a:pt x="1322359" y="649985"/>
                    </a:cubicBezTo>
                    <a:cubicBezTo>
                      <a:pt x="1327972" y="633145"/>
                      <a:pt x="1333185" y="615503"/>
                      <a:pt x="1335991" y="597861"/>
                    </a:cubicBezTo>
                    <a:cubicBezTo>
                      <a:pt x="1340402" y="574205"/>
                      <a:pt x="1354435" y="562577"/>
                      <a:pt x="1378492" y="556563"/>
                    </a:cubicBezTo>
                    <a:close/>
                    <a:moveTo>
                      <a:pt x="538549" y="42"/>
                    </a:moveTo>
                    <a:cubicBezTo>
                      <a:pt x="568670" y="-259"/>
                      <a:pt x="598842" y="1045"/>
                      <a:pt x="629113" y="4453"/>
                    </a:cubicBezTo>
                    <a:cubicBezTo>
                      <a:pt x="755815" y="18887"/>
                      <a:pt x="859661" y="75020"/>
                      <a:pt x="939050" y="174857"/>
                    </a:cubicBezTo>
                    <a:cubicBezTo>
                      <a:pt x="995584" y="245425"/>
                      <a:pt x="1034476" y="325615"/>
                      <a:pt x="1062543" y="410617"/>
                    </a:cubicBezTo>
                    <a:cubicBezTo>
                      <a:pt x="1075374" y="449510"/>
                      <a:pt x="1072567" y="491209"/>
                      <a:pt x="1071765" y="532106"/>
                    </a:cubicBezTo>
                    <a:cubicBezTo>
                      <a:pt x="1070562" y="581824"/>
                      <a:pt x="1066152" y="631141"/>
                      <a:pt x="1061340" y="680458"/>
                    </a:cubicBezTo>
                    <a:cubicBezTo>
                      <a:pt x="1059737" y="693689"/>
                      <a:pt x="1062543" y="704515"/>
                      <a:pt x="1073770" y="712935"/>
                    </a:cubicBezTo>
                    <a:cubicBezTo>
                      <a:pt x="1082190" y="719350"/>
                      <a:pt x="1089006" y="728171"/>
                      <a:pt x="1093817" y="738195"/>
                    </a:cubicBezTo>
                    <a:cubicBezTo>
                      <a:pt x="1103440" y="757842"/>
                      <a:pt x="1094218" y="777488"/>
                      <a:pt x="1072567" y="783102"/>
                    </a:cubicBezTo>
                    <a:cubicBezTo>
                      <a:pt x="1067755" y="784706"/>
                      <a:pt x="1062543" y="785106"/>
                      <a:pt x="1057330" y="785908"/>
                    </a:cubicBezTo>
                    <a:cubicBezTo>
                      <a:pt x="1046104" y="787512"/>
                      <a:pt x="1041292" y="793927"/>
                      <a:pt x="1042094" y="805154"/>
                    </a:cubicBezTo>
                    <a:cubicBezTo>
                      <a:pt x="1043698" y="821192"/>
                      <a:pt x="1044901" y="837230"/>
                      <a:pt x="1046906" y="852867"/>
                    </a:cubicBezTo>
                    <a:cubicBezTo>
                      <a:pt x="1048109" y="860485"/>
                      <a:pt x="1047708" y="863693"/>
                      <a:pt x="1038887" y="864896"/>
                    </a:cubicBezTo>
                    <a:cubicBezTo>
                      <a:pt x="1010820" y="869306"/>
                      <a:pt x="1007613" y="873717"/>
                      <a:pt x="1016834" y="900581"/>
                    </a:cubicBezTo>
                    <a:cubicBezTo>
                      <a:pt x="1024052" y="920628"/>
                      <a:pt x="1022047" y="935864"/>
                      <a:pt x="1005608" y="950700"/>
                    </a:cubicBezTo>
                    <a:cubicBezTo>
                      <a:pt x="991976" y="963129"/>
                      <a:pt x="982353" y="979568"/>
                      <a:pt x="970725" y="994002"/>
                    </a:cubicBezTo>
                    <a:cubicBezTo>
                      <a:pt x="951078" y="1018461"/>
                      <a:pt x="922611" y="1029286"/>
                      <a:pt x="892539" y="1034098"/>
                    </a:cubicBezTo>
                    <a:cubicBezTo>
                      <a:pt x="831594" y="1043720"/>
                      <a:pt x="773857" y="1032494"/>
                      <a:pt x="719729" y="1002021"/>
                    </a:cubicBezTo>
                    <a:cubicBezTo>
                      <a:pt x="710908" y="996809"/>
                      <a:pt x="703290" y="989993"/>
                      <a:pt x="695271" y="983177"/>
                    </a:cubicBezTo>
                    <a:cubicBezTo>
                      <a:pt x="688455" y="977163"/>
                      <a:pt x="680034" y="975959"/>
                      <a:pt x="673219" y="983578"/>
                    </a:cubicBezTo>
                    <a:cubicBezTo>
                      <a:pt x="666803" y="991196"/>
                      <a:pt x="668407" y="998814"/>
                      <a:pt x="675223" y="1005630"/>
                    </a:cubicBezTo>
                    <a:cubicBezTo>
                      <a:pt x="695672" y="1026078"/>
                      <a:pt x="720932" y="1039310"/>
                      <a:pt x="747795" y="1048532"/>
                    </a:cubicBezTo>
                    <a:cubicBezTo>
                      <a:pt x="809542" y="1069782"/>
                      <a:pt x="872091" y="1076198"/>
                      <a:pt x="935441" y="1053343"/>
                    </a:cubicBezTo>
                    <a:cubicBezTo>
                      <a:pt x="948272" y="1048532"/>
                      <a:pt x="960300" y="1036503"/>
                      <a:pt x="971928" y="1035301"/>
                    </a:cubicBezTo>
                    <a:cubicBezTo>
                      <a:pt x="983154" y="1034098"/>
                      <a:pt x="988367" y="1054145"/>
                      <a:pt x="1000395" y="1061363"/>
                    </a:cubicBezTo>
                    <a:cubicBezTo>
                      <a:pt x="1010018" y="1067377"/>
                      <a:pt x="1026457" y="1071787"/>
                      <a:pt x="1026457" y="1082212"/>
                    </a:cubicBezTo>
                    <a:cubicBezTo>
                      <a:pt x="1026457" y="1090231"/>
                      <a:pt x="1012023" y="1098250"/>
                      <a:pt x="1003603" y="1105868"/>
                    </a:cubicBezTo>
                    <a:cubicBezTo>
                      <a:pt x="948673" y="1156789"/>
                      <a:pt x="893742" y="1207710"/>
                      <a:pt x="839213" y="1259032"/>
                    </a:cubicBezTo>
                    <a:cubicBezTo>
                      <a:pt x="829189" y="1268655"/>
                      <a:pt x="821170" y="1268655"/>
                      <a:pt x="811146" y="1260235"/>
                    </a:cubicBezTo>
                    <a:cubicBezTo>
                      <a:pt x="792702" y="1244598"/>
                      <a:pt x="778669" y="1225352"/>
                      <a:pt x="765036" y="1206106"/>
                    </a:cubicBezTo>
                    <a:cubicBezTo>
                      <a:pt x="735767" y="1164407"/>
                      <a:pt x="709304" y="1120302"/>
                      <a:pt x="675624" y="1081811"/>
                    </a:cubicBezTo>
                    <a:cubicBezTo>
                      <a:pt x="663996" y="1068579"/>
                      <a:pt x="651968" y="1055749"/>
                      <a:pt x="638736" y="1044121"/>
                    </a:cubicBezTo>
                    <a:cubicBezTo>
                      <a:pt x="574985" y="987587"/>
                      <a:pt x="503214" y="982375"/>
                      <a:pt x="429840" y="1028083"/>
                    </a:cubicBezTo>
                    <a:cubicBezTo>
                      <a:pt x="417010" y="1036102"/>
                      <a:pt x="404580" y="1045725"/>
                      <a:pt x="392151" y="1054947"/>
                    </a:cubicBezTo>
                    <a:cubicBezTo>
                      <a:pt x="384934" y="1060561"/>
                      <a:pt x="379721" y="1068178"/>
                      <a:pt x="386938" y="1077401"/>
                    </a:cubicBezTo>
                    <a:cubicBezTo>
                      <a:pt x="394155" y="1086623"/>
                      <a:pt x="402977" y="1085018"/>
                      <a:pt x="411397" y="1078202"/>
                    </a:cubicBezTo>
                    <a:cubicBezTo>
                      <a:pt x="424628" y="1067377"/>
                      <a:pt x="438661" y="1057754"/>
                      <a:pt x="453497" y="1049334"/>
                    </a:cubicBezTo>
                    <a:cubicBezTo>
                      <a:pt x="516847" y="1014050"/>
                      <a:pt x="572980" y="1021668"/>
                      <a:pt x="625505" y="1072188"/>
                    </a:cubicBezTo>
                    <a:cubicBezTo>
                      <a:pt x="655977" y="1101458"/>
                      <a:pt x="680435" y="1135138"/>
                      <a:pt x="704092" y="1169619"/>
                    </a:cubicBezTo>
                    <a:cubicBezTo>
                      <a:pt x="727347" y="1203300"/>
                      <a:pt x="748998" y="1238984"/>
                      <a:pt x="777466" y="1269056"/>
                    </a:cubicBezTo>
                    <a:cubicBezTo>
                      <a:pt x="783079" y="1275070"/>
                      <a:pt x="789094" y="1280683"/>
                      <a:pt x="795909" y="1285495"/>
                    </a:cubicBezTo>
                    <a:cubicBezTo>
                      <a:pt x="819165" y="1302335"/>
                      <a:pt x="837208" y="1301533"/>
                      <a:pt x="858057" y="1281886"/>
                    </a:cubicBezTo>
                    <a:cubicBezTo>
                      <a:pt x="929828" y="1215729"/>
                      <a:pt x="1000796" y="1148770"/>
                      <a:pt x="1072567" y="1082613"/>
                    </a:cubicBezTo>
                    <a:cubicBezTo>
                      <a:pt x="1081388" y="1074193"/>
                      <a:pt x="1083793" y="1065773"/>
                      <a:pt x="1080185" y="1053744"/>
                    </a:cubicBezTo>
                    <a:cubicBezTo>
                      <a:pt x="1069760" y="1019263"/>
                      <a:pt x="1064147" y="984379"/>
                      <a:pt x="1070562" y="948294"/>
                    </a:cubicBezTo>
                    <a:cubicBezTo>
                      <a:pt x="1077378" y="910604"/>
                      <a:pt x="1098629" y="886146"/>
                      <a:pt x="1133111" y="879731"/>
                    </a:cubicBezTo>
                    <a:cubicBezTo>
                      <a:pt x="1127096" y="890958"/>
                      <a:pt x="1121483" y="900981"/>
                      <a:pt x="1116271" y="911406"/>
                    </a:cubicBezTo>
                    <a:cubicBezTo>
                      <a:pt x="1111860" y="920227"/>
                      <a:pt x="1110657" y="928647"/>
                      <a:pt x="1120280" y="934261"/>
                    </a:cubicBezTo>
                    <a:cubicBezTo>
                      <a:pt x="1130705" y="940676"/>
                      <a:pt x="1137521" y="934261"/>
                      <a:pt x="1142734" y="925440"/>
                    </a:cubicBezTo>
                    <a:cubicBezTo>
                      <a:pt x="1149149" y="914213"/>
                      <a:pt x="1155965" y="902986"/>
                      <a:pt x="1161177" y="891358"/>
                    </a:cubicBezTo>
                    <a:cubicBezTo>
                      <a:pt x="1165187" y="883340"/>
                      <a:pt x="1169597" y="880934"/>
                      <a:pt x="1177616" y="885745"/>
                    </a:cubicBezTo>
                    <a:cubicBezTo>
                      <a:pt x="1184834" y="889755"/>
                      <a:pt x="1191649" y="893765"/>
                      <a:pt x="1199669" y="898576"/>
                    </a:cubicBezTo>
                    <a:cubicBezTo>
                      <a:pt x="1188442" y="912609"/>
                      <a:pt x="1178017" y="925039"/>
                      <a:pt x="1167592" y="937869"/>
                    </a:cubicBezTo>
                    <a:cubicBezTo>
                      <a:pt x="1160776" y="946289"/>
                      <a:pt x="1157569" y="955912"/>
                      <a:pt x="1167993" y="963129"/>
                    </a:cubicBezTo>
                    <a:cubicBezTo>
                      <a:pt x="1177215" y="969945"/>
                      <a:pt x="1185234" y="964332"/>
                      <a:pt x="1191649" y="956313"/>
                    </a:cubicBezTo>
                    <a:cubicBezTo>
                      <a:pt x="1200471" y="945487"/>
                      <a:pt x="1209692" y="935063"/>
                      <a:pt x="1218112" y="923836"/>
                    </a:cubicBezTo>
                    <a:cubicBezTo>
                      <a:pt x="1222924" y="917420"/>
                      <a:pt x="1226132" y="916619"/>
                      <a:pt x="1232547" y="921831"/>
                    </a:cubicBezTo>
                    <a:cubicBezTo>
                      <a:pt x="1250990" y="936265"/>
                      <a:pt x="1250990" y="935864"/>
                      <a:pt x="1234952" y="953105"/>
                    </a:cubicBezTo>
                    <a:cubicBezTo>
                      <a:pt x="1230141" y="958318"/>
                      <a:pt x="1224929" y="963530"/>
                      <a:pt x="1220117" y="968742"/>
                    </a:cubicBezTo>
                    <a:cubicBezTo>
                      <a:pt x="1212499" y="976361"/>
                      <a:pt x="1208088" y="985181"/>
                      <a:pt x="1217711" y="994002"/>
                    </a:cubicBezTo>
                    <a:cubicBezTo>
                      <a:pt x="1226533" y="1001620"/>
                      <a:pt x="1234551" y="997210"/>
                      <a:pt x="1241769" y="989592"/>
                    </a:cubicBezTo>
                    <a:cubicBezTo>
                      <a:pt x="1249386" y="981172"/>
                      <a:pt x="1257406" y="973153"/>
                      <a:pt x="1265425" y="965134"/>
                    </a:cubicBezTo>
                    <a:cubicBezTo>
                      <a:pt x="1265425" y="964733"/>
                      <a:pt x="1266227" y="965134"/>
                      <a:pt x="1267831" y="965134"/>
                    </a:cubicBezTo>
                    <a:cubicBezTo>
                      <a:pt x="1275849" y="987186"/>
                      <a:pt x="1268232" y="1007234"/>
                      <a:pt x="1258609" y="1026479"/>
                    </a:cubicBezTo>
                    <a:cubicBezTo>
                      <a:pt x="1248184" y="1047730"/>
                      <a:pt x="1234952" y="1066976"/>
                      <a:pt x="1218513" y="1083415"/>
                    </a:cubicBezTo>
                    <a:cubicBezTo>
                      <a:pt x="1189645" y="1111882"/>
                      <a:pt x="1172404" y="1147567"/>
                      <a:pt x="1154361" y="1182851"/>
                    </a:cubicBezTo>
                    <a:cubicBezTo>
                      <a:pt x="1119478" y="1250612"/>
                      <a:pt x="1088605" y="1320377"/>
                      <a:pt x="1045703" y="1383728"/>
                    </a:cubicBezTo>
                    <a:cubicBezTo>
                      <a:pt x="997188" y="1455498"/>
                      <a:pt x="935040" y="1510830"/>
                      <a:pt x="853647" y="1543307"/>
                    </a:cubicBezTo>
                    <a:cubicBezTo>
                      <a:pt x="819967" y="1556939"/>
                      <a:pt x="787891" y="1553331"/>
                      <a:pt x="757819" y="1533684"/>
                    </a:cubicBezTo>
                    <a:cubicBezTo>
                      <a:pt x="715719" y="1506820"/>
                      <a:pt x="684445" y="1468730"/>
                      <a:pt x="653171" y="1431040"/>
                    </a:cubicBezTo>
                    <a:cubicBezTo>
                      <a:pt x="618689" y="1390143"/>
                      <a:pt x="586612" y="1346840"/>
                      <a:pt x="548522" y="1308750"/>
                    </a:cubicBezTo>
                    <a:cubicBezTo>
                      <a:pt x="545715" y="1305943"/>
                      <a:pt x="542909" y="1302736"/>
                      <a:pt x="539701" y="1300330"/>
                    </a:cubicBezTo>
                    <a:cubicBezTo>
                      <a:pt x="532484" y="1294716"/>
                      <a:pt x="525267" y="1293914"/>
                      <a:pt x="518851" y="1300731"/>
                    </a:cubicBezTo>
                    <a:cubicBezTo>
                      <a:pt x="512436" y="1307547"/>
                      <a:pt x="513639" y="1315165"/>
                      <a:pt x="519252" y="1321580"/>
                    </a:cubicBezTo>
                    <a:cubicBezTo>
                      <a:pt x="530479" y="1334411"/>
                      <a:pt x="542909" y="1346038"/>
                      <a:pt x="554135" y="1358869"/>
                    </a:cubicBezTo>
                    <a:cubicBezTo>
                      <a:pt x="598641" y="1408988"/>
                      <a:pt x="636732" y="1463518"/>
                      <a:pt x="683643" y="1511231"/>
                    </a:cubicBezTo>
                    <a:cubicBezTo>
                      <a:pt x="706096" y="1534085"/>
                      <a:pt x="729753" y="1555736"/>
                      <a:pt x="759022" y="1569770"/>
                    </a:cubicBezTo>
                    <a:cubicBezTo>
                      <a:pt x="807537" y="1592624"/>
                      <a:pt x="852444" y="1580194"/>
                      <a:pt x="897752" y="1557340"/>
                    </a:cubicBezTo>
                    <a:cubicBezTo>
                      <a:pt x="992777" y="1509226"/>
                      <a:pt x="1057731" y="1431842"/>
                      <a:pt x="1107049" y="1340425"/>
                    </a:cubicBezTo>
                    <a:cubicBezTo>
                      <a:pt x="1135115" y="1288702"/>
                      <a:pt x="1161177" y="1235376"/>
                      <a:pt x="1187640" y="1182450"/>
                    </a:cubicBezTo>
                    <a:cubicBezTo>
                      <a:pt x="1192852" y="1172025"/>
                      <a:pt x="1196862" y="1170823"/>
                      <a:pt x="1207688" y="1176035"/>
                    </a:cubicBezTo>
                    <a:cubicBezTo>
                      <a:pt x="1268232" y="1206507"/>
                      <a:pt x="1330379" y="1234173"/>
                      <a:pt x="1388517" y="1269858"/>
                    </a:cubicBezTo>
                    <a:cubicBezTo>
                      <a:pt x="1402149" y="1278277"/>
                      <a:pt x="1414980" y="1287499"/>
                      <a:pt x="1426608" y="1298726"/>
                    </a:cubicBezTo>
                    <a:cubicBezTo>
                      <a:pt x="1433825" y="1305943"/>
                      <a:pt x="1439438" y="1313160"/>
                      <a:pt x="1443046" y="1322783"/>
                    </a:cubicBezTo>
                    <a:cubicBezTo>
                      <a:pt x="1449462" y="1338821"/>
                      <a:pt x="1459085" y="1341227"/>
                      <a:pt x="1472717" y="1329599"/>
                    </a:cubicBezTo>
                    <a:cubicBezTo>
                      <a:pt x="1486349" y="1317571"/>
                      <a:pt x="1609442" y="1224149"/>
                      <a:pt x="1623876" y="1218536"/>
                    </a:cubicBezTo>
                    <a:cubicBezTo>
                      <a:pt x="1645127" y="1209715"/>
                      <a:pt x="1666377" y="1208111"/>
                      <a:pt x="1688830" y="1214125"/>
                    </a:cubicBezTo>
                    <a:cubicBezTo>
                      <a:pt x="1866051" y="1261037"/>
                      <a:pt x="2043272" y="1307547"/>
                      <a:pt x="2220493" y="1354458"/>
                    </a:cubicBezTo>
                    <a:cubicBezTo>
                      <a:pt x="2234126" y="1358067"/>
                      <a:pt x="2245352" y="1356864"/>
                      <a:pt x="2257381" y="1350449"/>
                    </a:cubicBezTo>
                    <a:cubicBezTo>
                      <a:pt x="2303891" y="1325590"/>
                      <a:pt x="2350001" y="1301132"/>
                      <a:pt x="2400922" y="1286297"/>
                    </a:cubicBezTo>
                    <a:cubicBezTo>
                      <a:pt x="2402125" y="1285896"/>
                      <a:pt x="2403728" y="1285896"/>
                      <a:pt x="2408139" y="1285495"/>
                    </a:cubicBezTo>
                    <a:cubicBezTo>
                      <a:pt x="2401724" y="1290707"/>
                      <a:pt x="2396912" y="1293914"/>
                      <a:pt x="2392502" y="1297924"/>
                    </a:cubicBezTo>
                    <a:cubicBezTo>
                      <a:pt x="2385686" y="1303938"/>
                      <a:pt x="2381676" y="1311156"/>
                      <a:pt x="2388091" y="1319575"/>
                    </a:cubicBezTo>
                    <a:cubicBezTo>
                      <a:pt x="2394506" y="1327996"/>
                      <a:pt x="2403327" y="1327595"/>
                      <a:pt x="2411346" y="1321580"/>
                    </a:cubicBezTo>
                    <a:cubicBezTo>
                      <a:pt x="2426984" y="1310354"/>
                      <a:pt x="2442621" y="1299528"/>
                      <a:pt x="2457055" y="1287098"/>
                    </a:cubicBezTo>
                    <a:cubicBezTo>
                      <a:pt x="2466678" y="1278678"/>
                      <a:pt x="2475900" y="1276273"/>
                      <a:pt x="2489131" y="1280282"/>
                    </a:cubicBezTo>
                    <a:cubicBezTo>
                      <a:pt x="2477102" y="1289103"/>
                      <a:pt x="2465475" y="1297523"/>
                      <a:pt x="2453848" y="1305943"/>
                    </a:cubicBezTo>
                    <a:cubicBezTo>
                      <a:pt x="2445828" y="1312359"/>
                      <a:pt x="2440215" y="1319976"/>
                      <a:pt x="2447432" y="1329599"/>
                    </a:cubicBezTo>
                    <a:cubicBezTo>
                      <a:pt x="2454248" y="1338821"/>
                      <a:pt x="2463470" y="1336415"/>
                      <a:pt x="2471890" y="1330401"/>
                    </a:cubicBezTo>
                    <a:cubicBezTo>
                      <a:pt x="2487928" y="1318774"/>
                      <a:pt x="2504367" y="1308349"/>
                      <a:pt x="2519603" y="1295920"/>
                    </a:cubicBezTo>
                    <a:cubicBezTo>
                      <a:pt x="2528024" y="1289103"/>
                      <a:pt x="2535240" y="1286698"/>
                      <a:pt x="2546066" y="1294315"/>
                    </a:cubicBezTo>
                    <a:cubicBezTo>
                      <a:pt x="2532835" y="1304339"/>
                      <a:pt x="2520004" y="1313962"/>
                      <a:pt x="2507174" y="1323585"/>
                    </a:cubicBezTo>
                    <a:cubicBezTo>
                      <a:pt x="2501962" y="1327595"/>
                      <a:pt x="2496348" y="1331604"/>
                      <a:pt x="2495948" y="1339222"/>
                    </a:cubicBezTo>
                    <a:cubicBezTo>
                      <a:pt x="2495546" y="1344835"/>
                      <a:pt x="2497952" y="1349246"/>
                      <a:pt x="2502764" y="1352053"/>
                    </a:cubicBezTo>
                    <a:cubicBezTo>
                      <a:pt x="2509179" y="1355661"/>
                      <a:pt x="2515594" y="1354859"/>
                      <a:pt x="2521608" y="1350449"/>
                    </a:cubicBezTo>
                    <a:cubicBezTo>
                      <a:pt x="2534438" y="1340826"/>
                      <a:pt x="2546868" y="1330802"/>
                      <a:pt x="2560100" y="1321580"/>
                    </a:cubicBezTo>
                    <a:cubicBezTo>
                      <a:pt x="2563307" y="1319175"/>
                      <a:pt x="2567317" y="1310755"/>
                      <a:pt x="2572128" y="1318774"/>
                    </a:cubicBezTo>
                    <a:cubicBezTo>
                      <a:pt x="2575336" y="1324387"/>
                      <a:pt x="2582152" y="1332005"/>
                      <a:pt x="2572529" y="1338821"/>
                    </a:cubicBezTo>
                    <a:cubicBezTo>
                      <a:pt x="2562104" y="1346439"/>
                      <a:pt x="2552081" y="1354458"/>
                      <a:pt x="2541656" y="1362076"/>
                    </a:cubicBezTo>
                    <a:cubicBezTo>
                      <a:pt x="2532434" y="1368893"/>
                      <a:pt x="2520405" y="1375308"/>
                      <a:pt x="2530028" y="1388940"/>
                    </a:cubicBezTo>
                    <a:cubicBezTo>
                      <a:pt x="2539651" y="1402573"/>
                      <a:pt x="2549675" y="1393752"/>
                      <a:pt x="2558897" y="1386935"/>
                    </a:cubicBezTo>
                    <a:cubicBezTo>
                      <a:pt x="2565312" y="1382124"/>
                      <a:pt x="2571727" y="1377312"/>
                      <a:pt x="2580949" y="1370897"/>
                    </a:cubicBezTo>
                    <a:cubicBezTo>
                      <a:pt x="2576940" y="1397761"/>
                      <a:pt x="2561703" y="1415002"/>
                      <a:pt x="2543660" y="1429837"/>
                    </a:cubicBezTo>
                    <a:cubicBezTo>
                      <a:pt x="2520004" y="1449484"/>
                      <a:pt x="2492740" y="1463117"/>
                      <a:pt x="2465475" y="1476348"/>
                    </a:cubicBezTo>
                    <a:cubicBezTo>
                      <a:pt x="2424578" y="1496396"/>
                      <a:pt x="2384884" y="1516844"/>
                      <a:pt x="2346392" y="1541703"/>
                    </a:cubicBezTo>
                    <a:cubicBezTo>
                      <a:pt x="2312712" y="1562954"/>
                      <a:pt x="2279032" y="1560147"/>
                      <a:pt x="2256579" y="1524061"/>
                    </a:cubicBezTo>
                    <a:cubicBezTo>
                      <a:pt x="2249362" y="1512834"/>
                      <a:pt x="2240942" y="1509226"/>
                      <a:pt x="2228111" y="1511231"/>
                    </a:cubicBezTo>
                    <a:cubicBezTo>
                      <a:pt x="2135090" y="1524462"/>
                      <a:pt x="2041268" y="1528472"/>
                      <a:pt x="1947044" y="1523259"/>
                    </a:cubicBezTo>
                    <a:cubicBezTo>
                      <a:pt x="1931407" y="1522457"/>
                      <a:pt x="1915369" y="1520453"/>
                      <a:pt x="1899330" y="1519651"/>
                    </a:cubicBezTo>
                    <a:cubicBezTo>
                      <a:pt x="1891311" y="1519250"/>
                      <a:pt x="1887703" y="1514438"/>
                      <a:pt x="1883292" y="1509226"/>
                    </a:cubicBezTo>
                    <a:cubicBezTo>
                      <a:pt x="1858032" y="1478353"/>
                      <a:pt x="1829564" y="1450687"/>
                      <a:pt x="1794682" y="1430639"/>
                    </a:cubicBezTo>
                    <a:cubicBezTo>
                      <a:pt x="1726119" y="1391747"/>
                      <a:pt x="1659160" y="1400167"/>
                      <a:pt x="1594607" y="1441064"/>
                    </a:cubicBezTo>
                    <a:cubicBezTo>
                      <a:pt x="1538473" y="1476749"/>
                      <a:pt x="1495972" y="1525665"/>
                      <a:pt x="1457080" y="1578190"/>
                    </a:cubicBezTo>
                    <a:cubicBezTo>
                      <a:pt x="1386512" y="1674017"/>
                      <a:pt x="1332384" y="1779467"/>
                      <a:pt x="1281864" y="1886923"/>
                    </a:cubicBezTo>
                    <a:cubicBezTo>
                      <a:pt x="1278656" y="1893739"/>
                      <a:pt x="1275048" y="1900555"/>
                      <a:pt x="1272241" y="1907772"/>
                    </a:cubicBezTo>
                    <a:cubicBezTo>
                      <a:pt x="1268633" y="1916593"/>
                      <a:pt x="1270236" y="1924612"/>
                      <a:pt x="1279458" y="1928622"/>
                    </a:cubicBezTo>
                    <a:cubicBezTo>
                      <a:pt x="1288680" y="1932631"/>
                      <a:pt x="1295496" y="1928221"/>
                      <a:pt x="1299907" y="1919801"/>
                    </a:cubicBezTo>
                    <a:cubicBezTo>
                      <a:pt x="1304317" y="1911782"/>
                      <a:pt x="1307926" y="1903362"/>
                      <a:pt x="1311935" y="1894942"/>
                    </a:cubicBezTo>
                    <a:cubicBezTo>
                      <a:pt x="1360049" y="1791897"/>
                      <a:pt x="1412173" y="1691258"/>
                      <a:pt x="1479132" y="1599440"/>
                    </a:cubicBezTo>
                    <a:cubicBezTo>
                      <a:pt x="1516020" y="1549321"/>
                      <a:pt x="1556516" y="1502410"/>
                      <a:pt x="1609041" y="1467928"/>
                    </a:cubicBezTo>
                    <a:cubicBezTo>
                      <a:pt x="1679609" y="1422220"/>
                      <a:pt x="1750176" y="1426630"/>
                      <a:pt x="1813927" y="1481560"/>
                    </a:cubicBezTo>
                    <a:cubicBezTo>
                      <a:pt x="1827159" y="1492787"/>
                      <a:pt x="1838786" y="1504816"/>
                      <a:pt x="1850414" y="1517646"/>
                    </a:cubicBezTo>
                    <a:cubicBezTo>
                      <a:pt x="1952256" y="1629913"/>
                      <a:pt x="2054499" y="1741778"/>
                      <a:pt x="2156742" y="1854045"/>
                    </a:cubicBezTo>
                    <a:cubicBezTo>
                      <a:pt x="2165563" y="1863667"/>
                      <a:pt x="2174383" y="1865271"/>
                      <a:pt x="2185610" y="1858856"/>
                    </a:cubicBezTo>
                    <a:cubicBezTo>
                      <a:pt x="2228111" y="1833997"/>
                      <a:pt x="2273419" y="1819162"/>
                      <a:pt x="2323538" y="1813148"/>
                    </a:cubicBezTo>
                    <a:cubicBezTo>
                      <a:pt x="2318727" y="1821167"/>
                      <a:pt x="2310707" y="1823973"/>
                      <a:pt x="2305094" y="1829186"/>
                    </a:cubicBezTo>
                    <a:cubicBezTo>
                      <a:pt x="2298278" y="1835601"/>
                      <a:pt x="2295471" y="1842818"/>
                      <a:pt x="2301887" y="1850837"/>
                    </a:cubicBezTo>
                    <a:cubicBezTo>
                      <a:pt x="2308302" y="1858856"/>
                      <a:pt x="2316321" y="1858054"/>
                      <a:pt x="2323939" y="1852842"/>
                    </a:cubicBezTo>
                    <a:cubicBezTo>
                      <a:pt x="2338373" y="1842818"/>
                      <a:pt x="2353208" y="1832794"/>
                      <a:pt x="2366039" y="1821167"/>
                    </a:cubicBezTo>
                    <a:cubicBezTo>
                      <a:pt x="2376464" y="1811544"/>
                      <a:pt x="2387289" y="1811544"/>
                      <a:pt x="2403327" y="1814351"/>
                    </a:cubicBezTo>
                    <a:cubicBezTo>
                      <a:pt x="2393303" y="1821567"/>
                      <a:pt x="2385686" y="1827582"/>
                      <a:pt x="2378468" y="1833195"/>
                    </a:cubicBezTo>
                    <a:cubicBezTo>
                      <a:pt x="2370048" y="1839611"/>
                      <a:pt x="2363232" y="1847229"/>
                      <a:pt x="2372053" y="1857653"/>
                    </a:cubicBezTo>
                    <a:cubicBezTo>
                      <a:pt x="2379671" y="1866474"/>
                      <a:pt x="2388492" y="1863667"/>
                      <a:pt x="2396511" y="1857252"/>
                    </a:cubicBezTo>
                    <a:cubicBezTo>
                      <a:pt x="2406134" y="1850035"/>
                      <a:pt x="2416559" y="1844021"/>
                      <a:pt x="2424979" y="1835601"/>
                    </a:cubicBezTo>
                    <a:cubicBezTo>
                      <a:pt x="2438210" y="1822369"/>
                      <a:pt x="2451040" y="1821969"/>
                      <a:pt x="2466678" y="1834398"/>
                    </a:cubicBezTo>
                    <a:cubicBezTo>
                      <a:pt x="2455050" y="1843219"/>
                      <a:pt x="2443824" y="1851639"/>
                      <a:pt x="2432597" y="1860059"/>
                    </a:cubicBezTo>
                    <a:cubicBezTo>
                      <a:pt x="2423776" y="1866875"/>
                      <a:pt x="2413752" y="1874092"/>
                      <a:pt x="2422573" y="1886522"/>
                    </a:cubicBezTo>
                    <a:cubicBezTo>
                      <a:pt x="2431394" y="1898951"/>
                      <a:pt x="2441418" y="1891734"/>
                      <a:pt x="2450239" y="1884918"/>
                    </a:cubicBezTo>
                    <a:cubicBezTo>
                      <a:pt x="2462668" y="1875696"/>
                      <a:pt x="2475499" y="1866875"/>
                      <a:pt x="2487126" y="1856851"/>
                    </a:cubicBezTo>
                    <a:cubicBezTo>
                      <a:pt x="2494744" y="1850436"/>
                      <a:pt x="2498353" y="1855248"/>
                      <a:pt x="2503164" y="1860059"/>
                    </a:cubicBezTo>
                    <a:cubicBezTo>
                      <a:pt x="2509981" y="1866875"/>
                      <a:pt x="2503966" y="1869682"/>
                      <a:pt x="2499556" y="1872889"/>
                    </a:cubicBezTo>
                    <a:cubicBezTo>
                      <a:pt x="2485122" y="1883715"/>
                      <a:pt x="2470688" y="1894541"/>
                      <a:pt x="2456253" y="1905367"/>
                    </a:cubicBezTo>
                    <a:cubicBezTo>
                      <a:pt x="2447031" y="1912183"/>
                      <a:pt x="2441418" y="1920202"/>
                      <a:pt x="2449036" y="1930226"/>
                    </a:cubicBezTo>
                    <a:cubicBezTo>
                      <a:pt x="2457055" y="1940650"/>
                      <a:pt x="2466277" y="1935839"/>
                      <a:pt x="2474697" y="1929424"/>
                    </a:cubicBezTo>
                    <a:cubicBezTo>
                      <a:pt x="2487928" y="1919400"/>
                      <a:pt x="2501160" y="1909376"/>
                      <a:pt x="2515594" y="1898551"/>
                    </a:cubicBezTo>
                    <a:cubicBezTo>
                      <a:pt x="2514792" y="1916192"/>
                      <a:pt x="2505971" y="1928221"/>
                      <a:pt x="2495546" y="1938245"/>
                    </a:cubicBezTo>
                    <a:cubicBezTo>
                      <a:pt x="2465475" y="1967514"/>
                      <a:pt x="2429790" y="1989967"/>
                      <a:pt x="2394907" y="2012822"/>
                    </a:cubicBezTo>
                    <a:cubicBezTo>
                      <a:pt x="2336368" y="2051313"/>
                      <a:pt x="2273018" y="2078578"/>
                      <a:pt x="2203653" y="2092612"/>
                    </a:cubicBezTo>
                    <a:cubicBezTo>
                      <a:pt x="2173181" y="2099026"/>
                      <a:pt x="2151529" y="2088201"/>
                      <a:pt x="2130279" y="2070158"/>
                    </a:cubicBezTo>
                    <a:cubicBezTo>
                      <a:pt x="2097000" y="2042091"/>
                      <a:pt x="2075749" y="2005203"/>
                      <a:pt x="2059310" y="1966312"/>
                    </a:cubicBezTo>
                    <a:cubicBezTo>
                      <a:pt x="2047683" y="1939047"/>
                      <a:pt x="2032847" y="1923410"/>
                      <a:pt x="2001573" y="1917796"/>
                    </a:cubicBezTo>
                    <a:cubicBezTo>
                      <a:pt x="1938222" y="1906168"/>
                      <a:pt x="1890108" y="1867276"/>
                      <a:pt x="1849211" y="1818761"/>
                    </a:cubicBezTo>
                    <a:cubicBezTo>
                      <a:pt x="1827159" y="1792298"/>
                      <a:pt x="1805508" y="1765434"/>
                      <a:pt x="1783455" y="1738570"/>
                    </a:cubicBezTo>
                    <a:cubicBezTo>
                      <a:pt x="1778243" y="1732155"/>
                      <a:pt x="1773030" y="1724938"/>
                      <a:pt x="1763408" y="1726943"/>
                    </a:cubicBezTo>
                    <a:cubicBezTo>
                      <a:pt x="1753785" y="1728948"/>
                      <a:pt x="1751780" y="1736967"/>
                      <a:pt x="1749374" y="1745387"/>
                    </a:cubicBezTo>
                    <a:cubicBezTo>
                      <a:pt x="1724916" y="1837205"/>
                      <a:pt x="1694444" y="1926617"/>
                      <a:pt x="1650740" y="2011218"/>
                    </a:cubicBezTo>
                    <a:cubicBezTo>
                      <a:pt x="1612249" y="2086196"/>
                      <a:pt x="1565337" y="2154759"/>
                      <a:pt x="1496774" y="2206081"/>
                    </a:cubicBezTo>
                    <a:cubicBezTo>
                      <a:pt x="1489557" y="2211293"/>
                      <a:pt x="1481538" y="2216506"/>
                      <a:pt x="1473920" y="2221718"/>
                    </a:cubicBezTo>
                    <a:cubicBezTo>
                      <a:pt x="1467906" y="2224925"/>
                      <a:pt x="1461891" y="2228133"/>
                      <a:pt x="1455877" y="2231341"/>
                    </a:cubicBezTo>
                    <a:cubicBezTo>
                      <a:pt x="1444249" y="2244572"/>
                      <a:pt x="1428211" y="2247379"/>
                      <a:pt x="1411772" y="2249384"/>
                    </a:cubicBezTo>
                    <a:cubicBezTo>
                      <a:pt x="1402149" y="2251388"/>
                      <a:pt x="1392928" y="2253393"/>
                      <a:pt x="1383706" y="2255398"/>
                    </a:cubicBezTo>
                    <a:cubicBezTo>
                      <a:pt x="1275048" y="2271436"/>
                      <a:pt x="1185635" y="2226930"/>
                      <a:pt x="1102638" y="2163580"/>
                    </a:cubicBezTo>
                    <a:cubicBezTo>
                      <a:pt x="1027660" y="2106244"/>
                      <a:pt x="965112" y="2037280"/>
                      <a:pt x="910181" y="1961099"/>
                    </a:cubicBezTo>
                    <a:cubicBezTo>
                      <a:pt x="900558" y="1947867"/>
                      <a:pt x="888129" y="1939849"/>
                      <a:pt x="874897" y="1931829"/>
                    </a:cubicBezTo>
                    <a:cubicBezTo>
                      <a:pt x="712912" y="1836002"/>
                      <a:pt x="580999" y="1709301"/>
                      <a:pt x="481162" y="1549722"/>
                    </a:cubicBezTo>
                    <a:cubicBezTo>
                      <a:pt x="399368" y="1419813"/>
                      <a:pt x="349249" y="1278678"/>
                      <a:pt x="334013" y="1125915"/>
                    </a:cubicBezTo>
                    <a:cubicBezTo>
                      <a:pt x="331206" y="1099453"/>
                      <a:pt x="328800" y="1072990"/>
                      <a:pt x="330404" y="1046928"/>
                    </a:cubicBezTo>
                    <a:cubicBezTo>
                      <a:pt x="333612" y="996809"/>
                      <a:pt x="311559" y="960723"/>
                      <a:pt x="273870" y="931454"/>
                    </a:cubicBezTo>
                    <a:cubicBezTo>
                      <a:pt x="242996" y="907798"/>
                      <a:pt x="211321" y="885344"/>
                      <a:pt x="181250" y="861287"/>
                    </a:cubicBezTo>
                    <a:cubicBezTo>
                      <a:pt x="135942" y="825202"/>
                      <a:pt x="99857" y="780696"/>
                      <a:pt x="71790" y="730176"/>
                    </a:cubicBezTo>
                    <a:cubicBezTo>
                      <a:pt x="62969" y="710529"/>
                      <a:pt x="53747" y="690883"/>
                      <a:pt x="44525" y="671236"/>
                    </a:cubicBezTo>
                    <a:cubicBezTo>
                      <a:pt x="26081" y="620315"/>
                      <a:pt x="12048" y="568191"/>
                      <a:pt x="4029" y="514463"/>
                    </a:cubicBezTo>
                    <a:cubicBezTo>
                      <a:pt x="-8000" y="431466"/>
                      <a:pt x="7236" y="352880"/>
                      <a:pt x="45327" y="279105"/>
                    </a:cubicBezTo>
                    <a:cubicBezTo>
                      <a:pt x="103866" y="165234"/>
                      <a:pt x="192076" y="82638"/>
                      <a:pt x="311158" y="33722"/>
                    </a:cubicBezTo>
                    <a:cubicBezTo>
                      <a:pt x="354862" y="15679"/>
                      <a:pt x="401774" y="10066"/>
                      <a:pt x="448284" y="5255"/>
                    </a:cubicBezTo>
                    <a:cubicBezTo>
                      <a:pt x="478356" y="2247"/>
                      <a:pt x="508427" y="343"/>
                      <a:pt x="538549" y="42"/>
                    </a:cubicBezTo>
                    <a:close/>
                  </a:path>
                </a:pathLst>
              </a:custGeom>
              <a:solidFill>
                <a:srgbClr val="EEDCBF"/>
              </a:solidFill>
              <a:ln w="8053"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xmlns="" id="{328E48D1-09AD-4E14-A0B7-3CC27CEEF217}"/>
                  </a:ext>
                </a:extLst>
              </p:cNvPr>
              <p:cNvSpPr/>
              <p:nvPr/>
            </p:nvSpPr>
            <p:spPr>
              <a:xfrm>
                <a:off x="6176285" y="3686168"/>
                <a:ext cx="492288" cy="574869"/>
              </a:xfrm>
              <a:custGeom>
                <a:avLst/>
                <a:gdLst>
                  <a:gd name="connsiteX0" fmla="*/ 318482 w 989452"/>
                  <a:gd name="connsiteY0" fmla="*/ 635493 h 1155431"/>
                  <a:gd name="connsiteX1" fmla="*/ 316870 w 989452"/>
                  <a:gd name="connsiteY1" fmla="*/ 707215 h 1155431"/>
                  <a:gd name="connsiteX2" fmla="*/ 261265 w 989452"/>
                  <a:gd name="connsiteY2" fmla="*/ 1029566 h 1155431"/>
                  <a:gd name="connsiteX3" fmla="*/ 71078 w 989452"/>
                  <a:gd name="connsiteY3" fmla="*/ 1155282 h 1155431"/>
                  <a:gd name="connsiteX4" fmla="*/ 161 w 989452"/>
                  <a:gd name="connsiteY4" fmla="*/ 1095647 h 1155431"/>
                  <a:gd name="connsiteX5" fmla="*/ 62214 w 989452"/>
                  <a:gd name="connsiteY5" fmla="*/ 1027148 h 1155431"/>
                  <a:gd name="connsiteX6" fmla="*/ 149248 w 989452"/>
                  <a:gd name="connsiteY6" fmla="*/ 951396 h 1155431"/>
                  <a:gd name="connsiteX7" fmla="*/ 176648 w 989452"/>
                  <a:gd name="connsiteY7" fmla="*/ 815203 h 1155431"/>
                  <a:gd name="connsiteX8" fmla="*/ 188736 w 989452"/>
                  <a:gd name="connsiteY8" fmla="*/ 728168 h 1155431"/>
                  <a:gd name="connsiteX9" fmla="*/ 206466 w 989452"/>
                  <a:gd name="connsiteY9" fmla="*/ 536370 h 1155431"/>
                  <a:gd name="connsiteX10" fmla="*/ 282218 w 989452"/>
                  <a:gd name="connsiteY10" fmla="*/ 208379 h 1155431"/>
                  <a:gd name="connsiteX11" fmla="*/ 762520 w 989452"/>
                  <a:gd name="connsiteY11" fmla="*/ 34309 h 1155431"/>
                  <a:gd name="connsiteX12" fmla="*/ 941424 w 989452"/>
                  <a:gd name="connsiteY12" fmla="*/ 274460 h 1155431"/>
                  <a:gd name="connsiteX13" fmla="*/ 986553 w 989452"/>
                  <a:gd name="connsiteY13" fmla="*/ 711245 h 1155431"/>
                  <a:gd name="connsiteX14" fmla="*/ 868895 w 989452"/>
                  <a:gd name="connsiteY14" fmla="*/ 682233 h 1155431"/>
                  <a:gd name="connsiteX15" fmla="*/ 864865 w 989452"/>
                  <a:gd name="connsiteY15" fmla="*/ 595199 h 1155431"/>
                  <a:gd name="connsiteX16" fmla="*/ 813290 w 989452"/>
                  <a:gd name="connsiteY16" fmla="*/ 286549 h 1155431"/>
                  <a:gd name="connsiteX17" fmla="*/ 806037 w 989452"/>
                  <a:gd name="connsiteY17" fmla="*/ 266402 h 1155431"/>
                  <a:gd name="connsiteX18" fmla="*/ 457898 w 989452"/>
                  <a:gd name="connsiteY18" fmla="*/ 178561 h 1155431"/>
                  <a:gd name="connsiteX19" fmla="*/ 382146 w 989452"/>
                  <a:gd name="connsiteY19" fmla="*/ 297831 h 1155431"/>
                  <a:gd name="connsiteX20" fmla="*/ 333794 w 989452"/>
                  <a:gd name="connsiteY20" fmla="*/ 534758 h 1155431"/>
                  <a:gd name="connsiteX21" fmla="*/ 318482 w 989452"/>
                  <a:gd name="connsiteY21" fmla="*/ 635493 h 115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89452" h="1155431">
                    <a:moveTo>
                      <a:pt x="318482" y="635493"/>
                    </a:moveTo>
                    <a:cubicBezTo>
                      <a:pt x="311229" y="658863"/>
                      <a:pt x="308811" y="683039"/>
                      <a:pt x="316870" y="707215"/>
                    </a:cubicBezTo>
                    <a:cubicBezTo>
                      <a:pt x="312035" y="816814"/>
                      <a:pt x="304782" y="926414"/>
                      <a:pt x="261265" y="1029566"/>
                    </a:cubicBezTo>
                    <a:cubicBezTo>
                      <a:pt x="227418" y="1109347"/>
                      <a:pt x="153277" y="1158506"/>
                      <a:pt x="71078" y="1155282"/>
                    </a:cubicBezTo>
                    <a:cubicBezTo>
                      <a:pt x="31590" y="1153671"/>
                      <a:pt x="2579" y="1129494"/>
                      <a:pt x="161" y="1095647"/>
                    </a:cubicBezTo>
                    <a:cubicBezTo>
                      <a:pt x="-2256" y="1061801"/>
                      <a:pt x="22726" y="1031177"/>
                      <a:pt x="62214" y="1027148"/>
                    </a:cubicBezTo>
                    <a:cubicBezTo>
                      <a:pt x="111372" y="1022313"/>
                      <a:pt x="136354" y="994107"/>
                      <a:pt x="149248" y="951396"/>
                    </a:cubicBezTo>
                    <a:cubicBezTo>
                      <a:pt x="162142" y="907073"/>
                      <a:pt x="170201" y="861138"/>
                      <a:pt x="176648" y="815203"/>
                    </a:cubicBezTo>
                    <a:cubicBezTo>
                      <a:pt x="195183" y="788609"/>
                      <a:pt x="187124" y="757986"/>
                      <a:pt x="188736" y="728168"/>
                    </a:cubicBezTo>
                    <a:cubicBezTo>
                      <a:pt x="200018" y="664504"/>
                      <a:pt x="200018" y="600034"/>
                      <a:pt x="206466" y="536370"/>
                    </a:cubicBezTo>
                    <a:cubicBezTo>
                      <a:pt x="218554" y="423547"/>
                      <a:pt x="232253" y="312336"/>
                      <a:pt x="282218" y="208379"/>
                    </a:cubicBezTo>
                    <a:cubicBezTo>
                      <a:pt x="367641" y="31086"/>
                      <a:pt x="594091" y="-51919"/>
                      <a:pt x="762520" y="34309"/>
                    </a:cubicBezTo>
                    <a:cubicBezTo>
                      <a:pt x="860836" y="84274"/>
                      <a:pt x="909995" y="173726"/>
                      <a:pt x="941424" y="274460"/>
                    </a:cubicBezTo>
                    <a:cubicBezTo>
                      <a:pt x="984941" y="417100"/>
                      <a:pt x="995417" y="562964"/>
                      <a:pt x="986553" y="711245"/>
                    </a:cubicBezTo>
                    <a:cubicBezTo>
                      <a:pt x="947065" y="701574"/>
                      <a:pt x="907577" y="691904"/>
                      <a:pt x="868895" y="682233"/>
                    </a:cubicBezTo>
                    <a:cubicBezTo>
                      <a:pt x="861642" y="653222"/>
                      <a:pt x="866477" y="624210"/>
                      <a:pt x="864865" y="595199"/>
                    </a:cubicBezTo>
                    <a:cubicBezTo>
                      <a:pt x="860030" y="490435"/>
                      <a:pt x="850360" y="386477"/>
                      <a:pt x="813290" y="286549"/>
                    </a:cubicBezTo>
                    <a:cubicBezTo>
                      <a:pt x="810872" y="280101"/>
                      <a:pt x="808454" y="272849"/>
                      <a:pt x="806037" y="266402"/>
                    </a:cubicBezTo>
                    <a:cubicBezTo>
                      <a:pt x="745596" y="117315"/>
                      <a:pt x="582809" y="77021"/>
                      <a:pt x="457898" y="178561"/>
                    </a:cubicBezTo>
                    <a:cubicBezTo>
                      <a:pt x="419216" y="209990"/>
                      <a:pt x="399069" y="252702"/>
                      <a:pt x="382146" y="297831"/>
                    </a:cubicBezTo>
                    <a:cubicBezTo>
                      <a:pt x="353134" y="374389"/>
                      <a:pt x="344270" y="454976"/>
                      <a:pt x="333794" y="534758"/>
                    </a:cubicBezTo>
                    <a:cubicBezTo>
                      <a:pt x="328958" y="567799"/>
                      <a:pt x="334599" y="603257"/>
                      <a:pt x="318482" y="635493"/>
                    </a:cubicBezTo>
                    <a:close/>
                  </a:path>
                </a:pathLst>
              </a:custGeom>
              <a:solidFill>
                <a:schemeClr val="accent1">
                  <a:lumMod val="50000"/>
                </a:schemeClr>
              </a:solidFill>
              <a:ln w="8053" cap="flat">
                <a:noFill/>
                <a:prstDash val="solid"/>
                <a:miter/>
              </a:ln>
            </p:spPr>
            <p:txBody>
              <a:bodyPr rtlCol="0" anchor="ctr"/>
              <a:lstStyle/>
              <a:p>
                <a:endParaRPr lang="en-US"/>
              </a:p>
            </p:txBody>
          </p:sp>
        </p:grpSp>
        <p:grpSp>
          <p:nvGrpSpPr>
            <p:cNvPr id="41" name="Group 40">
              <a:extLst>
                <a:ext uri="{FF2B5EF4-FFF2-40B4-BE49-F238E27FC236}">
                  <a16:creationId xmlns:a16="http://schemas.microsoft.com/office/drawing/2014/main" xmlns="" id="{9D85534E-8823-4A50-BB1D-A8019B40C22D}"/>
                </a:ext>
              </a:extLst>
            </p:cNvPr>
            <p:cNvGrpSpPr/>
            <p:nvPr/>
          </p:nvGrpSpPr>
          <p:grpSpPr>
            <a:xfrm>
              <a:off x="4596494" y="2616643"/>
              <a:ext cx="3068318" cy="2708029"/>
              <a:chOff x="1611300" y="2753265"/>
              <a:chExt cx="3068318" cy="2708029"/>
            </a:xfrm>
            <a:solidFill>
              <a:schemeClr val="bg1">
                <a:alpha val="70000"/>
              </a:schemeClr>
            </a:solidFill>
          </p:grpSpPr>
          <p:sp>
            <p:nvSpPr>
              <p:cNvPr id="10" name="Freeform: Shape 9">
                <a:extLst>
                  <a:ext uri="{FF2B5EF4-FFF2-40B4-BE49-F238E27FC236}">
                    <a16:creationId xmlns:a16="http://schemas.microsoft.com/office/drawing/2014/main" xmlns="" id="{DDEC3F05-F95F-4763-9731-D3EC944E7FAF}"/>
                  </a:ext>
                </a:extLst>
              </p:cNvPr>
              <p:cNvSpPr/>
              <p:nvPr/>
            </p:nvSpPr>
            <p:spPr>
              <a:xfrm>
                <a:off x="3498254" y="5050335"/>
                <a:ext cx="141992" cy="142821"/>
              </a:xfrm>
              <a:custGeom>
                <a:avLst/>
                <a:gdLst>
                  <a:gd name="connsiteX0" fmla="*/ 909 w 285390"/>
                  <a:gd name="connsiteY0" fmla="*/ 140286 h 287056"/>
                  <a:gd name="connsiteX1" fmla="*/ 141131 w 285390"/>
                  <a:gd name="connsiteY1" fmla="*/ 64 h 287056"/>
                  <a:gd name="connsiteX2" fmla="*/ 285383 w 285390"/>
                  <a:gd name="connsiteY2" fmla="*/ 144315 h 287056"/>
                  <a:gd name="connsiteX3" fmla="*/ 140325 w 285390"/>
                  <a:gd name="connsiteY3" fmla="*/ 286956 h 287056"/>
                  <a:gd name="connsiteX4" fmla="*/ 909 w 285390"/>
                  <a:gd name="connsiteY4" fmla="*/ 140286 h 287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90" h="287056">
                    <a:moveTo>
                      <a:pt x="909" y="140286"/>
                    </a:moveTo>
                    <a:cubicBezTo>
                      <a:pt x="909" y="64534"/>
                      <a:pt x="65379" y="-2354"/>
                      <a:pt x="141131" y="64"/>
                    </a:cubicBezTo>
                    <a:cubicBezTo>
                      <a:pt x="227359" y="2482"/>
                      <a:pt x="286189" y="66952"/>
                      <a:pt x="285383" y="144315"/>
                    </a:cubicBezTo>
                    <a:cubicBezTo>
                      <a:pt x="284577" y="228932"/>
                      <a:pt x="220107" y="283732"/>
                      <a:pt x="140325" y="286956"/>
                    </a:cubicBezTo>
                    <a:cubicBezTo>
                      <a:pt x="72632" y="290179"/>
                      <a:pt x="-9568" y="216039"/>
                      <a:pt x="909" y="140286"/>
                    </a:cubicBezTo>
                    <a:close/>
                  </a:path>
                </a:pathLst>
              </a:custGeom>
              <a:grpFill/>
              <a:ln w="8053"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xmlns="" id="{D66280CF-D459-46A0-AD83-9760112DCE2D}"/>
                  </a:ext>
                </a:extLst>
              </p:cNvPr>
              <p:cNvSpPr/>
              <p:nvPr/>
            </p:nvSpPr>
            <p:spPr>
              <a:xfrm>
                <a:off x="4358348" y="4455750"/>
                <a:ext cx="141536" cy="141544"/>
              </a:xfrm>
              <a:custGeom>
                <a:avLst/>
                <a:gdLst>
                  <a:gd name="connsiteX0" fmla="*/ 284474 w 284473"/>
                  <a:gd name="connsiteY0" fmla="*/ 144261 h 284489"/>
                  <a:gd name="connsiteX1" fmla="*/ 142640 w 284473"/>
                  <a:gd name="connsiteY1" fmla="*/ 284483 h 284489"/>
                  <a:gd name="connsiteX2" fmla="*/ 0 w 284473"/>
                  <a:gd name="connsiteY2" fmla="*/ 144261 h 284489"/>
                  <a:gd name="connsiteX3" fmla="*/ 136999 w 284473"/>
                  <a:gd name="connsiteY3" fmla="*/ 9 h 284489"/>
                  <a:gd name="connsiteX4" fmla="*/ 284474 w 284473"/>
                  <a:gd name="connsiteY4" fmla="*/ 144261 h 28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73" h="284489">
                    <a:moveTo>
                      <a:pt x="284474" y="144261"/>
                    </a:moveTo>
                    <a:cubicBezTo>
                      <a:pt x="284474" y="216789"/>
                      <a:pt x="217586" y="285289"/>
                      <a:pt x="142640" y="284483"/>
                    </a:cubicBezTo>
                    <a:cubicBezTo>
                      <a:pt x="62858" y="283677"/>
                      <a:pt x="0" y="219207"/>
                      <a:pt x="0" y="144261"/>
                    </a:cubicBezTo>
                    <a:cubicBezTo>
                      <a:pt x="0" y="58838"/>
                      <a:pt x="59634" y="1621"/>
                      <a:pt x="136999" y="9"/>
                    </a:cubicBezTo>
                    <a:cubicBezTo>
                      <a:pt x="217586" y="-797"/>
                      <a:pt x="281250" y="54003"/>
                      <a:pt x="284474" y="144261"/>
                    </a:cubicBezTo>
                    <a:close/>
                  </a:path>
                </a:pathLst>
              </a:custGeom>
              <a:grpFill/>
              <a:ln w="8053"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3B7769A0-DCA9-4B45-9A47-69C6F9DA2F17}"/>
                  </a:ext>
                </a:extLst>
              </p:cNvPr>
              <p:cNvSpPr/>
              <p:nvPr/>
            </p:nvSpPr>
            <p:spPr>
              <a:xfrm>
                <a:off x="3018762" y="3131410"/>
                <a:ext cx="140742" cy="139535"/>
              </a:xfrm>
              <a:custGeom>
                <a:avLst/>
                <a:gdLst>
                  <a:gd name="connsiteX0" fmla="*/ 142649 w 282878"/>
                  <a:gd name="connsiteY0" fmla="*/ 0 h 280452"/>
                  <a:gd name="connsiteX1" fmla="*/ 282871 w 282878"/>
                  <a:gd name="connsiteY1" fmla="*/ 140222 h 280452"/>
                  <a:gd name="connsiteX2" fmla="*/ 140231 w 282878"/>
                  <a:gd name="connsiteY2" fmla="*/ 280445 h 280452"/>
                  <a:gd name="connsiteX3" fmla="*/ 9 w 282878"/>
                  <a:gd name="connsiteY3" fmla="*/ 141028 h 280452"/>
                  <a:gd name="connsiteX4" fmla="*/ 142649 w 282878"/>
                  <a:gd name="connsiteY4" fmla="*/ 0 h 280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878" h="280452">
                    <a:moveTo>
                      <a:pt x="142649" y="0"/>
                    </a:moveTo>
                    <a:cubicBezTo>
                      <a:pt x="220819" y="2418"/>
                      <a:pt x="283677" y="59635"/>
                      <a:pt x="282871" y="140222"/>
                    </a:cubicBezTo>
                    <a:cubicBezTo>
                      <a:pt x="282065" y="220810"/>
                      <a:pt x="228071" y="279639"/>
                      <a:pt x="140231" y="280445"/>
                    </a:cubicBezTo>
                    <a:cubicBezTo>
                      <a:pt x="61255" y="281250"/>
                      <a:pt x="814" y="221616"/>
                      <a:pt x="9" y="141028"/>
                    </a:cubicBezTo>
                    <a:cubicBezTo>
                      <a:pt x="-797" y="65276"/>
                      <a:pt x="55614" y="2418"/>
                      <a:pt x="142649" y="0"/>
                    </a:cubicBezTo>
                    <a:close/>
                  </a:path>
                </a:pathLst>
              </a:custGeom>
              <a:grpFill/>
              <a:ln w="8053"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C7601DF2-DBA7-4F08-9137-56E7A510ED6B}"/>
                  </a:ext>
                </a:extLst>
              </p:cNvPr>
              <p:cNvSpPr/>
              <p:nvPr/>
            </p:nvSpPr>
            <p:spPr>
              <a:xfrm>
                <a:off x="1933284" y="4147294"/>
                <a:ext cx="142042" cy="137684"/>
              </a:xfrm>
              <a:custGeom>
                <a:avLst/>
                <a:gdLst>
                  <a:gd name="connsiteX0" fmla="*/ 250033 w 285491"/>
                  <a:gd name="connsiteY0" fmla="*/ 30881 h 276731"/>
                  <a:gd name="connsiteX1" fmla="*/ 285492 w 285491"/>
                  <a:gd name="connsiteY1" fmla="*/ 163850 h 276731"/>
                  <a:gd name="connsiteX2" fmla="*/ 121899 w 285491"/>
                  <a:gd name="connsiteY2" fmla="*/ 275867 h 276731"/>
                  <a:gd name="connsiteX3" fmla="*/ 2629 w 285491"/>
                  <a:gd name="connsiteY3" fmla="*/ 113080 h 276731"/>
                  <a:gd name="connsiteX4" fmla="*/ 210545 w 285491"/>
                  <a:gd name="connsiteY4" fmla="*/ 19598 h 276731"/>
                  <a:gd name="connsiteX5" fmla="*/ 245198 w 285491"/>
                  <a:gd name="connsiteY5" fmla="*/ 38940 h 276731"/>
                  <a:gd name="connsiteX6" fmla="*/ 250033 w 285491"/>
                  <a:gd name="connsiteY6" fmla="*/ 30881 h 276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491" h="276731">
                    <a:moveTo>
                      <a:pt x="250033" y="30881"/>
                    </a:moveTo>
                    <a:cubicBezTo>
                      <a:pt x="262121" y="75204"/>
                      <a:pt x="273403" y="119527"/>
                      <a:pt x="285492" y="163850"/>
                    </a:cubicBezTo>
                    <a:cubicBezTo>
                      <a:pt x="254062" y="234767"/>
                      <a:pt x="209739" y="283926"/>
                      <a:pt x="121899" y="275867"/>
                    </a:cubicBezTo>
                    <a:cubicBezTo>
                      <a:pt x="53399" y="269420"/>
                      <a:pt x="-14294" y="187221"/>
                      <a:pt x="2629" y="113080"/>
                    </a:cubicBezTo>
                    <a:cubicBezTo>
                      <a:pt x="22776" y="20404"/>
                      <a:pt x="131569" y="-30366"/>
                      <a:pt x="210545" y="19598"/>
                    </a:cubicBezTo>
                    <a:cubicBezTo>
                      <a:pt x="221827" y="26852"/>
                      <a:pt x="236333" y="26046"/>
                      <a:pt x="245198" y="38940"/>
                    </a:cubicBezTo>
                    <a:cubicBezTo>
                      <a:pt x="246810" y="42163"/>
                      <a:pt x="248421" y="34104"/>
                      <a:pt x="250033" y="30881"/>
                    </a:cubicBezTo>
                    <a:close/>
                  </a:path>
                </a:pathLst>
              </a:custGeom>
              <a:grpFill/>
              <a:ln w="8053"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xmlns="" id="{1403A83F-96F7-4439-BAA6-753E1E3E5D7E}"/>
                  </a:ext>
                </a:extLst>
              </p:cNvPr>
              <p:cNvSpPr/>
              <p:nvPr/>
            </p:nvSpPr>
            <p:spPr>
              <a:xfrm>
                <a:off x="2335941" y="4789330"/>
                <a:ext cx="139138" cy="137579"/>
              </a:xfrm>
              <a:custGeom>
                <a:avLst/>
                <a:gdLst>
                  <a:gd name="connsiteX0" fmla="*/ 137813 w 279654"/>
                  <a:gd name="connsiteY0" fmla="*/ 275642 h 276520"/>
                  <a:gd name="connsiteX1" fmla="*/ 9 w 279654"/>
                  <a:gd name="connsiteY1" fmla="*/ 138643 h 276520"/>
                  <a:gd name="connsiteX2" fmla="*/ 140231 w 279654"/>
                  <a:gd name="connsiteY2" fmla="*/ 32 h 276520"/>
                  <a:gd name="connsiteX3" fmla="*/ 279648 w 279654"/>
                  <a:gd name="connsiteY3" fmla="*/ 137837 h 276520"/>
                  <a:gd name="connsiteX4" fmla="*/ 137813 w 279654"/>
                  <a:gd name="connsiteY4" fmla="*/ 275642 h 276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654" h="276520">
                    <a:moveTo>
                      <a:pt x="137813" y="275642"/>
                    </a:moveTo>
                    <a:cubicBezTo>
                      <a:pt x="54808" y="283701"/>
                      <a:pt x="-797" y="199084"/>
                      <a:pt x="9" y="138643"/>
                    </a:cubicBezTo>
                    <a:cubicBezTo>
                      <a:pt x="815" y="57249"/>
                      <a:pt x="70120" y="-1580"/>
                      <a:pt x="140231" y="32"/>
                    </a:cubicBezTo>
                    <a:cubicBezTo>
                      <a:pt x="211148" y="1644"/>
                      <a:pt x="278842" y="59667"/>
                      <a:pt x="279648" y="137837"/>
                    </a:cubicBezTo>
                    <a:cubicBezTo>
                      <a:pt x="280453" y="213589"/>
                      <a:pt x="207119" y="285312"/>
                      <a:pt x="137813" y="275642"/>
                    </a:cubicBezTo>
                    <a:close/>
                  </a:path>
                </a:pathLst>
              </a:custGeom>
              <a:grpFill/>
              <a:ln w="8053"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9C8EA1A5-6B6A-4586-BD4C-B10BDDB5D389}"/>
                  </a:ext>
                </a:extLst>
              </p:cNvPr>
              <p:cNvSpPr/>
              <p:nvPr/>
            </p:nvSpPr>
            <p:spPr>
              <a:xfrm>
                <a:off x="3724840" y="3915243"/>
                <a:ext cx="139538" cy="136752"/>
              </a:xfrm>
              <a:custGeom>
                <a:avLst/>
                <a:gdLst>
                  <a:gd name="connsiteX0" fmla="*/ 138617 w 280458"/>
                  <a:gd name="connsiteY0" fmla="*/ 862 h 274859"/>
                  <a:gd name="connsiteX1" fmla="*/ 280451 w 280458"/>
                  <a:gd name="connsiteY1" fmla="*/ 139473 h 274859"/>
                  <a:gd name="connsiteX2" fmla="*/ 138617 w 280458"/>
                  <a:gd name="connsiteY2" fmla="*/ 274860 h 274859"/>
                  <a:gd name="connsiteX3" fmla="*/ 6 w 280458"/>
                  <a:gd name="connsiteY3" fmla="*/ 137861 h 274859"/>
                  <a:gd name="connsiteX4" fmla="*/ 138617 w 280458"/>
                  <a:gd name="connsiteY4" fmla="*/ 862 h 274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58" h="274859">
                    <a:moveTo>
                      <a:pt x="138617" y="862"/>
                    </a:moveTo>
                    <a:cubicBezTo>
                      <a:pt x="215175" y="862"/>
                      <a:pt x="278839" y="63720"/>
                      <a:pt x="280451" y="139473"/>
                    </a:cubicBezTo>
                    <a:cubicBezTo>
                      <a:pt x="281257" y="209584"/>
                      <a:pt x="213563" y="274860"/>
                      <a:pt x="138617" y="274860"/>
                    </a:cubicBezTo>
                    <a:cubicBezTo>
                      <a:pt x="62058" y="274860"/>
                      <a:pt x="812" y="213613"/>
                      <a:pt x="6" y="137861"/>
                    </a:cubicBezTo>
                    <a:cubicBezTo>
                      <a:pt x="-800" y="64526"/>
                      <a:pt x="74953" y="-8808"/>
                      <a:pt x="138617" y="862"/>
                    </a:cubicBezTo>
                    <a:close/>
                  </a:path>
                </a:pathLst>
              </a:custGeom>
              <a:grpFill/>
              <a:ln w="8053"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xmlns="" id="{CF17D95F-265F-4594-95D0-1E8FDB41FE9C}"/>
                  </a:ext>
                </a:extLst>
              </p:cNvPr>
              <p:cNvSpPr/>
              <p:nvPr/>
            </p:nvSpPr>
            <p:spPr>
              <a:xfrm>
                <a:off x="1611300" y="3048735"/>
                <a:ext cx="136050" cy="135600"/>
              </a:xfrm>
              <a:custGeom>
                <a:avLst/>
                <a:gdLst>
                  <a:gd name="connsiteX0" fmla="*/ 134025 w 273448"/>
                  <a:gd name="connsiteY0" fmla="*/ 272543 h 272543"/>
                  <a:gd name="connsiteX1" fmla="*/ 250 w 273448"/>
                  <a:gd name="connsiteY1" fmla="*/ 134739 h 272543"/>
                  <a:gd name="connsiteX2" fmla="*/ 138860 w 273448"/>
                  <a:gd name="connsiteY2" fmla="*/ 157 h 272543"/>
                  <a:gd name="connsiteX3" fmla="*/ 273442 w 273448"/>
                  <a:gd name="connsiteY3" fmla="*/ 139574 h 272543"/>
                  <a:gd name="connsiteX4" fmla="*/ 134025 w 273448"/>
                  <a:gd name="connsiteY4" fmla="*/ 272543 h 272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448" h="272543">
                    <a:moveTo>
                      <a:pt x="134025" y="272543"/>
                    </a:moveTo>
                    <a:cubicBezTo>
                      <a:pt x="61496" y="271737"/>
                      <a:pt x="-4585" y="208073"/>
                      <a:pt x="250" y="134739"/>
                    </a:cubicBezTo>
                    <a:cubicBezTo>
                      <a:pt x="5891" y="52539"/>
                      <a:pt x="57467" y="4993"/>
                      <a:pt x="138860" y="157"/>
                    </a:cubicBezTo>
                    <a:cubicBezTo>
                      <a:pt x="205748" y="-3872"/>
                      <a:pt x="274248" y="70268"/>
                      <a:pt x="273442" y="139574"/>
                    </a:cubicBezTo>
                    <a:cubicBezTo>
                      <a:pt x="271830" y="212102"/>
                      <a:pt x="208166" y="272543"/>
                      <a:pt x="134025" y="272543"/>
                    </a:cubicBezTo>
                    <a:close/>
                  </a:path>
                </a:pathLst>
              </a:custGeom>
              <a:grpFill/>
              <a:ln w="8053"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xmlns="" id="{254374EE-B4B1-415B-9761-60B709F6AF2A}"/>
                  </a:ext>
                </a:extLst>
              </p:cNvPr>
              <p:cNvSpPr/>
              <p:nvPr/>
            </p:nvSpPr>
            <p:spPr>
              <a:xfrm>
                <a:off x="2222071" y="3195558"/>
                <a:ext cx="139257" cy="139535"/>
              </a:xfrm>
              <a:custGeom>
                <a:avLst/>
                <a:gdLst>
                  <a:gd name="connsiteX0" fmla="*/ 278840 w 279893"/>
                  <a:gd name="connsiteY0" fmla="*/ 144258 h 280451"/>
                  <a:gd name="connsiteX1" fmla="*/ 142647 w 279893"/>
                  <a:gd name="connsiteY1" fmla="*/ 280451 h 280451"/>
                  <a:gd name="connsiteX2" fmla="*/ 7 w 279893"/>
                  <a:gd name="connsiteY2" fmla="*/ 138617 h 280451"/>
                  <a:gd name="connsiteX3" fmla="*/ 142647 w 279893"/>
                  <a:gd name="connsiteY3" fmla="*/ 7 h 280451"/>
                  <a:gd name="connsiteX4" fmla="*/ 278840 w 279893"/>
                  <a:gd name="connsiteY4" fmla="*/ 144258 h 280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893" h="280451">
                    <a:moveTo>
                      <a:pt x="278840" y="144258"/>
                    </a:moveTo>
                    <a:cubicBezTo>
                      <a:pt x="286093" y="208729"/>
                      <a:pt x="221623" y="280451"/>
                      <a:pt x="142647" y="280451"/>
                    </a:cubicBezTo>
                    <a:cubicBezTo>
                      <a:pt x="61254" y="280451"/>
                      <a:pt x="813" y="215981"/>
                      <a:pt x="7" y="138617"/>
                    </a:cubicBezTo>
                    <a:cubicBezTo>
                      <a:pt x="-799" y="70118"/>
                      <a:pt x="64477" y="-799"/>
                      <a:pt x="142647" y="7"/>
                    </a:cubicBezTo>
                    <a:cubicBezTo>
                      <a:pt x="220011" y="813"/>
                      <a:pt x="289317" y="74953"/>
                      <a:pt x="278840" y="144258"/>
                    </a:cubicBezTo>
                    <a:close/>
                  </a:path>
                </a:pathLst>
              </a:custGeom>
              <a:grpFill/>
              <a:ln w="8053"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xmlns="" id="{4F63C50C-A4C5-4D04-A77B-D97B96AC0F20}"/>
                  </a:ext>
                </a:extLst>
              </p:cNvPr>
              <p:cNvSpPr/>
              <p:nvPr/>
            </p:nvSpPr>
            <p:spPr>
              <a:xfrm>
                <a:off x="1679325" y="3618368"/>
                <a:ext cx="136050" cy="135600"/>
              </a:xfrm>
              <a:custGeom>
                <a:avLst/>
                <a:gdLst>
                  <a:gd name="connsiteX0" fmla="*/ 134025 w 273448"/>
                  <a:gd name="connsiteY0" fmla="*/ 272543 h 272543"/>
                  <a:gd name="connsiteX1" fmla="*/ 250 w 273448"/>
                  <a:gd name="connsiteY1" fmla="*/ 134739 h 272543"/>
                  <a:gd name="connsiteX2" fmla="*/ 138860 w 273448"/>
                  <a:gd name="connsiteY2" fmla="*/ 157 h 272543"/>
                  <a:gd name="connsiteX3" fmla="*/ 273442 w 273448"/>
                  <a:gd name="connsiteY3" fmla="*/ 139574 h 272543"/>
                  <a:gd name="connsiteX4" fmla="*/ 134025 w 273448"/>
                  <a:gd name="connsiteY4" fmla="*/ 272543 h 272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448" h="272543">
                    <a:moveTo>
                      <a:pt x="134025" y="272543"/>
                    </a:moveTo>
                    <a:cubicBezTo>
                      <a:pt x="61496" y="271737"/>
                      <a:pt x="-4585" y="208073"/>
                      <a:pt x="250" y="134739"/>
                    </a:cubicBezTo>
                    <a:cubicBezTo>
                      <a:pt x="5891" y="52539"/>
                      <a:pt x="57467" y="4993"/>
                      <a:pt x="138860" y="157"/>
                    </a:cubicBezTo>
                    <a:cubicBezTo>
                      <a:pt x="205748" y="-3872"/>
                      <a:pt x="274248" y="70268"/>
                      <a:pt x="273442" y="139574"/>
                    </a:cubicBezTo>
                    <a:cubicBezTo>
                      <a:pt x="271830" y="212102"/>
                      <a:pt x="208166" y="272543"/>
                      <a:pt x="134025" y="272543"/>
                    </a:cubicBezTo>
                    <a:close/>
                  </a:path>
                </a:pathLst>
              </a:custGeom>
              <a:grpFill/>
              <a:ln w="8053"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xmlns="" id="{78CBC7D1-0F0D-4C71-BD94-97DAB80E9C5D}"/>
                  </a:ext>
                </a:extLst>
              </p:cNvPr>
              <p:cNvSpPr/>
              <p:nvPr/>
            </p:nvSpPr>
            <p:spPr>
              <a:xfrm>
                <a:off x="2347574" y="2753265"/>
                <a:ext cx="139257" cy="139535"/>
              </a:xfrm>
              <a:custGeom>
                <a:avLst/>
                <a:gdLst>
                  <a:gd name="connsiteX0" fmla="*/ 278840 w 279893"/>
                  <a:gd name="connsiteY0" fmla="*/ 144258 h 280451"/>
                  <a:gd name="connsiteX1" fmla="*/ 142647 w 279893"/>
                  <a:gd name="connsiteY1" fmla="*/ 280451 h 280451"/>
                  <a:gd name="connsiteX2" fmla="*/ 7 w 279893"/>
                  <a:gd name="connsiteY2" fmla="*/ 138617 h 280451"/>
                  <a:gd name="connsiteX3" fmla="*/ 142647 w 279893"/>
                  <a:gd name="connsiteY3" fmla="*/ 7 h 280451"/>
                  <a:gd name="connsiteX4" fmla="*/ 278840 w 279893"/>
                  <a:gd name="connsiteY4" fmla="*/ 144258 h 280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893" h="280451">
                    <a:moveTo>
                      <a:pt x="278840" y="144258"/>
                    </a:moveTo>
                    <a:cubicBezTo>
                      <a:pt x="286093" y="208729"/>
                      <a:pt x="221623" y="280451"/>
                      <a:pt x="142647" y="280451"/>
                    </a:cubicBezTo>
                    <a:cubicBezTo>
                      <a:pt x="61254" y="280451"/>
                      <a:pt x="813" y="215981"/>
                      <a:pt x="7" y="138617"/>
                    </a:cubicBezTo>
                    <a:cubicBezTo>
                      <a:pt x="-799" y="70118"/>
                      <a:pt x="64477" y="-799"/>
                      <a:pt x="142647" y="7"/>
                    </a:cubicBezTo>
                    <a:cubicBezTo>
                      <a:pt x="220011" y="813"/>
                      <a:pt x="289317" y="74953"/>
                      <a:pt x="278840" y="144258"/>
                    </a:cubicBezTo>
                    <a:close/>
                  </a:path>
                </a:pathLst>
              </a:custGeom>
              <a:grpFill/>
              <a:ln w="8053"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xmlns="" id="{98DD40B1-7A46-49B0-92BC-A82A37ADB5E2}"/>
                  </a:ext>
                </a:extLst>
              </p:cNvPr>
              <p:cNvSpPr/>
              <p:nvPr/>
            </p:nvSpPr>
            <p:spPr>
              <a:xfrm>
                <a:off x="3014022" y="5010803"/>
                <a:ext cx="141992" cy="142821"/>
              </a:xfrm>
              <a:custGeom>
                <a:avLst/>
                <a:gdLst>
                  <a:gd name="connsiteX0" fmla="*/ 909 w 285390"/>
                  <a:gd name="connsiteY0" fmla="*/ 140286 h 287056"/>
                  <a:gd name="connsiteX1" fmla="*/ 141131 w 285390"/>
                  <a:gd name="connsiteY1" fmla="*/ 64 h 287056"/>
                  <a:gd name="connsiteX2" fmla="*/ 285383 w 285390"/>
                  <a:gd name="connsiteY2" fmla="*/ 144315 h 287056"/>
                  <a:gd name="connsiteX3" fmla="*/ 140325 w 285390"/>
                  <a:gd name="connsiteY3" fmla="*/ 286956 h 287056"/>
                  <a:gd name="connsiteX4" fmla="*/ 909 w 285390"/>
                  <a:gd name="connsiteY4" fmla="*/ 140286 h 287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90" h="287056">
                    <a:moveTo>
                      <a:pt x="909" y="140286"/>
                    </a:moveTo>
                    <a:cubicBezTo>
                      <a:pt x="909" y="64534"/>
                      <a:pt x="65379" y="-2354"/>
                      <a:pt x="141131" y="64"/>
                    </a:cubicBezTo>
                    <a:cubicBezTo>
                      <a:pt x="227359" y="2482"/>
                      <a:pt x="286189" y="66952"/>
                      <a:pt x="285383" y="144315"/>
                    </a:cubicBezTo>
                    <a:cubicBezTo>
                      <a:pt x="284577" y="228932"/>
                      <a:pt x="220107" y="283732"/>
                      <a:pt x="140325" y="286956"/>
                    </a:cubicBezTo>
                    <a:cubicBezTo>
                      <a:pt x="72632" y="290179"/>
                      <a:pt x="-9568" y="216039"/>
                      <a:pt x="909" y="140286"/>
                    </a:cubicBezTo>
                    <a:close/>
                  </a:path>
                </a:pathLst>
              </a:custGeom>
              <a:grpFill/>
              <a:ln w="8053"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xmlns="" id="{C1BB8212-D1A1-43AB-810E-E82A7CED71FE}"/>
                  </a:ext>
                </a:extLst>
              </p:cNvPr>
              <p:cNvSpPr/>
              <p:nvPr/>
            </p:nvSpPr>
            <p:spPr>
              <a:xfrm>
                <a:off x="3982301" y="5318473"/>
                <a:ext cx="141992" cy="142821"/>
              </a:xfrm>
              <a:custGeom>
                <a:avLst/>
                <a:gdLst>
                  <a:gd name="connsiteX0" fmla="*/ 909 w 285390"/>
                  <a:gd name="connsiteY0" fmla="*/ 140286 h 287056"/>
                  <a:gd name="connsiteX1" fmla="*/ 141131 w 285390"/>
                  <a:gd name="connsiteY1" fmla="*/ 64 h 287056"/>
                  <a:gd name="connsiteX2" fmla="*/ 285383 w 285390"/>
                  <a:gd name="connsiteY2" fmla="*/ 144315 h 287056"/>
                  <a:gd name="connsiteX3" fmla="*/ 140325 w 285390"/>
                  <a:gd name="connsiteY3" fmla="*/ 286956 h 287056"/>
                  <a:gd name="connsiteX4" fmla="*/ 909 w 285390"/>
                  <a:gd name="connsiteY4" fmla="*/ 140286 h 287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90" h="287056">
                    <a:moveTo>
                      <a:pt x="909" y="140286"/>
                    </a:moveTo>
                    <a:cubicBezTo>
                      <a:pt x="909" y="64534"/>
                      <a:pt x="65379" y="-2354"/>
                      <a:pt x="141131" y="64"/>
                    </a:cubicBezTo>
                    <a:cubicBezTo>
                      <a:pt x="227359" y="2482"/>
                      <a:pt x="286189" y="66952"/>
                      <a:pt x="285383" y="144315"/>
                    </a:cubicBezTo>
                    <a:cubicBezTo>
                      <a:pt x="284577" y="228932"/>
                      <a:pt x="220107" y="283732"/>
                      <a:pt x="140325" y="286956"/>
                    </a:cubicBezTo>
                    <a:cubicBezTo>
                      <a:pt x="72632" y="290179"/>
                      <a:pt x="-9568" y="216039"/>
                      <a:pt x="909" y="140286"/>
                    </a:cubicBezTo>
                    <a:close/>
                  </a:path>
                </a:pathLst>
              </a:custGeom>
              <a:grpFill/>
              <a:ln w="8053"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xmlns="" id="{9ED48D86-09BF-4A75-9B56-3E58A8B5A697}"/>
                  </a:ext>
                </a:extLst>
              </p:cNvPr>
              <p:cNvSpPr/>
              <p:nvPr/>
            </p:nvSpPr>
            <p:spPr>
              <a:xfrm>
                <a:off x="4538082" y="4856137"/>
                <a:ext cx="141536" cy="141544"/>
              </a:xfrm>
              <a:custGeom>
                <a:avLst/>
                <a:gdLst>
                  <a:gd name="connsiteX0" fmla="*/ 284474 w 284473"/>
                  <a:gd name="connsiteY0" fmla="*/ 144261 h 284489"/>
                  <a:gd name="connsiteX1" fmla="*/ 142640 w 284473"/>
                  <a:gd name="connsiteY1" fmla="*/ 284483 h 284489"/>
                  <a:gd name="connsiteX2" fmla="*/ 0 w 284473"/>
                  <a:gd name="connsiteY2" fmla="*/ 144261 h 284489"/>
                  <a:gd name="connsiteX3" fmla="*/ 136999 w 284473"/>
                  <a:gd name="connsiteY3" fmla="*/ 9 h 284489"/>
                  <a:gd name="connsiteX4" fmla="*/ 284474 w 284473"/>
                  <a:gd name="connsiteY4" fmla="*/ 144261 h 28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73" h="284489">
                    <a:moveTo>
                      <a:pt x="284474" y="144261"/>
                    </a:moveTo>
                    <a:cubicBezTo>
                      <a:pt x="284474" y="216789"/>
                      <a:pt x="217586" y="285289"/>
                      <a:pt x="142640" y="284483"/>
                    </a:cubicBezTo>
                    <a:cubicBezTo>
                      <a:pt x="62858" y="283677"/>
                      <a:pt x="0" y="219207"/>
                      <a:pt x="0" y="144261"/>
                    </a:cubicBezTo>
                    <a:cubicBezTo>
                      <a:pt x="0" y="58838"/>
                      <a:pt x="59634" y="1621"/>
                      <a:pt x="136999" y="9"/>
                    </a:cubicBezTo>
                    <a:cubicBezTo>
                      <a:pt x="217586" y="-797"/>
                      <a:pt x="281250" y="54003"/>
                      <a:pt x="284474" y="144261"/>
                    </a:cubicBezTo>
                    <a:close/>
                  </a:path>
                </a:pathLst>
              </a:custGeom>
              <a:grpFill/>
              <a:ln w="8053"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xmlns="" id="{EEEBF3C6-F021-40F9-B946-972B2D3370CE}"/>
                  </a:ext>
                </a:extLst>
              </p:cNvPr>
              <p:cNvSpPr/>
              <p:nvPr/>
            </p:nvSpPr>
            <p:spPr>
              <a:xfrm>
                <a:off x="3428485" y="3481616"/>
                <a:ext cx="139538" cy="136752"/>
              </a:xfrm>
              <a:custGeom>
                <a:avLst/>
                <a:gdLst>
                  <a:gd name="connsiteX0" fmla="*/ 138617 w 280458"/>
                  <a:gd name="connsiteY0" fmla="*/ 862 h 274859"/>
                  <a:gd name="connsiteX1" fmla="*/ 280451 w 280458"/>
                  <a:gd name="connsiteY1" fmla="*/ 139473 h 274859"/>
                  <a:gd name="connsiteX2" fmla="*/ 138617 w 280458"/>
                  <a:gd name="connsiteY2" fmla="*/ 274860 h 274859"/>
                  <a:gd name="connsiteX3" fmla="*/ 6 w 280458"/>
                  <a:gd name="connsiteY3" fmla="*/ 137861 h 274859"/>
                  <a:gd name="connsiteX4" fmla="*/ 138617 w 280458"/>
                  <a:gd name="connsiteY4" fmla="*/ 862 h 274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58" h="274859">
                    <a:moveTo>
                      <a:pt x="138617" y="862"/>
                    </a:moveTo>
                    <a:cubicBezTo>
                      <a:pt x="215175" y="862"/>
                      <a:pt x="278839" y="63720"/>
                      <a:pt x="280451" y="139473"/>
                    </a:cubicBezTo>
                    <a:cubicBezTo>
                      <a:pt x="281257" y="209584"/>
                      <a:pt x="213563" y="274860"/>
                      <a:pt x="138617" y="274860"/>
                    </a:cubicBezTo>
                    <a:cubicBezTo>
                      <a:pt x="62058" y="274860"/>
                      <a:pt x="812" y="213613"/>
                      <a:pt x="6" y="137861"/>
                    </a:cubicBezTo>
                    <a:cubicBezTo>
                      <a:pt x="-800" y="64526"/>
                      <a:pt x="74953" y="-8808"/>
                      <a:pt x="138617" y="862"/>
                    </a:cubicBezTo>
                    <a:close/>
                  </a:path>
                </a:pathLst>
              </a:custGeom>
              <a:grpFill/>
              <a:ln w="8053"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xmlns="" id="{4CF2B871-3CA3-4E93-89CE-6C0EB09809A4}"/>
                  </a:ext>
                </a:extLst>
              </p:cNvPr>
              <p:cNvSpPr/>
              <p:nvPr/>
            </p:nvSpPr>
            <p:spPr>
              <a:xfrm>
                <a:off x="2861828" y="4457759"/>
                <a:ext cx="139257" cy="139535"/>
              </a:xfrm>
              <a:custGeom>
                <a:avLst/>
                <a:gdLst>
                  <a:gd name="connsiteX0" fmla="*/ 278840 w 279893"/>
                  <a:gd name="connsiteY0" fmla="*/ 144258 h 280451"/>
                  <a:gd name="connsiteX1" fmla="*/ 142647 w 279893"/>
                  <a:gd name="connsiteY1" fmla="*/ 280451 h 280451"/>
                  <a:gd name="connsiteX2" fmla="*/ 7 w 279893"/>
                  <a:gd name="connsiteY2" fmla="*/ 138617 h 280451"/>
                  <a:gd name="connsiteX3" fmla="*/ 142647 w 279893"/>
                  <a:gd name="connsiteY3" fmla="*/ 7 h 280451"/>
                  <a:gd name="connsiteX4" fmla="*/ 278840 w 279893"/>
                  <a:gd name="connsiteY4" fmla="*/ 144258 h 280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893" h="280451">
                    <a:moveTo>
                      <a:pt x="278840" y="144258"/>
                    </a:moveTo>
                    <a:cubicBezTo>
                      <a:pt x="286093" y="208729"/>
                      <a:pt x="221623" y="280451"/>
                      <a:pt x="142647" y="280451"/>
                    </a:cubicBezTo>
                    <a:cubicBezTo>
                      <a:pt x="61254" y="280451"/>
                      <a:pt x="813" y="215981"/>
                      <a:pt x="7" y="138617"/>
                    </a:cubicBezTo>
                    <a:cubicBezTo>
                      <a:pt x="-799" y="70118"/>
                      <a:pt x="64477" y="-799"/>
                      <a:pt x="142647" y="7"/>
                    </a:cubicBezTo>
                    <a:cubicBezTo>
                      <a:pt x="220011" y="813"/>
                      <a:pt x="289317" y="74953"/>
                      <a:pt x="278840" y="144258"/>
                    </a:cubicBezTo>
                    <a:close/>
                  </a:path>
                </a:pathLst>
              </a:custGeom>
              <a:grpFill/>
              <a:ln w="8053" cap="flat">
                <a:noFill/>
                <a:prstDash val="solid"/>
                <a:miter/>
              </a:ln>
            </p:spPr>
            <p:txBody>
              <a:bodyPr rtlCol="0" anchor="ctr"/>
              <a:lstStyle/>
              <a:p>
                <a:endParaRPr lang="en-US"/>
              </a:p>
            </p:txBody>
          </p:sp>
        </p:grpSp>
      </p:grpSp>
      <p:sp>
        <p:nvSpPr>
          <p:cNvPr id="58" name="TextBox 57">
            <a:extLst>
              <a:ext uri="{FF2B5EF4-FFF2-40B4-BE49-F238E27FC236}">
                <a16:creationId xmlns:a16="http://schemas.microsoft.com/office/drawing/2014/main" xmlns="" id="{EBD62995-9222-4C36-9CAD-1B8F0162A709}"/>
              </a:ext>
            </a:extLst>
          </p:cNvPr>
          <p:cNvSpPr txBox="1"/>
          <p:nvPr/>
        </p:nvSpPr>
        <p:spPr>
          <a:xfrm>
            <a:off x="5760120" y="2678676"/>
            <a:ext cx="5803586" cy="2724336"/>
          </a:xfrm>
          <a:prstGeom prst="rect">
            <a:avLst/>
          </a:prstGeom>
          <a:noFill/>
        </p:spPr>
        <p:txBody>
          <a:bodyPr wrap="square" rtlCol="0" anchor="ctr">
            <a:spAutoFit/>
          </a:bodyPr>
          <a:lstStyle/>
          <a:p>
            <a:pPr algn="just">
              <a:lnSpc>
                <a:spcPct val="150000"/>
              </a:lnSpc>
            </a:pPr>
            <a:r>
              <a:rPr lang="id-ID" sz="1600" dirty="0" smtClean="0"/>
              <a:t> </a:t>
            </a:r>
            <a:r>
              <a:rPr lang="id-ID" sz="2000" b="1" dirty="0" smtClean="0"/>
              <a:t>Posisi janin</a:t>
            </a:r>
            <a:r>
              <a:rPr lang="id-ID" sz="1600" dirty="0" smtClean="0"/>
              <a:t>: letak titik arah dengan mengacu pada panggul ibu yang dilihat oleh pemeriksa. posisi mungkin kanan atau kiri serta anterior atau posterior. </a:t>
            </a:r>
          </a:p>
          <a:p>
            <a:pPr algn="just">
              <a:lnSpc>
                <a:spcPct val="150000"/>
              </a:lnSpc>
            </a:pPr>
            <a:endParaRPr lang="id-ID" sz="1600" dirty="0" smtClean="0"/>
          </a:p>
          <a:p>
            <a:pPr algn="just">
              <a:lnSpc>
                <a:spcPct val="150000"/>
              </a:lnSpc>
            </a:pPr>
            <a:r>
              <a:rPr lang="id-ID" sz="1600" dirty="0" smtClean="0"/>
              <a:t>Catatan: janin memasuki panggul pada bidang oksipito-transversal (kiri atau kanan), turun dan fleksi kemudian berputar 90 derajat ke oksipito-anterior (paling sering)</a:t>
            </a:r>
            <a:endParaRPr lang="ko-KR" altLang="en-US" sz="1600" b="1"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xmlns="" val="1823802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
            <a:extLst>
              <a:ext uri="{FF2B5EF4-FFF2-40B4-BE49-F238E27FC236}">
                <a16:creationId xmlns:a16="http://schemas.microsoft.com/office/drawing/2014/main" xmlns="" id="{15B9DF40-9C05-4158-8A97-97733819B50B}"/>
              </a:ext>
            </a:extLst>
          </p:cNvPr>
          <p:cNvGrpSpPr/>
          <p:nvPr/>
        </p:nvGrpSpPr>
        <p:grpSpPr>
          <a:xfrm>
            <a:off x="837617" y="2068447"/>
            <a:ext cx="4214394" cy="3625705"/>
            <a:chOff x="4112263" y="2244574"/>
            <a:chExt cx="3967474" cy="3413276"/>
          </a:xfrm>
        </p:grpSpPr>
        <p:sp>
          <p:nvSpPr>
            <p:cNvPr id="4" name="Freeform: Shape 3">
              <a:extLst>
                <a:ext uri="{FF2B5EF4-FFF2-40B4-BE49-F238E27FC236}">
                  <a16:creationId xmlns:a16="http://schemas.microsoft.com/office/drawing/2014/main" xmlns="" id="{ECB82FA3-42A7-4EAD-A742-CCCEF73B0156}"/>
                </a:ext>
              </a:extLst>
            </p:cNvPr>
            <p:cNvSpPr/>
            <p:nvPr/>
          </p:nvSpPr>
          <p:spPr>
            <a:xfrm>
              <a:off x="4112263" y="2244574"/>
              <a:ext cx="3967474" cy="3413276"/>
            </a:xfrm>
            <a:custGeom>
              <a:avLst/>
              <a:gdLst>
                <a:gd name="connsiteX0" fmla="*/ 2442609 w 7974242"/>
                <a:gd name="connsiteY0" fmla="*/ 806 h 6860358"/>
                <a:gd name="connsiteX1" fmla="*/ 2546567 w 7974242"/>
                <a:gd name="connsiteY1" fmla="*/ 11282 h 6860358"/>
                <a:gd name="connsiteX2" fmla="*/ 2975292 w 7974242"/>
                <a:gd name="connsiteY2" fmla="*/ 91870 h 6860358"/>
                <a:gd name="connsiteX3" fmla="*/ 4012454 w 7974242"/>
                <a:gd name="connsiteY3" fmla="*/ 663236 h 6860358"/>
                <a:gd name="connsiteX4" fmla="*/ 4843312 w 7974242"/>
                <a:gd name="connsiteY4" fmla="*/ 1511017 h 6860358"/>
                <a:gd name="connsiteX5" fmla="*/ 5477536 w 7974242"/>
                <a:gd name="connsiteY5" fmla="*/ 2216158 h 6860358"/>
                <a:gd name="connsiteX6" fmla="*/ 6245535 w 7974242"/>
                <a:gd name="connsiteY6" fmla="*/ 2725471 h 6860358"/>
                <a:gd name="connsiteX7" fmla="*/ 6636385 w 7974242"/>
                <a:gd name="connsiteY7" fmla="*/ 2841517 h 6860358"/>
                <a:gd name="connsiteX8" fmla="*/ 7292367 w 7974242"/>
                <a:gd name="connsiteY8" fmla="*/ 3103426 h 6860358"/>
                <a:gd name="connsiteX9" fmla="*/ 7847615 w 7974242"/>
                <a:gd name="connsiteY9" fmla="*/ 3695745 h 6860358"/>
                <a:gd name="connsiteX10" fmla="*/ 7956409 w 7974242"/>
                <a:gd name="connsiteY10" fmla="*/ 4088206 h 6860358"/>
                <a:gd name="connsiteX11" fmla="*/ 7957215 w 7974242"/>
                <a:gd name="connsiteY11" fmla="*/ 4777230 h 6860358"/>
                <a:gd name="connsiteX12" fmla="*/ 7835527 w 7974242"/>
                <a:gd name="connsiteY12" fmla="*/ 5369548 h 6860358"/>
                <a:gd name="connsiteX13" fmla="*/ 7272221 w 7974242"/>
                <a:gd name="connsiteY13" fmla="*/ 6124654 h 6860358"/>
                <a:gd name="connsiteX14" fmla="*/ 6616238 w 7974242"/>
                <a:gd name="connsiteY14" fmla="*/ 6467956 h 6860358"/>
                <a:gd name="connsiteX15" fmla="*/ 5683840 w 7974242"/>
                <a:gd name="connsiteY15" fmla="*/ 6745178 h 6860358"/>
                <a:gd name="connsiteX16" fmla="*/ 5134233 w 7974242"/>
                <a:gd name="connsiteY16" fmla="*/ 6837853 h 6860358"/>
                <a:gd name="connsiteX17" fmla="*/ 4506456 w 7974242"/>
                <a:gd name="connsiteY17" fmla="*/ 6853971 h 6860358"/>
                <a:gd name="connsiteX18" fmla="*/ 3208190 w 7974242"/>
                <a:gd name="connsiteY18" fmla="*/ 6517115 h 6860358"/>
                <a:gd name="connsiteX19" fmla="*/ 2314475 w 7974242"/>
                <a:gd name="connsiteY19" fmla="*/ 5944943 h 6860358"/>
                <a:gd name="connsiteX20" fmla="*/ 1530358 w 7974242"/>
                <a:gd name="connsiteY20" fmla="*/ 5194673 h 6860358"/>
                <a:gd name="connsiteX21" fmla="*/ 1277313 w 7974242"/>
                <a:gd name="connsiteY21" fmla="*/ 4856205 h 6860358"/>
                <a:gd name="connsiteX22" fmla="*/ 656789 w 7974242"/>
                <a:gd name="connsiteY22" fmla="*/ 3887543 h 6860358"/>
                <a:gd name="connsiteX23" fmla="*/ 165204 w 7974242"/>
                <a:gd name="connsiteY23" fmla="*/ 2798000 h 6860358"/>
                <a:gd name="connsiteX24" fmla="*/ 32235 w 7974242"/>
                <a:gd name="connsiteY24" fmla="*/ 2258063 h 6860358"/>
                <a:gd name="connsiteX25" fmla="*/ 5641 w 7974242"/>
                <a:gd name="connsiteY25" fmla="*/ 2005018 h 6860358"/>
                <a:gd name="connsiteX26" fmla="*/ 0 w 7974242"/>
                <a:gd name="connsiteY26" fmla="*/ 1975201 h 6860358"/>
                <a:gd name="connsiteX27" fmla="*/ 0 w 7974242"/>
                <a:gd name="connsiteY27" fmla="*/ 1756809 h 6860358"/>
                <a:gd name="connsiteX28" fmla="*/ 4835 w 7974242"/>
                <a:gd name="connsiteY28" fmla="*/ 1667356 h 6860358"/>
                <a:gd name="connsiteX29" fmla="*/ 251433 w 7974242"/>
                <a:gd name="connsiteY29" fmla="*/ 938039 h 6860358"/>
                <a:gd name="connsiteX30" fmla="*/ 414220 w 7974242"/>
                <a:gd name="connsiteY30" fmla="*/ 734153 h 6860358"/>
                <a:gd name="connsiteX31" fmla="*/ 1019432 w 7974242"/>
                <a:gd name="connsiteY31" fmla="*/ 303815 h 6860358"/>
                <a:gd name="connsiteX32" fmla="*/ 1764867 w 7974242"/>
                <a:gd name="connsiteY32" fmla="*/ 53994 h 6860358"/>
                <a:gd name="connsiteX33" fmla="*/ 2196817 w 7974242"/>
                <a:gd name="connsiteY33" fmla="*/ 3224 h 6860358"/>
                <a:gd name="connsiteX34" fmla="*/ 2211322 w 7974242"/>
                <a:gd name="connsiteY34" fmla="*/ 0 h 6860358"/>
                <a:gd name="connsiteX35" fmla="*/ 2442609 w 7974242"/>
                <a:gd name="connsiteY35" fmla="*/ 806 h 6860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974242" h="6860358">
                  <a:moveTo>
                    <a:pt x="2442609" y="806"/>
                  </a:moveTo>
                  <a:cubicBezTo>
                    <a:pt x="2476455" y="11282"/>
                    <a:pt x="2511914" y="8059"/>
                    <a:pt x="2546567" y="11282"/>
                  </a:cubicBezTo>
                  <a:cubicBezTo>
                    <a:pt x="2692430" y="23370"/>
                    <a:pt x="2835070" y="51576"/>
                    <a:pt x="2975292" y="91870"/>
                  </a:cubicBezTo>
                  <a:cubicBezTo>
                    <a:pt x="3364530" y="203081"/>
                    <a:pt x="3702192" y="407773"/>
                    <a:pt x="4012454" y="663236"/>
                  </a:cubicBezTo>
                  <a:cubicBezTo>
                    <a:pt x="4320298" y="916280"/>
                    <a:pt x="4587043" y="1208813"/>
                    <a:pt x="4843312" y="1511017"/>
                  </a:cubicBezTo>
                  <a:cubicBezTo>
                    <a:pt x="5048004" y="1751973"/>
                    <a:pt x="5247055" y="1997765"/>
                    <a:pt x="5477536" y="2216158"/>
                  </a:cubicBezTo>
                  <a:cubicBezTo>
                    <a:pt x="5703987" y="2430521"/>
                    <a:pt x="5951390" y="2612648"/>
                    <a:pt x="6245535" y="2725471"/>
                  </a:cubicBezTo>
                  <a:cubicBezTo>
                    <a:pt x="6372863" y="2773823"/>
                    <a:pt x="6505833" y="2802835"/>
                    <a:pt x="6636385" y="2841517"/>
                  </a:cubicBezTo>
                  <a:cubicBezTo>
                    <a:pt x="6863642" y="2908405"/>
                    <a:pt x="7086063" y="2984963"/>
                    <a:pt x="7292367" y="3103426"/>
                  </a:cubicBezTo>
                  <a:cubicBezTo>
                    <a:pt x="7538159" y="3244455"/>
                    <a:pt x="7730763" y="3433835"/>
                    <a:pt x="7847615" y="3695745"/>
                  </a:cubicBezTo>
                  <a:cubicBezTo>
                    <a:pt x="7903221" y="3820656"/>
                    <a:pt x="7937873" y="3952819"/>
                    <a:pt x="7956409" y="4088206"/>
                  </a:cubicBezTo>
                  <a:cubicBezTo>
                    <a:pt x="7987838" y="4317881"/>
                    <a:pt x="7970914" y="4547555"/>
                    <a:pt x="7957215" y="4777230"/>
                  </a:cubicBezTo>
                  <a:cubicBezTo>
                    <a:pt x="7944320" y="4980310"/>
                    <a:pt x="7904833" y="5178556"/>
                    <a:pt x="7835527" y="5369548"/>
                  </a:cubicBezTo>
                  <a:cubicBezTo>
                    <a:pt x="7723511" y="5677393"/>
                    <a:pt x="7534936" y="5928826"/>
                    <a:pt x="7272221" y="6124654"/>
                  </a:cubicBezTo>
                  <a:cubicBezTo>
                    <a:pt x="7071557" y="6273741"/>
                    <a:pt x="6849136" y="6381728"/>
                    <a:pt x="6616238" y="6467956"/>
                  </a:cubicBezTo>
                  <a:cubicBezTo>
                    <a:pt x="6311617" y="6581585"/>
                    <a:pt x="5998937" y="6669425"/>
                    <a:pt x="5683840" y="6745178"/>
                  </a:cubicBezTo>
                  <a:cubicBezTo>
                    <a:pt x="5503324" y="6788695"/>
                    <a:pt x="5319584" y="6818512"/>
                    <a:pt x="5134233" y="6837853"/>
                  </a:cubicBezTo>
                  <a:cubicBezTo>
                    <a:pt x="4925511" y="6859612"/>
                    <a:pt x="4715984" y="6866865"/>
                    <a:pt x="4506456" y="6853971"/>
                  </a:cubicBezTo>
                  <a:cubicBezTo>
                    <a:pt x="4051942" y="6825765"/>
                    <a:pt x="3619187" y="6712943"/>
                    <a:pt x="3208190" y="6517115"/>
                  </a:cubicBezTo>
                  <a:cubicBezTo>
                    <a:pt x="2886646" y="6363999"/>
                    <a:pt x="2590890" y="6168977"/>
                    <a:pt x="2314475" y="5944943"/>
                  </a:cubicBezTo>
                  <a:cubicBezTo>
                    <a:pt x="2032418" y="5716881"/>
                    <a:pt x="1772120" y="5465448"/>
                    <a:pt x="1530358" y="5194673"/>
                  </a:cubicBezTo>
                  <a:cubicBezTo>
                    <a:pt x="1436876" y="5089909"/>
                    <a:pt x="1359512" y="4970640"/>
                    <a:pt x="1277313" y="4856205"/>
                  </a:cubicBezTo>
                  <a:cubicBezTo>
                    <a:pt x="1054085" y="4544332"/>
                    <a:pt x="844558" y="4222788"/>
                    <a:pt x="656789" y="3887543"/>
                  </a:cubicBezTo>
                  <a:cubicBezTo>
                    <a:pt x="460961" y="3538599"/>
                    <a:pt x="290921" y="3178373"/>
                    <a:pt x="165204" y="2798000"/>
                  </a:cubicBezTo>
                  <a:cubicBezTo>
                    <a:pt x="107181" y="2621513"/>
                    <a:pt x="62052" y="2441803"/>
                    <a:pt x="32235" y="2258063"/>
                  </a:cubicBezTo>
                  <a:cubicBezTo>
                    <a:pt x="18535" y="2174252"/>
                    <a:pt x="8059" y="2090441"/>
                    <a:pt x="5641" y="2005018"/>
                  </a:cubicBezTo>
                  <a:cubicBezTo>
                    <a:pt x="5641" y="1994542"/>
                    <a:pt x="7253" y="1984065"/>
                    <a:pt x="0" y="1975201"/>
                  </a:cubicBezTo>
                  <a:cubicBezTo>
                    <a:pt x="0" y="1902672"/>
                    <a:pt x="0" y="1830143"/>
                    <a:pt x="0" y="1756809"/>
                  </a:cubicBezTo>
                  <a:cubicBezTo>
                    <a:pt x="8865" y="1727797"/>
                    <a:pt x="3224" y="1697174"/>
                    <a:pt x="4835" y="1667356"/>
                  </a:cubicBezTo>
                  <a:cubicBezTo>
                    <a:pt x="20953" y="1402223"/>
                    <a:pt x="108793" y="1160461"/>
                    <a:pt x="251433" y="938039"/>
                  </a:cubicBezTo>
                  <a:cubicBezTo>
                    <a:pt x="298980" y="864704"/>
                    <a:pt x="354585" y="797817"/>
                    <a:pt x="414220" y="734153"/>
                  </a:cubicBezTo>
                  <a:cubicBezTo>
                    <a:pt x="586677" y="549607"/>
                    <a:pt x="792981" y="411802"/>
                    <a:pt x="1019432" y="303815"/>
                  </a:cubicBezTo>
                  <a:cubicBezTo>
                    <a:pt x="1257166" y="190187"/>
                    <a:pt x="1506987" y="109599"/>
                    <a:pt x="1764867" y="53994"/>
                  </a:cubicBezTo>
                  <a:cubicBezTo>
                    <a:pt x="1907507" y="23370"/>
                    <a:pt x="2050147" y="1612"/>
                    <a:pt x="2196817" y="3224"/>
                  </a:cubicBezTo>
                  <a:cubicBezTo>
                    <a:pt x="2201652" y="3224"/>
                    <a:pt x="2207293" y="4029"/>
                    <a:pt x="2211322" y="0"/>
                  </a:cubicBezTo>
                  <a:cubicBezTo>
                    <a:pt x="2289492" y="806"/>
                    <a:pt x="2366051" y="806"/>
                    <a:pt x="2442609" y="806"/>
                  </a:cubicBezTo>
                  <a:close/>
                </a:path>
              </a:pathLst>
            </a:custGeom>
            <a:solidFill>
              <a:schemeClr val="accent1">
                <a:lumMod val="50000"/>
              </a:schemeClr>
            </a:solidFill>
            <a:ln w="8053"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xmlns="" id="{1E96EE80-67E5-4018-93DB-8867A521A467}"/>
                </a:ext>
              </a:extLst>
            </p:cNvPr>
            <p:cNvSpPr/>
            <p:nvPr/>
          </p:nvSpPr>
          <p:spPr>
            <a:xfrm>
              <a:off x="4142661" y="2275013"/>
              <a:ext cx="3906718" cy="3352573"/>
            </a:xfrm>
            <a:custGeom>
              <a:avLst/>
              <a:gdLst>
                <a:gd name="connsiteX0" fmla="*/ 4690344 w 7852128"/>
                <a:gd name="connsiteY0" fmla="*/ 6737991 h 6738351"/>
                <a:gd name="connsiteX1" fmla="*/ 3007676 w 7852128"/>
                <a:gd name="connsiteY1" fmla="*/ 6316518 h 6738351"/>
                <a:gd name="connsiteX2" fmla="*/ 2196965 w 7852128"/>
                <a:gd name="connsiteY2" fmla="*/ 5757240 h 6738351"/>
                <a:gd name="connsiteX3" fmla="*/ 1515195 w 7852128"/>
                <a:gd name="connsiteY3" fmla="*/ 5092393 h 6738351"/>
                <a:gd name="connsiteX4" fmla="*/ 1250867 w 7852128"/>
                <a:gd name="connsiteY4" fmla="*/ 4737808 h 6738351"/>
                <a:gd name="connsiteX5" fmla="*/ 563456 w 7852128"/>
                <a:gd name="connsiteY5" fmla="*/ 3638594 h 6738351"/>
                <a:gd name="connsiteX6" fmla="*/ 92018 w 7852128"/>
                <a:gd name="connsiteY6" fmla="*/ 2474104 h 6738351"/>
                <a:gd name="connsiteX7" fmla="*/ 1760 w 7852128"/>
                <a:gd name="connsiteY7" fmla="*/ 1723028 h 6738351"/>
                <a:gd name="connsiteX8" fmla="*/ 567485 w 7852128"/>
                <a:gd name="connsiteY8" fmla="*/ 568208 h 6738351"/>
                <a:gd name="connsiteX9" fmla="*/ 1221050 w 7852128"/>
                <a:gd name="connsiteY9" fmla="*/ 207176 h 6738351"/>
                <a:gd name="connsiteX10" fmla="*/ 1939085 w 7852128"/>
                <a:gd name="connsiteY10" fmla="*/ 21825 h 6738351"/>
                <a:gd name="connsiteX11" fmla="*/ 3321967 w 7852128"/>
                <a:gd name="connsiteY11" fmla="*/ 255529 h 6738351"/>
                <a:gd name="connsiteX12" fmla="*/ 4094802 w 7852128"/>
                <a:gd name="connsiteY12" fmla="*/ 806747 h 6738351"/>
                <a:gd name="connsiteX13" fmla="*/ 4837013 w 7852128"/>
                <a:gd name="connsiteY13" fmla="*/ 1608593 h 6738351"/>
                <a:gd name="connsiteX14" fmla="*/ 5386620 w 7852128"/>
                <a:gd name="connsiteY14" fmla="*/ 2210582 h 6738351"/>
                <a:gd name="connsiteX15" fmla="*/ 6141726 w 7852128"/>
                <a:gd name="connsiteY15" fmla="*/ 2712643 h 6738351"/>
                <a:gd name="connsiteX16" fmla="*/ 6534187 w 7852128"/>
                <a:gd name="connsiteY16" fmla="*/ 2831106 h 6738351"/>
                <a:gd name="connsiteX17" fmla="*/ 7206287 w 7852128"/>
                <a:gd name="connsiteY17" fmla="*/ 3097045 h 6738351"/>
                <a:gd name="connsiteX18" fmla="*/ 7786517 w 7852128"/>
                <a:gd name="connsiteY18" fmla="*/ 3806216 h 6738351"/>
                <a:gd name="connsiteX19" fmla="*/ 7851794 w 7852128"/>
                <a:gd name="connsiteY19" fmla="*/ 4232524 h 6738351"/>
                <a:gd name="connsiteX20" fmla="*/ 7820364 w 7852128"/>
                <a:gd name="connsiteY20" fmla="*/ 4865942 h 6738351"/>
                <a:gd name="connsiteX21" fmla="*/ 7485120 w 7852128"/>
                <a:gd name="connsiteY21" fmla="*/ 5712112 h 6738351"/>
                <a:gd name="connsiteX22" fmla="*/ 6976613 w 7852128"/>
                <a:gd name="connsiteY22" fmla="*/ 6144866 h 6738351"/>
                <a:gd name="connsiteX23" fmla="*/ 6204584 w 7852128"/>
                <a:gd name="connsiteY23" fmla="*/ 6460770 h 6738351"/>
                <a:gd name="connsiteX24" fmla="*/ 5275410 w 7852128"/>
                <a:gd name="connsiteY24" fmla="*/ 6688832 h 6738351"/>
                <a:gd name="connsiteX25" fmla="*/ 4690344 w 7852128"/>
                <a:gd name="connsiteY25" fmla="*/ 6737991 h 673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852128" h="6738351">
                  <a:moveTo>
                    <a:pt x="4690344" y="6737991"/>
                  </a:moveTo>
                  <a:cubicBezTo>
                    <a:pt x="4044032" y="6729126"/>
                    <a:pt x="3509736" y="6585680"/>
                    <a:pt x="3007676" y="6316518"/>
                  </a:cubicBezTo>
                  <a:cubicBezTo>
                    <a:pt x="2716755" y="6160178"/>
                    <a:pt x="2449204" y="5969992"/>
                    <a:pt x="2196965" y="5757240"/>
                  </a:cubicBezTo>
                  <a:cubicBezTo>
                    <a:pt x="1953591" y="5551742"/>
                    <a:pt x="1726334" y="5330126"/>
                    <a:pt x="1515195" y="5092393"/>
                  </a:cubicBezTo>
                  <a:cubicBezTo>
                    <a:pt x="1417684" y="4982794"/>
                    <a:pt x="1336290" y="4857884"/>
                    <a:pt x="1250867" y="4737808"/>
                  </a:cubicBezTo>
                  <a:cubicBezTo>
                    <a:pt x="999434" y="4384835"/>
                    <a:pt x="766536" y="4021385"/>
                    <a:pt x="563456" y="3638594"/>
                  </a:cubicBezTo>
                  <a:cubicBezTo>
                    <a:pt x="366016" y="3267085"/>
                    <a:pt x="197588" y="2883488"/>
                    <a:pt x="92018" y="2474104"/>
                  </a:cubicBezTo>
                  <a:cubicBezTo>
                    <a:pt x="28354" y="2227506"/>
                    <a:pt x="-8716" y="1977684"/>
                    <a:pt x="1760" y="1723028"/>
                  </a:cubicBezTo>
                  <a:cubicBezTo>
                    <a:pt x="20295" y="1255620"/>
                    <a:pt x="200006" y="865576"/>
                    <a:pt x="567485" y="568208"/>
                  </a:cubicBezTo>
                  <a:cubicBezTo>
                    <a:pt x="764119" y="408645"/>
                    <a:pt x="985734" y="295016"/>
                    <a:pt x="1221050" y="207176"/>
                  </a:cubicBezTo>
                  <a:cubicBezTo>
                    <a:pt x="1453948" y="120141"/>
                    <a:pt x="1692487" y="54866"/>
                    <a:pt x="1939085" y="21825"/>
                  </a:cubicBezTo>
                  <a:cubicBezTo>
                    <a:pt x="2423416" y="-41840"/>
                    <a:pt x="2885183" y="33107"/>
                    <a:pt x="3321967" y="255529"/>
                  </a:cubicBezTo>
                  <a:cubicBezTo>
                    <a:pt x="3607247" y="400586"/>
                    <a:pt x="3859486" y="591579"/>
                    <a:pt x="4094802" y="806747"/>
                  </a:cubicBezTo>
                  <a:cubicBezTo>
                    <a:pt x="4364770" y="1053345"/>
                    <a:pt x="4602504" y="1328955"/>
                    <a:pt x="4837013" y="1608593"/>
                  </a:cubicBezTo>
                  <a:cubicBezTo>
                    <a:pt x="5011888" y="1816509"/>
                    <a:pt x="5188375" y="2024425"/>
                    <a:pt x="5386620" y="2210582"/>
                  </a:cubicBezTo>
                  <a:cubicBezTo>
                    <a:pt x="5609848" y="2420110"/>
                    <a:pt x="5854028" y="2598209"/>
                    <a:pt x="6141726" y="2712643"/>
                  </a:cubicBezTo>
                  <a:cubicBezTo>
                    <a:pt x="6269054" y="2763413"/>
                    <a:pt x="6402829" y="2793230"/>
                    <a:pt x="6534187" y="2831106"/>
                  </a:cubicBezTo>
                  <a:cubicBezTo>
                    <a:pt x="6766279" y="2897994"/>
                    <a:pt x="6995148" y="2975358"/>
                    <a:pt x="7206287" y="3097045"/>
                  </a:cubicBezTo>
                  <a:cubicBezTo>
                    <a:pt x="7489150" y="3260638"/>
                    <a:pt x="7691424" y="3489507"/>
                    <a:pt x="7786517" y="3806216"/>
                  </a:cubicBezTo>
                  <a:cubicBezTo>
                    <a:pt x="7828423" y="3944826"/>
                    <a:pt x="7850182" y="4087466"/>
                    <a:pt x="7851794" y="4232524"/>
                  </a:cubicBezTo>
                  <a:cubicBezTo>
                    <a:pt x="7853405" y="4444469"/>
                    <a:pt x="7850182" y="4656415"/>
                    <a:pt x="7820364" y="4865942"/>
                  </a:cubicBezTo>
                  <a:cubicBezTo>
                    <a:pt x="7776847" y="5174593"/>
                    <a:pt x="7678530" y="5462290"/>
                    <a:pt x="7485120" y="5712112"/>
                  </a:cubicBezTo>
                  <a:cubicBezTo>
                    <a:pt x="7345703" y="5891822"/>
                    <a:pt x="7172440" y="6032044"/>
                    <a:pt x="6976613" y="6144866"/>
                  </a:cubicBezTo>
                  <a:cubicBezTo>
                    <a:pt x="6733238" y="6285089"/>
                    <a:pt x="6471329" y="6380182"/>
                    <a:pt x="6204584" y="6460770"/>
                  </a:cubicBezTo>
                  <a:cubicBezTo>
                    <a:pt x="5899157" y="6553445"/>
                    <a:pt x="5592119" y="6641286"/>
                    <a:pt x="5275410" y="6688832"/>
                  </a:cubicBezTo>
                  <a:cubicBezTo>
                    <a:pt x="5055406" y="6722679"/>
                    <a:pt x="4835401" y="6741214"/>
                    <a:pt x="4690344" y="6737991"/>
                  </a:cubicBezTo>
                  <a:close/>
                </a:path>
              </a:pathLst>
            </a:custGeom>
            <a:solidFill>
              <a:schemeClr val="accent1">
                <a:lumMod val="60000"/>
                <a:lumOff val="40000"/>
              </a:schemeClr>
            </a:solidFill>
            <a:ln w="8053"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xmlns="" id="{C67A87F9-1118-4409-8B4D-3398326D41A2}"/>
                </a:ext>
              </a:extLst>
            </p:cNvPr>
            <p:cNvSpPr/>
            <p:nvPr/>
          </p:nvSpPr>
          <p:spPr>
            <a:xfrm>
              <a:off x="4304111" y="2409590"/>
              <a:ext cx="3583669" cy="3083688"/>
            </a:xfrm>
            <a:custGeom>
              <a:avLst/>
              <a:gdLst>
                <a:gd name="connsiteX0" fmla="*/ 7202527 w 7202830"/>
                <a:gd name="connsiteY0" fmla="*/ 3996691 h 6197917"/>
                <a:gd name="connsiteX1" fmla="*/ 7135639 w 7202830"/>
                <a:gd name="connsiteY1" fmla="*/ 4655091 h 6197917"/>
                <a:gd name="connsiteX2" fmla="*/ 6525592 w 7202830"/>
                <a:gd name="connsiteY2" fmla="*/ 5563313 h 6197917"/>
                <a:gd name="connsiteX3" fmla="*/ 5873639 w 7202830"/>
                <a:gd name="connsiteY3" fmla="*/ 5879216 h 6197917"/>
                <a:gd name="connsiteX4" fmla="*/ 4831642 w 7202830"/>
                <a:gd name="connsiteY4" fmla="*/ 6152408 h 6197917"/>
                <a:gd name="connsiteX5" fmla="*/ 3968549 w 7202830"/>
                <a:gd name="connsiteY5" fmla="*/ 6183837 h 6197917"/>
                <a:gd name="connsiteX6" fmla="*/ 2538926 w 7202830"/>
                <a:gd name="connsiteY6" fmla="*/ 5690641 h 6197917"/>
                <a:gd name="connsiteX7" fmla="*/ 1646016 w 7202830"/>
                <a:gd name="connsiteY7" fmla="*/ 4971800 h 6197917"/>
                <a:gd name="connsiteX8" fmla="*/ 977945 w 7202830"/>
                <a:gd name="connsiteY8" fmla="*/ 4133689 h 6197917"/>
                <a:gd name="connsiteX9" fmla="*/ 352586 w 7202830"/>
                <a:gd name="connsiteY9" fmla="*/ 3041728 h 6197917"/>
                <a:gd name="connsiteX10" fmla="*/ 48771 w 7202830"/>
                <a:gd name="connsiteY10" fmla="*/ 2146401 h 6197917"/>
                <a:gd name="connsiteX11" fmla="*/ 14118 w 7202830"/>
                <a:gd name="connsiteY11" fmla="*/ 1458989 h 6197917"/>
                <a:gd name="connsiteX12" fmla="*/ 516178 w 7202830"/>
                <a:gd name="connsiteY12" fmla="*/ 540291 h 6197917"/>
                <a:gd name="connsiteX13" fmla="*/ 1210037 w 7202830"/>
                <a:gd name="connsiteY13" fmla="*/ 165559 h 6197917"/>
                <a:gd name="connsiteX14" fmla="*/ 2036059 w 7202830"/>
                <a:gd name="connsiteY14" fmla="*/ 1160 h 6197917"/>
                <a:gd name="connsiteX15" fmla="*/ 3209414 w 7202830"/>
                <a:gd name="connsiteY15" fmla="*/ 305781 h 6197917"/>
                <a:gd name="connsiteX16" fmla="*/ 3939537 w 7202830"/>
                <a:gd name="connsiteY16" fmla="*/ 883594 h 6197917"/>
                <a:gd name="connsiteX17" fmla="*/ 4589073 w 7202830"/>
                <a:gd name="connsiteY17" fmla="*/ 1614523 h 6197917"/>
                <a:gd name="connsiteX18" fmla="*/ 5082269 w 7202830"/>
                <a:gd name="connsiteY18" fmla="*/ 2119807 h 6197917"/>
                <a:gd name="connsiteX19" fmla="*/ 5910709 w 7202830"/>
                <a:gd name="connsiteY19" fmla="*/ 2541280 h 6197917"/>
                <a:gd name="connsiteX20" fmla="*/ 6587644 w 7202830"/>
                <a:gd name="connsiteY20" fmla="*/ 2799966 h 6197917"/>
                <a:gd name="connsiteX21" fmla="*/ 7139669 w 7202830"/>
                <a:gd name="connsiteY21" fmla="*/ 3469648 h 6197917"/>
                <a:gd name="connsiteX22" fmla="*/ 7202527 w 7202830"/>
                <a:gd name="connsiteY22" fmla="*/ 3996691 h 6197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202830" h="6197917">
                  <a:moveTo>
                    <a:pt x="7202527" y="3996691"/>
                  </a:moveTo>
                  <a:cubicBezTo>
                    <a:pt x="7196886" y="4217501"/>
                    <a:pt x="7188021" y="4438311"/>
                    <a:pt x="7135639" y="4655091"/>
                  </a:cubicBezTo>
                  <a:cubicBezTo>
                    <a:pt x="7044576" y="5033853"/>
                    <a:pt x="6845524" y="5339280"/>
                    <a:pt x="6525592" y="5563313"/>
                  </a:cubicBezTo>
                  <a:cubicBezTo>
                    <a:pt x="6324929" y="5703535"/>
                    <a:pt x="6104119" y="5801852"/>
                    <a:pt x="5873639" y="5879216"/>
                  </a:cubicBezTo>
                  <a:cubicBezTo>
                    <a:pt x="5532753" y="5993650"/>
                    <a:pt x="5187838" y="6095191"/>
                    <a:pt x="4831642" y="6152408"/>
                  </a:cubicBezTo>
                  <a:cubicBezTo>
                    <a:pt x="4545556" y="6197537"/>
                    <a:pt x="4257858" y="6211237"/>
                    <a:pt x="3968549" y="6183837"/>
                  </a:cubicBezTo>
                  <a:cubicBezTo>
                    <a:pt x="3451983" y="6135484"/>
                    <a:pt x="2978128" y="5963833"/>
                    <a:pt x="2538926" y="5690641"/>
                  </a:cubicBezTo>
                  <a:cubicBezTo>
                    <a:pt x="2211740" y="5486755"/>
                    <a:pt x="1923237" y="5237739"/>
                    <a:pt x="1646016" y="4971800"/>
                  </a:cubicBezTo>
                  <a:cubicBezTo>
                    <a:pt x="1384912" y="4721979"/>
                    <a:pt x="1178608" y="4430252"/>
                    <a:pt x="977945" y="4133689"/>
                  </a:cubicBezTo>
                  <a:cubicBezTo>
                    <a:pt x="742629" y="3785551"/>
                    <a:pt x="529072" y="3424519"/>
                    <a:pt x="352586" y="3041728"/>
                  </a:cubicBezTo>
                  <a:cubicBezTo>
                    <a:pt x="220422" y="2754031"/>
                    <a:pt x="110823" y="2458275"/>
                    <a:pt x="48771" y="2146401"/>
                  </a:cubicBezTo>
                  <a:cubicBezTo>
                    <a:pt x="2836" y="1919144"/>
                    <a:pt x="-14894" y="1690275"/>
                    <a:pt x="14118" y="1458989"/>
                  </a:cubicBezTo>
                  <a:cubicBezTo>
                    <a:pt x="61665" y="1087480"/>
                    <a:pt x="227675" y="780442"/>
                    <a:pt x="516178" y="540291"/>
                  </a:cubicBezTo>
                  <a:cubicBezTo>
                    <a:pt x="722482" y="369445"/>
                    <a:pt x="959410" y="254205"/>
                    <a:pt x="1210037" y="165559"/>
                  </a:cubicBezTo>
                  <a:cubicBezTo>
                    <a:pt x="1477588" y="71271"/>
                    <a:pt x="1752391" y="10025"/>
                    <a:pt x="2036059" y="1160"/>
                  </a:cubicBezTo>
                  <a:cubicBezTo>
                    <a:pt x="2456727" y="-12540"/>
                    <a:pt x="2846770" y="95448"/>
                    <a:pt x="3209414" y="305781"/>
                  </a:cubicBezTo>
                  <a:cubicBezTo>
                    <a:pt x="3480994" y="463733"/>
                    <a:pt x="3717922" y="663590"/>
                    <a:pt x="3939537" y="883594"/>
                  </a:cubicBezTo>
                  <a:cubicBezTo>
                    <a:pt x="4170824" y="1114074"/>
                    <a:pt x="4377128" y="1366313"/>
                    <a:pt x="4589073" y="1614523"/>
                  </a:cubicBezTo>
                  <a:cubicBezTo>
                    <a:pt x="4742189" y="1794233"/>
                    <a:pt x="4901753" y="1966691"/>
                    <a:pt x="5082269" y="2119807"/>
                  </a:cubicBezTo>
                  <a:cubicBezTo>
                    <a:pt x="5324837" y="2326917"/>
                    <a:pt x="5600447" y="2466333"/>
                    <a:pt x="5910709" y="2541280"/>
                  </a:cubicBezTo>
                  <a:cubicBezTo>
                    <a:pt x="6146830" y="2598497"/>
                    <a:pt x="6375699" y="2678279"/>
                    <a:pt x="6587644" y="2799966"/>
                  </a:cubicBezTo>
                  <a:cubicBezTo>
                    <a:pt x="6856001" y="2953888"/>
                    <a:pt x="7046993" y="3171474"/>
                    <a:pt x="7139669" y="3469648"/>
                  </a:cubicBezTo>
                  <a:cubicBezTo>
                    <a:pt x="7183186" y="3609065"/>
                    <a:pt x="7205751" y="3786357"/>
                    <a:pt x="7202527" y="3996691"/>
                  </a:cubicBezTo>
                  <a:close/>
                </a:path>
              </a:pathLst>
            </a:custGeom>
            <a:solidFill>
              <a:schemeClr val="accent1">
                <a:lumMod val="50000"/>
              </a:schemeClr>
            </a:solidFill>
            <a:ln w="8053"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xmlns="" id="{4C0DF394-A57C-4854-8354-AE090D703FAA}"/>
                </a:ext>
              </a:extLst>
            </p:cNvPr>
            <p:cNvSpPr/>
            <p:nvPr/>
          </p:nvSpPr>
          <p:spPr>
            <a:xfrm>
              <a:off x="4334521" y="2439704"/>
              <a:ext cx="3522912" cy="3022973"/>
            </a:xfrm>
            <a:custGeom>
              <a:avLst/>
              <a:gdLst>
                <a:gd name="connsiteX0" fmla="*/ 7077742 w 7080716"/>
                <a:gd name="connsiteY0" fmla="*/ 4018363 h 6075887"/>
                <a:gd name="connsiteX1" fmla="*/ 7037449 w 7080716"/>
                <a:gd name="connsiteY1" fmla="*/ 4478518 h 6075887"/>
                <a:gd name="connsiteX2" fmla="*/ 6428206 w 7080716"/>
                <a:gd name="connsiteY2" fmla="*/ 5453627 h 6075887"/>
                <a:gd name="connsiteX3" fmla="*/ 5786730 w 7080716"/>
                <a:gd name="connsiteY3" fmla="*/ 5763083 h 6075887"/>
                <a:gd name="connsiteX4" fmla="*/ 4769715 w 7080716"/>
                <a:gd name="connsiteY4" fmla="*/ 6029828 h 6075887"/>
                <a:gd name="connsiteX5" fmla="*/ 3904205 w 7080716"/>
                <a:gd name="connsiteY5" fmla="*/ 6061257 h 6075887"/>
                <a:gd name="connsiteX6" fmla="*/ 2614804 w 7080716"/>
                <a:gd name="connsiteY6" fmla="*/ 5640590 h 6075887"/>
                <a:gd name="connsiteX7" fmla="*/ 1733982 w 7080716"/>
                <a:gd name="connsiteY7" fmla="*/ 4968490 h 6075887"/>
                <a:gd name="connsiteX8" fmla="*/ 1375367 w 7080716"/>
                <a:gd name="connsiteY8" fmla="*/ 4601011 h 6075887"/>
                <a:gd name="connsiteX9" fmla="*/ 1129575 w 7080716"/>
                <a:gd name="connsiteY9" fmla="*/ 4272214 h 6075887"/>
                <a:gd name="connsiteX10" fmla="*/ 424434 w 7080716"/>
                <a:gd name="connsiteY10" fmla="*/ 3116588 h 6075887"/>
                <a:gd name="connsiteX11" fmla="*/ 61790 w 7080716"/>
                <a:gd name="connsiteY11" fmla="*/ 2140673 h 6075887"/>
                <a:gd name="connsiteX12" fmla="*/ 9408 w 7080716"/>
                <a:gd name="connsiteY12" fmla="*/ 1445203 h 6075887"/>
                <a:gd name="connsiteX13" fmla="*/ 551763 w 7080716"/>
                <a:gd name="connsiteY13" fmla="*/ 479764 h 6075887"/>
                <a:gd name="connsiteX14" fmla="*/ 1294780 w 7080716"/>
                <a:gd name="connsiteY14" fmla="*/ 120343 h 6075887"/>
                <a:gd name="connsiteX15" fmla="*/ 2199778 w 7080716"/>
                <a:gd name="connsiteY15" fmla="*/ 5909 h 6075887"/>
                <a:gd name="connsiteX16" fmla="*/ 2987118 w 7080716"/>
                <a:gd name="connsiteY16" fmla="*/ 226719 h 6075887"/>
                <a:gd name="connsiteX17" fmla="*/ 3831676 w 7080716"/>
                <a:gd name="connsiteY17" fmla="*/ 861749 h 6075887"/>
                <a:gd name="connsiteX18" fmla="*/ 4453006 w 7080716"/>
                <a:gd name="connsiteY18" fmla="*/ 1558831 h 6075887"/>
                <a:gd name="connsiteX19" fmla="*/ 4889791 w 7080716"/>
                <a:gd name="connsiteY19" fmla="*/ 2023821 h 6075887"/>
                <a:gd name="connsiteX20" fmla="*/ 5845559 w 7080716"/>
                <a:gd name="connsiteY20" fmla="*/ 2542805 h 6075887"/>
                <a:gd name="connsiteX21" fmla="*/ 6495900 w 7080716"/>
                <a:gd name="connsiteY21" fmla="*/ 2791821 h 6075887"/>
                <a:gd name="connsiteX22" fmla="*/ 7060013 w 7080716"/>
                <a:gd name="connsiteY22" fmla="*/ 3594473 h 6075887"/>
                <a:gd name="connsiteX23" fmla="*/ 7077742 w 7080716"/>
                <a:gd name="connsiteY23" fmla="*/ 4018363 h 6075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716" h="6075887">
                  <a:moveTo>
                    <a:pt x="7077742" y="4018363"/>
                  </a:moveTo>
                  <a:cubicBezTo>
                    <a:pt x="7074519" y="4142468"/>
                    <a:pt x="7068072" y="4311702"/>
                    <a:pt x="7037449" y="4478518"/>
                  </a:cubicBezTo>
                  <a:cubicBezTo>
                    <a:pt x="6963308" y="4883873"/>
                    <a:pt x="6770704" y="5215088"/>
                    <a:pt x="6428206" y="5453627"/>
                  </a:cubicBezTo>
                  <a:cubicBezTo>
                    <a:pt x="6230767" y="5591432"/>
                    <a:pt x="6013181" y="5687331"/>
                    <a:pt x="5786730" y="5763083"/>
                  </a:cubicBezTo>
                  <a:cubicBezTo>
                    <a:pt x="5453903" y="5875100"/>
                    <a:pt x="5117047" y="5974223"/>
                    <a:pt x="4769715" y="6029828"/>
                  </a:cubicBezTo>
                  <a:cubicBezTo>
                    <a:pt x="4482823" y="6075763"/>
                    <a:pt x="4193514" y="6089463"/>
                    <a:pt x="3904205" y="6061257"/>
                  </a:cubicBezTo>
                  <a:cubicBezTo>
                    <a:pt x="3443244" y="6016128"/>
                    <a:pt x="3015324" y="5871877"/>
                    <a:pt x="2614804" y="5640590"/>
                  </a:cubicBezTo>
                  <a:cubicBezTo>
                    <a:pt x="2292454" y="5454433"/>
                    <a:pt x="2003144" y="5223953"/>
                    <a:pt x="1733982" y="4968490"/>
                  </a:cubicBezTo>
                  <a:cubicBezTo>
                    <a:pt x="1609877" y="4850832"/>
                    <a:pt x="1487384" y="4729951"/>
                    <a:pt x="1375367" y="4601011"/>
                  </a:cubicBezTo>
                  <a:cubicBezTo>
                    <a:pt x="1285109" y="4497859"/>
                    <a:pt x="1209357" y="4383424"/>
                    <a:pt x="1129575" y="4272214"/>
                  </a:cubicBezTo>
                  <a:cubicBezTo>
                    <a:pt x="866860" y="3903928"/>
                    <a:pt x="625903" y="3521944"/>
                    <a:pt x="424434" y="3116588"/>
                  </a:cubicBezTo>
                  <a:cubicBezTo>
                    <a:pt x="268900" y="2803909"/>
                    <a:pt x="139154" y="2482364"/>
                    <a:pt x="61790" y="2140673"/>
                  </a:cubicBezTo>
                  <a:cubicBezTo>
                    <a:pt x="9408" y="1911804"/>
                    <a:pt x="-14768" y="1680518"/>
                    <a:pt x="9408" y="1445203"/>
                  </a:cubicBezTo>
                  <a:cubicBezTo>
                    <a:pt x="49702" y="1044683"/>
                    <a:pt x="231830" y="723138"/>
                    <a:pt x="551763" y="479764"/>
                  </a:cubicBezTo>
                  <a:cubicBezTo>
                    <a:pt x="774990" y="310530"/>
                    <a:pt x="1028841" y="202543"/>
                    <a:pt x="1294780" y="120343"/>
                  </a:cubicBezTo>
                  <a:cubicBezTo>
                    <a:pt x="1589730" y="30085"/>
                    <a:pt x="1890322" y="-17461"/>
                    <a:pt x="2199778" y="5909"/>
                  </a:cubicBezTo>
                  <a:cubicBezTo>
                    <a:pt x="2476999" y="26056"/>
                    <a:pt x="2738909" y="101808"/>
                    <a:pt x="2987118" y="226719"/>
                  </a:cubicBezTo>
                  <a:cubicBezTo>
                    <a:pt x="3307051" y="387088"/>
                    <a:pt x="3579437" y="611122"/>
                    <a:pt x="3831676" y="861749"/>
                  </a:cubicBezTo>
                  <a:cubicBezTo>
                    <a:pt x="4053292" y="1081753"/>
                    <a:pt x="4251537" y="1321904"/>
                    <a:pt x="4453006" y="1558831"/>
                  </a:cubicBezTo>
                  <a:cubicBezTo>
                    <a:pt x="4590810" y="1721618"/>
                    <a:pt x="4733450" y="1878764"/>
                    <a:pt x="4889791" y="2023821"/>
                  </a:cubicBezTo>
                  <a:cubicBezTo>
                    <a:pt x="5163788" y="2278478"/>
                    <a:pt x="5478080" y="2455770"/>
                    <a:pt x="5845559" y="2542805"/>
                  </a:cubicBezTo>
                  <a:cubicBezTo>
                    <a:pt x="6072816" y="2595993"/>
                    <a:pt x="6292014" y="2674969"/>
                    <a:pt x="6495900" y="2791821"/>
                  </a:cubicBezTo>
                  <a:cubicBezTo>
                    <a:pt x="6810192" y="2970725"/>
                    <a:pt x="7000378" y="3236664"/>
                    <a:pt x="7060013" y="3594473"/>
                  </a:cubicBezTo>
                  <a:cubicBezTo>
                    <a:pt x="7080966" y="3720189"/>
                    <a:pt x="7084189" y="3846711"/>
                    <a:pt x="7077742" y="4018363"/>
                  </a:cubicBezTo>
                  <a:close/>
                </a:path>
              </a:pathLst>
            </a:custGeom>
            <a:solidFill>
              <a:schemeClr val="accent2">
                <a:lumMod val="40000"/>
                <a:lumOff val="60000"/>
              </a:schemeClr>
            </a:solidFill>
            <a:ln w="8053"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xmlns="" id="{63ECEDBF-A07C-4D14-A8D5-10C914BB54A5}"/>
                </a:ext>
              </a:extLst>
            </p:cNvPr>
            <p:cNvSpPr/>
            <p:nvPr/>
          </p:nvSpPr>
          <p:spPr>
            <a:xfrm>
              <a:off x="4809519" y="3527220"/>
              <a:ext cx="1332628" cy="1559405"/>
            </a:xfrm>
            <a:custGeom>
              <a:avLst/>
              <a:gdLst>
                <a:gd name="connsiteX0" fmla="*/ 2648913 w 2678454"/>
                <a:gd name="connsiteY0" fmla="*/ 3128408 h 3134255"/>
                <a:gd name="connsiteX1" fmla="*/ 2145241 w 2678454"/>
                <a:gd name="connsiteY1" fmla="*/ 2992216 h 3134255"/>
                <a:gd name="connsiteX2" fmla="*/ 1666551 w 2678454"/>
                <a:gd name="connsiteY2" fmla="*/ 2521584 h 3134255"/>
                <a:gd name="connsiteX3" fmla="*/ 1609333 w 2678454"/>
                <a:gd name="connsiteY3" fmla="*/ 2470814 h 3134255"/>
                <a:gd name="connsiteX4" fmla="*/ 753494 w 2678454"/>
                <a:gd name="connsiteY4" fmla="*/ 1612557 h 3134255"/>
                <a:gd name="connsiteX5" fmla="*/ 560083 w 2678454"/>
                <a:gd name="connsiteY5" fmla="*/ 1166908 h 3134255"/>
                <a:gd name="connsiteX6" fmla="*/ 524625 w 2678454"/>
                <a:gd name="connsiteY6" fmla="*/ 1033938 h 3134255"/>
                <a:gd name="connsiteX7" fmla="*/ 490778 w 2678454"/>
                <a:gd name="connsiteY7" fmla="*/ 806681 h 3134255"/>
                <a:gd name="connsiteX8" fmla="*/ 481914 w 2678454"/>
                <a:gd name="connsiteY8" fmla="*/ 620524 h 3134255"/>
                <a:gd name="connsiteX9" fmla="*/ 420667 w 2678454"/>
                <a:gd name="connsiteY9" fmla="*/ 480302 h 3134255"/>
                <a:gd name="connsiteX10" fmla="*/ 228869 w 2678454"/>
                <a:gd name="connsiteY10" fmla="*/ 332021 h 3134255"/>
                <a:gd name="connsiteX11" fmla="*/ 0 w 2678454"/>
                <a:gd name="connsiteY11" fmla="*/ 76558 h 3134255"/>
                <a:gd name="connsiteX12" fmla="*/ 22565 w 2678454"/>
                <a:gd name="connsiteY12" fmla="*/ 0 h 3134255"/>
                <a:gd name="connsiteX13" fmla="*/ 44323 w 2678454"/>
                <a:gd name="connsiteY13" fmla="*/ 20147 h 3134255"/>
                <a:gd name="connsiteX14" fmla="*/ 373926 w 2678454"/>
                <a:gd name="connsiteY14" fmla="*/ 353779 h 3134255"/>
                <a:gd name="connsiteX15" fmla="*/ 478690 w 2678454"/>
                <a:gd name="connsiteY15" fmla="*/ 441620 h 3134255"/>
                <a:gd name="connsiteX16" fmla="*/ 550413 w 2678454"/>
                <a:gd name="connsiteY16" fmla="*/ 614883 h 3134255"/>
                <a:gd name="connsiteX17" fmla="*/ 754300 w 2678454"/>
                <a:gd name="connsiteY17" fmla="*/ 1469917 h 3134255"/>
                <a:gd name="connsiteX18" fmla="*/ 1262001 w 2678454"/>
                <a:gd name="connsiteY18" fmla="*/ 2133152 h 3134255"/>
                <a:gd name="connsiteX19" fmla="*/ 1632704 w 2678454"/>
                <a:gd name="connsiteY19" fmla="*/ 2404732 h 3134255"/>
                <a:gd name="connsiteX20" fmla="*/ 1728603 w 2678454"/>
                <a:gd name="connsiteY20" fmla="*/ 2490961 h 3134255"/>
                <a:gd name="connsiteX21" fmla="*/ 1942966 w 2678454"/>
                <a:gd name="connsiteY21" fmla="*/ 2740783 h 3134255"/>
                <a:gd name="connsiteX22" fmla="*/ 2264510 w 2678454"/>
                <a:gd name="connsiteY22" fmla="*/ 2984157 h 3134255"/>
                <a:gd name="connsiteX23" fmla="*/ 2580413 w 2678454"/>
                <a:gd name="connsiteY23" fmla="*/ 3065550 h 3134255"/>
                <a:gd name="connsiteX24" fmla="*/ 2657778 w 2678454"/>
                <a:gd name="connsiteY24" fmla="*/ 3059103 h 3134255"/>
                <a:gd name="connsiteX25" fmla="*/ 2673895 w 2678454"/>
                <a:gd name="connsiteY25" fmla="*/ 3084085 h 3134255"/>
                <a:gd name="connsiteX26" fmla="*/ 2648913 w 2678454"/>
                <a:gd name="connsiteY26" fmla="*/ 3128408 h 3134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78454" h="3134255">
                  <a:moveTo>
                    <a:pt x="2648913" y="3128408"/>
                  </a:moveTo>
                  <a:cubicBezTo>
                    <a:pt x="2461950" y="3154197"/>
                    <a:pt x="2298357" y="3092144"/>
                    <a:pt x="2145241" y="2992216"/>
                  </a:cubicBezTo>
                  <a:cubicBezTo>
                    <a:pt x="1954248" y="2867305"/>
                    <a:pt x="1801132" y="2702906"/>
                    <a:pt x="1666551" y="2521584"/>
                  </a:cubicBezTo>
                  <a:cubicBezTo>
                    <a:pt x="1650433" y="2499826"/>
                    <a:pt x="1631898" y="2484514"/>
                    <a:pt x="1609333" y="2470814"/>
                  </a:cubicBezTo>
                  <a:cubicBezTo>
                    <a:pt x="1249913" y="2258869"/>
                    <a:pt x="963827" y="1973589"/>
                    <a:pt x="753494" y="1612557"/>
                  </a:cubicBezTo>
                  <a:cubicBezTo>
                    <a:pt x="671294" y="1471529"/>
                    <a:pt x="608436" y="1322442"/>
                    <a:pt x="560083" y="1166908"/>
                  </a:cubicBezTo>
                  <a:cubicBezTo>
                    <a:pt x="532684" y="1126614"/>
                    <a:pt x="528654" y="1080679"/>
                    <a:pt x="524625" y="1033938"/>
                  </a:cubicBezTo>
                  <a:cubicBezTo>
                    <a:pt x="512537" y="958186"/>
                    <a:pt x="497225" y="883240"/>
                    <a:pt x="490778" y="806681"/>
                  </a:cubicBezTo>
                  <a:cubicBezTo>
                    <a:pt x="485943" y="744629"/>
                    <a:pt x="480302" y="682577"/>
                    <a:pt x="481914" y="620524"/>
                  </a:cubicBezTo>
                  <a:cubicBezTo>
                    <a:pt x="483525" y="563307"/>
                    <a:pt x="461767" y="518984"/>
                    <a:pt x="420667" y="480302"/>
                  </a:cubicBezTo>
                  <a:cubicBezTo>
                    <a:pt x="361838" y="424696"/>
                    <a:pt x="291727" y="382791"/>
                    <a:pt x="228869" y="332021"/>
                  </a:cubicBezTo>
                  <a:cubicBezTo>
                    <a:pt x="138611" y="259492"/>
                    <a:pt x="58023" y="178099"/>
                    <a:pt x="0" y="76558"/>
                  </a:cubicBezTo>
                  <a:cubicBezTo>
                    <a:pt x="1612" y="49158"/>
                    <a:pt x="4029" y="22565"/>
                    <a:pt x="22565" y="0"/>
                  </a:cubicBezTo>
                  <a:cubicBezTo>
                    <a:pt x="34653" y="1612"/>
                    <a:pt x="39488" y="11282"/>
                    <a:pt x="44323" y="20147"/>
                  </a:cubicBezTo>
                  <a:cubicBezTo>
                    <a:pt x="122493" y="161981"/>
                    <a:pt x="243374" y="262715"/>
                    <a:pt x="373926" y="353779"/>
                  </a:cubicBezTo>
                  <a:cubicBezTo>
                    <a:pt x="411802" y="379567"/>
                    <a:pt x="447261" y="407773"/>
                    <a:pt x="478690" y="441620"/>
                  </a:cubicBezTo>
                  <a:cubicBezTo>
                    <a:pt x="525431" y="489972"/>
                    <a:pt x="550413" y="546384"/>
                    <a:pt x="550413" y="614883"/>
                  </a:cubicBezTo>
                  <a:cubicBezTo>
                    <a:pt x="550413" y="915475"/>
                    <a:pt x="619718" y="1199949"/>
                    <a:pt x="754300" y="1469917"/>
                  </a:cubicBezTo>
                  <a:cubicBezTo>
                    <a:pt x="880822" y="1723768"/>
                    <a:pt x="1054085" y="1942966"/>
                    <a:pt x="1262001" y="2133152"/>
                  </a:cubicBezTo>
                  <a:cubicBezTo>
                    <a:pt x="1375630" y="2237110"/>
                    <a:pt x="1498122" y="2328980"/>
                    <a:pt x="1632704" y="2404732"/>
                  </a:cubicBezTo>
                  <a:cubicBezTo>
                    <a:pt x="1671386" y="2426491"/>
                    <a:pt x="1702815" y="2454697"/>
                    <a:pt x="1728603" y="2490961"/>
                  </a:cubicBezTo>
                  <a:cubicBezTo>
                    <a:pt x="1791461" y="2581219"/>
                    <a:pt x="1865602" y="2663419"/>
                    <a:pt x="1942966" y="2740783"/>
                  </a:cubicBezTo>
                  <a:cubicBezTo>
                    <a:pt x="2038865" y="2836682"/>
                    <a:pt x="2144435" y="2920493"/>
                    <a:pt x="2264510" y="2984157"/>
                  </a:cubicBezTo>
                  <a:cubicBezTo>
                    <a:pt x="2362827" y="3036539"/>
                    <a:pt x="2467591" y="3067968"/>
                    <a:pt x="2580413" y="3065550"/>
                  </a:cubicBezTo>
                  <a:cubicBezTo>
                    <a:pt x="2606201" y="3064745"/>
                    <a:pt x="2631989" y="3055880"/>
                    <a:pt x="2657778" y="3059103"/>
                  </a:cubicBezTo>
                  <a:cubicBezTo>
                    <a:pt x="2673895" y="3060715"/>
                    <a:pt x="2685177" y="3066356"/>
                    <a:pt x="2673895" y="3084085"/>
                  </a:cubicBezTo>
                  <a:cubicBezTo>
                    <a:pt x="2666642" y="3098591"/>
                    <a:pt x="2673089" y="3123573"/>
                    <a:pt x="2648913" y="3128408"/>
                  </a:cubicBezTo>
                  <a:close/>
                </a:path>
              </a:pathLst>
            </a:custGeom>
            <a:solidFill>
              <a:srgbClr val="000000"/>
            </a:solidFill>
            <a:ln w="8053" cap="flat">
              <a:noFill/>
              <a:prstDash val="solid"/>
              <a:miter/>
            </a:ln>
          </p:spPr>
          <p:txBody>
            <a:bodyPr rtlCol="0" anchor="ctr"/>
            <a:lstStyle/>
            <a:p>
              <a:endParaRPr lang="en-US"/>
            </a:p>
          </p:txBody>
        </p:sp>
        <p:grpSp>
          <p:nvGrpSpPr>
            <p:cNvPr id="3" name="Group 34">
              <a:extLst>
                <a:ext uri="{FF2B5EF4-FFF2-40B4-BE49-F238E27FC236}">
                  <a16:creationId xmlns:a16="http://schemas.microsoft.com/office/drawing/2014/main" xmlns="" id="{679954AD-5D35-432C-B82E-6500A72641BF}"/>
                </a:ext>
              </a:extLst>
            </p:cNvPr>
            <p:cNvGrpSpPr/>
            <p:nvPr/>
          </p:nvGrpSpPr>
          <p:grpSpPr>
            <a:xfrm>
              <a:off x="4719746" y="2767266"/>
              <a:ext cx="2642080" cy="2314948"/>
              <a:chOff x="4719746" y="2767266"/>
              <a:chExt cx="2642080" cy="2314948"/>
            </a:xfrm>
          </p:grpSpPr>
          <p:sp>
            <p:nvSpPr>
              <p:cNvPr id="8" name="Freeform: Shape 7">
                <a:extLst>
                  <a:ext uri="{FF2B5EF4-FFF2-40B4-BE49-F238E27FC236}">
                    <a16:creationId xmlns:a16="http://schemas.microsoft.com/office/drawing/2014/main" xmlns="" id="{0193C117-5191-47A0-A9D9-30D3CF6DCDE1}"/>
                  </a:ext>
                </a:extLst>
              </p:cNvPr>
              <p:cNvSpPr/>
              <p:nvPr/>
            </p:nvSpPr>
            <p:spPr>
              <a:xfrm>
                <a:off x="4719746" y="2767266"/>
                <a:ext cx="2642080" cy="2314948"/>
              </a:xfrm>
              <a:custGeom>
                <a:avLst/>
                <a:gdLst>
                  <a:gd name="connsiteX0" fmla="*/ 4525716 w 5310327"/>
                  <a:gd name="connsiteY0" fmla="*/ 3156108 h 4652824"/>
                  <a:gd name="connsiteX1" fmla="*/ 4557951 w 5310327"/>
                  <a:gd name="connsiteY1" fmla="*/ 3172226 h 4652824"/>
                  <a:gd name="connsiteX2" fmla="*/ 4814220 w 5310327"/>
                  <a:gd name="connsiteY2" fmla="*/ 3203655 h 4652824"/>
                  <a:gd name="connsiteX3" fmla="*/ 4933489 w 5310327"/>
                  <a:gd name="connsiteY3" fmla="*/ 3131126 h 4652824"/>
                  <a:gd name="connsiteX4" fmla="*/ 5172028 w 5310327"/>
                  <a:gd name="connsiteY4" fmla="*/ 3005409 h 4652824"/>
                  <a:gd name="connsiteX5" fmla="*/ 5308222 w 5310327"/>
                  <a:gd name="connsiteY5" fmla="*/ 2755588 h 4652824"/>
                  <a:gd name="connsiteX6" fmla="*/ 5189758 w 5310327"/>
                  <a:gd name="connsiteY6" fmla="*/ 2592801 h 4652824"/>
                  <a:gd name="connsiteX7" fmla="*/ 4884331 w 5310327"/>
                  <a:gd name="connsiteY7" fmla="*/ 2579101 h 4652824"/>
                  <a:gd name="connsiteX8" fmla="*/ 4580516 w 5310327"/>
                  <a:gd name="connsiteY8" fmla="*/ 2710459 h 4652824"/>
                  <a:gd name="connsiteX9" fmla="*/ 4530552 w 5310327"/>
                  <a:gd name="connsiteY9" fmla="*/ 2715294 h 4652824"/>
                  <a:gd name="connsiteX10" fmla="*/ 4233990 w 5310327"/>
                  <a:gd name="connsiteY10" fmla="*/ 2637124 h 4652824"/>
                  <a:gd name="connsiteX11" fmla="*/ 3914057 w 5310327"/>
                  <a:gd name="connsiteY11" fmla="*/ 2550896 h 4652824"/>
                  <a:gd name="connsiteX12" fmla="*/ 3794787 w 5310327"/>
                  <a:gd name="connsiteY12" fmla="*/ 2513020 h 4652824"/>
                  <a:gd name="connsiteX13" fmla="*/ 3464379 w 5310327"/>
                  <a:gd name="connsiteY13" fmla="*/ 2425985 h 4652824"/>
                  <a:gd name="connsiteX14" fmla="*/ 3241957 w 5310327"/>
                  <a:gd name="connsiteY14" fmla="*/ 2474338 h 4652824"/>
                  <a:gd name="connsiteX15" fmla="*/ 3022758 w 5310327"/>
                  <a:gd name="connsiteY15" fmla="*/ 2647601 h 4652824"/>
                  <a:gd name="connsiteX16" fmla="*/ 2996971 w 5310327"/>
                  <a:gd name="connsiteY16" fmla="*/ 2645989 h 4652824"/>
                  <a:gd name="connsiteX17" fmla="*/ 2893013 w 5310327"/>
                  <a:gd name="connsiteY17" fmla="*/ 2558149 h 4652824"/>
                  <a:gd name="connsiteX18" fmla="*/ 2631103 w 5310327"/>
                  <a:gd name="connsiteY18" fmla="*/ 2417926 h 4652824"/>
                  <a:gd name="connsiteX19" fmla="*/ 2635132 w 5310327"/>
                  <a:gd name="connsiteY19" fmla="*/ 2412285 h 4652824"/>
                  <a:gd name="connsiteX20" fmla="*/ 2995359 w 5310327"/>
                  <a:gd name="connsiteY20" fmla="*/ 1753079 h 4652824"/>
                  <a:gd name="connsiteX21" fmla="*/ 3025176 w 5310327"/>
                  <a:gd name="connsiteY21" fmla="*/ 1692638 h 4652824"/>
                  <a:gd name="connsiteX22" fmla="*/ 3126716 w 5310327"/>
                  <a:gd name="connsiteY22" fmla="*/ 1519375 h 4652824"/>
                  <a:gd name="connsiteX23" fmla="*/ 3130746 w 5310327"/>
                  <a:gd name="connsiteY23" fmla="*/ 1263107 h 4652824"/>
                  <a:gd name="connsiteX24" fmla="*/ 2842243 w 5310327"/>
                  <a:gd name="connsiteY24" fmla="*/ 1110796 h 4652824"/>
                  <a:gd name="connsiteX25" fmla="*/ 2687514 w 5310327"/>
                  <a:gd name="connsiteY25" fmla="*/ 1253436 h 4652824"/>
                  <a:gd name="connsiteX26" fmla="*/ 2667367 w 5310327"/>
                  <a:gd name="connsiteY26" fmla="*/ 1334024 h 4652824"/>
                  <a:gd name="connsiteX27" fmla="*/ 2623850 w 5310327"/>
                  <a:gd name="connsiteY27" fmla="*/ 1293730 h 4652824"/>
                  <a:gd name="connsiteX28" fmla="*/ 2528757 w 5310327"/>
                  <a:gd name="connsiteY28" fmla="*/ 1322742 h 4652824"/>
                  <a:gd name="connsiteX29" fmla="*/ 2523922 w 5310327"/>
                  <a:gd name="connsiteY29" fmla="*/ 1365453 h 4652824"/>
                  <a:gd name="connsiteX30" fmla="*/ 2608539 w 5310327"/>
                  <a:gd name="connsiteY30" fmla="*/ 1666850 h 4652824"/>
                  <a:gd name="connsiteX31" fmla="*/ 2608539 w 5310327"/>
                  <a:gd name="connsiteY31" fmla="*/ 1695056 h 4652824"/>
                  <a:gd name="connsiteX32" fmla="*/ 2510222 w 5310327"/>
                  <a:gd name="connsiteY32" fmla="*/ 1794179 h 4652824"/>
                  <a:gd name="connsiteX33" fmla="*/ 2486851 w 5310327"/>
                  <a:gd name="connsiteY33" fmla="*/ 1797402 h 4652824"/>
                  <a:gd name="connsiteX34" fmla="*/ 2234612 w 5310327"/>
                  <a:gd name="connsiteY34" fmla="*/ 1803043 h 4652824"/>
                  <a:gd name="connsiteX35" fmla="*/ 2222524 w 5310327"/>
                  <a:gd name="connsiteY35" fmla="*/ 1719232 h 4652824"/>
                  <a:gd name="connsiteX36" fmla="*/ 2242671 w 5310327"/>
                  <a:gd name="connsiteY36" fmla="*/ 1683774 h 4652824"/>
                  <a:gd name="connsiteX37" fmla="*/ 2311170 w 5310327"/>
                  <a:gd name="connsiteY37" fmla="*/ 1502452 h 4652824"/>
                  <a:gd name="connsiteX38" fmla="*/ 2281353 w 5310327"/>
                  <a:gd name="connsiteY38" fmla="*/ 1462964 h 4652824"/>
                  <a:gd name="connsiteX39" fmla="*/ 2257983 w 5310327"/>
                  <a:gd name="connsiteY39" fmla="*/ 1391241 h 4652824"/>
                  <a:gd name="connsiteX40" fmla="*/ 2275712 w 5310327"/>
                  <a:gd name="connsiteY40" fmla="*/ 999585 h 4652824"/>
                  <a:gd name="connsiteX41" fmla="*/ 2253953 w 5310327"/>
                  <a:gd name="connsiteY41" fmla="*/ 855334 h 4652824"/>
                  <a:gd name="connsiteX42" fmla="*/ 2075049 w 5310327"/>
                  <a:gd name="connsiteY42" fmla="*/ 477378 h 4652824"/>
                  <a:gd name="connsiteX43" fmla="*/ 1577824 w 5310327"/>
                  <a:gd name="connsiteY43" fmla="*/ 59129 h 4652824"/>
                  <a:gd name="connsiteX44" fmla="*/ 979058 w 5310327"/>
                  <a:gd name="connsiteY44" fmla="*/ 1106 h 4652824"/>
                  <a:gd name="connsiteX45" fmla="*/ 675243 w 5310327"/>
                  <a:gd name="connsiteY45" fmla="*/ 60740 h 4652824"/>
                  <a:gd name="connsiteX46" fmla="*/ 96625 w 5310327"/>
                  <a:gd name="connsiteY46" fmla="*/ 589395 h 4652824"/>
                  <a:gd name="connsiteX47" fmla="*/ 13619 w 5310327"/>
                  <a:gd name="connsiteY47" fmla="*/ 1129331 h 4652824"/>
                  <a:gd name="connsiteX48" fmla="*/ 82119 w 5310327"/>
                  <a:gd name="connsiteY48" fmla="*/ 1396076 h 4652824"/>
                  <a:gd name="connsiteX49" fmla="*/ 181242 w 5310327"/>
                  <a:gd name="connsiteY49" fmla="*/ 1595933 h 4652824"/>
                  <a:gd name="connsiteX50" fmla="*/ 410110 w 5310327"/>
                  <a:gd name="connsiteY50" fmla="*/ 1851396 h 4652824"/>
                  <a:gd name="connsiteX51" fmla="*/ 601909 w 5310327"/>
                  <a:gd name="connsiteY51" fmla="*/ 1999677 h 4652824"/>
                  <a:gd name="connsiteX52" fmla="*/ 663155 w 5310327"/>
                  <a:gd name="connsiteY52" fmla="*/ 2139899 h 4652824"/>
                  <a:gd name="connsiteX53" fmla="*/ 672020 w 5310327"/>
                  <a:gd name="connsiteY53" fmla="*/ 2326056 h 4652824"/>
                  <a:gd name="connsiteX54" fmla="*/ 741325 w 5310327"/>
                  <a:gd name="connsiteY54" fmla="*/ 2686283 h 4652824"/>
                  <a:gd name="connsiteX55" fmla="*/ 934735 w 5310327"/>
                  <a:gd name="connsiteY55" fmla="*/ 3131932 h 4652824"/>
                  <a:gd name="connsiteX56" fmla="*/ 1789769 w 5310327"/>
                  <a:gd name="connsiteY56" fmla="*/ 3989384 h 4652824"/>
                  <a:gd name="connsiteX57" fmla="*/ 1846986 w 5310327"/>
                  <a:gd name="connsiteY57" fmla="*/ 4040154 h 4652824"/>
                  <a:gd name="connsiteX58" fmla="*/ 2325676 w 5310327"/>
                  <a:gd name="connsiteY58" fmla="*/ 4510785 h 4652824"/>
                  <a:gd name="connsiteX59" fmla="*/ 2829348 w 5310327"/>
                  <a:gd name="connsiteY59" fmla="*/ 4646978 h 4652824"/>
                  <a:gd name="connsiteX60" fmla="*/ 3099317 w 5310327"/>
                  <a:gd name="connsiteY60" fmla="*/ 4538990 h 4652824"/>
                  <a:gd name="connsiteX61" fmla="*/ 3432143 w 5310327"/>
                  <a:gd name="connsiteY61" fmla="*/ 4123159 h 4652824"/>
                  <a:gd name="connsiteX62" fmla="*/ 3624747 w 5310327"/>
                  <a:gd name="connsiteY62" fmla="*/ 3617069 h 4652824"/>
                  <a:gd name="connsiteX63" fmla="*/ 3726288 w 5310327"/>
                  <a:gd name="connsiteY63" fmla="*/ 3741174 h 4652824"/>
                  <a:gd name="connsiteX64" fmla="*/ 4067173 w 5310327"/>
                  <a:gd name="connsiteY64" fmla="*/ 3966013 h 4652824"/>
                  <a:gd name="connsiteX65" fmla="*/ 4145343 w 5310327"/>
                  <a:gd name="connsiteY65" fmla="*/ 4032095 h 4652824"/>
                  <a:gd name="connsiteX66" fmla="*/ 4308936 w 5310327"/>
                  <a:gd name="connsiteY66" fmla="*/ 4263381 h 4652824"/>
                  <a:gd name="connsiteX67" fmla="*/ 4491064 w 5310327"/>
                  <a:gd name="connsiteY67" fmla="*/ 4319793 h 4652824"/>
                  <a:gd name="connsiteX68" fmla="*/ 4986677 w 5310327"/>
                  <a:gd name="connsiteY68" fmla="*/ 4094953 h 4652824"/>
                  <a:gd name="connsiteX69" fmla="*/ 5137376 w 5310327"/>
                  <a:gd name="connsiteY69" fmla="*/ 3971654 h 4652824"/>
                  <a:gd name="connsiteX70" fmla="*/ 5117229 w 5310327"/>
                  <a:gd name="connsiteY70" fmla="*/ 3730697 h 4652824"/>
                  <a:gd name="connsiteX71" fmla="*/ 4981842 w 5310327"/>
                  <a:gd name="connsiteY71" fmla="*/ 3658169 h 4652824"/>
                  <a:gd name="connsiteX72" fmla="*/ 4454799 w 5310327"/>
                  <a:gd name="connsiteY72" fmla="*/ 3717803 h 4652824"/>
                  <a:gd name="connsiteX73" fmla="*/ 4413700 w 5310327"/>
                  <a:gd name="connsiteY73" fmla="*/ 3709745 h 4652824"/>
                  <a:gd name="connsiteX74" fmla="*/ 4071203 w 5310327"/>
                  <a:gd name="connsiteY74" fmla="*/ 3330983 h 4652824"/>
                  <a:gd name="connsiteX75" fmla="*/ 3929368 w 5310327"/>
                  <a:gd name="connsiteY75" fmla="*/ 3174643 h 4652824"/>
                  <a:gd name="connsiteX76" fmla="*/ 4525716 w 5310327"/>
                  <a:gd name="connsiteY76" fmla="*/ 3156108 h 4652824"/>
                  <a:gd name="connsiteX77" fmla="*/ 2093584 w 5310327"/>
                  <a:gd name="connsiteY77" fmla="*/ 2125394 h 4652824"/>
                  <a:gd name="connsiteX78" fmla="*/ 2087137 w 5310327"/>
                  <a:gd name="connsiteY78" fmla="*/ 2048835 h 4652824"/>
                  <a:gd name="connsiteX79" fmla="*/ 2148384 w 5310327"/>
                  <a:gd name="connsiteY79" fmla="*/ 1977918 h 4652824"/>
                  <a:gd name="connsiteX80" fmla="*/ 2167725 w 5310327"/>
                  <a:gd name="connsiteY80" fmla="*/ 2177775 h 4652824"/>
                  <a:gd name="connsiteX81" fmla="*/ 2093584 w 5310327"/>
                  <a:gd name="connsiteY81" fmla="*/ 2125394 h 4652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310327" h="4652824">
                    <a:moveTo>
                      <a:pt x="4525716" y="3156108"/>
                    </a:moveTo>
                    <a:cubicBezTo>
                      <a:pt x="4541834" y="3153691"/>
                      <a:pt x="4549087" y="3160138"/>
                      <a:pt x="4557951" y="3172226"/>
                    </a:cubicBezTo>
                    <a:cubicBezTo>
                      <a:pt x="4625645" y="3260066"/>
                      <a:pt x="4732021" y="3256037"/>
                      <a:pt x="4814220" y="3203655"/>
                    </a:cubicBezTo>
                    <a:cubicBezTo>
                      <a:pt x="4853708" y="3178673"/>
                      <a:pt x="4891584" y="3152079"/>
                      <a:pt x="4933489" y="3131126"/>
                    </a:cubicBezTo>
                    <a:cubicBezTo>
                      <a:pt x="5013271" y="3090026"/>
                      <a:pt x="5097082" y="3056180"/>
                      <a:pt x="5172028" y="3005409"/>
                    </a:cubicBezTo>
                    <a:cubicBezTo>
                      <a:pt x="5260675" y="2945775"/>
                      <a:pt x="5322727" y="2870828"/>
                      <a:pt x="5308222" y="2755588"/>
                    </a:cubicBezTo>
                    <a:cubicBezTo>
                      <a:pt x="5298551" y="2680642"/>
                      <a:pt x="5267122" y="2621007"/>
                      <a:pt x="5189758" y="2592801"/>
                    </a:cubicBezTo>
                    <a:cubicBezTo>
                      <a:pt x="5089023" y="2555731"/>
                      <a:pt x="4987483" y="2553313"/>
                      <a:pt x="4884331" y="2579101"/>
                    </a:cubicBezTo>
                    <a:cubicBezTo>
                      <a:pt x="4776344" y="2606501"/>
                      <a:pt x="4678833" y="2658883"/>
                      <a:pt x="4580516" y="2710459"/>
                    </a:cubicBezTo>
                    <a:cubicBezTo>
                      <a:pt x="4563592" y="2719324"/>
                      <a:pt x="4549087" y="2720935"/>
                      <a:pt x="4530552" y="2715294"/>
                    </a:cubicBezTo>
                    <a:cubicBezTo>
                      <a:pt x="4431429" y="2688700"/>
                      <a:pt x="4332306" y="2663718"/>
                      <a:pt x="4233990" y="2637124"/>
                    </a:cubicBezTo>
                    <a:cubicBezTo>
                      <a:pt x="4127614" y="2608919"/>
                      <a:pt x="4020433" y="2579101"/>
                      <a:pt x="3914057" y="2550896"/>
                    </a:cubicBezTo>
                    <a:cubicBezTo>
                      <a:pt x="3877793" y="2527525"/>
                      <a:pt x="3834275" y="2526719"/>
                      <a:pt x="3794787" y="2513020"/>
                    </a:cubicBezTo>
                    <a:cubicBezTo>
                      <a:pt x="3685188" y="2482396"/>
                      <a:pt x="3574783" y="2454191"/>
                      <a:pt x="3464379" y="2425985"/>
                    </a:cubicBezTo>
                    <a:cubicBezTo>
                      <a:pt x="3382179" y="2405032"/>
                      <a:pt x="3308844" y="2426791"/>
                      <a:pt x="3241957" y="2474338"/>
                    </a:cubicBezTo>
                    <a:cubicBezTo>
                      <a:pt x="3229063" y="2497708"/>
                      <a:pt x="3053382" y="2620201"/>
                      <a:pt x="3022758" y="2647601"/>
                    </a:cubicBezTo>
                    <a:cubicBezTo>
                      <a:pt x="3012282" y="2656465"/>
                      <a:pt x="3007447" y="2659689"/>
                      <a:pt x="2996971" y="2645989"/>
                    </a:cubicBezTo>
                    <a:cubicBezTo>
                      <a:pt x="2968765" y="2609725"/>
                      <a:pt x="2931695" y="2583131"/>
                      <a:pt x="2893013" y="2558149"/>
                    </a:cubicBezTo>
                    <a:cubicBezTo>
                      <a:pt x="2809202" y="2504155"/>
                      <a:pt x="2718943" y="2463055"/>
                      <a:pt x="2631103" y="2417926"/>
                    </a:cubicBezTo>
                    <a:cubicBezTo>
                      <a:pt x="2632715" y="2415509"/>
                      <a:pt x="2633521" y="2413091"/>
                      <a:pt x="2635132" y="2412285"/>
                    </a:cubicBezTo>
                    <a:cubicBezTo>
                      <a:pt x="2826931" y="2231769"/>
                      <a:pt x="2940559" y="2008542"/>
                      <a:pt x="2995359" y="1753079"/>
                    </a:cubicBezTo>
                    <a:cubicBezTo>
                      <a:pt x="3000194" y="1729709"/>
                      <a:pt x="3010670" y="1711174"/>
                      <a:pt x="3025176" y="1692638"/>
                    </a:cubicBezTo>
                    <a:cubicBezTo>
                      <a:pt x="3067082" y="1639450"/>
                      <a:pt x="3102540" y="1583039"/>
                      <a:pt x="3126716" y="1519375"/>
                    </a:cubicBezTo>
                    <a:cubicBezTo>
                      <a:pt x="3158952" y="1434758"/>
                      <a:pt x="3169428" y="1349335"/>
                      <a:pt x="3130746" y="1263107"/>
                    </a:cubicBezTo>
                    <a:cubicBezTo>
                      <a:pt x="3078364" y="1146255"/>
                      <a:pt x="2940559" y="1095485"/>
                      <a:pt x="2842243" y="1110796"/>
                    </a:cubicBezTo>
                    <a:cubicBezTo>
                      <a:pt x="2732643" y="1127720"/>
                      <a:pt x="2706855" y="1164790"/>
                      <a:pt x="2687514" y="1253436"/>
                    </a:cubicBezTo>
                    <a:cubicBezTo>
                      <a:pt x="2681873" y="1279224"/>
                      <a:pt x="2674620" y="1305012"/>
                      <a:pt x="2667367" y="1334024"/>
                    </a:cubicBezTo>
                    <a:cubicBezTo>
                      <a:pt x="2651250" y="1318712"/>
                      <a:pt x="2638356" y="1305818"/>
                      <a:pt x="2623850" y="1293730"/>
                    </a:cubicBezTo>
                    <a:cubicBezTo>
                      <a:pt x="2583556" y="1260689"/>
                      <a:pt x="2543263" y="1272777"/>
                      <a:pt x="2528757" y="1322742"/>
                    </a:cubicBezTo>
                    <a:cubicBezTo>
                      <a:pt x="2524727" y="1336441"/>
                      <a:pt x="2523922" y="1351753"/>
                      <a:pt x="2523922" y="1365453"/>
                    </a:cubicBezTo>
                    <a:cubicBezTo>
                      <a:pt x="2525533" y="1473440"/>
                      <a:pt x="2553739" y="1573369"/>
                      <a:pt x="2608539" y="1666850"/>
                    </a:cubicBezTo>
                    <a:cubicBezTo>
                      <a:pt x="2614180" y="1677327"/>
                      <a:pt x="2620627" y="1682968"/>
                      <a:pt x="2608539" y="1695056"/>
                    </a:cubicBezTo>
                    <a:cubicBezTo>
                      <a:pt x="2574692" y="1727291"/>
                      <a:pt x="2542457" y="1761138"/>
                      <a:pt x="2510222" y="1794179"/>
                    </a:cubicBezTo>
                    <a:cubicBezTo>
                      <a:pt x="2502163" y="1802237"/>
                      <a:pt x="2497328" y="1803849"/>
                      <a:pt x="2486851" y="1797402"/>
                    </a:cubicBezTo>
                    <a:cubicBezTo>
                      <a:pt x="2402235" y="1745020"/>
                      <a:pt x="2317618" y="1744214"/>
                      <a:pt x="2234612" y="1803043"/>
                    </a:cubicBezTo>
                    <a:cubicBezTo>
                      <a:pt x="2224942" y="1774838"/>
                      <a:pt x="2229777" y="1745826"/>
                      <a:pt x="2222524" y="1719232"/>
                    </a:cubicBezTo>
                    <a:cubicBezTo>
                      <a:pt x="2217689" y="1699891"/>
                      <a:pt x="2223330" y="1691832"/>
                      <a:pt x="2242671" y="1683774"/>
                    </a:cubicBezTo>
                    <a:cubicBezTo>
                      <a:pt x="2313588" y="1655568"/>
                      <a:pt x="2363552" y="1590292"/>
                      <a:pt x="2311170" y="1502452"/>
                    </a:cubicBezTo>
                    <a:cubicBezTo>
                      <a:pt x="2303112" y="1487946"/>
                      <a:pt x="2294247" y="1472634"/>
                      <a:pt x="2281353" y="1462964"/>
                    </a:cubicBezTo>
                    <a:cubicBezTo>
                      <a:pt x="2256371" y="1443623"/>
                      <a:pt x="2254759" y="1419447"/>
                      <a:pt x="2257983" y="1391241"/>
                    </a:cubicBezTo>
                    <a:cubicBezTo>
                      <a:pt x="2272489" y="1261495"/>
                      <a:pt x="2280547" y="1130943"/>
                      <a:pt x="2275712" y="999585"/>
                    </a:cubicBezTo>
                    <a:cubicBezTo>
                      <a:pt x="2274100" y="950427"/>
                      <a:pt x="2269265" y="902075"/>
                      <a:pt x="2253953" y="855334"/>
                    </a:cubicBezTo>
                    <a:cubicBezTo>
                      <a:pt x="2208824" y="723170"/>
                      <a:pt x="2150801" y="595842"/>
                      <a:pt x="2075049" y="477378"/>
                    </a:cubicBezTo>
                    <a:cubicBezTo>
                      <a:pt x="1952556" y="286386"/>
                      <a:pt x="1792993" y="138910"/>
                      <a:pt x="1577824" y="59129"/>
                    </a:cubicBezTo>
                    <a:cubicBezTo>
                      <a:pt x="1523024" y="38982"/>
                      <a:pt x="1062063" y="-7759"/>
                      <a:pt x="979058" y="1106"/>
                    </a:cubicBezTo>
                    <a:cubicBezTo>
                      <a:pt x="875906" y="12388"/>
                      <a:pt x="772754" y="22059"/>
                      <a:pt x="675243" y="60740"/>
                    </a:cubicBezTo>
                    <a:cubicBezTo>
                      <a:pt x="414945" y="163087"/>
                      <a:pt x="223147" y="341991"/>
                      <a:pt x="96625" y="589395"/>
                    </a:cubicBezTo>
                    <a:cubicBezTo>
                      <a:pt x="9590" y="759435"/>
                      <a:pt x="-20227" y="939951"/>
                      <a:pt x="13619" y="1129331"/>
                    </a:cubicBezTo>
                    <a:cubicBezTo>
                      <a:pt x="29737" y="1220395"/>
                      <a:pt x="55525" y="1308236"/>
                      <a:pt x="82119" y="1396076"/>
                    </a:cubicBezTo>
                    <a:cubicBezTo>
                      <a:pt x="115160" y="1469411"/>
                      <a:pt x="153036" y="1554028"/>
                      <a:pt x="181242" y="1595933"/>
                    </a:cubicBezTo>
                    <a:cubicBezTo>
                      <a:pt x="239265" y="1697474"/>
                      <a:pt x="319852" y="1778867"/>
                      <a:pt x="410110" y="1851396"/>
                    </a:cubicBezTo>
                    <a:cubicBezTo>
                      <a:pt x="472968" y="1902166"/>
                      <a:pt x="543080" y="1943266"/>
                      <a:pt x="601909" y="1999677"/>
                    </a:cubicBezTo>
                    <a:cubicBezTo>
                      <a:pt x="642202" y="2038359"/>
                      <a:pt x="663961" y="2082682"/>
                      <a:pt x="663155" y="2139899"/>
                    </a:cubicBezTo>
                    <a:cubicBezTo>
                      <a:pt x="661543" y="2201952"/>
                      <a:pt x="666379" y="2264004"/>
                      <a:pt x="672020" y="2326056"/>
                    </a:cubicBezTo>
                    <a:cubicBezTo>
                      <a:pt x="678467" y="2402615"/>
                      <a:pt x="714731" y="2645989"/>
                      <a:pt x="741325" y="2686283"/>
                    </a:cubicBezTo>
                    <a:cubicBezTo>
                      <a:pt x="789678" y="2841817"/>
                      <a:pt x="852536" y="2990904"/>
                      <a:pt x="934735" y="3131932"/>
                    </a:cubicBezTo>
                    <a:cubicBezTo>
                      <a:pt x="1145069" y="3492964"/>
                      <a:pt x="1430349" y="3778244"/>
                      <a:pt x="1789769" y="3989384"/>
                    </a:cubicBezTo>
                    <a:cubicBezTo>
                      <a:pt x="1812334" y="4003083"/>
                      <a:pt x="1830869" y="4018395"/>
                      <a:pt x="1846986" y="4040154"/>
                    </a:cubicBezTo>
                    <a:cubicBezTo>
                      <a:pt x="1981567" y="4222281"/>
                      <a:pt x="2134684" y="4385874"/>
                      <a:pt x="2325676" y="4510785"/>
                    </a:cubicBezTo>
                    <a:cubicBezTo>
                      <a:pt x="2478793" y="4610713"/>
                      <a:pt x="2642385" y="4672766"/>
                      <a:pt x="2829348" y="4646978"/>
                    </a:cubicBezTo>
                    <a:cubicBezTo>
                      <a:pt x="2853525" y="4642143"/>
                      <a:pt x="3026788" y="4589761"/>
                      <a:pt x="3099317" y="4538990"/>
                    </a:cubicBezTo>
                    <a:cubicBezTo>
                      <a:pt x="3250822" y="4434227"/>
                      <a:pt x="3349138" y="4283528"/>
                      <a:pt x="3432143" y="4123159"/>
                    </a:cubicBezTo>
                    <a:cubicBezTo>
                      <a:pt x="3515149" y="3963595"/>
                      <a:pt x="3574783" y="3794362"/>
                      <a:pt x="3624747" y="3617069"/>
                    </a:cubicBezTo>
                    <a:cubicBezTo>
                      <a:pt x="3660206" y="3660586"/>
                      <a:pt x="3693247" y="3700880"/>
                      <a:pt x="3726288" y="3741174"/>
                    </a:cubicBezTo>
                    <a:cubicBezTo>
                      <a:pt x="3817352" y="3850773"/>
                      <a:pt x="3926145" y="3935390"/>
                      <a:pt x="4067173" y="3966013"/>
                    </a:cubicBezTo>
                    <a:cubicBezTo>
                      <a:pt x="4109079" y="3974877"/>
                      <a:pt x="4128420" y="3995831"/>
                      <a:pt x="4145343" y="4032095"/>
                    </a:cubicBezTo>
                    <a:cubicBezTo>
                      <a:pt x="4185637" y="4119129"/>
                      <a:pt x="4232378" y="4202135"/>
                      <a:pt x="4308936" y="4263381"/>
                    </a:cubicBezTo>
                    <a:cubicBezTo>
                      <a:pt x="4362124" y="4306898"/>
                      <a:pt x="4417729" y="4333492"/>
                      <a:pt x="4491064" y="4319793"/>
                    </a:cubicBezTo>
                    <a:cubicBezTo>
                      <a:pt x="4675609" y="4285140"/>
                      <a:pt x="4836784" y="4203746"/>
                      <a:pt x="4986677" y="4094953"/>
                    </a:cubicBezTo>
                    <a:cubicBezTo>
                      <a:pt x="5039059" y="4056271"/>
                      <a:pt x="5096276" y="4024036"/>
                      <a:pt x="5137376" y="3971654"/>
                    </a:cubicBezTo>
                    <a:cubicBezTo>
                      <a:pt x="5200234" y="3890261"/>
                      <a:pt x="5193787" y="3799197"/>
                      <a:pt x="5117229" y="3730697"/>
                    </a:cubicBezTo>
                    <a:cubicBezTo>
                      <a:pt x="5077741" y="3695239"/>
                      <a:pt x="5031806" y="3672674"/>
                      <a:pt x="4981842" y="3658169"/>
                    </a:cubicBezTo>
                    <a:cubicBezTo>
                      <a:pt x="4798103" y="3605787"/>
                      <a:pt x="4623227" y="3633992"/>
                      <a:pt x="4454799" y="3717803"/>
                    </a:cubicBezTo>
                    <a:cubicBezTo>
                      <a:pt x="4436264" y="3727474"/>
                      <a:pt x="4427400" y="3724250"/>
                      <a:pt x="4413700" y="3709745"/>
                    </a:cubicBezTo>
                    <a:cubicBezTo>
                      <a:pt x="4300071" y="3583222"/>
                      <a:pt x="4185637" y="3457506"/>
                      <a:pt x="4071203" y="3330983"/>
                    </a:cubicBezTo>
                    <a:cubicBezTo>
                      <a:pt x="4024462" y="3279407"/>
                      <a:pt x="3978527" y="3228637"/>
                      <a:pt x="3929368" y="3174643"/>
                    </a:cubicBezTo>
                    <a:cubicBezTo>
                      <a:pt x="4131643" y="3186731"/>
                      <a:pt x="4329889" y="3184314"/>
                      <a:pt x="4525716" y="3156108"/>
                    </a:cubicBezTo>
                    <a:close/>
                    <a:moveTo>
                      <a:pt x="2093584" y="2125394"/>
                    </a:moveTo>
                    <a:cubicBezTo>
                      <a:pt x="2066990" y="2103635"/>
                      <a:pt x="2066184" y="2075429"/>
                      <a:pt x="2087137" y="2048835"/>
                    </a:cubicBezTo>
                    <a:cubicBezTo>
                      <a:pt x="2105672" y="2026271"/>
                      <a:pt x="2124207" y="2005318"/>
                      <a:pt x="2148384" y="1977918"/>
                    </a:cubicBezTo>
                    <a:cubicBezTo>
                      <a:pt x="2141131" y="2048835"/>
                      <a:pt x="2152413" y="2110888"/>
                      <a:pt x="2167725" y="2177775"/>
                    </a:cubicBezTo>
                    <a:cubicBezTo>
                      <a:pt x="2141131" y="2159240"/>
                      <a:pt x="2116149" y="2143929"/>
                      <a:pt x="2093584" y="2125394"/>
                    </a:cubicBezTo>
                    <a:close/>
                  </a:path>
                </a:pathLst>
              </a:custGeom>
              <a:solidFill>
                <a:srgbClr val="000000"/>
              </a:solidFill>
              <a:ln w="8053"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xmlns="" id="{D020FCFC-F3D0-49EC-9F44-EAD5118D0D33}"/>
                  </a:ext>
                </a:extLst>
              </p:cNvPr>
              <p:cNvSpPr/>
              <p:nvPr/>
            </p:nvSpPr>
            <p:spPr>
              <a:xfrm>
                <a:off x="4750560" y="2797846"/>
                <a:ext cx="2580949" cy="2258688"/>
              </a:xfrm>
              <a:custGeom>
                <a:avLst/>
                <a:gdLst>
                  <a:gd name="connsiteX0" fmla="*/ 536694 w 2580949"/>
                  <a:gd name="connsiteY0" fmla="*/ 719450 h 2258688"/>
                  <a:gd name="connsiteX1" fmla="*/ 520054 w 2580949"/>
                  <a:gd name="connsiteY1" fmla="*/ 722558 h 2258688"/>
                  <a:gd name="connsiteX2" fmla="*/ 488379 w 2580949"/>
                  <a:gd name="connsiteY2" fmla="*/ 734185 h 2258688"/>
                  <a:gd name="connsiteX3" fmla="*/ 443072 w 2580949"/>
                  <a:gd name="connsiteY3" fmla="*/ 878929 h 2258688"/>
                  <a:gd name="connsiteX4" fmla="*/ 587013 w 2580949"/>
                  <a:gd name="connsiteY4" fmla="*/ 958318 h 2258688"/>
                  <a:gd name="connsiteX5" fmla="*/ 609868 w 2580949"/>
                  <a:gd name="connsiteY5" fmla="*/ 946289 h 2258688"/>
                  <a:gd name="connsiteX6" fmla="*/ 596235 w 2580949"/>
                  <a:gd name="connsiteY6" fmla="*/ 929048 h 2258688"/>
                  <a:gd name="connsiteX7" fmla="*/ 580999 w 2580949"/>
                  <a:gd name="connsiteY7" fmla="*/ 926242 h 2258688"/>
                  <a:gd name="connsiteX8" fmla="*/ 475950 w 2580949"/>
                  <a:gd name="connsiteY8" fmla="*/ 872915 h 2258688"/>
                  <a:gd name="connsiteX9" fmla="*/ 491587 w 2580949"/>
                  <a:gd name="connsiteY9" fmla="*/ 767465 h 2258688"/>
                  <a:gd name="connsiteX10" fmla="*/ 528474 w 2580949"/>
                  <a:gd name="connsiteY10" fmla="*/ 751827 h 2258688"/>
                  <a:gd name="connsiteX11" fmla="*/ 548522 w 2580949"/>
                  <a:gd name="connsiteY11" fmla="*/ 730176 h 2258688"/>
                  <a:gd name="connsiteX12" fmla="*/ 536694 w 2580949"/>
                  <a:gd name="connsiteY12" fmla="*/ 719450 h 2258688"/>
                  <a:gd name="connsiteX13" fmla="*/ 977541 w 2580949"/>
                  <a:gd name="connsiteY13" fmla="*/ 678453 h 2258688"/>
                  <a:gd name="connsiteX14" fmla="*/ 955890 w 2580949"/>
                  <a:gd name="connsiteY14" fmla="*/ 691684 h 2258688"/>
                  <a:gd name="connsiteX15" fmla="*/ 899355 w 2580949"/>
                  <a:gd name="connsiteY15" fmla="*/ 731379 h 2258688"/>
                  <a:gd name="connsiteX16" fmla="*/ 852043 w 2580949"/>
                  <a:gd name="connsiteY16" fmla="*/ 726968 h 2258688"/>
                  <a:gd name="connsiteX17" fmla="*/ 832396 w 2580949"/>
                  <a:gd name="connsiteY17" fmla="*/ 739398 h 2258688"/>
                  <a:gd name="connsiteX18" fmla="*/ 847632 w 2580949"/>
                  <a:gd name="connsiteY18" fmla="*/ 756639 h 2258688"/>
                  <a:gd name="connsiteX19" fmla="*/ 886525 w 2580949"/>
                  <a:gd name="connsiteY19" fmla="*/ 761450 h 2258688"/>
                  <a:gd name="connsiteX20" fmla="*/ 983956 w 2580949"/>
                  <a:gd name="connsiteY20" fmla="*/ 703312 h 2258688"/>
                  <a:gd name="connsiteX21" fmla="*/ 977541 w 2580949"/>
                  <a:gd name="connsiteY21" fmla="*/ 678453 h 2258688"/>
                  <a:gd name="connsiteX22" fmla="*/ 1378492 w 2580949"/>
                  <a:gd name="connsiteY22" fmla="*/ 556563 h 2258688"/>
                  <a:gd name="connsiteX23" fmla="*/ 1361251 w 2580949"/>
                  <a:gd name="connsiteY23" fmla="*/ 588639 h 2258688"/>
                  <a:gd name="connsiteX24" fmla="*/ 1365261 w 2580949"/>
                  <a:gd name="connsiteY24" fmla="*/ 611494 h 2258688"/>
                  <a:gd name="connsiteX25" fmla="*/ 1388115 w 2580949"/>
                  <a:gd name="connsiteY25" fmla="*/ 602673 h 2258688"/>
                  <a:gd name="connsiteX26" fmla="*/ 1405757 w 2580949"/>
                  <a:gd name="connsiteY26" fmla="*/ 570196 h 2258688"/>
                  <a:gd name="connsiteX27" fmla="*/ 1429413 w 2580949"/>
                  <a:gd name="connsiteY27" fmla="*/ 559771 h 2258688"/>
                  <a:gd name="connsiteX28" fmla="*/ 1452267 w 2580949"/>
                  <a:gd name="connsiteY28" fmla="*/ 567389 h 2258688"/>
                  <a:gd name="connsiteX29" fmla="*/ 1414979 w 2580949"/>
                  <a:gd name="connsiteY29" fmla="*/ 612697 h 2258688"/>
                  <a:gd name="connsiteX30" fmla="*/ 1411771 w 2580949"/>
                  <a:gd name="connsiteY30" fmla="*/ 639159 h 2258688"/>
                  <a:gd name="connsiteX31" fmla="*/ 1438635 w 2580949"/>
                  <a:gd name="connsiteY31" fmla="*/ 631541 h 2258688"/>
                  <a:gd name="connsiteX32" fmla="*/ 1477126 w 2580949"/>
                  <a:gd name="connsiteY32" fmla="*/ 585031 h 2258688"/>
                  <a:gd name="connsiteX33" fmla="*/ 1479933 w 2580949"/>
                  <a:gd name="connsiteY33" fmla="*/ 586635 h 2258688"/>
                  <a:gd name="connsiteX34" fmla="*/ 1480334 w 2580949"/>
                  <a:gd name="connsiteY34" fmla="*/ 629937 h 2258688"/>
                  <a:gd name="connsiteX35" fmla="*/ 1462291 w 2580949"/>
                  <a:gd name="connsiteY35" fmla="*/ 649183 h 2258688"/>
                  <a:gd name="connsiteX36" fmla="*/ 1462291 w 2580949"/>
                  <a:gd name="connsiteY36" fmla="*/ 671235 h 2258688"/>
                  <a:gd name="connsiteX37" fmla="*/ 1484344 w 2580949"/>
                  <a:gd name="connsiteY37" fmla="*/ 669632 h 2258688"/>
                  <a:gd name="connsiteX38" fmla="*/ 1506797 w 2580949"/>
                  <a:gd name="connsiteY38" fmla="*/ 645574 h 2258688"/>
                  <a:gd name="connsiteX39" fmla="*/ 1485947 w 2580949"/>
                  <a:gd name="connsiteY39" fmla="*/ 739397 h 2258688"/>
                  <a:gd name="connsiteX40" fmla="*/ 1447055 w 2580949"/>
                  <a:gd name="connsiteY40" fmla="*/ 798738 h 2258688"/>
                  <a:gd name="connsiteX41" fmla="*/ 1429413 w 2580949"/>
                  <a:gd name="connsiteY41" fmla="*/ 837230 h 2258688"/>
                  <a:gd name="connsiteX42" fmla="*/ 1261815 w 2580949"/>
                  <a:gd name="connsiteY42" fmla="*/ 1147967 h 2258688"/>
                  <a:gd name="connsiteX43" fmla="*/ 1229338 w 2580949"/>
                  <a:gd name="connsiteY43" fmla="*/ 1152378 h 2258688"/>
                  <a:gd name="connsiteX44" fmla="*/ 1224527 w 2580949"/>
                  <a:gd name="connsiteY44" fmla="*/ 1122707 h 2258688"/>
                  <a:gd name="connsiteX45" fmla="*/ 1289882 w 2580949"/>
                  <a:gd name="connsiteY45" fmla="*/ 1031290 h 2258688"/>
                  <a:gd name="connsiteX46" fmla="*/ 1255400 w 2580949"/>
                  <a:gd name="connsiteY46" fmla="*/ 901783 h 2258688"/>
                  <a:gd name="connsiteX47" fmla="*/ 1252594 w 2580949"/>
                  <a:gd name="connsiteY47" fmla="*/ 871711 h 2258688"/>
                  <a:gd name="connsiteX48" fmla="*/ 1297901 w 2580949"/>
                  <a:gd name="connsiteY48" fmla="*/ 827206 h 2258688"/>
                  <a:gd name="connsiteX49" fmla="*/ 1299505 w 2580949"/>
                  <a:gd name="connsiteY49" fmla="*/ 795531 h 2258688"/>
                  <a:gd name="connsiteX50" fmla="*/ 1254197 w 2580949"/>
                  <a:gd name="connsiteY50" fmla="*/ 643570 h 2258688"/>
                  <a:gd name="connsiteX51" fmla="*/ 1257806 w 2580949"/>
                  <a:gd name="connsiteY51" fmla="*/ 641565 h 2258688"/>
                  <a:gd name="connsiteX52" fmla="*/ 1275047 w 2580949"/>
                  <a:gd name="connsiteY52" fmla="*/ 660009 h 2258688"/>
                  <a:gd name="connsiteX53" fmla="*/ 1322359 w 2580949"/>
                  <a:gd name="connsiteY53" fmla="*/ 649985 h 2258688"/>
                  <a:gd name="connsiteX54" fmla="*/ 1335991 w 2580949"/>
                  <a:gd name="connsiteY54" fmla="*/ 597861 h 2258688"/>
                  <a:gd name="connsiteX55" fmla="*/ 1378492 w 2580949"/>
                  <a:gd name="connsiteY55" fmla="*/ 556563 h 2258688"/>
                  <a:gd name="connsiteX56" fmla="*/ 538549 w 2580949"/>
                  <a:gd name="connsiteY56" fmla="*/ 42 h 2258688"/>
                  <a:gd name="connsiteX57" fmla="*/ 629113 w 2580949"/>
                  <a:gd name="connsiteY57" fmla="*/ 4453 h 2258688"/>
                  <a:gd name="connsiteX58" fmla="*/ 939050 w 2580949"/>
                  <a:gd name="connsiteY58" fmla="*/ 174857 h 2258688"/>
                  <a:gd name="connsiteX59" fmla="*/ 1062543 w 2580949"/>
                  <a:gd name="connsiteY59" fmla="*/ 410617 h 2258688"/>
                  <a:gd name="connsiteX60" fmla="*/ 1071765 w 2580949"/>
                  <a:gd name="connsiteY60" fmla="*/ 532106 h 2258688"/>
                  <a:gd name="connsiteX61" fmla="*/ 1061340 w 2580949"/>
                  <a:gd name="connsiteY61" fmla="*/ 680458 h 2258688"/>
                  <a:gd name="connsiteX62" fmla="*/ 1073770 w 2580949"/>
                  <a:gd name="connsiteY62" fmla="*/ 712935 h 2258688"/>
                  <a:gd name="connsiteX63" fmla="*/ 1093817 w 2580949"/>
                  <a:gd name="connsiteY63" fmla="*/ 738195 h 2258688"/>
                  <a:gd name="connsiteX64" fmla="*/ 1072567 w 2580949"/>
                  <a:gd name="connsiteY64" fmla="*/ 783102 h 2258688"/>
                  <a:gd name="connsiteX65" fmla="*/ 1057330 w 2580949"/>
                  <a:gd name="connsiteY65" fmla="*/ 785908 h 2258688"/>
                  <a:gd name="connsiteX66" fmla="*/ 1042094 w 2580949"/>
                  <a:gd name="connsiteY66" fmla="*/ 805154 h 2258688"/>
                  <a:gd name="connsiteX67" fmla="*/ 1046906 w 2580949"/>
                  <a:gd name="connsiteY67" fmla="*/ 852867 h 2258688"/>
                  <a:gd name="connsiteX68" fmla="*/ 1038887 w 2580949"/>
                  <a:gd name="connsiteY68" fmla="*/ 864896 h 2258688"/>
                  <a:gd name="connsiteX69" fmla="*/ 1016834 w 2580949"/>
                  <a:gd name="connsiteY69" fmla="*/ 900581 h 2258688"/>
                  <a:gd name="connsiteX70" fmla="*/ 1005608 w 2580949"/>
                  <a:gd name="connsiteY70" fmla="*/ 950700 h 2258688"/>
                  <a:gd name="connsiteX71" fmla="*/ 970725 w 2580949"/>
                  <a:gd name="connsiteY71" fmla="*/ 994002 h 2258688"/>
                  <a:gd name="connsiteX72" fmla="*/ 892539 w 2580949"/>
                  <a:gd name="connsiteY72" fmla="*/ 1034098 h 2258688"/>
                  <a:gd name="connsiteX73" fmla="*/ 719729 w 2580949"/>
                  <a:gd name="connsiteY73" fmla="*/ 1002021 h 2258688"/>
                  <a:gd name="connsiteX74" fmla="*/ 695271 w 2580949"/>
                  <a:gd name="connsiteY74" fmla="*/ 983177 h 2258688"/>
                  <a:gd name="connsiteX75" fmla="*/ 673219 w 2580949"/>
                  <a:gd name="connsiteY75" fmla="*/ 983578 h 2258688"/>
                  <a:gd name="connsiteX76" fmla="*/ 675223 w 2580949"/>
                  <a:gd name="connsiteY76" fmla="*/ 1005630 h 2258688"/>
                  <a:gd name="connsiteX77" fmla="*/ 747795 w 2580949"/>
                  <a:gd name="connsiteY77" fmla="*/ 1048532 h 2258688"/>
                  <a:gd name="connsiteX78" fmla="*/ 935441 w 2580949"/>
                  <a:gd name="connsiteY78" fmla="*/ 1053343 h 2258688"/>
                  <a:gd name="connsiteX79" fmla="*/ 971928 w 2580949"/>
                  <a:gd name="connsiteY79" fmla="*/ 1035301 h 2258688"/>
                  <a:gd name="connsiteX80" fmla="*/ 1000395 w 2580949"/>
                  <a:gd name="connsiteY80" fmla="*/ 1061363 h 2258688"/>
                  <a:gd name="connsiteX81" fmla="*/ 1026457 w 2580949"/>
                  <a:gd name="connsiteY81" fmla="*/ 1082212 h 2258688"/>
                  <a:gd name="connsiteX82" fmla="*/ 1003603 w 2580949"/>
                  <a:gd name="connsiteY82" fmla="*/ 1105868 h 2258688"/>
                  <a:gd name="connsiteX83" fmla="*/ 839213 w 2580949"/>
                  <a:gd name="connsiteY83" fmla="*/ 1259032 h 2258688"/>
                  <a:gd name="connsiteX84" fmla="*/ 811146 w 2580949"/>
                  <a:gd name="connsiteY84" fmla="*/ 1260235 h 2258688"/>
                  <a:gd name="connsiteX85" fmla="*/ 765036 w 2580949"/>
                  <a:gd name="connsiteY85" fmla="*/ 1206106 h 2258688"/>
                  <a:gd name="connsiteX86" fmla="*/ 675624 w 2580949"/>
                  <a:gd name="connsiteY86" fmla="*/ 1081811 h 2258688"/>
                  <a:gd name="connsiteX87" fmla="*/ 638736 w 2580949"/>
                  <a:gd name="connsiteY87" fmla="*/ 1044121 h 2258688"/>
                  <a:gd name="connsiteX88" fmla="*/ 429840 w 2580949"/>
                  <a:gd name="connsiteY88" fmla="*/ 1028083 h 2258688"/>
                  <a:gd name="connsiteX89" fmla="*/ 392151 w 2580949"/>
                  <a:gd name="connsiteY89" fmla="*/ 1054947 h 2258688"/>
                  <a:gd name="connsiteX90" fmla="*/ 386938 w 2580949"/>
                  <a:gd name="connsiteY90" fmla="*/ 1077401 h 2258688"/>
                  <a:gd name="connsiteX91" fmla="*/ 411397 w 2580949"/>
                  <a:gd name="connsiteY91" fmla="*/ 1078202 h 2258688"/>
                  <a:gd name="connsiteX92" fmla="*/ 453497 w 2580949"/>
                  <a:gd name="connsiteY92" fmla="*/ 1049334 h 2258688"/>
                  <a:gd name="connsiteX93" fmla="*/ 625505 w 2580949"/>
                  <a:gd name="connsiteY93" fmla="*/ 1072188 h 2258688"/>
                  <a:gd name="connsiteX94" fmla="*/ 704092 w 2580949"/>
                  <a:gd name="connsiteY94" fmla="*/ 1169619 h 2258688"/>
                  <a:gd name="connsiteX95" fmla="*/ 777466 w 2580949"/>
                  <a:gd name="connsiteY95" fmla="*/ 1269056 h 2258688"/>
                  <a:gd name="connsiteX96" fmla="*/ 795909 w 2580949"/>
                  <a:gd name="connsiteY96" fmla="*/ 1285495 h 2258688"/>
                  <a:gd name="connsiteX97" fmla="*/ 858057 w 2580949"/>
                  <a:gd name="connsiteY97" fmla="*/ 1281886 h 2258688"/>
                  <a:gd name="connsiteX98" fmla="*/ 1072567 w 2580949"/>
                  <a:gd name="connsiteY98" fmla="*/ 1082613 h 2258688"/>
                  <a:gd name="connsiteX99" fmla="*/ 1080185 w 2580949"/>
                  <a:gd name="connsiteY99" fmla="*/ 1053744 h 2258688"/>
                  <a:gd name="connsiteX100" fmla="*/ 1070562 w 2580949"/>
                  <a:gd name="connsiteY100" fmla="*/ 948294 h 2258688"/>
                  <a:gd name="connsiteX101" fmla="*/ 1133111 w 2580949"/>
                  <a:gd name="connsiteY101" fmla="*/ 879731 h 2258688"/>
                  <a:gd name="connsiteX102" fmla="*/ 1116271 w 2580949"/>
                  <a:gd name="connsiteY102" fmla="*/ 911406 h 2258688"/>
                  <a:gd name="connsiteX103" fmla="*/ 1120280 w 2580949"/>
                  <a:gd name="connsiteY103" fmla="*/ 934261 h 2258688"/>
                  <a:gd name="connsiteX104" fmla="*/ 1142734 w 2580949"/>
                  <a:gd name="connsiteY104" fmla="*/ 925440 h 2258688"/>
                  <a:gd name="connsiteX105" fmla="*/ 1161177 w 2580949"/>
                  <a:gd name="connsiteY105" fmla="*/ 891358 h 2258688"/>
                  <a:gd name="connsiteX106" fmla="*/ 1177616 w 2580949"/>
                  <a:gd name="connsiteY106" fmla="*/ 885745 h 2258688"/>
                  <a:gd name="connsiteX107" fmla="*/ 1199669 w 2580949"/>
                  <a:gd name="connsiteY107" fmla="*/ 898576 h 2258688"/>
                  <a:gd name="connsiteX108" fmla="*/ 1167592 w 2580949"/>
                  <a:gd name="connsiteY108" fmla="*/ 937869 h 2258688"/>
                  <a:gd name="connsiteX109" fmla="*/ 1167993 w 2580949"/>
                  <a:gd name="connsiteY109" fmla="*/ 963129 h 2258688"/>
                  <a:gd name="connsiteX110" fmla="*/ 1191649 w 2580949"/>
                  <a:gd name="connsiteY110" fmla="*/ 956313 h 2258688"/>
                  <a:gd name="connsiteX111" fmla="*/ 1218112 w 2580949"/>
                  <a:gd name="connsiteY111" fmla="*/ 923836 h 2258688"/>
                  <a:gd name="connsiteX112" fmla="*/ 1232547 w 2580949"/>
                  <a:gd name="connsiteY112" fmla="*/ 921831 h 2258688"/>
                  <a:gd name="connsiteX113" fmla="*/ 1234952 w 2580949"/>
                  <a:gd name="connsiteY113" fmla="*/ 953105 h 2258688"/>
                  <a:gd name="connsiteX114" fmla="*/ 1220117 w 2580949"/>
                  <a:gd name="connsiteY114" fmla="*/ 968742 h 2258688"/>
                  <a:gd name="connsiteX115" fmla="*/ 1217711 w 2580949"/>
                  <a:gd name="connsiteY115" fmla="*/ 994002 h 2258688"/>
                  <a:gd name="connsiteX116" fmla="*/ 1241769 w 2580949"/>
                  <a:gd name="connsiteY116" fmla="*/ 989592 h 2258688"/>
                  <a:gd name="connsiteX117" fmla="*/ 1265425 w 2580949"/>
                  <a:gd name="connsiteY117" fmla="*/ 965134 h 2258688"/>
                  <a:gd name="connsiteX118" fmla="*/ 1267831 w 2580949"/>
                  <a:gd name="connsiteY118" fmla="*/ 965134 h 2258688"/>
                  <a:gd name="connsiteX119" fmla="*/ 1258609 w 2580949"/>
                  <a:gd name="connsiteY119" fmla="*/ 1026479 h 2258688"/>
                  <a:gd name="connsiteX120" fmla="*/ 1218513 w 2580949"/>
                  <a:gd name="connsiteY120" fmla="*/ 1083415 h 2258688"/>
                  <a:gd name="connsiteX121" fmla="*/ 1154361 w 2580949"/>
                  <a:gd name="connsiteY121" fmla="*/ 1182851 h 2258688"/>
                  <a:gd name="connsiteX122" fmla="*/ 1045703 w 2580949"/>
                  <a:gd name="connsiteY122" fmla="*/ 1383728 h 2258688"/>
                  <a:gd name="connsiteX123" fmla="*/ 853647 w 2580949"/>
                  <a:gd name="connsiteY123" fmla="*/ 1543307 h 2258688"/>
                  <a:gd name="connsiteX124" fmla="*/ 757819 w 2580949"/>
                  <a:gd name="connsiteY124" fmla="*/ 1533684 h 2258688"/>
                  <a:gd name="connsiteX125" fmla="*/ 653171 w 2580949"/>
                  <a:gd name="connsiteY125" fmla="*/ 1431040 h 2258688"/>
                  <a:gd name="connsiteX126" fmla="*/ 548522 w 2580949"/>
                  <a:gd name="connsiteY126" fmla="*/ 1308750 h 2258688"/>
                  <a:gd name="connsiteX127" fmla="*/ 539701 w 2580949"/>
                  <a:gd name="connsiteY127" fmla="*/ 1300330 h 2258688"/>
                  <a:gd name="connsiteX128" fmla="*/ 518851 w 2580949"/>
                  <a:gd name="connsiteY128" fmla="*/ 1300731 h 2258688"/>
                  <a:gd name="connsiteX129" fmla="*/ 519252 w 2580949"/>
                  <a:gd name="connsiteY129" fmla="*/ 1321580 h 2258688"/>
                  <a:gd name="connsiteX130" fmla="*/ 554135 w 2580949"/>
                  <a:gd name="connsiteY130" fmla="*/ 1358869 h 2258688"/>
                  <a:gd name="connsiteX131" fmla="*/ 683643 w 2580949"/>
                  <a:gd name="connsiteY131" fmla="*/ 1511231 h 2258688"/>
                  <a:gd name="connsiteX132" fmla="*/ 759022 w 2580949"/>
                  <a:gd name="connsiteY132" fmla="*/ 1569770 h 2258688"/>
                  <a:gd name="connsiteX133" fmla="*/ 897752 w 2580949"/>
                  <a:gd name="connsiteY133" fmla="*/ 1557340 h 2258688"/>
                  <a:gd name="connsiteX134" fmla="*/ 1107049 w 2580949"/>
                  <a:gd name="connsiteY134" fmla="*/ 1340425 h 2258688"/>
                  <a:gd name="connsiteX135" fmla="*/ 1187640 w 2580949"/>
                  <a:gd name="connsiteY135" fmla="*/ 1182450 h 2258688"/>
                  <a:gd name="connsiteX136" fmla="*/ 1207688 w 2580949"/>
                  <a:gd name="connsiteY136" fmla="*/ 1176035 h 2258688"/>
                  <a:gd name="connsiteX137" fmla="*/ 1388517 w 2580949"/>
                  <a:gd name="connsiteY137" fmla="*/ 1269858 h 2258688"/>
                  <a:gd name="connsiteX138" fmla="*/ 1426608 w 2580949"/>
                  <a:gd name="connsiteY138" fmla="*/ 1298726 h 2258688"/>
                  <a:gd name="connsiteX139" fmla="*/ 1443046 w 2580949"/>
                  <a:gd name="connsiteY139" fmla="*/ 1322783 h 2258688"/>
                  <a:gd name="connsiteX140" fmla="*/ 1472717 w 2580949"/>
                  <a:gd name="connsiteY140" fmla="*/ 1329599 h 2258688"/>
                  <a:gd name="connsiteX141" fmla="*/ 1623876 w 2580949"/>
                  <a:gd name="connsiteY141" fmla="*/ 1218536 h 2258688"/>
                  <a:gd name="connsiteX142" fmla="*/ 1688830 w 2580949"/>
                  <a:gd name="connsiteY142" fmla="*/ 1214125 h 2258688"/>
                  <a:gd name="connsiteX143" fmla="*/ 2220493 w 2580949"/>
                  <a:gd name="connsiteY143" fmla="*/ 1354458 h 2258688"/>
                  <a:gd name="connsiteX144" fmla="*/ 2257381 w 2580949"/>
                  <a:gd name="connsiteY144" fmla="*/ 1350449 h 2258688"/>
                  <a:gd name="connsiteX145" fmla="*/ 2400922 w 2580949"/>
                  <a:gd name="connsiteY145" fmla="*/ 1286297 h 2258688"/>
                  <a:gd name="connsiteX146" fmla="*/ 2408139 w 2580949"/>
                  <a:gd name="connsiteY146" fmla="*/ 1285495 h 2258688"/>
                  <a:gd name="connsiteX147" fmla="*/ 2392502 w 2580949"/>
                  <a:gd name="connsiteY147" fmla="*/ 1297924 h 2258688"/>
                  <a:gd name="connsiteX148" fmla="*/ 2388091 w 2580949"/>
                  <a:gd name="connsiteY148" fmla="*/ 1319575 h 2258688"/>
                  <a:gd name="connsiteX149" fmla="*/ 2411346 w 2580949"/>
                  <a:gd name="connsiteY149" fmla="*/ 1321580 h 2258688"/>
                  <a:gd name="connsiteX150" fmla="*/ 2457055 w 2580949"/>
                  <a:gd name="connsiteY150" fmla="*/ 1287098 h 2258688"/>
                  <a:gd name="connsiteX151" fmla="*/ 2489131 w 2580949"/>
                  <a:gd name="connsiteY151" fmla="*/ 1280282 h 2258688"/>
                  <a:gd name="connsiteX152" fmla="*/ 2453848 w 2580949"/>
                  <a:gd name="connsiteY152" fmla="*/ 1305943 h 2258688"/>
                  <a:gd name="connsiteX153" fmla="*/ 2447432 w 2580949"/>
                  <a:gd name="connsiteY153" fmla="*/ 1329599 h 2258688"/>
                  <a:gd name="connsiteX154" fmla="*/ 2471890 w 2580949"/>
                  <a:gd name="connsiteY154" fmla="*/ 1330401 h 2258688"/>
                  <a:gd name="connsiteX155" fmla="*/ 2519603 w 2580949"/>
                  <a:gd name="connsiteY155" fmla="*/ 1295920 h 2258688"/>
                  <a:gd name="connsiteX156" fmla="*/ 2546066 w 2580949"/>
                  <a:gd name="connsiteY156" fmla="*/ 1294315 h 2258688"/>
                  <a:gd name="connsiteX157" fmla="*/ 2507174 w 2580949"/>
                  <a:gd name="connsiteY157" fmla="*/ 1323585 h 2258688"/>
                  <a:gd name="connsiteX158" fmla="*/ 2495948 w 2580949"/>
                  <a:gd name="connsiteY158" fmla="*/ 1339222 h 2258688"/>
                  <a:gd name="connsiteX159" fmla="*/ 2502764 w 2580949"/>
                  <a:gd name="connsiteY159" fmla="*/ 1352053 h 2258688"/>
                  <a:gd name="connsiteX160" fmla="*/ 2521608 w 2580949"/>
                  <a:gd name="connsiteY160" fmla="*/ 1350449 h 2258688"/>
                  <a:gd name="connsiteX161" fmla="*/ 2560100 w 2580949"/>
                  <a:gd name="connsiteY161" fmla="*/ 1321580 h 2258688"/>
                  <a:gd name="connsiteX162" fmla="*/ 2572128 w 2580949"/>
                  <a:gd name="connsiteY162" fmla="*/ 1318774 h 2258688"/>
                  <a:gd name="connsiteX163" fmla="*/ 2572529 w 2580949"/>
                  <a:gd name="connsiteY163" fmla="*/ 1338821 h 2258688"/>
                  <a:gd name="connsiteX164" fmla="*/ 2541656 w 2580949"/>
                  <a:gd name="connsiteY164" fmla="*/ 1362076 h 2258688"/>
                  <a:gd name="connsiteX165" fmla="*/ 2530028 w 2580949"/>
                  <a:gd name="connsiteY165" fmla="*/ 1388940 h 2258688"/>
                  <a:gd name="connsiteX166" fmla="*/ 2558897 w 2580949"/>
                  <a:gd name="connsiteY166" fmla="*/ 1386935 h 2258688"/>
                  <a:gd name="connsiteX167" fmla="*/ 2580949 w 2580949"/>
                  <a:gd name="connsiteY167" fmla="*/ 1370897 h 2258688"/>
                  <a:gd name="connsiteX168" fmla="*/ 2543660 w 2580949"/>
                  <a:gd name="connsiteY168" fmla="*/ 1429837 h 2258688"/>
                  <a:gd name="connsiteX169" fmla="*/ 2465475 w 2580949"/>
                  <a:gd name="connsiteY169" fmla="*/ 1476348 h 2258688"/>
                  <a:gd name="connsiteX170" fmla="*/ 2346392 w 2580949"/>
                  <a:gd name="connsiteY170" fmla="*/ 1541703 h 2258688"/>
                  <a:gd name="connsiteX171" fmla="*/ 2256579 w 2580949"/>
                  <a:gd name="connsiteY171" fmla="*/ 1524061 h 2258688"/>
                  <a:gd name="connsiteX172" fmla="*/ 2228111 w 2580949"/>
                  <a:gd name="connsiteY172" fmla="*/ 1511231 h 2258688"/>
                  <a:gd name="connsiteX173" fmla="*/ 1947044 w 2580949"/>
                  <a:gd name="connsiteY173" fmla="*/ 1523259 h 2258688"/>
                  <a:gd name="connsiteX174" fmla="*/ 1899330 w 2580949"/>
                  <a:gd name="connsiteY174" fmla="*/ 1519651 h 2258688"/>
                  <a:gd name="connsiteX175" fmla="*/ 1883292 w 2580949"/>
                  <a:gd name="connsiteY175" fmla="*/ 1509226 h 2258688"/>
                  <a:gd name="connsiteX176" fmla="*/ 1794682 w 2580949"/>
                  <a:gd name="connsiteY176" fmla="*/ 1430639 h 2258688"/>
                  <a:gd name="connsiteX177" fmla="*/ 1594607 w 2580949"/>
                  <a:gd name="connsiteY177" fmla="*/ 1441064 h 2258688"/>
                  <a:gd name="connsiteX178" fmla="*/ 1457080 w 2580949"/>
                  <a:gd name="connsiteY178" fmla="*/ 1578190 h 2258688"/>
                  <a:gd name="connsiteX179" fmla="*/ 1281864 w 2580949"/>
                  <a:gd name="connsiteY179" fmla="*/ 1886923 h 2258688"/>
                  <a:gd name="connsiteX180" fmla="*/ 1272241 w 2580949"/>
                  <a:gd name="connsiteY180" fmla="*/ 1907772 h 2258688"/>
                  <a:gd name="connsiteX181" fmla="*/ 1279458 w 2580949"/>
                  <a:gd name="connsiteY181" fmla="*/ 1928622 h 2258688"/>
                  <a:gd name="connsiteX182" fmla="*/ 1299907 w 2580949"/>
                  <a:gd name="connsiteY182" fmla="*/ 1919801 h 2258688"/>
                  <a:gd name="connsiteX183" fmla="*/ 1311935 w 2580949"/>
                  <a:gd name="connsiteY183" fmla="*/ 1894942 h 2258688"/>
                  <a:gd name="connsiteX184" fmla="*/ 1479132 w 2580949"/>
                  <a:gd name="connsiteY184" fmla="*/ 1599440 h 2258688"/>
                  <a:gd name="connsiteX185" fmla="*/ 1609041 w 2580949"/>
                  <a:gd name="connsiteY185" fmla="*/ 1467928 h 2258688"/>
                  <a:gd name="connsiteX186" fmla="*/ 1813927 w 2580949"/>
                  <a:gd name="connsiteY186" fmla="*/ 1481560 h 2258688"/>
                  <a:gd name="connsiteX187" fmla="*/ 1850414 w 2580949"/>
                  <a:gd name="connsiteY187" fmla="*/ 1517646 h 2258688"/>
                  <a:gd name="connsiteX188" fmla="*/ 2156742 w 2580949"/>
                  <a:gd name="connsiteY188" fmla="*/ 1854045 h 2258688"/>
                  <a:gd name="connsiteX189" fmla="*/ 2185610 w 2580949"/>
                  <a:gd name="connsiteY189" fmla="*/ 1858856 h 2258688"/>
                  <a:gd name="connsiteX190" fmla="*/ 2323538 w 2580949"/>
                  <a:gd name="connsiteY190" fmla="*/ 1813148 h 2258688"/>
                  <a:gd name="connsiteX191" fmla="*/ 2305094 w 2580949"/>
                  <a:gd name="connsiteY191" fmla="*/ 1829186 h 2258688"/>
                  <a:gd name="connsiteX192" fmla="*/ 2301887 w 2580949"/>
                  <a:gd name="connsiteY192" fmla="*/ 1850837 h 2258688"/>
                  <a:gd name="connsiteX193" fmla="*/ 2323939 w 2580949"/>
                  <a:gd name="connsiteY193" fmla="*/ 1852842 h 2258688"/>
                  <a:gd name="connsiteX194" fmla="*/ 2366039 w 2580949"/>
                  <a:gd name="connsiteY194" fmla="*/ 1821167 h 2258688"/>
                  <a:gd name="connsiteX195" fmla="*/ 2403327 w 2580949"/>
                  <a:gd name="connsiteY195" fmla="*/ 1814351 h 2258688"/>
                  <a:gd name="connsiteX196" fmla="*/ 2378468 w 2580949"/>
                  <a:gd name="connsiteY196" fmla="*/ 1833195 h 2258688"/>
                  <a:gd name="connsiteX197" fmla="*/ 2372053 w 2580949"/>
                  <a:gd name="connsiteY197" fmla="*/ 1857653 h 2258688"/>
                  <a:gd name="connsiteX198" fmla="*/ 2396511 w 2580949"/>
                  <a:gd name="connsiteY198" fmla="*/ 1857252 h 2258688"/>
                  <a:gd name="connsiteX199" fmla="*/ 2424979 w 2580949"/>
                  <a:gd name="connsiteY199" fmla="*/ 1835601 h 2258688"/>
                  <a:gd name="connsiteX200" fmla="*/ 2466678 w 2580949"/>
                  <a:gd name="connsiteY200" fmla="*/ 1834398 h 2258688"/>
                  <a:gd name="connsiteX201" fmla="*/ 2432597 w 2580949"/>
                  <a:gd name="connsiteY201" fmla="*/ 1860059 h 2258688"/>
                  <a:gd name="connsiteX202" fmla="*/ 2422573 w 2580949"/>
                  <a:gd name="connsiteY202" fmla="*/ 1886522 h 2258688"/>
                  <a:gd name="connsiteX203" fmla="*/ 2450239 w 2580949"/>
                  <a:gd name="connsiteY203" fmla="*/ 1884918 h 2258688"/>
                  <a:gd name="connsiteX204" fmla="*/ 2487126 w 2580949"/>
                  <a:gd name="connsiteY204" fmla="*/ 1856851 h 2258688"/>
                  <a:gd name="connsiteX205" fmla="*/ 2503164 w 2580949"/>
                  <a:gd name="connsiteY205" fmla="*/ 1860059 h 2258688"/>
                  <a:gd name="connsiteX206" fmla="*/ 2499556 w 2580949"/>
                  <a:gd name="connsiteY206" fmla="*/ 1872889 h 2258688"/>
                  <a:gd name="connsiteX207" fmla="*/ 2456253 w 2580949"/>
                  <a:gd name="connsiteY207" fmla="*/ 1905367 h 2258688"/>
                  <a:gd name="connsiteX208" fmla="*/ 2449036 w 2580949"/>
                  <a:gd name="connsiteY208" fmla="*/ 1930226 h 2258688"/>
                  <a:gd name="connsiteX209" fmla="*/ 2474697 w 2580949"/>
                  <a:gd name="connsiteY209" fmla="*/ 1929424 h 2258688"/>
                  <a:gd name="connsiteX210" fmla="*/ 2515594 w 2580949"/>
                  <a:gd name="connsiteY210" fmla="*/ 1898551 h 2258688"/>
                  <a:gd name="connsiteX211" fmla="*/ 2495546 w 2580949"/>
                  <a:gd name="connsiteY211" fmla="*/ 1938245 h 2258688"/>
                  <a:gd name="connsiteX212" fmla="*/ 2394907 w 2580949"/>
                  <a:gd name="connsiteY212" fmla="*/ 2012822 h 2258688"/>
                  <a:gd name="connsiteX213" fmla="*/ 2203653 w 2580949"/>
                  <a:gd name="connsiteY213" fmla="*/ 2092612 h 2258688"/>
                  <a:gd name="connsiteX214" fmla="*/ 2130279 w 2580949"/>
                  <a:gd name="connsiteY214" fmla="*/ 2070158 h 2258688"/>
                  <a:gd name="connsiteX215" fmla="*/ 2059310 w 2580949"/>
                  <a:gd name="connsiteY215" fmla="*/ 1966312 h 2258688"/>
                  <a:gd name="connsiteX216" fmla="*/ 2001573 w 2580949"/>
                  <a:gd name="connsiteY216" fmla="*/ 1917796 h 2258688"/>
                  <a:gd name="connsiteX217" fmla="*/ 1849211 w 2580949"/>
                  <a:gd name="connsiteY217" fmla="*/ 1818761 h 2258688"/>
                  <a:gd name="connsiteX218" fmla="*/ 1783455 w 2580949"/>
                  <a:gd name="connsiteY218" fmla="*/ 1738570 h 2258688"/>
                  <a:gd name="connsiteX219" fmla="*/ 1763408 w 2580949"/>
                  <a:gd name="connsiteY219" fmla="*/ 1726943 h 2258688"/>
                  <a:gd name="connsiteX220" fmla="*/ 1749374 w 2580949"/>
                  <a:gd name="connsiteY220" fmla="*/ 1745387 h 2258688"/>
                  <a:gd name="connsiteX221" fmla="*/ 1650740 w 2580949"/>
                  <a:gd name="connsiteY221" fmla="*/ 2011218 h 2258688"/>
                  <a:gd name="connsiteX222" fmla="*/ 1496774 w 2580949"/>
                  <a:gd name="connsiteY222" fmla="*/ 2206081 h 2258688"/>
                  <a:gd name="connsiteX223" fmla="*/ 1473920 w 2580949"/>
                  <a:gd name="connsiteY223" fmla="*/ 2221718 h 2258688"/>
                  <a:gd name="connsiteX224" fmla="*/ 1455877 w 2580949"/>
                  <a:gd name="connsiteY224" fmla="*/ 2231341 h 2258688"/>
                  <a:gd name="connsiteX225" fmla="*/ 1411772 w 2580949"/>
                  <a:gd name="connsiteY225" fmla="*/ 2249384 h 2258688"/>
                  <a:gd name="connsiteX226" fmla="*/ 1383706 w 2580949"/>
                  <a:gd name="connsiteY226" fmla="*/ 2255398 h 2258688"/>
                  <a:gd name="connsiteX227" fmla="*/ 1102638 w 2580949"/>
                  <a:gd name="connsiteY227" fmla="*/ 2163580 h 2258688"/>
                  <a:gd name="connsiteX228" fmla="*/ 910181 w 2580949"/>
                  <a:gd name="connsiteY228" fmla="*/ 1961099 h 2258688"/>
                  <a:gd name="connsiteX229" fmla="*/ 874897 w 2580949"/>
                  <a:gd name="connsiteY229" fmla="*/ 1931829 h 2258688"/>
                  <a:gd name="connsiteX230" fmla="*/ 481162 w 2580949"/>
                  <a:gd name="connsiteY230" fmla="*/ 1549722 h 2258688"/>
                  <a:gd name="connsiteX231" fmla="*/ 334013 w 2580949"/>
                  <a:gd name="connsiteY231" fmla="*/ 1125915 h 2258688"/>
                  <a:gd name="connsiteX232" fmla="*/ 330404 w 2580949"/>
                  <a:gd name="connsiteY232" fmla="*/ 1046928 h 2258688"/>
                  <a:gd name="connsiteX233" fmla="*/ 273870 w 2580949"/>
                  <a:gd name="connsiteY233" fmla="*/ 931454 h 2258688"/>
                  <a:gd name="connsiteX234" fmla="*/ 181250 w 2580949"/>
                  <a:gd name="connsiteY234" fmla="*/ 861287 h 2258688"/>
                  <a:gd name="connsiteX235" fmla="*/ 71790 w 2580949"/>
                  <a:gd name="connsiteY235" fmla="*/ 730176 h 2258688"/>
                  <a:gd name="connsiteX236" fmla="*/ 44525 w 2580949"/>
                  <a:gd name="connsiteY236" fmla="*/ 671236 h 2258688"/>
                  <a:gd name="connsiteX237" fmla="*/ 4029 w 2580949"/>
                  <a:gd name="connsiteY237" fmla="*/ 514463 h 2258688"/>
                  <a:gd name="connsiteX238" fmla="*/ 45327 w 2580949"/>
                  <a:gd name="connsiteY238" fmla="*/ 279105 h 2258688"/>
                  <a:gd name="connsiteX239" fmla="*/ 311158 w 2580949"/>
                  <a:gd name="connsiteY239" fmla="*/ 33722 h 2258688"/>
                  <a:gd name="connsiteX240" fmla="*/ 448284 w 2580949"/>
                  <a:gd name="connsiteY240" fmla="*/ 5255 h 2258688"/>
                  <a:gd name="connsiteX241" fmla="*/ 538549 w 2580949"/>
                  <a:gd name="connsiteY241" fmla="*/ 42 h 225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580949" h="2258688">
                    <a:moveTo>
                      <a:pt x="536694" y="719450"/>
                    </a:moveTo>
                    <a:cubicBezTo>
                      <a:pt x="531482" y="719049"/>
                      <a:pt x="525467" y="720954"/>
                      <a:pt x="520054" y="722558"/>
                    </a:cubicBezTo>
                    <a:cubicBezTo>
                      <a:pt x="509229" y="725766"/>
                      <a:pt x="498403" y="729374"/>
                      <a:pt x="488379" y="734185"/>
                    </a:cubicBezTo>
                    <a:cubicBezTo>
                      <a:pt x="430642" y="760648"/>
                      <a:pt x="410595" y="823197"/>
                      <a:pt x="443072" y="878929"/>
                    </a:cubicBezTo>
                    <a:cubicBezTo>
                      <a:pt x="476351" y="933458"/>
                      <a:pt x="532083" y="950299"/>
                      <a:pt x="587013" y="958318"/>
                    </a:cubicBezTo>
                    <a:cubicBezTo>
                      <a:pt x="602250" y="958718"/>
                      <a:pt x="609066" y="954709"/>
                      <a:pt x="609868" y="946289"/>
                    </a:cubicBezTo>
                    <a:cubicBezTo>
                      <a:pt x="611071" y="936265"/>
                      <a:pt x="605458" y="931053"/>
                      <a:pt x="596235" y="929048"/>
                    </a:cubicBezTo>
                    <a:cubicBezTo>
                      <a:pt x="591023" y="927845"/>
                      <a:pt x="586211" y="927043"/>
                      <a:pt x="580999" y="926242"/>
                    </a:cubicBezTo>
                    <a:cubicBezTo>
                      <a:pt x="540503" y="919024"/>
                      <a:pt x="503214" y="905793"/>
                      <a:pt x="475950" y="872915"/>
                    </a:cubicBezTo>
                    <a:cubicBezTo>
                      <a:pt x="446279" y="836829"/>
                      <a:pt x="453096" y="793125"/>
                      <a:pt x="491587" y="767465"/>
                    </a:cubicBezTo>
                    <a:cubicBezTo>
                      <a:pt x="502813" y="759846"/>
                      <a:pt x="515243" y="755035"/>
                      <a:pt x="528474" y="751827"/>
                    </a:cubicBezTo>
                    <a:cubicBezTo>
                      <a:pt x="539701" y="749020"/>
                      <a:pt x="552933" y="745813"/>
                      <a:pt x="548522" y="730176"/>
                    </a:cubicBezTo>
                    <a:cubicBezTo>
                      <a:pt x="546317" y="722558"/>
                      <a:pt x="541907" y="719851"/>
                      <a:pt x="536694" y="719450"/>
                    </a:cubicBezTo>
                    <a:close/>
                    <a:moveTo>
                      <a:pt x="977541" y="678453"/>
                    </a:moveTo>
                    <a:cubicBezTo>
                      <a:pt x="965513" y="673241"/>
                      <a:pt x="959498" y="681660"/>
                      <a:pt x="955890" y="691684"/>
                    </a:cubicBezTo>
                    <a:cubicBezTo>
                      <a:pt x="946667" y="718949"/>
                      <a:pt x="926620" y="730176"/>
                      <a:pt x="899355" y="731379"/>
                    </a:cubicBezTo>
                    <a:cubicBezTo>
                      <a:pt x="883317" y="732181"/>
                      <a:pt x="867680" y="729775"/>
                      <a:pt x="852043" y="726968"/>
                    </a:cubicBezTo>
                    <a:cubicBezTo>
                      <a:pt x="842019" y="725364"/>
                      <a:pt x="834000" y="728973"/>
                      <a:pt x="832396" y="739398"/>
                    </a:cubicBezTo>
                    <a:cubicBezTo>
                      <a:pt x="830793" y="750223"/>
                      <a:pt x="838010" y="755436"/>
                      <a:pt x="847632" y="756639"/>
                    </a:cubicBezTo>
                    <a:cubicBezTo>
                      <a:pt x="861666" y="759044"/>
                      <a:pt x="875699" y="761851"/>
                      <a:pt x="886525" y="761450"/>
                    </a:cubicBezTo>
                    <a:cubicBezTo>
                      <a:pt x="939050" y="761851"/>
                      <a:pt x="969923" y="742606"/>
                      <a:pt x="983956" y="703312"/>
                    </a:cubicBezTo>
                    <a:cubicBezTo>
                      <a:pt x="987565" y="693288"/>
                      <a:pt x="989168" y="683666"/>
                      <a:pt x="977541" y="678453"/>
                    </a:cubicBezTo>
                    <a:close/>
                    <a:moveTo>
                      <a:pt x="1378492" y="556563"/>
                    </a:moveTo>
                    <a:cubicBezTo>
                      <a:pt x="1372077" y="568592"/>
                      <a:pt x="1366463" y="578615"/>
                      <a:pt x="1361251" y="588639"/>
                    </a:cubicBezTo>
                    <a:cubicBezTo>
                      <a:pt x="1356440" y="597460"/>
                      <a:pt x="1356039" y="606281"/>
                      <a:pt x="1365261" y="611494"/>
                    </a:cubicBezTo>
                    <a:cubicBezTo>
                      <a:pt x="1375285" y="617107"/>
                      <a:pt x="1382903" y="611895"/>
                      <a:pt x="1388115" y="602673"/>
                    </a:cubicBezTo>
                    <a:cubicBezTo>
                      <a:pt x="1394129" y="591847"/>
                      <a:pt x="1400946" y="581422"/>
                      <a:pt x="1405757" y="570196"/>
                    </a:cubicBezTo>
                    <a:cubicBezTo>
                      <a:pt x="1410568" y="558167"/>
                      <a:pt x="1417785" y="555360"/>
                      <a:pt x="1429413" y="559771"/>
                    </a:cubicBezTo>
                    <a:cubicBezTo>
                      <a:pt x="1436229" y="562577"/>
                      <a:pt x="1443447" y="564582"/>
                      <a:pt x="1452267" y="567389"/>
                    </a:cubicBezTo>
                    <a:cubicBezTo>
                      <a:pt x="1439036" y="583427"/>
                      <a:pt x="1427007" y="598262"/>
                      <a:pt x="1414979" y="612697"/>
                    </a:cubicBezTo>
                    <a:cubicBezTo>
                      <a:pt x="1408162" y="621116"/>
                      <a:pt x="1401347" y="629937"/>
                      <a:pt x="1411771" y="639159"/>
                    </a:cubicBezTo>
                    <a:cubicBezTo>
                      <a:pt x="1423399" y="649183"/>
                      <a:pt x="1431418" y="639961"/>
                      <a:pt x="1438635" y="631541"/>
                    </a:cubicBezTo>
                    <a:cubicBezTo>
                      <a:pt x="1451465" y="616305"/>
                      <a:pt x="1464296" y="600668"/>
                      <a:pt x="1477126" y="585031"/>
                    </a:cubicBezTo>
                    <a:cubicBezTo>
                      <a:pt x="1478329" y="585833"/>
                      <a:pt x="1479131" y="586234"/>
                      <a:pt x="1479933" y="586635"/>
                    </a:cubicBezTo>
                    <a:cubicBezTo>
                      <a:pt x="1500382" y="608687"/>
                      <a:pt x="1500382" y="608687"/>
                      <a:pt x="1480334" y="629937"/>
                    </a:cubicBezTo>
                    <a:cubicBezTo>
                      <a:pt x="1474320" y="636352"/>
                      <a:pt x="1467904" y="642367"/>
                      <a:pt x="1462291" y="649183"/>
                    </a:cubicBezTo>
                    <a:cubicBezTo>
                      <a:pt x="1456678" y="656400"/>
                      <a:pt x="1454673" y="664419"/>
                      <a:pt x="1462291" y="671235"/>
                    </a:cubicBezTo>
                    <a:cubicBezTo>
                      <a:pt x="1469909" y="678051"/>
                      <a:pt x="1477527" y="676448"/>
                      <a:pt x="1484344" y="669632"/>
                    </a:cubicBezTo>
                    <a:cubicBezTo>
                      <a:pt x="1491561" y="662414"/>
                      <a:pt x="1498377" y="654796"/>
                      <a:pt x="1506797" y="645574"/>
                    </a:cubicBezTo>
                    <a:cubicBezTo>
                      <a:pt x="1510405" y="680858"/>
                      <a:pt x="1499981" y="710529"/>
                      <a:pt x="1485947" y="739397"/>
                    </a:cubicBezTo>
                    <a:cubicBezTo>
                      <a:pt x="1475523" y="760648"/>
                      <a:pt x="1462692" y="780696"/>
                      <a:pt x="1447055" y="798738"/>
                    </a:cubicBezTo>
                    <a:cubicBezTo>
                      <a:pt x="1437432" y="809965"/>
                      <a:pt x="1432220" y="822796"/>
                      <a:pt x="1429413" y="837230"/>
                    </a:cubicBezTo>
                    <a:cubicBezTo>
                      <a:pt x="1403752" y="957114"/>
                      <a:pt x="1351227" y="1062565"/>
                      <a:pt x="1261815" y="1147967"/>
                    </a:cubicBezTo>
                    <a:cubicBezTo>
                      <a:pt x="1250588" y="1158793"/>
                      <a:pt x="1242570" y="1159996"/>
                      <a:pt x="1229338" y="1152378"/>
                    </a:cubicBezTo>
                    <a:cubicBezTo>
                      <a:pt x="1207687" y="1140349"/>
                      <a:pt x="1207286" y="1141151"/>
                      <a:pt x="1224527" y="1122707"/>
                    </a:cubicBezTo>
                    <a:cubicBezTo>
                      <a:pt x="1250187" y="1095042"/>
                      <a:pt x="1274646" y="1066173"/>
                      <a:pt x="1289882" y="1031290"/>
                    </a:cubicBezTo>
                    <a:cubicBezTo>
                      <a:pt x="1312736" y="979167"/>
                      <a:pt x="1301109" y="937468"/>
                      <a:pt x="1255400" y="901783"/>
                    </a:cubicBezTo>
                    <a:cubicBezTo>
                      <a:pt x="1237357" y="887749"/>
                      <a:pt x="1237357" y="887749"/>
                      <a:pt x="1252594" y="871711"/>
                    </a:cubicBezTo>
                    <a:cubicBezTo>
                      <a:pt x="1267429" y="856475"/>
                      <a:pt x="1282665" y="842041"/>
                      <a:pt x="1297901" y="827206"/>
                    </a:cubicBezTo>
                    <a:cubicBezTo>
                      <a:pt x="1310331" y="814776"/>
                      <a:pt x="1309930" y="809965"/>
                      <a:pt x="1299505" y="795531"/>
                    </a:cubicBezTo>
                    <a:cubicBezTo>
                      <a:pt x="1267028" y="749822"/>
                      <a:pt x="1255801" y="698099"/>
                      <a:pt x="1254197" y="643570"/>
                    </a:cubicBezTo>
                    <a:cubicBezTo>
                      <a:pt x="1255400" y="642768"/>
                      <a:pt x="1256603" y="642367"/>
                      <a:pt x="1257806" y="641565"/>
                    </a:cubicBezTo>
                    <a:cubicBezTo>
                      <a:pt x="1263419" y="647579"/>
                      <a:pt x="1269433" y="653594"/>
                      <a:pt x="1275047" y="660009"/>
                    </a:cubicBezTo>
                    <a:cubicBezTo>
                      <a:pt x="1295495" y="682061"/>
                      <a:pt x="1312736" y="678853"/>
                      <a:pt x="1322359" y="649985"/>
                    </a:cubicBezTo>
                    <a:cubicBezTo>
                      <a:pt x="1327972" y="633145"/>
                      <a:pt x="1333185" y="615503"/>
                      <a:pt x="1335991" y="597861"/>
                    </a:cubicBezTo>
                    <a:cubicBezTo>
                      <a:pt x="1340402" y="574205"/>
                      <a:pt x="1354435" y="562577"/>
                      <a:pt x="1378492" y="556563"/>
                    </a:cubicBezTo>
                    <a:close/>
                    <a:moveTo>
                      <a:pt x="538549" y="42"/>
                    </a:moveTo>
                    <a:cubicBezTo>
                      <a:pt x="568670" y="-259"/>
                      <a:pt x="598842" y="1045"/>
                      <a:pt x="629113" y="4453"/>
                    </a:cubicBezTo>
                    <a:cubicBezTo>
                      <a:pt x="755815" y="18887"/>
                      <a:pt x="859661" y="75020"/>
                      <a:pt x="939050" y="174857"/>
                    </a:cubicBezTo>
                    <a:cubicBezTo>
                      <a:pt x="995584" y="245425"/>
                      <a:pt x="1034476" y="325615"/>
                      <a:pt x="1062543" y="410617"/>
                    </a:cubicBezTo>
                    <a:cubicBezTo>
                      <a:pt x="1075374" y="449510"/>
                      <a:pt x="1072567" y="491209"/>
                      <a:pt x="1071765" y="532106"/>
                    </a:cubicBezTo>
                    <a:cubicBezTo>
                      <a:pt x="1070562" y="581824"/>
                      <a:pt x="1066152" y="631141"/>
                      <a:pt x="1061340" y="680458"/>
                    </a:cubicBezTo>
                    <a:cubicBezTo>
                      <a:pt x="1059737" y="693689"/>
                      <a:pt x="1062543" y="704515"/>
                      <a:pt x="1073770" y="712935"/>
                    </a:cubicBezTo>
                    <a:cubicBezTo>
                      <a:pt x="1082190" y="719350"/>
                      <a:pt x="1089006" y="728171"/>
                      <a:pt x="1093817" y="738195"/>
                    </a:cubicBezTo>
                    <a:cubicBezTo>
                      <a:pt x="1103440" y="757842"/>
                      <a:pt x="1094218" y="777488"/>
                      <a:pt x="1072567" y="783102"/>
                    </a:cubicBezTo>
                    <a:cubicBezTo>
                      <a:pt x="1067755" y="784706"/>
                      <a:pt x="1062543" y="785106"/>
                      <a:pt x="1057330" y="785908"/>
                    </a:cubicBezTo>
                    <a:cubicBezTo>
                      <a:pt x="1046104" y="787512"/>
                      <a:pt x="1041292" y="793927"/>
                      <a:pt x="1042094" y="805154"/>
                    </a:cubicBezTo>
                    <a:cubicBezTo>
                      <a:pt x="1043698" y="821192"/>
                      <a:pt x="1044901" y="837230"/>
                      <a:pt x="1046906" y="852867"/>
                    </a:cubicBezTo>
                    <a:cubicBezTo>
                      <a:pt x="1048109" y="860485"/>
                      <a:pt x="1047708" y="863693"/>
                      <a:pt x="1038887" y="864896"/>
                    </a:cubicBezTo>
                    <a:cubicBezTo>
                      <a:pt x="1010820" y="869306"/>
                      <a:pt x="1007613" y="873717"/>
                      <a:pt x="1016834" y="900581"/>
                    </a:cubicBezTo>
                    <a:cubicBezTo>
                      <a:pt x="1024052" y="920628"/>
                      <a:pt x="1022047" y="935864"/>
                      <a:pt x="1005608" y="950700"/>
                    </a:cubicBezTo>
                    <a:cubicBezTo>
                      <a:pt x="991976" y="963129"/>
                      <a:pt x="982353" y="979568"/>
                      <a:pt x="970725" y="994002"/>
                    </a:cubicBezTo>
                    <a:cubicBezTo>
                      <a:pt x="951078" y="1018461"/>
                      <a:pt x="922611" y="1029286"/>
                      <a:pt x="892539" y="1034098"/>
                    </a:cubicBezTo>
                    <a:cubicBezTo>
                      <a:pt x="831594" y="1043720"/>
                      <a:pt x="773857" y="1032494"/>
                      <a:pt x="719729" y="1002021"/>
                    </a:cubicBezTo>
                    <a:cubicBezTo>
                      <a:pt x="710908" y="996809"/>
                      <a:pt x="703290" y="989993"/>
                      <a:pt x="695271" y="983177"/>
                    </a:cubicBezTo>
                    <a:cubicBezTo>
                      <a:pt x="688455" y="977163"/>
                      <a:pt x="680034" y="975959"/>
                      <a:pt x="673219" y="983578"/>
                    </a:cubicBezTo>
                    <a:cubicBezTo>
                      <a:pt x="666803" y="991196"/>
                      <a:pt x="668407" y="998814"/>
                      <a:pt x="675223" y="1005630"/>
                    </a:cubicBezTo>
                    <a:cubicBezTo>
                      <a:pt x="695672" y="1026078"/>
                      <a:pt x="720932" y="1039310"/>
                      <a:pt x="747795" y="1048532"/>
                    </a:cubicBezTo>
                    <a:cubicBezTo>
                      <a:pt x="809542" y="1069782"/>
                      <a:pt x="872091" y="1076198"/>
                      <a:pt x="935441" y="1053343"/>
                    </a:cubicBezTo>
                    <a:cubicBezTo>
                      <a:pt x="948272" y="1048532"/>
                      <a:pt x="960300" y="1036503"/>
                      <a:pt x="971928" y="1035301"/>
                    </a:cubicBezTo>
                    <a:cubicBezTo>
                      <a:pt x="983154" y="1034098"/>
                      <a:pt x="988367" y="1054145"/>
                      <a:pt x="1000395" y="1061363"/>
                    </a:cubicBezTo>
                    <a:cubicBezTo>
                      <a:pt x="1010018" y="1067377"/>
                      <a:pt x="1026457" y="1071787"/>
                      <a:pt x="1026457" y="1082212"/>
                    </a:cubicBezTo>
                    <a:cubicBezTo>
                      <a:pt x="1026457" y="1090231"/>
                      <a:pt x="1012023" y="1098250"/>
                      <a:pt x="1003603" y="1105868"/>
                    </a:cubicBezTo>
                    <a:cubicBezTo>
                      <a:pt x="948673" y="1156789"/>
                      <a:pt x="893742" y="1207710"/>
                      <a:pt x="839213" y="1259032"/>
                    </a:cubicBezTo>
                    <a:cubicBezTo>
                      <a:pt x="829189" y="1268655"/>
                      <a:pt x="821170" y="1268655"/>
                      <a:pt x="811146" y="1260235"/>
                    </a:cubicBezTo>
                    <a:cubicBezTo>
                      <a:pt x="792702" y="1244598"/>
                      <a:pt x="778669" y="1225352"/>
                      <a:pt x="765036" y="1206106"/>
                    </a:cubicBezTo>
                    <a:cubicBezTo>
                      <a:pt x="735767" y="1164407"/>
                      <a:pt x="709304" y="1120302"/>
                      <a:pt x="675624" y="1081811"/>
                    </a:cubicBezTo>
                    <a:cubicBezTo>
                      <a:pt x="663996" y="1068579"/>
                      <a:pt x="651968" y="1055749"/>
                      <a:pt x="638736" y="1044121"/>
                    </a:cubicBezTo>
                    <a:cubicBezTo>
                      <a:pt x="574985" y="987587"/>
                      <a:pt x="503214" y="982375"/>
                      <a:pt x="429840" y="1028083"/>
                    </a:cubicBezTo>
                    <a:cubicBezTo>
                      <a:pt x="417010" y="1036102"/>
                      <a:pt x="404580" y="1045725"/>
                      <a:pt x="392151" y="1054947"/>
                    </a:cubicBezTo>
                    <a:cubicBezTo>
                      <a:pt x="384934" y="1060561"/>
                      <a:pt x="379721" y="1068178"/>
                      <a:pt x="386938" y="1077401"/>
                    </a:cubicBezTo>
                    <a:cubicBezTo>
                      <a:pt x="394155" y="1086623"/>
                      <a:pt x="402977" y="1085018"/>
                      <a:pt x="411397" y="1078202"/>
                    </a:cubicBezTo>
                    <a:cubicBezTo>
                      <a:pt x="424628" y="1067377"/>
                      <a:pt x="438661" y="1057754"/>
                      <a:pt x="453497" y="1049334"/>
                    </a:cubicBezTo>
                    <a:cubicBezTo>
                      <a:pt x="516847" y="1014050"/>
                      <a:pt x="572980" y="1021668"/>
                      <a:pt x="625505" y="1072188"/>
                    </a:cubicBezTo>
                    <a:cubicBezTo>
                      <a:pt x="655977" y="1101458"/>
                      <a:pt x="680435" y="1135138"/>
                      <a:pt x="704092" y="1169619"/>
                    </a:cubicBezTo>
                    <a:cubicBezTo>
                      <a:pt x="727347" y="1203300"/>
                      <a:pt x="748998" y="1238984"/>
                      <a:pt x="777466" y="1269056"/>
                    </a:cubicBezTo>
                    <a:cubicBezTo>
                      <a:pt x="783079" y="1275070"/>
                      <a:pt x="789094" y="1280683"/>
                      <a:pt x="795909" y="1285495"/>
                    </a:cubicBezTo>
                    <a:cubicBezTo>
                      <a:pt x="819165" y="1302335"/>
                      <a:pt x="837208" y="1301533"/>
                      <a:pt x="858057" y="1281886"/>
                    </a:cubicBezTo>
                    <a:cubicBezTo>
                      <a:pt x="929828" y="1215729"/>
                      <a:pt x="1000796" y="1148770"/>
                      <a:pt x="1072567" y="1082613"/>
                    </a:cubicBezTo>
                    <a:cubicBezTo>
                      <a:pt x="1081388" y="1074193"/>
                      <a:pt x="1083793" y="1065773"/>
                      <a:pt x="1080185" y="1053744"/>
                    </a:cubicBezTo>
                    <a:cubicBezTo>
                      <a:pt x="1069760" y="1019263"/>
                      <a:pt x="1064147" y="984379"/>
                      <a:pt x="1070562" y="948294"/>
                    </a:cubicBezTo>
                    <a:cubicBezTo>
                      <a:pt x="1077378" y="910604"/>
                      <a:pt x="1098629" y="886146"/>
                      <a:pt x="1133111" y="879731"/>
                    </a:cubicBezTo>
                    <a:cubicBezTo>
                      <a:pt x="1127096" y="890958"/>
                      <a:pt x="1121483" y="900981"/>
                      <a:pt x="1116271" y="911406"/>
                    </a:cubicBezTo>
                    <a:cubicBezTo>
                      <a:pt x="1111860" y="920227"/>
                      <a:pt x="1110657" y="928647"/>
                      <a:pt x="1120280" y="934261"/>
                    </a:cubicBezTo>
                    <a:cubicBezTo>
                      <a:pt x="1130705" y="940676"/>
                      <a:pt x="1137521" y="934261"/>
                      <a:pt x="1142734" y="925440"/>
                    </a:cubicBezTo>
                    <a:cubicBezTo>
                      <a:pt x="1149149" y="914213"/>
                      <a:pt x="1155965" y="902986"/>
                      <a:pt x="1161177" y="891358"/>
                    </a:cubicBezTo>
                    <a:cubicBezTo>
                      <a:pt x="1165187" y="883340"/>
                      <a:pt x="1169597" y="880934"/>
                      <a:pt x="1177616" y="885745"/>
                    </a:cubicBezTo>
                    <a:cubicBezTo>
                      <a:pt x="1184834" y="889755"/>
                      <a:pt x="1191649" y="893765"/>
                      <a:pt x="1199669" y="898576"/>
                    </a:cubicBezTo>
                    <a:cubicBezTo>
                      <a:pt x="1188442" y="912609"/>
                      <a:pt x="1178017" y="925039"/>
                      <a:pt x="1167592" y="937869"/>
                    </a:cubicBezTo>
                    <a:cubicBezTo>
                      <a:pt x="1160776" y="946289"/>
                      <a:pt x="1157569" y="955912"/>
                      <a:pt x="1167993" y="963129"/>
                    </a:cubicBezTo>
                    <a:cubicBezTo>
                      <a:pt x="1177215" y="969945"/>
                      <a:pt x="1185234" y="964332"/>
                      <a:pt x="1191649" y="956313"/>
                    </a:cubicBezTo>
                    <a:cubicBezTo>
                      <a:pt x="1200471" y="945487"/>
                      <a:pt x="1209692" y="935063"/>
                      <a:pt x="1218112" y="923836"/>
                    </a:cubicBezTo>
                    <a:cubicBezTo>
                      <a:pt x="1222924" y="917420"/>
                      <a:pt x="1226132" y="916619"/>
                      <a:pt x="1232547" y="921831"/>
                    </a:cubicBezTo>
                    <a:cubicBezTo>
                      <a:pt x="1250990" y="936265"/>
                      <a:pt x="1250990" y="935864"/>
                      <a:pt x="1234952" y="953105"/>
                    </a:cubicBezTo>
                    <a:cubicBezTo>
                      <a:pt x="1230141" y="958318"/>
                      <a:pt x="1224929" y="963530"/>
                      <a:pt x="1220117" y="968742"/>
                    </a:cubicBezTo>
                    <a:cubicBezTo>
                      <a:pt x="1212499" y="976361"/>
                      <a:pt x="1208088" y="985181"/>
                      <a:pt x="1217711" y="994002"/>
                    </a:cubicBezTo>
                    <a:cubicBezTo>
                      <a:pt x="1226533" y="1001620"/>
                      <a:pt x="1234551" y="997210"/>
                      <a:pt x="1241769" y="989592"/>
                    </a:cubicBezTo>
                    <a:cubicBezTo>
                      <a:pt x="1249386" y="981172"/>
                      <a:pt x="1257406" y="973153"/>
                      <a:pt x="1265425" y="965134"/>
                    </a:cubicBezTo>
                    <a:cubicBezTo>
                      <a:pt x="1265425" y="964733"/>
                      <a:pt x="1266227" y="965134"/>
                      <a:pt x="1267831" y="965134"/>
                    </a:cubicBezTo>
                    <a:cubicBezTo>
                      <a:pt x="1275849" y="987186"/>
                      <a:pt x="1268232" y="1007234"/>
                      <a:pt x="1258609" y="1026479"/>
                    </a:cubicBezTo>
                    <a:cubicBezTo>
                      <a:pt x="1248184" y="1047730"/>
                      <a:pt x="1234952" y="1066976"/>
                      <a:pt x="1218513" y="1083415"/>
                    </a:cubicBezTo>
                    <a:cubicBezTo>
                      <a:pt x="1189645" y="1111882"/>
                      <a:pt x="1172404" y="1147567"/>
                      <a:pt x="1154361" y="1182851"/>
                    </a:cubicBezTo>
                    <a:cubicBezTo>
                      <a:pt x="1119478" y="1250612"/>
                      <a:pt x="1088605" y="1320377"/>
                      <a:pt x="1045703" y="1383728"/>
                    </a:cubicBezTo>
                    <a:cubicBezTo>
                      <a:pt x="997188" y="1455498"/>
                      <a:pt x="935040" y="1510830"/>
                      <a:pt x="853647" y="1543307"/>
                    </a:cubicBezTo>
                    <a:cubicBezTo>
                      <a:pt x="819967" y="1556939"/>
                      <a:pt x="787891" y="1553331"/>
                      <a:pt x="757819" y="1533684"/>
                    </a:cubicBezTo>
                    <a:cubicBezTo>
                      <a:pt x="715719" y="1506820"/>
                      <a:pt x="684445" y="1468730"/>
                      <a:pt x="653171" y="1431040"/>
                    </a:cubicBezTo>
                    <a:cubicBezTo>
                      <a:pt x="618689" y="1390143"/>
                      <a:pt x="586612" y="1346840"/>
                      <a:pt x="548522" y="1308750"/>
                    </a:cubicBezTo>
                    <a:cubicBezTo>
                      <a:pt x="545715" y="1305943"/>
                      <a:pt x="542909" y="1302736"/>
                      <a:pt x="539701" y="1300330"/>
                    </a:cubicBezTo>
                    <a:cubicBezTo>
                      <a:pt x="532484" y="1294716"/>
                      <a:pt x="525267" y="1293914"/>
                      <a:pt x="518851" y="1300731"/>
                    </a:cubicBezTo>
                    <a:cubicBezTo>
                      <a:pt x="512436" y="1307547"/>
                      <a:pt x="513639" y="1315165"/>
                      <a:pt x="519252" y="1321580"/>
                    </a:cubicBezTo>
                    <a:cubicBezTo>
                      <a:pt x="530479" y="1334411"/>
                      <a:pt x="542909" y="1346038"/>
                      <a:pt x="554135" y="1358869"/>
                    </a:cubicBezTo>
                    <a:cubicBezTo>
                      <a:pt x="598641" y="1408988"/>
                      <a:pt x="636732" y="1463518"/>
                      <a:pt x="683643" y="1511231"/>
                    </a:cubicBezTo>
                    <a:cubicBezTo>
                      <a:pt x="706096" y="1534085"/>
                      <a:pt x="729753" y="1555736"/>
                      <a:pt x="759022" y="1569770"/>
                    </a:cubicBezTo>
                    <a:cubicBezTo>
                      <a:pt x="807537" y="1592624"/>
                      <a:pt x="852444" y="1580194"/>
                      <a:pt x="897752" y="1557340"/>
                    </a:cubicBezTo>
                    <a:cubicBezTo>
                      <a:pt x="992777" y="1509226"/>
                      <a:pt x="1057731" y="1431842"/>
                      <a:pt x="1107049" y="1340425"/>
                    </a:cubicBezTo>
                    <a:cubicBezTo>
                      <a:pt x="1135115" y="1288702"/>
                      <a:pt x="1161177" y="1235376"/>
                      <a:pt x="1187640" y="1182450"/>
                    </a:cubicBezTo>
                    <a:cubicBezTo>
                      <a:pt x="1192852" y="1172025"/>
                      <a:pt x="1196862" y="1170823"/>
                      <a:pt x="1207688" y="1176035"/>
                    </a:cubicBezTo>
                    <a:cubicBezTo>
                      <a:pt x="1268232" y="1206507"/>
                      <a:pt x="1330379" y="1234173"/>
                      <a:pt x="1388517" y="1269858"/>
                    </a:cubicBezTo>
                    <a:cubicBezTo>
                      <a:pt x="1402149" y="1278277"/>
                      <a:pt x="1414980" y="1287499"/>
                      <a:pt x="1426608" y="1298726"/>
                    </a:cubicBezTo>
                    <a:cubicBezTo>
                      <a:pt x="1433825" y="1305943"/>
                      <a:pt x="1439438" y="1313160"/>
                      <a:pt x="1443046" y="1322783"/>
                    </a:cubicBezTo>
                    <a:cubicBezTo>
                      <a:pt x="1449462" y="1338821"/>
                      <a:pt x="1459085" y="1341227"/>
                      <a:pt x="1472717" y="1329599"/>
                    </a:cubicBezTo>
                    <a:cubicBezTo>
                      <a:pt x="1486349" y="1317571"/>
                      <a:pt x="1609442" y="1224149"/>
                      <a:pt x="1623876" y="1218536"/>
                    </a:cubicBezTo>
                    <a:cubicBezTo>
                      <a:pt x="1645127" y="1209715"/>
                      <a:pt x="1666377" y="1208111"/>
                      <a:pt x="1688830" y="1214125"/>
                    </a:cubicBezTo>
                    <a:cubicBezTo>
                      <a:pt x="1866051" y="1261037"/>
                      <a:pt x="2043272" y="1307547"/>
                      <a:pt x="2220493" y="1354458"/>
                    </a:cubicBezTo>
                    <a:cubicBezTo>
                      <a:pt x="2234126" y="1358067"/>
                      <a:pt x="2245352" y="1356864"/>
                      <a:pt x="2257381" y="1350449"/>
                    </a:cubicBezTo>
                    <a:cubicBezTo>
                      <a:pt x="2303891" y="1325590"/>
                      <a:pt x="2350001" y="1301132"/>
                      <a:pt x="2400922" y="1286297"/>
                    </a:cubicBezTo>
                    <a:cubicBezTo>
                      <a:pt x="2402125" y="1285896"/>
                      <a:pt x="2403728" y="1285896"/>
                      <a:pt x="2408139" y="1285495"/>
                    </a:cubicBezTo>
                    <a:cubicBezTo>
                      <a:pt x="2401724" y="1290707"/>
                      <a:pt x="2396912" y="1293914"/>
                      <a:pt x="2392502" y="1297924"/>
                    </a:cubicBezTo>
                    <a:cubicBezTo>
                      <a:pt x="2385686" y="1303938"/>
                      <a:pt x="2381676" y="1311156"/>
                      <a:pt x="2388091" y="1319575"/>
                    </a:cubicBezTo>
                    <a:cubicBezTo>
                      <a:pt x="2394506" y="1327996"/>
                      <a:pt x="2403327" y="1327595"/>
                      <a:pt x="2411346" y="1321580"/>
                    </a:cubicBezTo>
                    <a:cubicBezTo>
                      <a:pt x="2426984" y="1310354"/>
                      <a:pt x="2442621" y="1299528"/>
                      <a:pt x="2457055" y="1287098"/>
                    </a:cubicBezTo>
                    <a:cubicBezTo>
                      <a:pt x="2466678" y="1278678"/>
                      <a:pt x="2475900" y="1276273"/>
                      <a:pt x="2489131" y="1280282"/>
                    </a:cubicBezTo>
                    <a:cubicBezTo>
                      <a:pt x="2477102" y="1289103"/>
                      <a:pt x="2465475" y="1297523"/>
                      <a:pt x="2453848" y="1305943"/>
                    </a:cubicBezTo>
                    <a:cubicBezTo>
                      <a:pt x="2445828" y="1312359"/>
                      <a:pt x="2440215" y="1319976"/>
                      <a:pt x="2447432" y="1329599"/>
                    </a:cubicBezTo>
                    <a:cubicBezTo>
                      <a:pt x="2454248" y="1338821"/>
                      <a:pt x="2463470" y="1336415"/>
                      <a:pt x="2471890" y="1330401"/>
                    </a:cubicBezTo>
                    <a:cubicBezTo>
                      <a:pt x="2487928" y="1318774"/>
                      <a:pt x="2504367" y="1308349"/>
                      <a:pt x="2519603" y="1295920"/>
                    </a:cubicBezTo>
                    <a:cubicBezTo>
                      <a:pt x="2528024" y="1289103"/>
                      <a:pt x="2535240" y="1286698"/>
                      <a:pt x="2546066" y="1294315"/>
                    </a:cubicBezTo>
                    <a:cubicBezTo>
                      <a:pt x="2532835" y="1304339"/>
                      <a:pt x="2520004" y="1313962"/>
                      <a:pt x="2507174" y="1323585"/>
                    </a:cubicBezTo>
                    <a:cubicBezTo>
                      <a:pt x="2501962" y="1327595"/>
                      <a:pt x="2496348" y="1331604"/>
                      <a:pt x="2495948" y="1339222"/>
                    </a:cubicBezTo>
                    <a:cubicBezTo>
                      <a:pt x="2495546" y="1344835"/>
                      <a:pt x="2497952" y="1349246"/>
                      <a:pt x="2502764" y="1352053"/>
                    </a:cubicBezTo>
                    <a:cubicBezTo>
                      <a:pt x="2509179" y="1355661"/>
                      <a:pt x="2515594" y="1354859"/>
                      <a:pt x="2521608" y="1350449"/>
                    </a:cubicBezTo>
                    <a:cubicBezTo>
                      <a:pt x="2534438" y="1340826"/>
                      <a:pt x="2546868" y="1330802"/>
                      <a:pt x="2560100" y="1321580"/>
                    </a:cubicBezTo>
                    <a:cubicBezTo>
                      <a:pt x="2563307" y="1319175"/>
                      <a:pt x="2567317" y="1310755"/>
                      <a:pt x="2572128" y="1318774"/>
                    </a:cubicBezTo>
                    <a:cubicBezTo>
                      <a:pt x="2575336" y="1324387"/>
                      <a:pt x="2582152" y="1332005"/>
                      <a:pt x="2572529" y="1338821"/>
                    </a:cubicBezTo>
                    <a:cubicBezTo>
                      <a:pt x="2562104" y="1346439"/>
                      <a:pt x="2552081" y="1354458"/>
                      <a:pt x="2541656" y="1362076"/>
                    </a:cubicBezTo>
                    <a:cubicBezTo>
                      <a:pt x="2532434" y="1368893"/>
                      <a:pt x="2520405" y="1375308"/>
                      <a:pt x="2530028" y="1388940"/>
                    </a:cubicBezTo>
                    <a:cubicBezTo>
                      <a:pt x="2539651" y="1402573"/>
                      <a:pt x="2549675" y="1393752"/>
                      <a:pt x="2558897" y="1386935"/>
                    </a:cubicBezTo>
                    <a:cubicBezTo>
                      <a:pt x="2565312" y="1382124"/>
                      <a:pt x="2571727" y="1377312"/>
                      <a:pt x="2580949" y="1370897"/>
                    </a:cubicBezTo>
                    <a:cubicBezTo>
                      <a:pt x="2576940" y="1397761"/>
                      <a:pt x="2561703" y="1415002"/>
                      <a:pt x="2543660" y="1429837"/>
                    </a:cubicBezTo>
                    <a:cubicBezTo>
                      <a:pt x="2520004" y="1449484"/>
                      <a:pt x="2492740" y="1463117"/>
                      <a:pt x="2465475" y="1476348"/>
                    </a:cubicBezTo>
                    <a:cubicBezTo>
                      <a:pt x="2424578" y="1496396"/>
                      <a:pt x="2384884" y="1516844"/>
                      <a:pt x="2346392" y="1541703"/>
                    </a:cubicBezTo>
                    <a:cubicBezTo>
                      <a:pt x="2312712" y="1562954"/>
                      <a:pt x="2279032" y="1560147"/>
                      <a:pt x="2256579" y="1524061"/>
                    </a:cubicBezTo>
                    <a:cubicBezTo>
                      <a:pt x="2249362" y="1512834"/>
                      <a:pt x="2240942" y="1509226"/>
                      <a:pt x="2228111" y="1511231"/>
                    </a:cubicBezTo>
                    <a:cubicBezTo>
                      <a:pt x="2135090" y="1524462"/>
                      <a:pt x="2041268" y="1528472"/>
                      <a:pt x="1947044" y="1523259"/>
                    </a:cubicBezTo>
                    <a:cubicBezTo>
                      <a:pt x="1931407" y="1522457"/>
                      <a:pt x="1915369" y="1520453"/>
                      <a:pt x="1899330" y="1519651"/>
                    </a:cubicBezTo>
                    <a:cubicBezTo>
                      <a:pt x="1891311" y="1519250"/>
                      <a:pt x="1887703" y="1514438"/>
                      <a:pt x="1883292" y="1509226"/>
                    </a:cubicBezTo>
                    <a:cubicBezTo>
                      <a:pt x="1858032" y="1478353"/>
                      <a:pt x="1829564" y="1450687"/>
                      <a:pt x="1794682" y="1430639"/>
                    </a:cubicBezTo>
                    <a:cubicBezTo>
                      <a:pt x="1726119" y="1391747"/>
                      <a:pt x="1659160" y="1400167"/>
                      <a:pt x="1594607" y="1441064"/>
                    </a:cubicBezTo>
                    <a:cubicBezTo>
                      <a:pt x="1538473" y="1476749"/>
                      <a:pt x="1495972" y="1525665"/>
                      <a:pt x="1457080" y="1578190"/>
                    </a:cubicBezTo>
                    <a:cubicBezTo>
                      <a:pt x="1386512" y="1674017"/>
                      <a:pt x="1332384" y="1779467"/>
                      <a:pt x="1281864" y="1886923"/>
                    </a:cubicBezTo>
                    <a:cubicBezTo>
                      <a:pt x="1278656" y="1893739"/>
                      <a:pt x="1275048" y="1900555"/>
                      <a:pt x="1272241" y="1907772"/>
                    </a:cubicBezTo>
                    <a:cubicBezTo>
                      <a:pt x="1268633" y="1916593"/>
                      <a:pt x="1270236" y="1924612"/>
                      <a:pt x="1279458" y="1928622"/>
                    </a:cubicBezTo>
                    <a:cubicBezTo>
                      <a:pt x="1288680" y="1932631"/>
                      <a:pt x="1295496" y="1928221"/>
                      <a:pt x="1299907" y="1919801"/>
                    </a:cubicBezTo>
                    <a:cubicBezTo>
                      <a:pt x="1304317" y="1911782"/>
                      <a:pt x="1307926" y="1903362"/>
                      <a:pt x="1311935" y="1894942"/>
                    </a:cubicBezTo>
                    <a:cubicBezTo>
                      <a:pt x="1360049" y="1791897"/>
                      <a:pt x="1412173" y="1691258"/>
                      <a:pt x="1479132" y="1599440"/>
                    </a:cubicBezTo>
                    <a:cubicBezTo>
                      <a:pt x="1516020" y="1549321"/>
                      <a:pt x="1556516" y="1502410"/>
                      <a:pt x="1609041" y="1467928"/>
                    </a:cubicBezTo>
                    <a:cubicBezTo>
                      <a:pt x="1679609" y="1422220"/>
                      <a:pt x="1750176" y="1426630"/>
                      <a:pt x="1813927" y="1481560"/>
                    </a:cubicBezTo>
                    <a:cubicBezTo>
                      <a:pt x="1827159" y="1492787"/>
                      <a:pt x="1838786" y="1504816"/>
                      <a:pt x="1850414" y="1517646"/>
                    </a:cubicBezTo>
                    <a:cubicBezTo>
                      <a:pt x="1952256" y="1629913"/>
                      <a:pt x="2054499" y="1741778"/>
                      <a:pt x="2156742" y="1854045"/>
                    </a:cubicBezTo>
                    <a:cubicBezTo>
                      <a:pt x="2165563" y="1863667"/>
                      <a:pt x="2174383" y="1865271"/>
                      <a:pt x="2185610" y="1858856"/>
                    </a:cubicBezTo>
                    <a:cubicBezTo>
                      <a:pt x="2228111" y="1833997"/>
                      <a:pt x="2273419" y="1819162"/>
                      <a:pt x="2323538" y="1813148"/>
                    </a:cubicBezTo>
                    <a:cubicBezTo>
                      <a:pt x="2318727" y="1821167"/>
                      <a:pt x="2310707" y="1823973"/>
                      <a:pt x="2305094" y="1829186"/>
                    </a:cubicBezTo>
                    <a:cubicBezTo>
                      <a:pt x="2298278" y="1835601"/>
                      <a:pt x="2295471" y="1842818"/>
                      <a:pt x="2301887" y="1850837"/>
                    </a:cubicBezTo>
                    <a:cubicBezTo>
                      <a:pt x="2308302" y="1858856"/>
                      <a:pt x="2316321" y="1858054"/>
                      <a:pt x="2323939" y="1852842"/>
                    </a:cubicBezTo>
                    <a:cubicBezTo>
                      <a:pt x="2338373" y="1842818"/>
                      <a:pt x="2353208" y="1832794"/>
                      <a:pt x="2366039" y="1821167"/>
                    </a:cubicBezTo>
                    <a:cubicBezTo>
                      <a:pt x="2376464" y="1811544"/>
                      <a:pt x="2387289" y="1811544"/>
                      <a:pt x="2403327" y="1814351"/>
                    </a:cubicBezTo>
                    <a:cubicBezTo>
                      <a:pt x="2393303" y="1821567"/>
                      <a:pt x="2385686" y="1827582"/>
                      <a:pt x="2378468" y="1833195"/>
                    </a:cubicBezTo>
                    <a:cubicBezTo>
                      <a:pt x="2370048" y="1839611"/>
                      <a:pt x="2363232" y="1847229"/>
                      <a:pt x="2372053" y="1857653"/>
                    </a:cubicBezTo>
                    <a:cubicBezTo>
                      <a:pt x="2379671" y="1866474"/>
                      <a:pt x="2388492" y="1863667"/>
                      <a:pt x="2396511" y="1857252"/>
                    </a:cubicBezTo>
                    <a:cubicBezTo>
                      <a:pt x="2406134" y="1850035"/>
                      <a:pt x="2416559" y="1844021"/>
                      <a:pt x="2424979" y="1835601"/>
                    </a:cubicBezTo>
                    <a:cubicBezTo>
                      <a:pt x="2438210" y="1822369"/>
                      <a:pt x="2451040" y="1821969"/>
                      <a:pt x="2466678" y="1834398"/>
                    </a:cubicBezTo>
                    <a:cubicBezTo>
                      <a:pt x="2455050" y="1843219"/>
                      <a:pt x="2443824" y="1851639"/>
                      <a:pt x="2432597" y="1860059"/>
                    </a:cubicBezTo>
                    <a:cubicBezTo>
                      <a:pt x="2423776" y="1866875"/>
                      <a:pt x="2413752" y="1874092"/>
                      <a:pt x="2422573" y="1886522"/>
                    </a:cubicBezTo>
                    <a:cubicBezTo>
                      <a:pt x="2431394" y="1898951"/>
                      <a:pt x="2441418" y="1891734"/>
                      <a:pt x="2450239" y="1884918"/>
                    </a:cubicBezTo>
                    <a:cubicBezTo>
                      <a:pt x="2462668" y="1875696"/>
                      <a:pt x="2475499" y="1866875"/>
                      <a:pt x="2487126" y="1856851"/>
                    </a:cubicBezTo>
                    <a:cubicBezTo>
                      <a:pt x="2494744" y="1850436"/>
                      <a:pt x="2498353" y="1855248"/>
                      <a:pt x="2503164" y="1860059"/>
                    </a:cubicBezTo>
                    <a:cubicBezTo>
                      <a:pt x="2509981" y="1866875"/>
                      <a:pt x="2503966" y="1869682"/>
                      <a:pt x="2499556" y="1872889"/>
                    </a:cubicBezTo>
                    <a:cubicBezTo>
                      <a:pt x="2485122" y="1883715"/>
                      <a:pt x="2470688" y="1894541"/>
                      <a:pt x="2456253" y="1905367"/>
                    </a:cubicBezTo>
                    <a:cubicBezTo>
                      <a:pt x="2447031" y="1912183"/>
                      <a:pt x="2441418" y="1920202"/>
                      <a:pt x="2449036" y="1930226"/>
                    </a:cubicBezTo>
                    <a:cubicBezTo>
                      <a:pt x="2457055" y="1940650"/>
                      <a:pt x="2466277" y="1935839"/>
                      <a:pt x="2474697" y="1929424"/>
                    </a:cubicBezTo>
                    <a:cubicBezTo>
                      <a:pt x="2487928" y="1919400"/>
                      <a:pt x="2501160" y="1909376"/>
                      <a:pt x="2515594" y="1898551"/>
                    </a:cubicBezTo>
                    <a:cubicBezTo>
                      <a:pt x="2514792" y="1916192"/>
                      <a:pt x="2505971" y="1928221"/>
                      <a:pt x="2495546" y="1938245"/>
                    </a:cubicBezTo>
                    <a:cubicBezTo>
                      <a:pt x="2465475" y="1967514"/>
                      <a:pt x="2429790" y="1989967"/>
                      <a:pt x="2394907" y="2012822"/>
                    </a:cubicBezTo>
                    <a:cubicBezTo>
                      <a:pt x="2336368" y="2051313"/>
                      <a:pt x="2273018" y="2078578"/>
                      <a:pt x="2203653" y="2092612"/>
                    </a:cubicBezTo>
                    <a:cubicBezTo>
                      <a:pt x="2173181" y="2099026"/>
                      <a:pt x="2151529" y="2088201"/>
                      <a:pt x="2130279" y="2070158"/>
                    </a:cubicBezTo>
                    <a:cubicBezTo>
                      <a:pt x="2097000" y="2042091"/>
                      <a:pt x="2075749" y="2005203"/>
                      <a:pt x="2059310" y="1966312"/>
                    </a:cubicBezTo>
                    <a:cubicBezTo>
                      <a:pt x="2047683" y="1939047"/>
                      <a:pt x="2032847" y="1923410"/>
                      <a:pt x="2001573" y="1917796"/>
                    </a:cubicBezTo>
                    <a:cubicBezTo>
                      <a:pt x="1938222" y="1906168"/>
                      <a:pt x="1890108" y="1867276"/>
                      <a:pt x="1849211" y="1818761"/>
                    </a:cubicBezTo>
                    <a:cubicBezTo>
                      <a:pt x="1827159" y="1792298"/>
                      <a:pt x="1805508" y="1765434"/>
                      <a:pt x="1783455" y="1738570"/>
                    </a:cubicBezTo>
                    <a:cubicBezTo>
                      <a:pt x="1778243" y="1732155"/>
                      <a:pt x="1773030" y="1724938"/>
                      <a:pt x="1763408" y="1726943"/>
                    </a:cubicBezTo>
                    <a:cubicBezTo>
                      <a:pt x="1753785" y="1728948"/>
                      <a:pt x="1751780" y="1736967"/>
                      <a:pt x="1749374" y="1745387"/>
                    </a:cubicBezTo>
                    <a:cubicBezTo>
                      <a:pt x="1724916" y="1837205"/>
                      <a:pt x="1694444" y="1926617"/>
                      <a:pt x="1650740" y="2011218"/>
                    </a:cubicBezTo>
                    <a:cubicBezTo>
                      <a:pt x="1612249" y="2086196"/>
                      <a:pt x="1565337" y="2154759"/>
                      <a:pt x="1496774" y="2206081"/>
                    </a:cubicBezTo>
                    <a:cubicBezTo>
                      <a:pt x="1489557" y="2211293"/>
                      <a:pt x="1481538" y="2216506"/>
                      <a:pt x="1473920" y="2221718"/>
                    </a:cubicBezTo>
                    <a:cubicBezTo>
                      <a:pt x="1467906" y="2224925"/>
                      <a:pt x="1461891" y="2228133"/>
                      <a:pt x="1455877" y="2231341"/>
                    </a:cubicBezTo>
                    <a:cubicBezTo>
                      <a:pt x="1444249" y="2244572"/>
                      <a:pt x="1428211" y="2247379"/>
                      <a:pt x="1411772" y="2249384"/>
                    </a:cubicBezTo>
                    <a:cubicBezTo>
                      <a:pt x="1402149" y="2251388"/>
                      <a:pt x="1392928" y="2253393"/>
                      <a:pt x="1383706" y="2255398"/>
                    </a:cubicBezTo>
                    <a:cubicBezTo>
                      <a:pt x="1275048" y="2271436"/>
                      <a:pt x="1185635" y="2226930"/>
                      <a:pt x="1102638" y="2163580"/>
                    </a:cubicBezTo>
                    <a:cubicBezTo>
                      <a:pt x="1027660" y="2106244"/>
                      <a:pt x="965112" y="2037280"/>
                      <a:pt x="910181" y="1961099"/>
                    </a:cubicBezTo>
                    <a:cubicBezTo>
                      <a:pt x="900558" y="1947867"/>
                      <a:pt x="888129" y="1939849"/>
                      <a:pt x="874897" y="1931829"/>
                    </a:cubicBezTo>
                    <a:cubicBezTo>
                      <a:pt x="712912" y="1836002"/>
                      <a:pt x="580999" y="1709301"/>
                      <a:pt x="481162" y="1549722"/>
                    </a:cubicBezTo>
                    <a:cubicBezTo>
                      <a:pt x="399368" y="1419813"/>
                      <a:pt x="349249" y="1278678"/>
                      <a:pt x="334013" y="1125915"/>
                    </a:cubicBezTo>
                    <a:cubicBezTo>
                      <a:pt x="331206" y="1099453"/>
                      <a:pt x="328800" y="1072990"/>
                      <a:pt x="330404" y="1046928"/>
                    </a:cubicBezTo>
                    <a:cubicBezTo>
                      <a:pt x="333612" y="996809"/>
                      <a:pt x="311559" y="960723"/>
                      <a:pt x="273870" y="931454"/>
                    </a:cubicBezTo>
                    <a:cubicBezTo>
                      <a:pt x="242996" y="907798"/>
                      <a:pt x="211321" y="885344"/>
                      <a:pt x="181250" y="861287"/>
                    </a:cubicBezTo>
                    <a:cubicBezTo>
                      <a:pt x="135942" y="825202"/>
                      <a:pt x="99857" y="780696"/>
                      <a:pt x="71790" y="730176"/>
                    </a:cubicBezTo>
                    <a:cubicBezTo>
                      <a:pt x="62969" y="710529"/>
                      <a:pt x="53747" y="690883"/>
                      <a:pt x="44525" y="671236"/>
                    </a:cubicBezTo>
                    <a:cubicBezTo>
                      <a:pt x="26081" y="620315"/>
                      <a:pt x="12048" y="568191"/>
                      <a:pt x="4029" y="514463"/>
                    </a:cubicBezTo>
                    <a:cubicBezTo>
                      <a:pt x="-8000" y="431466"/>
                      <a:pt x="7236" y="352880"/>
                      <a:pt x="45327" y="279105"/>
                    </a:cubicBezTo>
                    <a:cubicBezTo>
                      <a:pt x="103866" y="165234"/>
                      <a:pt x="192076" y="82638"/>
                      <a:pt x="311158" y="33722"/>
                    </a:cubicBezTo>
                    <a:cubicBezTo>
                      <a:pt x="354862" y="15679"/>
                      <a:pt x="401774" y="10066"/>
                      <a:pt x="448284" y="5255"/>
                    </a:cubicBezTo>
                    <a:cubicBezTo>
                      <a:pt x="478356" y="2247"/>
                      <a:pt x="508427" y="343"/>
                      <a:pt x="538549" y="42"/>
                    </a:cubicBezTo>
                    <a:close/>
                  </a:path>
                </a:pathLst>
              </a:custGeom>
              <a:solidFill>
                <a:srgbClr val="EEDCBF"/>
              </a:solidFill>
              <a:ln w="8053"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xmlns="" id="{328E48D1-09AD-4E14-A0B7-3CC27CEEF217}"/>
                  </a:ext>
                </a:extLst>
              </p:cNvPr>
              <p:cNvSpPr/>
              <p:nvPr/>
            </p:nvSpPr>
            <p:spPr>
              <a:xfrm>
                <a:off x="6176285" y="3686168"/>
                <a:ext cx="492288" cy="574869"/>
              </a:xfrm>
              <a:custGeom>
                <a:avLst/>
                <a:gdLst>
                  <a:gd name="connsiteX0" fmla="*/ 318482 w 989452"/>
                  <a:gd name="connsiteY0" fmla="*/ 635493 h 1155431"/>
                  <a:gd name="connsiteX1" fmla="*/ 316870 w 989452"/>
                  <a:gd name="connsiteY1" fmla="*/ 707215 h 1155431"/>
                  <a:gd name="connsiteX2" fmla="*/ 261265 w 989452"/>
                  <a:gd name="connsiteY2" fmla="*/ 1029566 h 1155431"/>
                  <a:gd name="connsiteX3" fmla="*/ 71078 w 989452"/>
                  <a:gd name="connsiteY3" fmla="*/ 1155282 h 1155431"/>
                  <a:gd name="connsiteX4" fmla="*/ 161 w 989452"/>
                  <a:gd name="connsiteY4" fmla="*/ 1095647 h 1155431"/>
                  <a:gd name="connsiteX5" fmla="*/ 62214 w 989452"/>
                  <a:gd name="connsiteY5" fmla="*/ 1027148 h 1155431"/>
                  <a:gd name="connsiteX6" fmla="*/ 149248 w 989452"/>
                  <a:gd name="connsiteY6" fmla="*/ 951396 h 1155431"/>
                  <a:gd name="connsiteX7" fmla="*/ 176648 w 989452"/>
                  <a:gd name="connsiteY7" fmla="*/ 815203 h 1155431"/>
                  <a:gd name="connsiteX8" fmla="*/ 188736 w 989452"/>
                  <a:gd name="connsiteY8" fmla="*/ 728168 h 1155431"/>
                  <a:gd name="connsiteX9" fmla="*/ 206466 w 989452"/>
                  <a:gd name="connsiteY9" fmla="*/ 536370 h 1155431"/>
                  <a:gd name="connsiteX10" fmla="*/ 282218 w 989452"/>
                  <a:gd name="connsiteY10" fmla="*/ 208379 h 1155431"/>
                  <a:gd name="connsiteX11" fmla="*/ 762520 w 989452"/>
                  <a:gd name="connsiteY11" fmla="*/ 34309 h 1155431"/>
                  <a:gd name="connsiteX12" fmla="*/ 941424 w 989452"/>
                  <a:gd name="connsiteY12" fmla="*/ 274460 h 1155431"/>
                  <a:gd name="connsiteX13" fmla="*/ 986553 w 989452"/>
                  <a:gd name="connsiteY13" fmla="*/ 711245 h 1155431"/>
                  <a:gd name="connsiteX14" fmla="*/ 868895 w 989452"/>
                  <a:gd name="connsiteY14" fmla="*/ 682233 h 1155431"/>
                  <a:gd name="connsiteX15" fmla="*/ 864865 w 989452"/>
                  <a:gd name="connsiteY15" fmla="*/ 595199 h 1155431"/>
                  <a:gd name="connsiteX16" fmla="*/ 813290 w 989452"/>
                  <a:gd name="connsiteY16" fmla="*/ 286549 h 1155431"/>
                  <a:gd name="connsiteX17" fmla="*/ 806037 w 989452"/>
                  <a:gd name="connsiteY17" fmla="*/ 266402 h 1155431"/>
                  <a:gd name="connsiteX18" fmla="*/ 457898 w 989452"/>
                  <a:gd name="connsiteY18" fmla="*/ 178561 h 1155431"/>
                  <a:gd name="connsiteX19" fmla="*/ 382146 w 989452"/>
                  <a:gd name="connsiteY19" fmla="*/ 297831 h 1155431"/>
                  <a:gd name="connsiteX20" fmla="*/ 333794 w 989452"/>
                  <a:gd name="connsiteY20" fmla="*/ 534758 h 1155431"/>
                  <a:gd name="connsiteX21" fmla="*/ 318482 w 989452"/>
                  <a:gd name="connsiteY21" fmla="*/ 635493 h 115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89452" h="1155431">
                    <a:moveTo>
                      <a:pt x="318482" y="635493"/>
                    </a:moveTo>
                    <a:cubicBezTo>
                      <a:pt x="311229" y="658863"/>
                      <a:pt x="308811" y="683039"/>
                      <a:pt x="316870" y="707215"/>
                    </a:cubicBezTo>
                    <a:cubicBezTo>
                      <a:pt x="312035" y="816814"/>
                      <a:pt x="304782" y="926414"/>
                      <a:pt x="261265" y="1029566"/>
                    </a:cubicBezTo>
                    <a:cubicBezTo>
                      <a:pt x="227418" y="1109347"/>
                      <a:pt x="153277" y="1158506"/>
                      <a:pt x="71078" y="1155282"/>
                    </a:cubicBezTo>
                    <a:cubicBezTo>
                      <a:pt x="31590" y="1153671"/>
                      <a:pt x="2579" y="1129494"/>
                      <a:pt x="161" y="1095647"/>
                    </a:cubicBezTo>
                    <a:cubicBezTo>
                      <a:pt x="-2256" y="1061801"/>
                      <a:pt x="22726" y="1031177"/>
                      <a:pt x="62214" y="1027148"/>
                    </a:cubicBezTo>
                    <a:cubicBezTo>
                      <a:pt x="111372" y="1022313"/>
                      <a:pt x="136354" y="994107"/>
                      <a:pt x="149248" y="951396"/>
                    </a:cubicBezTo>
                    <a:cubicBezTo>
                      <a:pt x="162142" y="907073"/>
                      <a:pt x="170201" y="861138"/>
                      <a:pt x="176648" y="815203"/>
                    </a:cubicBezTo>
                    <a:cubicBezTo>
                      <a:pt x="195183" y="788609"/>
                      <a:pt x="187124" y="757986"/>
                      <a:pt x="188736" y="728168"/>
                    </a:cubicBezTo>
                    <a:cubicBezTo>
                      <a:pt x="200018" y="664504"/>
                      <a:pt x="200018" y="600034"/>
                      <a:pt x="206466" y="536370"/>
                    </a:cubicBezTo>
                    <a:cubicBezTo>
                      <a:pt x="218554" y="423547"/>
                      <a:pt x="232253" y="312336"/>
                      <a:pt x="282218" y="208379"/>
                    </a:cubicBezTo>
                    <a:cubicBezTo>
                      <a:pt x="367641" y="31086"/>
                      <a:pt x="594091" y="-51919"/>
                      <a:pt x="762520" y="34309"/>
                    </a:cubicBezTo>
                    <a:cubicBezTo>
                      <a:pt x="860836" y="84274"/>
                      <a:pt x="909995" y="173726"/>
                      <a:pt x="941424" y="274460"/>
                    </a:cubicBezTo>
                    <a:cubicBezTo>
                      <a:pt x="984941" y="417100"/>
                      <a:pt x="995417" y="562964"/>
                      <a:pt x="986553" y="711245"/>
                    </a:cubicBezTo>
                    <a:cubicBezTo>
                      <a:pt x="947065" y="701574"/>
                      <a:pt x="907577" y="691904"/>
                      <a:pt x="868895" y="682233"/>
                    </a:cubicBezTo>
                    <a:cubicBezTo>
                      <a:pt x="861642" y="653222"/>
                      <a:pt x="866477" y="624210"/>
                      <a:pt x="864865" y="595199"/>
                    </a:cubicBezTo>
                    <a:cubicBezTo>
                      <a:pt x="860030" y="490435"/>
                      <a:pt x="850360" y="386477"/>
                      <a:pt x="813290" y="286549"/>
                    </a:cubicBezTo>
                    <a:cubicBezTo>
                      <a:pt x="810872" y="280101"/>
                      <a:pt x="808454" y="272849"/>
                      <a:pt x="806037" y="266402"/>
                    </a:cubicBezTo>
                    <a:cubicBezTo>
                      <a:pt x="745596" y="117315"/>
                      <a:pt x="582809" y="77021"/>
                      <a:pt x="457898" y="178561"/>
                    </a:cubicBezTo>
                    <a:cubicBezTo>
                      <a:pt x="419216" y="209990"/>
                      <a:pt x="399069" y="252702"/>
                      <a:pt x="382146" y="297831"/>
                    </a:cubicBezTo>
                    <a:cubicBezTo>
                      <a:pt x="353134" y="374389"/>
                      <a:pt x="344270" y="454976"/>
                      <a:pt x="333794" y="534758"/>
                    </a:cubicBezTo>
                    <a:cubicBezTo>
                      <a:pt x="328958" y="567799"/>
                      <a:pt x="334599" y="603257"/>
                      <a:pt x="318482" y="635493"/>
                    </a:cubicBezTo>
                    <a:close/>
                  </a:path>
                </a:pathLst>
              </a:custGeom>
              <a:solidFill>
                <a:schemeClr val="accent1">
                  <a:lumMod val="50000"/>
                </a:schemeClr>
              </a:solidFill>
              <a:ln w="8053" cap="flat">
                <a:noFill/>
                <a:prstDash val="solid"/>
                <a:miter/>
              </a:ln>
            </p:spPr>
            <p:txBody>
              <a:bodyPr rtlCol="0" anchor="ctr"/>
              <a:lstStyle/>
              <a:p>
                <a:endParaRPr lang="en-US"/>
              </a:p>
            </p:txBody>
          </p:sp>
        </p:grpSp>
        <p:grpSp>
          <p:nvGrpSpPr>
            <p:cNvPr id="17" name="Group 40">
              <a:extLst>
                <a:ext uri="{FF2B5EF4-FFF2-40B4-BE49-F238E27FC236}">
                  <a16:creationId xmlns:a16="http://schemas.microsoft.com/office/drawing/2014/main" xmlns="" id="{9D85534E-8823-4A50-BB1D-A8019B40C22D}"/>
                </a:ext>
              </a:extLst>
            </p:cNvPr>
            <p:cNvGrpSpPr/>
            <p:nvPr/>
          </p:nvGrpSpPr>
          <p:grpSpPr>
            <a:xfrm>
              <a:off x="4596494" y="2616643"/>
              <a:ext cx="3068318" cy="2708029"/>
              <a:chOff x="1611300" y="2753265"/>
              <a:chExt cx="3068318" cy="2708029"/>
            </a:xfrm>
            <a:solidFill>
              <a:schemeClr val="bg1">
                <a:alpha val="70000"/>
              </a:schemeClr>
            </a:solidFill>
          </p:grpSpPr>
          <p:sp>
            <p:nvSpPr>
              <p:cNvPr id="10" name="Freeform: Shape 9">
                <a:extLst>
                  <a:ext uri="{FF2B5EF4-FFF2-40B4-BE49-F238E27FC236}">
                    <a16:creationId xmlns:a16="http://schemas.microsoft.com/office/drawing/2014/main" xmlns="" id="{DDEC3F05-F95F-4763-9731-D3EC944E7FAF}"/>
                  </a:ext>
                </a:extLst>
              </p:cNvPr>
              <p:cNvSpPr/>
              <p:nvPr/>
            </p:nvSpPr>
            <p:spPr>
              <a:xfrm>
                <a:off x="3498254" y="5050335"/>
                <a:ext cx="141992" cy="142821"/>
              </a:xfrm>
              <a:custGeom>
                <a:avLst/>
                <a:gdLst>
                  <a:gd name="connsiteX0" fmla="*/ 909 w 285390"/>
                  <a:gd name="connsiteY0" fmla="*/ 140286 h 287056"/>
                  <a:gd name="connsiteX1" fmla="*/ 141131 w 285390"/>
                  <a:gd name="connsiteY1" fmla="*/ 64 h 287056"/>
                  <a:gd name="connsiteX2" fmla="*/ 285383 w 285390"/>
                  <a:gd name="connsiteY2" fmla="*/ 144315 h 287056"/>
                  <a:gd name="connsiteX3" fmla="*/ 140325 w 285390"/>
                  <a:gd name="connsiteY3" fmla="*/ 286956 h 287056"/>
                  <a:gd name="connsiteX4" fmla="*/ 909 w 285390"/>
                  <a:gd name="connsiteY4" fmla="*/ 140286 h 287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90" h="287056">
                    <a:moveTo>
                      <a:pt x="909" y="140286"/>
                    </a:moveTo>
                    <a:cubicBezTo>
                      <a:pt x="909" y="64534"/>
                      <a:pt x="65379" y="-2354"/>
                      <a:pt x="141131" y="64"/>
                    </a:cubicBezTo>
                    <a:cubicBezTo>
                      <a:pt x="227359" y="2482"/>
                      <a:pt x="286189" y="66952"/>
                      <a:pt x="285383" y="144315"/>
                    </a:cubicBezTo>
                    <a:cubicBezTo>
                      <a:pt x="284577" y="228932"/>
                      <a:pt x="220107" y="283732"/>
                      <a:pt x="140325" y="286956"/>
                    </a:cubicBezTo>
                    <a:cubicBezTo>
                      <a:pt x="72632" y="290179"/>
                      <a:pt x="-9568" y="216039"/>
                      <a:pt x="909" y="140286"/>
                    </a:cubicBezTo>
                    <a:close/>
                  </a:path>
                </a:pathLst>
              </a:custGeom>
              <a:grpFill/>
              <a:ln w="8053"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xmlns="" id="{D66280CF-D459-46A0-AD83-9760112DCE2D}"/>
                  </a:ext>
                </a:extLst>
              </p:cNvPr>
              <p:cNvSpPr/>
              <p:nvPr/>
            </p:nvSpPr>
            <p:spPr>
              <a:xfrm>
                <a:off x="4358348" y="4455750"/>
                <a:ext cx="141536" cy="141544"/>
              </a:xfrm>
              <a:custGeom>
                <a:avLst/>
                <a:gdLst>
                  <a:gd name="connsiteX0" fmla="*/ 284474 w 284473"/>
                  <a:gd name="connsiteY0" fmla="*/ 144261 h 284489"/>
                  <a:gd name="connsiteX1" fmla="*/ 142640 w 284473"/>
                  <a:gd name="connsiteY1" fmla="*/ 284483 h 284489"/>
                  <a:gd name="connsiteX2" fmla="*/ 0 w 284473"/>
                  <a:gd name="connsiteY2" fmla="*/ 144261 h 284489"/>
                  <a:gd name="connsiteX3" fmla="*/ 136999 w 284473"/>
                  <a:gd name="connsiteY3" fmla="*/ 9 h 284489"/>
                  <a:gd name="connsiteX4" fmla="*/ 284474 w 284473"/>
                  <a:gd name="connsiteY4" fmla="*/ 144261 h 28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73" h="284489">
                    <a:moveTo>
                      <a:pt x="284474" y="144261"/>
                    </a:moveTo>
                    <a:cubicBezTo>
                      <a:pt x="284474" y="216789"/>
                      <a:pt x="217586" y="285289"/>
                      <a:pt x="142640" y="284483"/>
                    </a:cubicBezTo>
                    <a:cubicBezTo>
                      <a:pt x="62858" y="283677"/>
                      <a:pt x="0" y="219207"/>
                      <a:pt x="0" y="144261"/>
                    </a:cubicBezTo>
                    <a:cubicBezTo>
                      <a:pt x="0" y="58838"/>
                      <a:pt x="59634" y="1621"/>
                      <a:pt x="136999" y="9"/>
                    </a:cubicBezTo>
                    <a:cubicBezTo>
                      <a:pt x="217586" y="-797"/>
                      <a:pt x="281250" y="54003"/>
                      <a:pt x="284474" y="144261"/>
                    </a:cubicBezTo>
                    <a:close/>
                  </a:path>
                </a:pathLst>
              </a:custGeom>
              <a:grpFill/>
              <a:ln w="8053"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3B7769A0-DCA9-4B45-9A47-69C6F9DA2F17}"/>
                  </a:ext>
                </a:extLst>
              </p:cNvPr>
              <p:cNvSpPr/>
              <p:nvPr/>
            </p:nvSpPr>
            <p:spPr>
              <a:xfrm>
                <a:off x="3018762" y="3131410"/>
                <a:ext cx="140742" cy="139535"/>
              </a:xfrm>
              <a:custGeom>
                <a:avLst/>
                <a:gdLst>
                  <a:gd name="connsiteX0" fmla="*/ 142649 w 282878"/>
                  <a:gd name="connsiteY0" fmla="*/ 0 h 280452"/>
                  <a:gd name="connsiteX1" fmla="*/ 282871 w 282878"/>
                  <a:gd name="connsiteY1" fmla="*/ 140222 h 280452"/>
                  <a:gd name="connsiteX2" fmla="*/ 140231 w 282878"/>
                  <a:gd name="connsiteY2" fmla="*/ 280445 h 280452"/>
                  <a:gd name="connsiteX3" fmla="*/ 9 w 282878"/>
                  <a:gd name="connsiteY3" fmla="*/ 141028 h 280452"/>
                  <a:gd name="connsiteX4" fmla="*/ 142649 w 282878"/>
                  <a:gd name="connsiteY4" fmla="*/ 0 h 280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878" h="280452">
                    <a:moveTo>
                      <a:pt x="142649" y="0"/>
                    </a:moveTo>
                    <a:cubicBezTo>
                      <a:pt x="220819" y="2418"/>
                      <a:pt x="283677" y="59635"/>
                      <a:pt x="282871" y="140222"/>
                    </a:cubicBezTo>
                    <a:cubicBezTo>
                      <a:pt x="282065" y="220810"/>
                      <a:pt x="228071" y="279639"/>
                      <a:pt x="140231" y="280445"/>
                    </a:cubicBezTo>
                    <a:cubicBezTo>
                      <a:pt x="61255" y="281250"/>
                      <a:pt x="814" y="221616"/>
                      <a:pt x="9" y="141028"/>
                    </a:cubicBezTo>
                    <a:cubicBezTo>
                      <a:pt x="-797" y="65276"/>
                      <a:pt x="55614" y="2418"/>
                      <a:pt x="142649" y="0"/>
                    </a:cubicBezTo>
                    <a:close/>
                  </a:path>
                </a:pathLst>
              </a:custGeom>
              <a:grpFill/>
              <a:ln w="8053"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C7601DF2-DBA7-4F08-9137-56E7A510ED6B}"/>
                  </a:ext>
                </a:extLst>
              </p:cNvPr>
              <p:cNvSpPr/>
              <p:nvPr/>
            </p:nvSpPr>
            <p:spPr>
              <a:xfrm>
                <a:off x="1933284" y="4147294"/>
                <a:ext cx="142042" cy="137684"/>
              </a:xfrm>
              <a:custGeom>
                <a:avLst/>
                <a:gdLst>
                  <a:gd name="connsiteX0" fmla="*/ 250033 w 285491"/>
                  <a:gd name="connsiteY0" fmla="*/ 30881 h 276731"/>
                  <a:gd name="connsiteX1" fmla="*/ 285492 w 285491"/>
                  <a:gd name="connsiteY1" fmla="*/ 163850 h 276731"/>
                  <a:gd name="connsiteX2" fmla="*/ 121899 w 285491"/>
                  <a:gd name="connsiteY2" fmla="*/ 275867 h 276731"/>
                  <a:gd name="connsiteX3" fmla="*/ 2629 w 285491"/>
                  <a:gd name="connsiteY3" fmla="*/ 113080 h 276731"/>
                  <a:gd name="connsiteX4" fmla="*/ 210545 w 285491"/>
                  <a:gd name="connsiteY4" fmla="*/ 19598 h 276731"/>
                  <a:gd name="connsiteX5" fmla="*/ 245198 w 285491"/>
                  <a:gd name="connsiteY5" fmla="*/ 38940 h 276731"/>
                  <a:gd name="connsiteX6" fmla="*/ 250033 w 285491"/>
                  <a:gd name="connsiteY6" fmla="*/ 30881 h 276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491" h="276731">
                    <a:moveTo>
                      <a:pt x="250033" y="30881"/>
                    </a:moveTo>
                    <a:cubicBezTo>
                      <a:pt x="262121" y="75204"/>
                      <a:pt x="273403" y="119527"/>
                      <a:pt x="285492" y="163850"/>
                    </a:cubicBezTo>
                    <a:cubicBezTo>
                      <a:pt x="254062" y="234767"/>
                      <a:pt x="209739" y="283926"/>
                      <a:pt x="121899" y="275867"/>
                    </a:cubicBezTo>
                    <a:cubicBezTo>
                      <a:pt x="53399" y="269420"/>
                      <a:pt x="-14294" y="187221"/>
                      <a:pt x="2629" y="113080"/>
                    </a:cubicBezTo>
                    <a:cubicBezTo>
                      <a:pt x="22776" y="20404"/>
                      <a:pt x="131569" y="-30366"/>
                      <a:pt x="210545" y="19598"/>
                    </a:cubicBezTo>
                    <a:cubicBezTo>
                      <a:pt x="221827" y="26852"/>
                      <a:pt x="236333" y="26046"/>
                      <a:pt x="245198" y="38940"/>
                    </a:cubicBezTo>
                    <a:cubicBezTo>
                      <a:pt x="246810" y="42163"/>
                      <a:pt x="248421" y="34104"/>
                      <a:pt x="250033" y="30881"/>
                    </a:cubicBezTo>
                    <a:close/>
                  </a:path>
                </a:pathLst>
              </a:custGeom>
              <a:grpFill/>
              <a:ln w="8053"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xmlns="" id="{1403A83F-96F7-4439-BAA6-753E1E3E5D7E}"/>
                  </a:ext>
                </a:extLst>
              </p:cNvPr>
              <p:cNvSpPr/>
              <p:nvPr/>
            </p:nvSpPr>
            <p:spPr>
              <a:xfrm>
                <a:off x="2335941" y="4789330"/>
                <a:ext cx="139138" cy="137579"/>
              </a:xfrm>
              <a:custGeom>
                <a:avLst/>
                <a:gdLst>
                  <a:gd name="connsiteX0" fmla="*/ 137813 w 279654"/>
                  <a:gd name="connsiteY0" fmla="*/ 275642 h 276520"/>
                  <a:gd name="connsiteX1" fmla="*/ 9 w 279654"/>
                  <a:gd name="connsiteY1" fmla="*/ 138643 h 276520"/>
                  <a:gd name="connsiteX2" fmla="*/ 140231 w 279654"/>
                  <a:gd name="connsiteY2" fmla="*/ 32 h 276520"/>
                  <a:gd name="connsiteX3" fmla="*/ 279648 w 279654"/>
                  <a:gd name="connsiteY3" fmla="*/ 137837 h 276520"/>
                  <a:gd name="connsiteX4" fmla="*/ 137813 w 279654"/>
                  <a:gd name="connsiteY4" fmla="*/ 275642 h 276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654" h="276520">
                    <a:moveTo>
                      <a:pt x="137813" y="275642"/>
                    </a:moveTo>
                    <a:cubicBezTo>
                      <a:pt x="54808" y="283701"/>
                      <a:pt x="-797" y="199084"/>
                      <a:pt x="9" y="138643"/>
                    </a:cubicBezTo>
                    <a:cubicBezTo>
                      <a:pt x="815" y="57249"/>
                      <a:pt x="70120" y="-1580"/>
                      <a:pt x="140231" y="32"/>
                    </a:cubicBezTo>
                    <a:cubicBezTo>
                      <a:pt x="211148" y="1644"/>
                      <a:pt x="278842" y="59667"/>
                      <a:pt x="279648" y="137837"/>
                    </a:cubicBezTo>
                    <a:cubicBezTo>
                      <a:pt x="280453" y="213589"/>
                      <a:pt x="207119" y="285312"/>
                      <a:pt x="137813" y="275642"/>
                    </a:cubicBezTo>
                    <a:close/>
                  </a:path>
                </a:pathLst>
              </a:custGeom>
              <a:grpFill/>
              <a:ln w="8053"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9C8EA1A5-6B6A-4586-BD4C-B10BDDB5D389}"/>
                  </a:ext>
                </a:extLst>
              </p:cNvPr>
              <p:cNvSpPr/>
              <p:nvPr/>
            </p:nvSpPr>
            <p:spPr>
              <a:xfrm>
                <a:off x="3724840" y="3915243"/>
                <a:ext cx="139538" cy="136752"/>
              </a:xfrm>
              <a:custGeom>
                <a:avLst/>
                <a:gdLst>
                  <a:gd name="connsiteX0" fmla="*/ 138617 w 280458"/>
                  <a:gd name="connsiteY0" fmla="*/ 862 h 274859"/>
                  <a:gd name="connsiteX1" fmla="*/ 280451 w 280458"/>
                  <a:gd name="connsiteY1" fmla="*/ 139473 h 274859"/>
                  <a:gd name="connsiteX2" fmla="*/ 138617 w 280458"/>
                  <a:gd name="connsiteY2" fmla="*/ 274860 h 274859"/>
                  <a:gd name="connsiteX3" fmla="*/ 6 w 280458"/>
                  <a:gd name="connsiteY3" fmla="*/ 137861 h 274859"/>
                  <a:gd name="connsiteX4" fmla="*/ 138617 w 280458"/>
                  <a:gd name="connsiteY4" fmla="*/ 862 h 274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58" h="274859">
                    <a:moveTo>
                      <a:pt x="138617" y="862"/>
                    </a:moveTo>
                    <a:cubicBezTo>
                      <a:pt x="215175" y="862"/>
                      <a:pt x="278839" y="63720"/>
                      <a:pt x="280451" y="139473"/>
                    </a:cubicBezTo>
                    <a:cubicBezTo>
                      <a:pt x="281257" y="209584"/>
                      <a:pt x="213563" y="274860"/>
                      <a:pt x="138617" y="274860"/>
                    </a:cubicBezTo>
                    <a:cubicBezTo>
                      <a:pt x="62058" y="274860"/>
                      <a:pt x="812" y="213613"/>
                      <a:pt x="6" y="137861"/>
                    </a:cubicBezTo>
                    <a:cubicBezTo>
                      <a:pt x="-800" y="64526"/>
                      <a:pt x="74953" y="-8808"/>
                      <a:pt x="138617" y="862"/>
                    </a:cubicBezTo>
                    <a:close/>
                  </a:path>
                </a:pathLst>
              </a:custGeom>
              <a:grpFill/>
              <a:ln w="8053"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xmlns="" id="{CF17D95F-265F-4594-95D0-1E8FDB41FE9C}"/>
                  </a:ext>
                </a:extLst>
              </p:cNvPr>
              <p:cNvSpPr/>
              <p:nvPr/>
            </p:nvSpPr>
            <p:spPr>
              <a:xfrm>
                <a:off x="1611300" y="3048735"/>
                <a:ext cx="136050" cy="135600"/>
              </a:xfrm>
              <a:custGeom>
                <a:avLst/>
                <a:gdLst>
                  <a:gd name="connsiteX0" fmla="*/ 134025 w 273448"/>
                  <a:gd name="connsiteY0" fmla="*/ 272543 h 272543"/>
                  <a:gd name="connsiteX1" fmla="*/ 250 w 273448"/>
                  <a:gd name="connsiteY1" fmla="*/ 134739 h 272543"/>
                  <a:gd name="connsiteX2" fmla="*/ 138860 w 273448"/>
                  <a:gd name="connsiteY2" fmla="*/ 157 h 272543"/>
                  <a:gd name="connsiteX3" fmla="*/ 273442 w 273448"/>
                  <a:gd name="connsiteY3" fmla="*/ 139574 h 272543"/>
                  <a:gd name="connsiteX4" fmla="*/ 134025 w 273448"/>
                  <a:gd name="connsiteY4" fmla="*/ 272543 h 272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448" h="272543">
                    <a:moveTo>
                      <a:pt x="134025" y="272543"/>
                    </a:moveTo>
                    <a:cubicBezTo>
                      <a:pt x="61496" y="271737"/>
                      <a:pt x="-4585" y="208073"/>
                      <a:pt x="250" y="134739"/>
                    </a:cubicBezTo>
                    <a:cubicBezTo>
                      <a:pt x="5891" y="52539"/>
                      <a:pt x="57467" y="4993"/>
                      <a:pt x="138860" y="157"/>
                    </a:cubicBezTo>
                    <a:cubicBezTo>
                      <a:pt x="205748" y="-3872"/>
                      <a:pt x="274248" y="70268"/>
                      <a:pt x="273442" y="139574"/>
                    </a:cubicBezTo>
                    <a:cubicBezTo>
                      <a:pt x="271830" y="212102"/>
                      <a:pt x="208166" y="272543"/>
                      <a:pt x="134025" y="272543"/>
                    </a:cubicBezTo>
                    <a:close/>
                  </a:path>
                </a:pathLst>
              </a:custGeom>
              <a:grpFill/>
              <a:ln w="8053"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xmlns="" id="{254374EE-B4B1-415B-9761-60B709F6AF2A}"/>
                  </a:ext>
                </a:extLst>
              </p:cNvPr>
              <p:cNvSpPr/>
              <p:nvPr/>
            </p:nvSpPr>
            <p:spPr>
              <a:xfrm>
                <a:off x="2222071" y="3195558"/>
                <a:ext cx="139257" cy="139535"/>
              </a:xfrm>
              <a:custGeom>
                <a:avLst/>
                <a:gdLst>
                  <a:gd name="connsiteX0" fmla="*/ 278840 w 279893"/>
                  <a:gd name="connsiteY0" fmla="*/ 144258 h 280451"/>
                  <a:gd name="connsiteX1" fmla="*/ 142647 w 279893"/>
                  <a:gd name="connsiteY1" fmla="*/ 280451 h 280451"/>
                  <a:gd name="connsiteX2" fmla="*/ 7 w 279893"/>
                  <a:gd name="connsiteY2" fmla="*/ 138617 h 280451"/>
                  <a:gd name="connsiteX3" fmla="*/ 142647 w 279893"/>
                  <a:gd name="connsiteY3" fmla="*/ 7 h 280451"/>
                  <a:gd name="connsiteX4" fmla="*/ 278840 w 279893"/>
                  <a:gd name="connsiteY4" fmla="*/ 144258 h 280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893" h="280451">
                    <a:moveTo>
                      <a:pt x="278840" y="144258"/>
                    </a:moveTo>
                    <a:cubicBezTo>
                      <a:pt x="286093" y="208729"/>
                      <a:pt x="221623" y="280451"/>
                      <a:pt x="142647" y="280451"/>
                    </a:cubicBezTo>
                    <a:cubicBezTo>
                      <a:pt x="61254" y="280451"/>
                      <a:pt x="813" y="215981"/>
                      <a:pt x="7" y="138617"/>
                    </a:cubicBezTo>
                    <a:cubicBezTo>
                      <a:pt x="-799" y="70118"/>
                      <a:pt x="64477" y="-799"/>
                      <a:pt x="142647" y="7"/>
                    </a:cubicBezTo>
                    <a:cubicBezTo>
                      <a:pt x="220011" y="813"/>
                      <a:pt x="289317" y="74953"/>
                      <a:pt x="278840" y="144258"/>
                    </a:cubicBezTo>
                    <a:close/>
                  </a:path>
                </a:pathLst>
              </a:custGeom>
              <a:grpFill/>
              <a:ln w="8053"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xmlns="" id="{4F63C50C-A4C5-4D04-A77B-D97B96AC0F20}"/>
                  </a:ext>
                </a:extLst>
              </p:cNvPr>
              <p:cNvSpPr/>
              <p:nvPr/>
            </p:nvSpPr>
            <p:spPr>
              <a:xfrm>
                <a:off x="1679325" y="3618368"/>
                <a:ext cx="136050" cy="135600"/>
              </a:xfrm>
              <a:custGeom>
                <a:avLst/>
                <a:gdLst>
                  <a:gd name="connsiteX0" fmla="*/ 134025 w 273448"/>
                  <a:gd name="connsiteY0" fmla="*/ 272543 h 272543"/>
                  <a:gd name="connsiteX1" fmla="*/ 250 w 273448"/>
                  <a:gd name="connsiteY1" fmla="*/ 134739 h 272543"/>
                  <a:gd name="connsiteX2" fmla="*/ 138860 w 273448"/>
                  <a:gd name="connsiteY2" fmla="*/ 157 h 272543"/>
                  <a:gd name="connsiteX3" fmla="*/ 273442 w 273448"/>
                  <a:gd name="connsiteY3" fmla="*/ 139574 h 272543"/>
                  <a:gd name="connsiteX4" fmla="*/ 134025 w 273448"/>
                  <a:gd name="connsiteY4" fmla="*/ 272543 h 272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448" h="272543">
                    <a:moveTo>
                      <a:pt x="134025" y="272543"/>
                    </a:moveTo>
                    <a:cubicBezTo>
                      <a:pt x="61496" y="271737"/>
                      <a:pt x="-4585" y="208073"/>
                      <a:pt x="250" y="134739"/>
                    </a:cubicBezTo>
                    <a:cubicBezTo>
                      <a:pt x="5891" y="52539"/>
                      <a:pt x="57467" y="4993"/>
                      <a:pt x="138860" y="157"/>
                    </a:cubicBezTo>
                    <a:cubicBezTo>
                      <a:pt x="205748" y="-3872"/>
                      <a:pt x="274248" y="70268"/>
                      <a:pt x="273442" y="139574"/>
                    </a:cubicBezTo>
                    <a:cubicBezTo>
                      <a:pt x="271830" y="212102"/>
                      <a:pt x="208166" y="272543"/>
                      <a:pt x="134025" y="272543"/>
                    </a:cubicBezTo>
                    <a:close/>
                  </a:path>
                </a:pathLst>
              </a:custGeom>
              <a:grpFill/>
              <a:ln w="8053"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xmlns="" id="{78CBC7D1-0F0D-4C71-BD94-97DAB80E9C5D}"/>
                  </a:ext>
                </a:extLst>
              </p:cNvPr>
              <p:cNvSpPr/>
              <p:nvPr/>
            </p:nvSpPr>
            <p:spPr>
              <a:xfrm>
                <a:off x="2347574" y="2753265"/>
                <a:ext cx="139257" cy="139535"/>
              </a:xfrm>
              <a:custGeom>
                <a:avLst/>
                <a:gdLst>
                  <a:gd name="connsiteX0" fmla="*/ 278840 w 279893"/>
                  <a:gd name="connsiteY0" fmla="*/ 144258 h 280451"/>
                  <a:gd name="connsiteX1" fmla="*/ 142647 w 279893"/>
                  <a:gd name="connsiteY1" fmla="*/ 280451 h 280451"/>
                  <a:gd name="connsiteX2" fmla="*/ 7 w 279893"/>
                  <a:gd name="connsiteY2" fmla="*/ 138617 h 280451"/>
                  <a:gd name="connsiteX3" fmla="*/ 142647 w 279893"/>
                  <a:gd name="connsiteY3" fmla="*/ 7 h 280451"/>
                  <a:gd name="connsiteX4" fmla="*/ 278840 w 279893"/>
                  <a:gd name="connsiteY4" fmla="*/ 144258 h 280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893" h="280451">
                    <a:moveTo>
                      <a:pt x="278840" y="144258"/>
                    </a:moveTo>
                    <a:cubicBezTo>
                      <a:pt x="286093" y="208729"/>
                      <a:pt x="221623" y="280451"/>
                      <a:pt x="142647" y="280451"/>
                    </a:cubicBezTo>
                    <a:cubicBezTo>
                      <a:pt x="61254" y="280451"/>
                      <a:pt x="813" y="215981"/>
                      <a:pt x="7" y="138617"/>
                    </a:cubicBezTo>
                    <a:cubicBezTo>
                      <a:pt x="-799" y="70118"/>
                      <a:pt x="64477" y="-799"/>
                      <a:pt x="142647" y="7"/>
                    </a:cubicBezTo>
                    <a:cubicBezTo>
                      <a:pt x="220011" y="813"/>
                      <a:pt x="289317" y="74953"/>
                      <a:pt x="278840" y="144258"/>
                    </a:cubicBezTo>
                    <a:close/>
                  </a:path>
                </a:pathLst>
              </a:custGeom>
              <a:grpFill/>
              <a:ln w="8053"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xmlns="" id="{98DD40B1-7A46-49B0-92BC-A82A37ADB5E2}"/>
                  </a:ext>
                </a:extLst>
              </p:cNvPr>
              <p:cNvSpPr/>
              <p:nvPr/>
            </p:nvSpPr>
            <p:spPr>
              <a:xfrm>
                <a:off x="3014022" y="5010803"/>
                <a:ext cx="141992" cy="142821"/>
              </a:xfrm>
              <a:custGeom>
                <a:avLst/>
                <a:gdLst>
                  <a:gd name="connsiteX0" fmla="*/ 909 w 285390"/>
                  <a:gd name="connsiteY0" fmla="*/ 140286 h 287056"/>
                  <a:gd name="connsiteX1" fmla="*/ 141131 w 285390"/>
                  <a:gd name="connsiteY1" fmla="*/ 64 h 287056"/>
                  <a:gd name="connsiteX2" fmla="*/ 285383 w 285390"/>
                  <a:gd name="connsiteY2" fmla="*/ 144315 h 287056"/>
                  <a:gd name="connsiteX3" fmla="*/ 140325 w 285390"/>
                  <a:gd name="connsiteY3" fmla="*/ 286956 h 287056"/>
                  <a:gd name="connsiteX4" fmla="*/ 909 w 285390"/>
                  <a:gd name="connsiteY4" fmla="*/ 140286 h 287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90" h="287056">
                    <a:moveTo>
                      <a:pt x="909" y="140286"/>
                    </a:moveTo>
                    <a:cubicBezTo>
                      <a:pt x="909" y="64534"/>
                      <a:pt x="65379" y="-2354"/>
                      <a:pt x="141131" y="64"/>
                    </a:cubicBezTo>
                    <a:cubicBezTo>
                      <a:pt x="227359" y="2482"/>
                      <a:pt x="286189" y="66952"/>
                      <a:pt x="285383" y="144315"/>
                    </a:cubicBezTo>
                    <a:cubicBezTo>
                      <a:pt x="284577" y="228932"/>
                      <a:pt x="220107" y="283732"/>
                      <a:pt x="140325" y="286956"/>
                    </a:cubicBezTo>
                    <a:cubicBezTo>
                      <a:pt x="72632" y="290179"/>
                      <a:pt x="-9568" y="216039"/>
                      <a:pt x="909" y="140286"/>
                    </a:cubicBezTo>
                    <a:close/>
                  </a:path>
                </a:pathLst>
              </a:custGeom>
              <a:grpFill/>
              <a:ln w="8053"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xmlns="" id="{C1BB8212-D1A1-43AB-810E-E82A7CED71FE}"/>
                  </a:ext>
                </a:extLst>
              </p:cNvPr>
              <p:cNvSpPr/>
              <p:nvPr/>
            </p:nvSpPr>
            <p:spPr>
              <a:xfrm>
                <a:off x="3982301" y="5318473"/>
                <a:ext cx="141992" cy="142821"/>
              </a:xfrm>
              <a:custGeom>
                <a:avLst/>
                <a:gdLst>
                  <a:gd name="connsiteX0" fmla="*/ 909 w 285390"/>
                  <a:gd name="connsiteY0" fmla="*/ 140286 h 287056"/>
                  <a:gd name="connsiteX1" fmla="*/ 141131 w 285390"/>
                  <a:gd name="connsiteY1" fmla="*/ 64 h 287056"/>
                  <a:gd name="connsiteX2" fmla="*/ 285383 w 285390"/>
                  <a:gd name="connsiteY2" fmla="*/ 144315 h 287056"/>
                  <a:gd name="connsiteX3" fmla="*/ 140325 w 285390"/>
                  <a:gd name="connsiteY3" fmla="*/ 286956 h 287056"/>
                  <a:gd name="connsiteX4" fmla="*/ 909 w 285390"/>
                  <a:gd name="connsiteY4" fmla="*/ 140286 h 287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90" h="287056">
                    <a:moveTo>
                      <a:pt x="909" y="140286"/>
                    </a:moveTo>
                    <a:cubicBezTo>
                      <a:pt x="909" y="64534"/>
                      <a:pt x="65379" y="-2354"/>
                      <a:pt x="141131" y="64"/>
                    </a:cubicBezTo>
                    <a:cubicBezTo>
                      <a:pt x="227359" y="2482"/>
                      <a:pt x="286189" y="66952"/>
                      <a:pt x="285383" y="144315"/>
                    </a:cubicBezTo>
                    <a:cubicBezTo>
                      <a:pt x="284577" y="228932"/>
                      <a:pt x="220107" y="283732"/>
                      <a:pt x="140325" y="286956"/>
                    </a:cubicBezTo>
                    <a:cubicBezTo>
                      <a:pt x="72632" y="290179"/>
                      <a:pt x="-9568" y="216039"/>
                      <a:pt x="909" y="140286"/>
                    </a:cubicBezTo>
                    <a:close/>
                  </a:path>
                </a:pathLst>
              </a:custGeom>
              <a:grpFill/>
              <a:ln w="8053"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xmlns="" id="{9ED48D86-09BF-4A75-9B56-3E58A8B5A697}"/>
                  </a:ext>
                </a:extLst>
              </p:cNvPr>
              <p:cNvSpPr/>
              <p:nvPr/>
            </p:nvSpPr>
            <p:spPr>
              <a:xfrm>
                <a:off x="4538082" y="4856137"/>
                <a:ext cx="141536" cy="141544"/>
              </a:xfrm>
              <a:custGeom>
                <a:avLst/>
                <a:gdLst>
                  <a:gd name="connsiteX0" fmla="*/ 284474 w 284473"/>
                  <a:gd name="connsiteY0" fmla="*/ 144261 h 284489"/>
                  <a:gd name="connsiteX1" fmla="*/ 142640 w 284473"/>
                  <a:gd name="connsiteY1" fmla="*/ 284483 h 284489"/>
                  <a:gd name="connsiteX2" fmla="*/ 0 w 284473"/>
                  <a:gd name="connsiteY2" fmla="*/ 144261 h 284489"/>
                  <a:gd name="connsiteX3" fmla="*/ 136999 w 284473"/>
                  <a:gd name="connsiteY3" fmla="*/ 9 h 284489"/>
                  <a:gd name="connsiteX4" fmla="*/ 284474 w 284473"/>
                  <a:gd name="connsiteY4" fmla="*/ 144261 h 28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73" h="284489">
                    <a:moveTo>
                      <a:pt x="284474" y="144261"/>
                    </a:moveTo>
                    <a:cubicBezTo>
                      <a:pt x="284474" y="216789"/>
                      <a:pt x="217586" y="285289"/>
                      <a:pt x="142640" y="284483"/>
                    </a:cubicBezTo>
                    <a:cubicBezTo>
                      <a:pt x="62858" y="283677"/>
                      <a:pt x="0" y="219207"/>
                      <a:pt x="0" y="144261"/>
                    </a:cubicBezTo>
                    <a:cubicBezTo>
                      <a:pt x="0" y="58838"/>
                      <a:pt x="59634" y="1621"/>
                      <a:pt x="136999" y="9"/>
                    </a:cubicBezTo>
                    <a:cubicBezTo>
                      <a:pt x="217586" y="-797"/>
                      <a:pt x="281250" y="54003"/>
                      <a:pt x="284474" y="144261"/>
                    </a:cubicBezTo>
                    <a:close/>
                  </a:path>
                </a:pathLst>
              </a:custGeom>
              <a:grpFill/>
              <a:ln w="8053"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xmlns="" id="{EEEBF3C6-F021-40F9-B946-972B2D3370CE}"/>
                  </a:ext>
                </a:extLst>
              </p:cNvPr>
              <p:cNvSpPr/>
              <p:nvPr/>
            </p:nvSpPr>
            <p:spPr>
              <a:xfrm>
                <a:off x="3428485" y="3481616"/>
                <a:ext cx="139538" cy="136752"/>
              </a:xfrm>
              <a:custGeom>
                <a:avLst/>
                <a:gdLst>
                  <a:gd name="connsiteX0" fmla="*/ 138617 w 280458"/>
                  <a:gd name="connsiteY0" fmla="*/ 862 h 274859"/>
                  <a:gd name="connsiteX1" fmla="*/ 280451 w 280458"/>
                  <a:gd name="connsiteY1" fmla="*/ 139473 h 274859"/>
                  <a:gd name="connsiteX2" fmla="*/ 138617 w 280458"/>
                  <a:gd name="connsiteY2" fmla="*/ 274860 h 274859"/>
                  <a:gd name="connsiteX3" fmla="*/ 6 w 280458"/>
                  <a:gd name="connsiteY3" fmla="*/ 137861 h 274859"/>
                  <a:gd name="connsiteX4" fmla="*/ 138617 w 280458"/>
                  <a:gd name="connsiteY4" fmla="*/ 862 h 274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58" h="274859">
                    <a:moveTo>
                      <a:pt x="138617" y="862"/>
                    </a:moveTo>
                    <a:cubicBezTo>
                      <a:pt x="215175" y="862"/>
                      <a:pt x="278839" y="63720"/>
                      <a:pt x="280451" y="139473"/>
                    </a:cubicBezTo>
                    <a:cubicBezTo>
                      <a:pt x="281257" y="209584"/>
                      <a:pt x="213563" y="274860"/>
                      <a:pt x="138617" y="274860"/>
                    </a:cubicBezTo>
                    <a:cubicBezTo>
                      <a:pt x="62058" y="274860"/>
                      <a:pt x="812" y="213613"/>
                      <a:pt x="6" y="137861"/>
                    </a:cubicBezTo>
                    <a:cubicBezTo>
                      <a:pt x="-800" y="64526"/>
                      <a:pt x="74953" y="-8808"/>
                      <a:pt x="138617" y="862"/>
                    </a:cubicBezTo>
                    <a:close/>
                  </a:path>
                </a:pathLst>
              </a:custGeom>
              <a:grpFill/>
              <a:ln w="8053"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xmlns="" id="{4CF2B871-3CA3-4E93-89CE-6C0EB09809A4}"/>
                  </a:ext>
                </a:extLst>
              </p:cNvPr>
              <p:cNvSpPr/>
              <p:nvPr/>
            </p:nvSpPr>
            <p:spPr>
              <a:xfrm>
                <a:off x="2861828" y="4457759"/>
                <a:ext cx="139257" cy="139535"/>
              </a:xfrm>
              <a:custGeom>
                <a:avLst/>
                <a:gdLst>
                  <a:gd name="connsiteX0" fmla="*/ 278840 w 279893"/>
                  <a:gd name="connsiteY0" fmla="*/ 144258 h 280451"/>
                  <a:gd name="connsiteX1" fmla="*/ 142647 w 279893"/>
                  <a:gd name="connsiteY1" fmla="*/ 280451 h 280451"/>
                  <a:gd name="connsiteX2" fmla="*/ 7 w 279893"/>
                  <a:gd name="connsiteY2" fmla="*/ 138617 h 280451"/>
                  <a:gd name="connsiteX3" fmla="*/ 142647 w 279893"/>
                  <a:gd name="connsiteY3" fmla="*/ 7 h 280451"/>
                  <a:gd name="connsiteX4" fmla="*/ 278840 w 279893"/>
                  <a:gd name="connsiteY4" fmla="*/ 144258 h 280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893" h="280451">
                    <a:moveTo>
                      <a:pt x="278840" y="144258"/>
                    </a:moveTo>
                    <a:cubicBezTo>
                      <a:pt x="286093" y="208729"/>
                      <a:pt x="221623" y="280451"/>
                      <a:pt x="142647" y="280451"/>
                    </a:cubicBezTo>
                    <a:cubicBezTo>
                      <a:pt x="61254" y="280451"/>
                      <a:pt x="813" y="215981"/>
                      <a:pt x="7" y="138617"/>
                    </a:cubicBezTo>
                    <a:cubicBezTo>
                      <a:pt x="-799" y="70118"/>
                      <a:pt x="64477" y="-799"/>
                      <a:pt x="142647" y="7"/>
                    </a:cubicBezTo>
                    <a:cubicBezTo>
                      <a:pt x="220011" y="813"/>
                      <a:pt x="289317" y="74953"/>
                      <a:pt x="278840" y="144258"/>
                    </a:cubicBezTo>
                    <a:close/>
                  </a:path>
                </a:pathLst>
              </a:custGeom>
              <a:grpFill/>
              <a:ln w="8053" cap="flat">
                <a:noFill/>
                <a:prstDash val="solid"/>
                <a:miter/>
              </a:ln>
            </p:spPr>
            <p:txBody>
              <a:bodyPr rtlCol="0" anchor="ctr"/>
              <a:lstStyle/>
              <a:p>
                <a:endParaRPr lang="en-US"/>
              </a:p>
            </p:txBody>
          </p:sp>
        </p:grpSp>
      </p:grpSp>
      <p:sp>
        <p:nvSpPr>
          <p:cNvPr id="58" name="TextBox 57">
            <a:extLst>
              <a:ext uri="{FF2B5EF4-FFF2-40B4-BE49-F238E27FC236}">
                <a16:creationId xmlns:a16="http://schemas.microsoft.com/office/drawing/2014/main" xmlns="" id="{EBD62995-9222-4C36-9CAD-1B8F0162A709}"/>
              </a:ext>
            </a:extLst>
          </p:cNvPr>
          <p:cNvSpPr txBox="1"/>
          <p:nvPr/>
        </p:nvSpPr>
        <p:spPr>
          <a:xfrm>
            <a:off x="5760120" y="2678676"/>
            <a:ext cx="5803586" cy="2123658"/>
          </a:xfrm>
          <a:prstGeom prst="rect">
            <a:avLst/>
          </a:prstGeom>
          <a:noFill/>
        </p:spPr>
        <p:txBody>
          <a:bodyPr wrap="square" rtlCol="0" anchor="ctr">
            <a:spAutoFit/>
          </a:bodyPr>
          <a:lstStyle/>
          <a:p>
            <a:pPr algn="just">
              <a:lnSpc>
                <a:spcPct val="150000"/>
              </a:lnSpc>
            </a:pPr>
            <a:r>
              <a:rPr lang="id-ID" sz="2400" b="1" dirty="0" smtClean="0"/>
              <a:t>Malpresentasi </a:t>
            </a:r>
            <a:r>
              <a:rPr lang="id-ID" sz="1600" dirty="0" smtClean="0"/>
              <a:t>: adalah setiap presentasi selain presentasi vertex (dengan bagian atas kepala lebih dulu). Dengan kata lain: Ini adalah keadaan dimana janin di dalam rahim berada dalam posisi apapun </a:t>
            </a:r>
            <a:r>
              <a:rPr lang="id-ID" sz="1600" dirty="0" smtClean="0"/>
              <a:t>yang posiisnya kepala  tdk di bawah </a:t>
            </a:r>
            <a:endParaRPr lang="ko-KR" altLang="en-US" sz="1600" b="1"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xmlns="" val="1823802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a:extLst>
              <a:ext uri="{FF2B5EF4-FFF2-40B4-BE49-F238E27FC236}">
                <a16:creationId xmlns:a16="http://schemas.microsoft.com/office/drawing/2014/main" xmlns="" id="{4B157EC3-203B-4551-BA2E-E62770BE426A}"/>
              </a:ext>
            </a:extLst>
          </p:cNvPr>
          <p:cNvGrpSpPr/>
          <p:nvPr/>
        </p:nvGrpSpPr>
        <p:grpSpPr>
          <a:xfrm>
            <a:off x="8940432" y="762314"/>
            <a:ext cx="2927637" cy="6098071"/>
            <a:chOff x="8940432" y="762314"/>
            <a:chExt cx="2927637" cy="6098071"/>
          </a:xfrm>
        </p:grpSpPr>
        <p:sp>
          <p:nvSpPr>
            <p:cNvPr id="4" name="Freeform: Shape 3">
              <a:extLst>
                <a:ext uri="{FF2B5EF4-FFF2-40B4-BE49-F238E27FC236}">
                  <a16:creationId xmlns:a16="http://schemas.microsoft.com/office/drawing/2014/main" xmlns="" id="{98869BD7-29C7-493E-95B3-6A28AF94533C}"/>
                </a:ext>
              </a:extLst>
            </p:cNvPr>
            <p:cNvSpPr/>
            <p:nvPr/>
          </p:nvSpPr>
          <p:spPr>
            <a:xfrm>
              <a:off x="8940432" y="762314"/>
              <a:ext cx="2927637" cy="6098071"/>
            </a:xfrm>
            <a:custGeom>
              <a:avLst/>
              <a:gdLst>
                <a:gd name="connsiteX0" fmla="*/ 1862902 w 1867973"/>
                <a:gd name="connsiteY0" fmla="*/ 2348754 h 3890863"/>
                <a:gd name="connsiteX1" fmla="*/ 1759765 w 1867973"/>
                <a:gd name="connsiteY1" fmla="*/ 2057991 h 3890863"/>
                <a:gd name="connsiteX2" fmla="*/ 1592310 w 1867973"/>
                <a:gd name="connsiteY2" fmla="*/ 1616899 h 3890863"/>
                <a:gd name="connsiteX3" fmla="*/ 1485367 w 1867973"/>
                <a:gd name="connsiteY3" fmla="*/ 1416333 h 3890863"/>
                <a:gd name="connsiteX4" fmla="*/ 1414579 w 1867973"/>
                <a:gd name="connsiteY4" fmla="*/ 1276660 h 3890863"/>
                <a:gd name="connsiteX5" fmla="*/ 1337321 w 1867973"/>
                <a:gd name="connsiteY5" fmla="*/ 1179993 h 3890863"/>
                <a:gd name="connsiteX6" fmla="*/ 1198409 w 1867973"/>
                <a:gd name="connsiteY6" fmla="*/ 1108824 h 3890863"/>
                <a:gd name="connsiteX7" fmla="*/ 1105167 w 1867973"/>
                <a:gd name="connsiteY7" fmla="*/ 997695 h 3890863"/>
                <a:gd name="connsiteX8" fmla="*/ 1105167 w 1867973"/>
                <a:gd name="connsiteY8" fmla="*/ 854978 h 3890863"/>
                <a:gd name="connsiteX9" fmla="*/ 1138658 w 1867973"/>
                <a:gd name="connsiteY9" fmla="*/ 820345 h 3890863"/>
                <a:gd name="connsiteX10" fmla="*/ 1151598 w 1867973"/>
                <a:gd name="connsiteY10" fmla="*/ 818061 h 3890863"/>
                <a:gd name="connsiteX11" fmla="*/ 1218580 w 1867973"/>
                <a:gd name="connsiteY11" fmla="*/ 763258 h 3890863"/>
                <a:gd name="connsiteX12" fmla="*/ 1249407 w 1867973"/>
                <a:gd name="connsiteY12" fmla="*/ 578296 h 3890863"/>
                <a:gd name="connsiteX13" fmla="*/ 1291652 w 1867973"/>
                <a:gd name="connsiteY13" fmla="*/ 531104 h 3890863"/>
                <a:gd name="connsiteX14" fmla="*/ 1325904 w 1867973"/>
                <a:gd name="connsiteY14" fmla="*/ 520448 h 3890863"/>
                <a:gd name="connsiteX15" fmla="*/ 1395930 w 1867973"/>
                <a:gd name="connsiteY15" fmla="*/ 468309 h 3890863"/>
                <a:gd name="connsiteX16" fmla="*/ 1439697 w 1867973"/>
                <a:gd name="connsiteY16" fmla="*/ 333583 h 3890863"/>
                <a:gd name="connsiteX17" fmla="*/ 1414579 w 1867973"/>
                <a:gd name="connsiteY17" fmla="*/ 155091 h 3890863"/>
                <a:gd name="connsiteX18" fmla="*/ 1395550 w 1867973"/>
                <a:gd name="connsiteY18" fmla="*/ 83162 h 3890863"/>
                <a:gd name="connsiteX19" fmla="*/ 1288987 w 1867973"/>
                <a:gd name="connsiteY19" fmla="*/ 7807 h 3890863"/>
                <a:gd name="connsiteX20" fmla="*/ 1124577 w 1867973"/>
                <a:gd name="connsiteY20" fmla="*/ 32925 h 3890863"/>
                <a:gd name="connsiteX21" fmla="*/ 1081571 w 1867973"/>
                <a:gd name="connsiteY21" fmla="*/ 110944 h 3890863"/>
                <a:gd name="connsiteX22" fmla="*/ 1080810 w 1867973"/>
                <a:gd name="connsiteY22" fmla="*/ 165367 h 3890863"/>
                <a:gd name="connsiteX23" fmla="*/ 1064826 w 1867973"/>
                <a:gd name="connsiteY23" fmla="*/ 172979 h 3890863"/>
                <a:gd name="connsiteX24" fmla="*/ 1003933 w 1867973"/>
                <a:gd name="connsiteY24" fmla="*/ 137965 h 3890863"/>
                <a:gd name="connsiteX25" fmla="*/ 896610 w 1867973"/>
                <a:gd name="connsiteY25" fmla="*/ 111325 h 3890863"/>
                <a:gd name="connsiteX26" fmla="*/ 796898 w 1867973"/>
                <a:gd name="connsiteY26" fmla="*/ 125406 h 3890863"/>
                <a:gd name="connsiteX27" fmla="*/ 661031 w 1867973"/>
                <a:gd name="connsiteY27" fmla="*/ 159658 h 3890863"/>
                <a:gd name="connsiteX28" fmla="*/ 566647 w 1867973"/>
                <a:gd name="connsiteY28" fmla="*/ 223215 h 3890863"/>
                <a:gd name="connsiteX29" fmla="*/ 552565 w 1867973"/>
                <a:gd name="connsiteY29" fmla="*/ 227021 h 3890863"/>
                <a:gd name="connsiteX30" fmla="*/ 532775 w 1867973"/>
                <a:gd name="connsiteY30" fmla="*/ 238438 h 3890863"/>
                <a:gd name="connsiteX31" fmla="*/ 516791 w 1867973"/>
                <a:gd name="connsiteY31" fmla="*/ 304279 h 3890863"/>
                <a:gd name="connsiteX32" fmla="*/ 512224 w 1867973"/>
                <a:gd name="connsiteY32" fmla="*/ 313793 h 3890863"/>
                <a:gd name="connsiteX33" fmla="*/ 463510 w 1867973"/>
                <a:gd name="connsiteY33" fmla="*/ 381917 h 3890863"/>
                <a:gd name="connsiteX34" fmla="*/ 445242 w 1867973"/>
                <a:gd name="connsiteY34" fmla="*/ 584766 h 3890863"/>
                <a:gd name="connsiteX35" fmla="*/ 418982 w 1867973"/>
                <a:gd name="connsiteY35" fmla="*/ 681814 h 3890863"/>
                <a:gd name="connsiteX36" fmla="*/ 382066 w 1867973"/>
                <a:gd name="connsiteY36" fmla="*/ 731289 h 3890863"/>
                <a:gd name="connsiteX37" fmla="*/ 391961 w 1867973"/>
                <a:gd name="connsiteY37" fmla="*/ 771250 h 3890863"/>
                <a:gd name="connsiteX38" fmla="*/ 414034 w 1867973"/>
                <a:gd name="connsiteY38" fmla="*/ 783429 h 3890863"/>
                <a:gd name="connsiteX39" fmla="*/ 427735 w 1867973"/>
                <a:gd name="connsiteY39" fmla="*/ 818442 h 3890863"/>
                <a:gd name="connsiteX40" fmla="*/ 419743 w 1867973"/>
                <a:gd name="connsiteY40" fmla="*/ 833285 h 3890863"/>
                <a:gd name="connsiteX41" fmla="*/ 427735 w 1867973"/>
                <a:gd name="connsiteY41" fmla="*/ 867156 h 3890863"/>
                <a:gd name="connsiteX42" fmla="*/ 463129 w 1867973"/>
                <a:gd name="connsiteY42" fmla="*/ 880096 h 3890863"/>
                <a:gd name="connsiteX43" fmla="*/ 482158 w 1867973"/>
                <a:gd name="connsiteY43" fmla="*/ 897222 h 3890863"/>
                <a:gd name="connsiteX44" fmla="*/ 460085 w 1867973"/>
                <a:gd name="connsiteY44" fmla="*/ 912065 h 3890863"/>
                <a:gd name="connsiteX45" fmla="*/ 432302 w 1867973"/>
                <a:gd name="connsiteY45" fmla="*/ 949742 h 3890863"/>
                <a:gd name="connsiteX46" fmla="*/ 447525 w 1867973"/>
                <a:gd name="connsiteY46" fmla="*/ 966107 h 3890863"/>
                <a:gd name="connsiteX47" fmla="*/ 470741 w 1867973"/>
                <a:gd name="connsiteY47" fmla="*/ 994270 h 3890863"/>
                <a:gd name="connsiteX48" fmla="*/ 500807 w 1867973"/>
                <a:gd name="connsiteY48" fmla="*/ 1052879 h 3890863"/>
                <a:gd name="connsiteX49" fmla="*/ 510321 w 1867973"/>
                <a:gd name="connsiteY49" fmla="*/ 1060491 h 3890863"/>
                <a:gd name="connsiteX50" fmla="*/ 573117 w 1867973"/>
                <a:gd name="connsiteY50" fmla="*/ 1082945 h 3890863"/>
                <a:gd name="connsiteX51" fmla="*/ 676634 w 1867973"/>
                <a:gd name="connsiteY51" fmla="*/ 1071528 h 3890863"/>
                <a:gd name="connsiteX52" fmla="*/ 716215 w 1867973"/>
                <a:gd name="connsiteY52" fmla="*/ 1091318 h 3890863"/>
                <a:gd name="connsiteX53" fmla="*/ 768735 w 1867973"/>
                <a:gd name="connsiteY53" fmla="*/ 1243169 h 3890863"/>
                <a:gd name="connsiteX54" fmla="*/ 735244 w 1867973"/>
                <a:gd name="connsiteY54" fmla="*/ 1295689 h 3890863"/>
                <a:gd name="connsiteX55" fmla="*/ 676254 w 1867973"/>
                <a:gd name="connsiteY55" fmla="*/ 1341359 h 3890863"/>
                <a:gd name="connsiteX56" fmla="*/ 640479 w 1867973"/>
                <a:gd name="connsiteY56" fmla="*/ 1416714 h 3890863"/>
                <a:gd name="connsiteX57" fmla="*/ 602802 w 1867973"/>
                <a:gd name="connsiteY57" fmla="*/ 1477226 h 3890863"/>
                <a:gd name="connsiteX58" fmla="*/ 468077 w 1867973"/>
                <a:gd name="connsiteY58" fmla="*/ 1608145 h 3890863"/>
                <a:gd name="connsiteX59" fmla="*/ 279309 w 1867973"/>
                <a:gd name="connsiteY59" fmla="*/ 1777503 h 3890863"/>
                <a:gd name="connsiteX60" fmla="*/ 261802 w 1867973"/>
                <a:gd name="connsiteY60" fmla="*/ 1794249 h 3890863"/>
                <a:gd name="connsiteX61" fmla="*/ 257235 w 1867973"/>
                <a:gd name="connsiteY61" fmla="*/ 1798055 h 3890863"/>
                <a:gd name="connsiteX62" fmla="*/ 131264 w 1867973"/>
                <a:gd name="connsiteY62" fmla="*/ 1976166 h 3890863"/>
                <a:gd name="connsiteX63" fmla="*/ 122891 w 1867973"/>
                <a:gd name="connsiteY63" fmla="*/ 2014985 h 3890863"/>
                <a:gd name="connsiteX64" fmla="*/ 139256 w 1867973"/>
                <a:gd name="connsiteY64" fmla="*/ 2110130 h 3890863"/>
                <a:gd name="connsiteX65" fmla="*/ 210044 w 1867973"/>
                <a:gd name="connsiteY65" fmla="*/ 2193477 h 3890863"/>
                <a:gd name="connsiteX66" fmla="*/ 232878 w 1867973"/>
                <a:gd name="connsiteY66" fmla="*/ 2207178 h 3890863"/>
                <a:gd name="connsiteX67" fmla="*/ 240871 w 1867973"/>
                <a:gd name="connsiteY67" fmla="*/ 2241430 h 3890863"/>
                <a:gd name="connsiteX68" fmla="*/ 220319 w 1867973"/>
                <a:gd name="connsiteY68" fmla="*/ 2274160 h 3890863"/>
                <a:gd name="connsiteX69" fmla="*/ 138875 w 1867973"/>
                <a:gd name="connsiteY69" fmla="*/ 2381484 h 3890863"/>
                <a:gd name="connsiteX70" fmla="*/ 26223 w 1867973"/>
                <a:gd name="connsiteY70" fmla="*/ 2637994 h 3890863"/>
                <a:gd name="connsiteX71" fmla="*/ 344 w 1867973"/>
                <a:gd name="connsiteY71" fmla="*/ 2823337 h 3890863"/>
                <a:gd name="connsiteX72" fmla="*/ 40686 w 1867973"/>
                <a:gd name="connsiteY72" fmla="*/ 3026947 h 3890863"/>
                <a:gd name="connsiteX73" fmla="*/ 245057 w 1867973"/>
                <a:gd name="connsiteY73" fmla="*/ 3333314 h 3890863"/>
                <a:gd name="connsiteX74" fmla="*/ 425071 w 1867973"/>
                <a:gd name="connsiteY74" fmla="*/ 3453577 h 3890863"/>
                <a:gd name="connsiteX75" fmla="*/ 474927 w 1867973"/>
                <a:gd name="connsiteY75" fmla="*/ 3539969 h 3890863"/>
                <a:gd name="connsiteX76" fmla="*/ 469218 w 1867973"/>
                <a:gd name="connsiteY76" fmla="*/ 3624457 h 3890863"/>
                <a:gd name="connsiteX77" fmla="*/ 499284 w 1867973"/>
                <a:gd name="connsiteY77" fmla="*/ 3890863 h 3890863"/>
                <a:gd name="connsiteX78" fmla="*/ 1210969 w 1867973"/>
                <a:gd name="connsiteY78" fmla="*/ 3890863 h 3890863"/>
                <a:gd name="connsiteX79" fmla="*/ 1230759 w 1867973"/>
                <a:gd name="connsiteY79" fmla="*/ 3848238 h 3890863"/>
                <a:gd name="connsiteX80" fmla="*/ 1301166 w 1867973"/>
                <a:gd name="connsiteY80" fmla="*/ 3690678 h 3890863"/>
                <a:gd name="connsiteX81" fmla="*/ 1343410 w 1867973"/>
                <a:gd name="connsiteY81" fmla="*/ 3611518 h 3890863"/>
                <a:gd name="connsiteX82" fmla="*/ 1390222 w 1867973"/>
                <a:gd name="connsiteY82" fmla="*/ 3483643 h 3890863"/>
                <a:gd name="connsiteX83" fmla="*/ 1377282 w 1867973"/>
                <a:gd name="connsiteY83" fmla="*/ 3205820 h 3890863"/>
                <a:gd name="connsiteX84" fmla="*/ 1383371 w 1867973"/>
                <a:gd name="connsiteY84" fmla="*/ 3157105 h 3890863"/>
                <a:gd name="connsiteX85" fmla="*/ 1410773 w 1867973"/>
                <a:gd name="connsiteY85" fmla="*/ 3111436 h 3890863"/>
                <a:gd name="connsiteX86" fmla="*/ 1728557 w 1867973"/>
                <a:gd name="connsiteY86" fmla="*/ 2622391 h 3890863"/>
                <a:gd name="connsiteX87" fmla="*/ 1783741 w 1867973"/>
                <a:gd name="connsiteY87" fmla="*/ 2523059 h 3890863"/>
                <a:gd name="connsiteX88" fmla="*/ 1834739 w 1867973"/>
                <a:gd name="connsiteY88" fmla="*/ 2449607 h 3890863"/>
                <a:gd name="connsiteX89" fmla="*/ 1862902 w 1867973"/>
                <a:gd name="connsiteY89" fmla="*/ 2348754 h 3890863"/>
                <a:gd name="connsiteX90" fmla="*/ 1520761 w 1867973"/>
                <a:gd name="connsiteY90" fmla="*/ 2413833 h 3890863"/>
                <a:gd name="connsiteX91" fmla="*/ 1439697 w 1867973"/>
                <a:gd name="connsiteY91" fmla="*/ 2606787 h 3890863"/>
                <a:gd name="connsiteX92" fmla="*/ 1331993 w 1867973"/>
                <a:gd name="connsiteY92" fmla="*/ 2837038 h 3890863"/>
                <a:gd name="connsiteX93" fmla="*/ 1261205 w 1867973"/>
                <a:gd name="connsiteY93" fmla="*/ 2962629 h 3890863"/>
                <a:gd name="connsiteX94" fmla="*/ 1252452 w 1867973"/>
                <a:gd name="connsiteY94" fmla="*/ 2965674 h 3890863"/>
                <a:gd name="connsiteX95" fmla="*/ 1177858 w 1867973"/>
                <a:gd name="connsiteY95" fmla="*/ 2841224 h 3890863"/>
                <a:gd name="connsiteX96" fmla="*/ 1157687 w 1867973"/>
                <a:gd name="connsiteY96" fmla="*/ 2707260 h 3890863"/>
                <a:gd name="connsiteX97" fmla="*/ 1141703 w 1867973"/>
                <a:gd name="connsiteY97" fmla="*/ 2545514 h 3890863"/>
                <a:gd name="connsiteX98" fmla="*/ 1139420 w 1867973"/>
                <a:gd name="connsiteY98" fmla="*/ 2506694 h 3890863"/>
                <a:gd name="connsiteX99" fmla="*/ 1171388 w 1867973"/>
                <a:gd name="connsiteY99" fmla="*/ 2371208 h 3890863"/>
                <a:gd name="connsiteX100" fmla="*/ 1289368 w 1867973"/>
                <a:gd name="connsiteY100" fmla="*/ 2115078 h 3890863"/>
                <a:gd name="connsiteX101" fmla="*/ 1325142 w 1867973"/>
                <a:gd name="connsiteY101" fmla="*/ 2000904 h 3890863"/>
                <a:gd name="connsiteX102" fmla="*/ 1337702 w 1867973"/>
                <a:gd name="connsiteY102" fmla="*/ 1969696 h 3890863"/>
                <a:gd name="connsiteX103" fmla="*/ 1357111 w 1867973"/>
                <a:gd name="connsiteY103" fmla="*/ 1968554 h 3890863"/>
                <a:gd name="connsiteX104" fmla="*/ 1397833 w 1867973"/>
                <a:gd name="connsiteY104" fmla="*/ 2034395 h 3890863"/>
                <a:gd name="connsiteX105" fmla="*/ 1519999 w 1867973"/>
                <a:gd name="connsiteY105" fmla="*/ 2293570 h 3890863"/>
                <a:gd name="connsiteX106" fmla="*/ 1520761 w 1867973"/>
                <a:gd name="connsiteY106" fmla="*/ 2413833 h 3890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1867973" h="3890863">
                  <a:moveTo>
                    <a:pt x="1862902" y="2348754"/>
                  </a:moveTo>
                  <a:cubicBezTo>
                    <a:pt x="1830933" y="2250945"/>
                    <a:pt x="1795159" y="2154277"/>
                    <a:pt x="1759765" y="2057991"/>
                  </a:cubicBezTo>
                  <a:cubicBezTo>
                    <a:pt x="1705342" y="1910326"/>
                    <a:pt x="1653583" y="1761519"/>
                    <a:pt x="1592310" y="1616899"/>
                  </a:cubicBezTo>
                  <a:cubicBezTo>
                    <a:pt x="1562624" y="1546872"/>
                    <a:pt x="1531417" y="1477606"/>
                    <a:pt x="1485367" y="1416333"/>
                  </a:cubicBezTo>
                  <a:cubicBezTo>
                    <a:pt x="1453779" y="1373708"/>
                    <a:pt x="1429041" y="1328039"/>
                    <a:pt x="1414579" y="1276660"/>
                  </a:cubicBezTo>
                  <a:cubicBezTo>
                    <a:pt x="1402400" y="1234035"/>
                    <a:pt x="1377282" y="1199783"/>
                    <a:pt x="1337321" y="1179993"/>
                  </a:cubicBezTo>
                  <a:cubicBezTo>
                    <a:pt x="1290890" y="1156778"/>
                    <a:pt x="1246743" y="1128234"/>
                    <a:pt x="1198409" y="1108824"/>
                  </a:cubicBezTo>
                  <a:cubicBezTo>
                    <a:pt x="1147792" y="1088273"/>
                    <a:pt x="1113540" y="1054021"/>
                    <a:pt x="1105167" y="997695"/>
                  </a:cubicBezTo>
                  <a:cubicBezTo>
                    <a:pt x="1097936" y="950123"/>
                    <a:pt x="1100600" y="902550"/>
                    <a:pt x="1105167" y="854978"/>
                  </a:cubicBezTo>
                  <a:cubicBezTo>
                    <a:pt x="1107070" y="836329"/>
                    <a:pt x="1118107" y="823009"/>
                    <a:pt x="1138658" y="820345"/>
                  </a:cubicBezTo>
                  <a:cubicBezTo>
                    <a:pt x="1143225" y="819964"/>
                    <a:pt x="1147412" y="818442"/>
                    <a:pt x="1151598" y="818061"/>
                  </a:cubicBezTo>
                  <a:cubicBezTo>
                    <a:pt x="1185850" y="814256"/>
                    <a:pt x="1210588" y="800935"/>
                    <a:pt x="1218580" y="763258"/>
                  </a:cubicBezTo>
                  <a:cubicBezTo>
                    <a:pt x="1231900" y="701985"/>
                    <a:pt x="1241415" y="640331"/>
                    <a:pt x="1249407" y="578296"/>
                  </a:cubicBezTo>
                  <a:cubicBezTo>
                    <a:pt x="1253213" y="548611"/>
                    <a:pt x="1261966" y="536813"/>
                    <a:pt x="1291652" y="531104"/>
                  </a:cubicBezTo>
                  <a:cubicBezTo>
                    <a:pt x="1303450" y="528821"/>
                    <a:pt x="1315248" y="526918"/>
                    <a:pt x="1325904" y="520448"/>
                  </a:cubicBezTo>
                  <a:cubicBezTo>
                    <a:pt x="1350641" y="505225"/>
                    <a:pt x="1374618" y="488479"/>
                    <a:pt x="1395930" y="468309"/>
                  </a:cubicBezTo>
                  <a:cubicBezTo>
                    <a:pt x="1434750" y="431392"/>
                    <a:pt x="1453017" y="387626"/>
                    <a:pt x="1439697" y="333583"/>
                  </a:cubicBezTo>
                  <a:cubicBezTo>
                    <a:pt x="1425235" y="274974"/>
                    <a:pt x="1420287" y="214842"/>
                    <a:pt x="1414579" y="155091"/>
                  </a:cubicBezTo>
                  <a:cubicBezTo>
                    <a:pt x="1412295" y="130354"/>
                    <a:pt x="1408109" y="105616"/>
                    <a:pt x="1395550" y="83162"/>
                  </a:cubicBezTo>
                  <a:cubicBezTo>
                    <a:pt x="1372334" y="39776"/>
                    <a:pt x="1334276" y="18844"/>
                    <a:pt x="1288987" y="7807"/>
                  </a:cubicBezTo>
                  <a:cubicBezTo>
                    <a:pt x="1230759" y="-6274"/>
                    <a:pt x="1175194" y="-3230"/>
                    <a:pt x="1124577" y="32925"/>
                  </a:cubicBezTo>
                  <a:cubicBezTo>
                    <a:pt x="1097556" y="52335"/>
                    <a:pt x="1080810" y="76311"/>
                    <a:pt x="1081571" y="110944"/>
                  </a:cubicBezTo>
                  <a:cubicBezTo>
                    <a:pt x="1081952" y="129212"/>
                    <a:pt x="1084997" y="147480"/>
                    <a:pt x="1080810" y="165367"/>
                  </a:cubicBezTo>
                  <a:cubicBezTo>
                    <a:pt x="1077766" y="179448"/>
                    <a:pt x="1077005" y="179829"/>
                    <a:pt x="1064826" y="172979"/>
                  </a:cubicBezTo>
                  <a:cubicBezTo>
                    <a:pt x="1044275" y="161561"/>
                    <a:pt x="1024104" y="149763"/>
                    <a:pt x="1003933" y="137965"/>
                  </a:cubicBezTo>
                  <a:cubicBezTo>
                    <a:pt x="970823" y="118556"/>
                    <a:pt x="935429" y="107138"/>
                    <a:pt x="896610" y="111325"/>
                  </a:cubicBezTo>
                  <a:cubicBezTo>
                    <a:pt x="863119" y="114750"/>
                    <a:pt x="830008" y="118556"/>
                    <a:pt x="796898" y="125406"/>
                  </a:cubicBezTo>
                  <a:cubicBezTo>
                    <a:pt x="751228" y="134921"/>
                    <a:pt x="704417" y="142152"/>
                    <a:pt x="661031" y="159658"/>
                  </a:cubicBezTo>
                  <a:cubicBezTo>
                    <a:pt x="625256" y="174120"/>
                    <a:pt x="587579" y="186299"/>
                    <a:pt x="566647" y="223215"/>
                  </a:cubicBezTo>
                  <a:cubicBezTo>
                    <a:pt x="563602" y="228543"/>
                    <a:pt x="557894" y="228924"/>
                    <a:pt x="552565" y="227021"/>
                  </a:cubicBezTo>
                  <a:cubicBezTo>
                    <a:pt x="540767" y="222073"/>
                    <a:pt x="535439" y="227021"/>
                    <a:pt x="532775" y="238438"/>
                  </a:cubicBezTo>
                  <a:cubicBezTo>
                    <a:pt x="527828" y="260512"/>
                    <a:pt x="522119" y="282205"/>
                    <a:pt x="516791" y="304279"/>
                  </a:cubicBezTo>
                  <a:cubicBezTo>
                    <a:pt x="516030" y="307704"/>
                    <a:pt x="515649" y="311510"/>
                    <a:pt x="512224" y="313793"/>
                  </a:cubicBezTo>
                  <a:cubicBezTo>
                    <a:pt x="489389" y="331680"/>
                    <a:pt x="473785" y="356038"/>
                    <a:pt x="463510" y="381917"/>
                  </a:cubicBezTo>
                  <a:cubicBezTo>
                    <a:pt x="437630" y="447377"/>
                    <a:pt x="427355" y="515500"/>
                    <a:pt x="445242" y="584766"/>
                  </a:cubicBezTo>
                  <a:cubicBezTo>
                    <a:pt x="455137" y="623205"/>
                    <a:pt x="450570" y="654412"/>
                    <a:pt x="418982" y="681814"/>
                  </a:cubicBezTo>
                  <a:cubicBezTo>
                    <a:pt x="403759" y="695134"/>
                    <a:pt x="393102" y="713783"/>
                    <a:pt x="382066" y="731289"/>
                  </a:cubicBezTo>
                  <a:cubicBezTo>
                    <a:pt x="371790" y="748035"/>
                    <a:pt x="375596" y="760594"/>
                    <a:pt x="391961" y="771250"/>
                  </a:cubicBezTo>
                  <a:cubicBezTo>
                    <a:pt x="399192" y="775817"/>
                    <a:pt x="406803" y="779623"/>
                    <a:pt x="414034" y="783429"/>
                  </a:cubicBezTo>
                  <a:cubicBezTo>
                    <a:pt x="433444" y="793324"/>
                    <a:pt x="435727" y="798652"/>
                    <a:pt x="427735" y="818442"/>
                  </a:cubicBezTo>
                  <a:cubicBezTo>
                    <a:pt x="425452" y="823770"/>
                    <a:pt x="423168" y="828718"/>
                    <a:pt x="419743" y="833285"/>
                  </a:cubicBezTo>
                  <a:cubicBezTo>
                    <a:pt x="410609" y="845463"/>
                    <a:pt x="413654" y="861067"/>
                    <a:pt x="427735" y="867156"/>
                  </a:cubicBezTo>
                  <a:cubicBezTo>
                    <a:pt x="439153" y="872104"/>
                    <a:pt x="451331" y="875529"/>
                    <a:pt x="463129" y="880096"/>
                  </a:cubicBezTo>
                  <a:cubicBezTo>
                    <a:pt x="471502" y="883141"/>
                    <a:pt x="483300" y="885044"/>
                    <a:pt x="482158" y="897222"/>
                  </a:cubicBezTo>
                  <a:cubicBezTo>
                    <a:pt x="481016" y="909401"/>
                    <a:pt x="469218" y="910162"/>
                    <a:pt x="460085" y="912065"/>
                  </a:cubicBezTo>
                  <a:cubicBezTo>
                    <a:pt x="439533" y="916251"/>
                    <a:pt x="430019" y="929191"/>
                    <a:pt x="432302" y="949742"/>
                  </a:cubicBezTo>
                  <a:cubicBezTo>
                    <a:pt x="433444" y="959257"/>
                    <a:pt x="438391" y="964204"/>
                    <a:pt x="447525" y="966107"/>
                  </a:cubicBezTo>
                  <a:cubicBezTo>
                    <a:pt x="469980" y="970674"/>
                    <a:pt x="470360" y="970674"/>
                    <a:pt x="470741" y="994270"/>
                  </a:cubicBezTo>
                  <a:cubicBezTo>
                    <a:pt x="471121" y="1019008"/>
                    <a:pt x="479494" y="1039178"/>
                    <a:pt x="500807" y="1052879"/>
                  </a:cubicBezTo>
                  <a:cubicBezTo>
                    <a:pt x="504232" y="1055163"/>
                    <a:pt x="507276" y="1057827"/>
                    <a:pt x="510321" y="1060491"/>
                  </a:cubicBezTo>
                  <a:cubicBezTo>
                    <a:pt x="528208" y="1076856"/>
                    <a:pt x="548379" y="1085609"/>
                    <a:pt x="573117" y="1082945"/>
                  </a:cubicBezTo>
                  <a:cubicBezTo>
                    <a:pt x="607750" y="1078759"/>
                    <a:pt x="642382" y="1075714"/>
                    <a:pt x="676634" y="1071528"/>
                  </a:cubicBezTo>
                  <a:cubicBezTo>
                    <a:pt x="699089" y="1068483"/>
                    <a:pt x="706700" y="1071147"/>
                    <a:pt x="716215" y="1091318"/>
                  </a:cubicBezTo>
                  <a:cubicBezTo>
                    <a:pt x="739430" y="1140032"/>
                    <a:pt x="756176" y="1191030"/>
                    <a:pt x="768735" y="1243169"/>
                  </a:cubicBezTo>
                  <a:cubicBezTo>
                    <a:pt x="777488" y="1280466"/>
                    <a:pt x="773682" y="1287316"/>
                    <a:pt x="735244" y="1295689"/>
                  </a:cubicBezTo>
                  <a:cubicBezTo>
                    <a:pt x="707842" y="1301779"/>
                    <a:pt x="688432" y="1316621"/>
                    <a:pt x="676254" y="1341359"/>
                  </a:cubicBezTo>
                  <a:cubicBezTo>
                    <a:pt x="663695" y="1366096"/>
                    <a:pt x="651897" y="1391215"/>
                    <a:pt x="640479" y="1416714"/>
                  </a:cubicBezTo>
                  <a:cubicBezTo>
                    <a:pt x="630584" y="1438787"/>
                    <a:pt x="617645" y="1458577"/>
                    <a:pt x="602802" y="1477226"/>
                  </a:cubicBezTo>
                  <a:cubicBezTo>
                    <a:pt x="563602" y="1526701"/>
                    <a:pt x="514888" y="1566662"/>
                    <a:pt x="468077" y="1608145"/>
                  </a:cubicBezTo>
                  <a:cubicBezTo>
                    <a:pt x="404900" y="1664090"/>
                    <a:pt x="339821" y="1718513"/>
                    <a:pt x="279309" y="1777503"/>
                  </a:cubicBezTo>
                  <a:cubicBezTo>
                    <a:pt x="275884" y="1785496"/>
                    <a:pt x="270936" y="1791585"/>
                    <a:pt x="261802" y="1794249"/>
                  </a:cubicBezTo>
                  <a:cubicBezTo>
                    <a:pt x="260280" y="1795391"/>
                    <a:pt x="258758" y="1796532"/>
                    <a:pt x="257235" y="1798055"/>
                  </a:cubicBezTo>
                  <a:cubicBezTo>
                    <a:pt x="203574" y="1849433"/>
                    <a:pt x="164374" y="1910706"/>
                    <a:pt x="131264" y="1976166"/>
                  </a:cubicBezTo>
                  <a:cubicBezTo>
                    <a:pt x="125174" y="1988345"/>
                    <a:pt x="121749" y="2001284"/>
                    <a:pt x="122891" y="2014985"/>
                  </a:cubicBezTo>
                  <a:cubicBezTo>
                    <a:pt x="125555" y="2047334"/>
                    <a:pt x="130883" y="2078922"/>
                    <a:pt x="139256" y="2110130"/>
                  </a:cubicBezTo>
                  <a:cubicBezTo>
                    <a:pt x="149531" y="2149330"/>
                    <a:pt x="171986" y="2177873"/>
                    <a:pt x="210044" y="2193477"/>
                  </a:cubicBezTo>
                  <a:cubicBezTo>
                    <a:pt x="218416" y="2196902"/>
                    <a:pt x="226028" y="2201469"/>
                    <a:pt x="232878" y="2207178"/>
                  </a:cubicBezTo>
                  <a:cubicBezTo>
                    <a:pt x="245057" y="2216692"/>
                    <a:pt x="247340" y="2227349"/>
                    <a:pt x="240871" y="2241430"/>
                  </a:cubicBezTo>
                  <a:cubicBezTo>
                    <a:pt x="235542" y="2253228"/>
                    <a:pt x="227931" y="2263884"/>
                    <a:pt x="220319" y="2274160"/>
                  </a:cubicBezTo>
                  <a:cubicBezTo>
                    <a:pt x="193298" y="2309935"/>
                    <a:pt x="162471" y="2343045"/>
                    <a:pt x="138875" y="2381484"/>
                  </a:cubicBezTo>
                  <a:cubicBezTo>
                    <a:pt x="89400" y="2461405"/>
                    <a:pt x="54386" y="2548177"/>
                    <a:pt x="26223" y="2637994"/>
                  </a:cubicBezTo>
                  <a:cubicBezTo>
                    <a:pt x="7194" y="2698126"/>
                    <a:pt x="-1939" y="2760160"/>
                    <a:pt x="344" y="2823337"/>
                  </a:cubicBezTo>
                  <a:cubicBezTo>
                    <a:pt x="3008" y="2892983"/>
                    <a:pt x="18612" y="2960726"/>
                    <a:pt x="40686" y="3026947"/>
                  </a:cubicBezTo>
                  <a:cubicBezTo>
                    <a:pt x="81027" y="3147591"/>
                    <a:pt x="145726" y="3251108"/>
                    <a:pt x="245057" y="3333314"/>
                  </a:cubicBezTo>
                  <a:cubicBezTo>
                    <a:pt x="301383" y="3379744"/>
                    <a:pt x="362656" y="3417422"/>
                    <a:pt x="425071" y="3453577"/>
                  </a:cubicBezTo>
                  <a:cubicBezTo>
                    <a:pt x="457801" y="3472606"/>
                    <a:pt x="472644" y="3503433"/>
                    <a:pt x="474927" y="3539969"/>
                  </a:cubicBezTo>
                  <a:cubicBezTo>
                    <a:pt x="476830" y="3568131"/>
                    <a:pt x="472263" y="3596675"/>
                    <a:pt x="469218" y="3624457"/>
                  </a:cubicBezTo>
                  <a:cubicBezTo>
                    <a:pt x="460085" y="3715416"/>
                    <a:pt x="469599" y="3804091"/>
                    <a:pt x="499284" y="3890863"/>
                  </a:cubicBezTo>
                  <a:cubicBezTo>
                    <a:pt x="736386" y="3890863"/>
                    <a:pt x="973867" y="3890863"/>
                    <a:pt x="1210969" y="3890863"/>
                  </a:cubicBezTo>
                  <a:cubicBezTo>
                    <a:pt x="1218961" y="3877162"/>
                    <a:pt x="1225431" y="3863081"/>
                    <a:pt x="1230759" y="3848238"/>
                  </a:cubicBezTo>
                  <a:cubicBezTo>
                    <a:pt x="1249788" y="3793815"/>
                    <a:pt x="1269958" y="3739773"/>
                    <a:pt x="1301166" y="3690678"/>
                  </a:cubicBezTo>
                  <a:cubicBezTo>
                    <a:pt x="1317150" y="3665560"/>
                    <a:pt x="1330471" y="3638539"/>
                    <a:pt x="1343410" y="3611518"/>
                  </a:cubicBezTo>
                  <a:cubicBezTo>
                    <a:pt x="1363200" y="3570415"/>
                    <a:pt x="1382991" y="3528932"/>
                    <a:pt x="1390222" y="3483643"/>
                  </a:cubicBezTo>
                  <a:cubicBezTo>
                    <a:pt x="1405064" y="3390401"/>
                    <a:pt x="1398594" y="3297539"/>
                    <a:pt x="1377282" y="3205820"/>
                  </a:cubicBezTo>
                  <a:cubicBezTo>
                    <a:pt x="1373096" y="3188313"/>
                    <a:pt x="1373476" y="3172709"/>
                    <a:pt x="1383371" y="3157105"/>
                  </a:cubicBezTo>
                  <a:cubicBezTo>
                    <a:pt x="1392886" y="3142263"/>
                    <a:pt x="1401639" y="3126659"/>
                    <a:pt x="1410773" y="3111436"/>
                  </a:cubicBezTo>
                  <a:cubicBezTo>
                    <a:pt x="1513910" y="2946645"/>
                    <a:pt x="1622756" y="2785659"/>
                    <a:pt x="1728557" y="2622391"/>
                  </a:cubicBezTo>
                  <a:cubicBezTo>
                    <a:pt x="1749109" y="2590422"/>
                    <a:pt x="1772704" y="2560356"/>
                    <a:pt x="1783741" y="2523059"/>
                  </a:cubicBezTo>
                  <a:cubicBezTo>
                    <a:pt x="1792495" y="2492613"/>
                    <a:pt x="1810382" y="2469398"/>
                    <a:pt x="1834739" y="2449607"/>
                  </a:cubicBezTo>
                  <a:cubicBezTo>
                    <a:pt x="1865185" y="2424109"/>
                    <a:pt x="1875080" y="2386051"/>
                    <a:pt x="1862902" y="2348754"/>
                  </a:cubicBezTo>
                  <a:close/>
                  <a:moveTo>
                    <a:pt x="1520761" y="2413833"/>
                  </a:moveTo>
                  <a:cubicBezTo>
                    <a:pt x="1500209" y="2480815"/>
                    <a:pt x="1468621" y="2543230"/>
                    <a:pt x="1439697" y="2606787"/>
                  </a:cubicBezTo>
                  <a:cubicBezTo>
                    <a:pt x="1404684" y="2684044"/>
                    <a:pt x="1368529" y="2760541"/>
                    <a:pt x="1331993" y="2837038"/>
                  </a:cubicBezTo>
                  <a:cubicBezTo>
                    <a:pt x="1311061" y="2880424"/>
                    <a:pt x="1285943" y="2921526"/>
                    <a:pt x="1261205" y="2962629"/>
                  </a:cubicBezTo>
                  <a:cubicBezTo>
                    <a:pt x="1258922" y="2966054"/>
                    <a:pt x="1257019" y="2971002"/>
                    <a:pt x="1252452" y="2965674"/>
                  </a:cubicBezTo>
                  <a:cubicBezTo>
                    <a:pt x="1221625" y="2927616"/>
                    <a:pt x="1189276" y="2890319"/>
                    <a:pt x="1177858" y="2841224"/>
                  </a:cubicBezTo>
                  <a:cubicBezTo>
                    <a:pt x="1167582" y="2797077"/>
                    <a:pt x="1163016" y="2752168"/>
                    <a:pt x="1157687" y="2707260"/>
                  </a:cubicBezTo>
                  <a:cubicBezTo>
                    <a:pt x="1151218" y="2653598"/>
                    <a:pt x="1145889" y="2599556"/>
                    <a:pt x="1141703" y="2545514"/>
                  </a:cubicBezTo>
                  <a:cubicBezTo>
                    <a:pt x="1140561" y="2532574"/>
                    <a:pt x="1140181" y="2519634"/>
                    <a:pt x="1139420" y="2506694"/>
                  </a:cubicBezTo>
                  <a:cubicBezTo>
                    <a:pt x="1137517" y="2458741"/>
                    <a:pt x="1151218" y="2414214"/>
                    <a:pt x="1171388" y="2371208"/>
                  </a:cubicBezTo>
                  <a:cubicBezTo>
                    <a:pt x="1210969" y="2285958"/>
                    <a:pt x="1249788" y="2200328"/>
                    <a:pt x="1289368" y="2115078"/>
                  </a:cubicBezTo>
                  <a:cubicBezTo>
                    <a:pt x="1306113" y="2078542"/>
                    <a:pt x="1314106" y="2039342"/>
                    <a:pt x="1325142" y="2000904"/>
                  </a:cubicBezTo>
                  <a:cubicBezTo>
                    <a:pt x="1328187" y="1989867"/>
                    <a:pt x="1331612" y="1979211"/>
                    <a:pt x="1337702" y="1969696"/>
                  </a:cubicBezTo>
                  <a:cubicBezTo>
                    <a:pt x="1344552" y="1959040"/>
                    <a:pt x="1349119" y="1959040"/>
                    <a:pt x="1357111" y="1968554"/>
                  </a:cubicBezTo>
                  <a:cubicBezTo>
                    <a:pt x="1373476" y="1988725"/>
                    <a:pt x="1385655" y="2011560"/>
                    <a:pt x="1397833" y="2034395"/>
                  </a:cubicBezTo>
                  <a:cubicBezTo>
                    <a:pt x="1443122" y="2118883"/>
                    <a:pt x="1483844" y="2205275"/>
                    <a:pt x="1519999" y="2293570"/>
                  </a:cubicBezTo>
                  <a:cubicBezTo>
                    <a:pt x="1537126" y="2334292"/>
                    <a:pt x="1533320" y="2373491"/>
                    <a:pt x="1520761" y="2413833"/>
                  </a:cubicBezTo>
                  <a:close/>
                </a:path>
              </a:pathLst>
            </a:custGeom>
            <a:solidFill>
              <a:schemeClr val="accent1"/>
            </a:solidFill>
            <a:ln w="3802" cap="flat">
              <a:noFill/>
              <a:prstDash val="solid"/>
              <a:miter/>
            </a:ln>
          </p:spPr>
          <p:txBody>
            <a:bodyPr rtlCol="0" anchor="ctr"/>
            <a:lstStyle/>
            <a:p>
              <a:endParaRPr lang="en-US"/>
            </a:p>
          </p:txBody>
        </p:sp>
        <p:sp>
          <p:nvSpPr>
            <p:cNvPr id="6" name="Heart 5">
              <a:extLst>
                <a:ext uri="{FF2B5EF4-FFF2-40B4-BE49-F238E27FC236}">
                  <a16:creationId xmlns:a16="http://schemas.microsoft.com/office/drawing/2014/main" xmlns="" id="{B4E85DF3-2242-4CF2-9AD3-EB87B1993AFA}"/>
                </a:ext>
              </a:extLst>
            </p:cNvPr>
            <p:cNvSpPr/>
            <p:nvPr/>
          </p:nvSpPr>
          <p:spPr>
            <a:xfrm>
              <a:off x="9091265" y="4708325"/>
              <a:ext cx="1312985" cy="131298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Graphic 42">
              <a:extLst>
                <a:ext uri="{FF2B5EF4-FFF2-40B4-BE49-F238E27FC236}">
                  <a16:creationId xmlns:a16="http://schemas.microsoft.com/office/drawing/2014/main" xmlns="" id="{6613FC2C-D24D-4F1E-9B54-198BE1C30483}"/>
                </a:ext>
              </a:extLst>
            </p:cNvPr>
            <p:cNvSpPr/>
            <p:nvPr/>
          </p:nvSpPr>
          <p:spPr>
            <a:xfrm flipH="1">
              <a:off x="9292291" y="4977954"/>
              <a:ext cx="692826" cy="773725"/>
            </a:xfrm>
            <a:custGeom>
              <a:avLst/>
              <a:gdLst>
                <a:gd name="connsiteX0" fmla="*/ 1565723 w 1565722"/>
                <a:gd name="connsiteY0" fmla="*/ 353902 h 1748546"/>
                <a:gd name="connsiteX1" fmla="*/ 1565723 w 1565722"/>
                <a:gd name="connsiteY1" fmla="*/ 393528 h 1748546"/>
                <a:gd name="connsiteX2" fmla="*/ 1564630 w 1565722"/>
                <a:gd name="connsiteY2" fmla="*/ 398720 h 1748546"/>
                <a:gd name="connsiteX3" fmla="*/ 1494669 w 1565722"/>
                <a:gd name="connsiteY3" fmla="*/ 568429 h 1748546"/>
                <a:gd name="connsiteX4" fmla="*/ 1377021 w 1565722"/>
                <a:gd name="connsiteY4" fmla="*/ 686214 h 1748546"/>
                <a:gd name="connsiteX5" fmla="*/ 1305557 w 1565722"/>
                <a:gd name="connsiteY5" fmla="*/ 748660 h 1748546"/>
                <a:gd name="connsiteX6" fmla="*/ 1290390 w 1565722"/>
                <a:gd name="connsiteY6" fmla="*/ 814384 h 1748546"/>
                <a:gd name="connsiteX7" fmla="*/ 1307880 w 1565722"/>
                <a:gd name="connsiteY7" fmla="*/ 952392 h 1748546"/>
                <a:gd name="connsiteX8" fmla="*/ 1264428 w 1565722"/>
                <a:gd name="connsiteY8" fmla="*/ 1085891 h 1748546"/>
                <a:gd name="connsiteX9" fmla="*/ 1135029 w 1565722"/>
                <a:gd name="connsiteY9" fmla="*/ 1295499 h 1748546"/>
                <a:gd name="connsiteX10" fmla="*/ 924737 w 1565722"/>
                <a:gd name="connsiteY10" fmla="*/ 1536945 h 1748546"/>
                <a:gd name="connsiteX11" fmla="*/ 741501 w 1565722"/>
                <a:gd name="connsiteY11" fmla="*/ 1687251 h 1748546"/>
                <a:gd name="connsiteX12" fmla="*/ 528476 w 1565722"/>
                <a:gd name="connsiteY12" fmla="*/ 1746144 h 1748546"/>
                <a:gd name="connsiteX13" fmla="*/ 409461 w 1565722"/>
                <a:gd name="connsiteY13" fmla="*/ 1682605 h 1748546"/>
                <a:gd name="connsiteX14" fmla="*/ 356444 w 1565722"/>
                <a:gd name="connsiteY14" fmla="*/ 1604856 h 1748546"/>
                <a:gd name="connsiteX15" fmla="*/ 349749 w 1565722"/>
                <a:gd name="connsiteY15" fmla="*/ 1593378 h 1748546"/>
                <a:gd name="connsiteX16" fmla="*/ 348109 w 1565722"/>
                <a:gd name="connsiteY16" fmla="*/ 1599800 h 1748546"/>
                <a:gd name="connsiteX17" fmla="*/ 255466 w 1565722"/>
                <a:gd name="connsiteY17" fmla="*/ 1699822 h 1748546"/>
                <a:gd name="connsiteX18" fmla="*/ 176214 w 1565722"/>
                <a:gd name="connsiteY18" fmla="*/ 1690667 h 1748546"/>
                <a:gd name="connsiteX19" fmla="*/ 145470 w 1565722"/>
                <a:gd name="connsiteY19" fmla="*/ 1628905 h 1748546"/>
                <a:gd name="connsiteX20" fmla="*/ 151892 w 1565722"/>
                <a:gd name="connsiteY20" fmla="*/ 1582583 h 1748546"/>
                <a:gd name="connsiteX21" fmla="*/ 151482 w 1565722"/>
                <a:gd name="connsiteY21" fmla="*/ 1582310 h 1748546"/>
                <a:gd name="connsiteX22" fmla="*/ 148749 w 1565722"/>
                <a:gd name="connsiteY22" fmla="*/ 1581900 h 1748546"/>
                <a:gd name="connsiteX23" fmla="*/ 61162 w 1565722"/>
                <a:gd name="connsiteY23" fmla="*/ 1517542 h 1748546"/>
                <a:gd name="connsiteX24" fmla="*/ 44082 w 1565722"/>
                <a:gd name="connsiteY24" fmla="*/ 1473680 h 1748546"/>
                <a:gd name="connsiteX25" fmla="*/ 1723 w 1565722"/>
                <a:gd name="connsiteY25" fmla="*/ 1316406 h 1748546"/>
                <a:gd name="connsiteX26" fmla="*/ 63212 w 1565722"/>
                <a:gd name="connsiteY26" fmla="*/ 1198211 h 1748546"/>
                <a:gd name="connsiteX27" fmla="*/ 152985 w 1565722"/>
                <a:gd name="connsiteY27" fmla="*/ 1182497 h 1748546"/>
                <a:gd name="connsiteX28" fmla="*/ 160090 w 1565722"/>
                <a:gd name="connsiteY28" fmla="*/ 1177168 h 1748546"/>
                <a:gd name="connsiteX29" fmla="*/ 165146 w 1565722"/>
                <a:gd name="connsiteY29" fmla="*/ 1149703 h 1748546"/>
                <a:gd name="connsiteX30" fmla="*/ 190562 w 1565722"/>
                <a:gd name="connsiteY30" fmla="*/ 1076053 h 1748546"/>
                <a:gd name="connsiteX31" fmla="*/ 266944 w 1565722"/>
                <a:gd name="connsiteY31" fmla="*/ 1027272 h 1748546"/>
                <a:gd name="connsiteX32" fmla="*/ 347973 w 1565722"/>
                <a:gd name="connsiteY32" fmla="*/ 1061296 h 1748546"/>
                <a:gd name="connsiteX33" fmla="*/ 392928 w 1565722"/>
                <a:gd name="connsiteY33" fmla="*/ 1118685 h 1748546"/>
                <a:gd name="connsiteX34" fmla="*/ 469857 w 1565722"/>
                <a:gd name="connsiteY34" fmla="*/ 1228135 h 1748546"/>
                <a:gd name="connsiteX35" fmla="*/ 475459 w 1565722"/>
                <a:gd name="connsiteY35" fmla="*/ 1235240 h 1748546"/>
                <a:gd name="connsiteX36" fmla="*/ 476552 w 1565722"/>
                <a:gd name="connsiteY36" fmla="*/ 1229092 h 1748546"/>
                <a:gd name="connsiteX37" fmla="*/ 529433 w 1565722"/>
                <a:gd name="connsiteY37" fmla="*/ 1061432 h 1748546"/>
                <a:gd name="connsiteX38" fmla="*/ 658696 w 1565722"/>
                <a:gd name="connsiteY38" fmla="*/ 896506 h 1748546"/>
                <a:gd name="connsiteX39" fmla="*/ 661155 w 1565722"/>
                <a:gd name="connsiteY39" fmla="*/ 879152 h 1748546"/>
                <a:gd name="connsiteX40" fmla="*/ 646671 w 1565722"/>
                <a:gd name="connsiteY40" fmla="*/ 881065 h 1748546"/>
                <a:gd name="connsiteX41" fmla="*/ 554985 w 1565722"/>
                <a:gd name="connsiteY41" fmla="*/ 898555 h 1748546"/>
                <a:gd name="connsiteX42" fmla="*/ 502378 w 1565722"/>
                <a:gd name="connsiteY42" fmla="*/ 902928 h 1748546"/>
                <a:gd name="connsiteX43" fmla="*/ 433510 w 1565722"/>
                <a:gd name="connsiteY43" fmla="*/ 845675 h 1748546"/>
                <a:gd name="connsiteX44" fmla="*/ 431187 w 1565722"/>
                <a:gd name="connsiteY44" fmla="*/ 801130 h 1748546"/>
                <a:gd name="connsiteX45" fmla="*/ 446628 w 1565722"/>
                <a:gd name="connsiteY45" fmla="*/ 739641 h 1748546"/>
                <a:gd name="connsiteX46" fmla="*/ 515905 w 1565722"/>
                <a:gd name="connsiteY46" fmla="*/ 521151 h 1748546"/>
                <a:gd name="connsiteX47" fmla="*/ 566053 w 1565722"/>
                <a:gd name="connsiteY47" fmla="*/ 469637 h 1748546"/>
                <a:gd name="connsiteX48" fmla="*/ 621529 w 1565722"/>
                <a:gd name="connsiteY48" fmla="*/ 460209 h 1748546"/>
                <a:gd name="connsiteX49" fmla="*/ 670720 w 1565722"/>
                <a:gd name="connsiteY49" fmla="*/ 459253 h 1748546"/>
                <a:gd name="connsiteX50" fmla="*/ 703104 w 1565722"/>
                <a:gd name="connsiteY50" fmla="*/ 434657 h 1748546"/>
                <a:gd name="connsiteX51" fmla="*/ 714309 w 1565722"/>
                <a:gd name="connsiteY51" fmla="*/ 395304 h 1748546"/>
                <a:gd name="connsiteX52" fmla="*/ 724557 w 1565722"/>
                <a:gd name="connsiteY52" fmla="*/ 375765 h 1748546"/>
                <a:gd name="connsiteX53" fmla="*/ 759811 w 1565722"/>
                <a:gd name="connsiteY53" fmla="*/ 326437 h 1748546"/>
                <a:gd name="connsiteX54" fmla="*/ 769375 w 1565722"/>
                <a:gd name="connsiteY54" fmla="*/ 292140 h 1748546"/>
                <a:gd name="connsiteX55" fmla="*/ 772655 w 1565722"/>
                <a:gd name="connsiteY55" fmla="*/ 255520 h 1748546"/>
                <a:gd name="connsiteX56" fmla="*/ 866801 w 1565722"/>
                <a:gd name="connsiteY56" fmla="*/ 83351 h 1748546"/>
                <a:gd name="connsiteX57" fmla="*/ 956165 w 1565722"/>
                <a:gd name="connsiteY57" fmla="*/ 28831 h 1748546"/>
                <a:gd name="connsiteX58" fmla="*/ 1092396 w 1565722"/>
                <a:gd name="connsiteY58" fmla="*/ 3963 h 1748546"/>
                <a:gd name="connsiteX59" fmla="*/ 1132432 w 1565722"/>
                <a:gd name="connsiteY59" fmla="*/ 0 h 1748546"/>
                <a:gd name="connsiteX60" fmla="*/ 1187089 w 1565722"/>
                <a:gd name="connsiteY60" fmla="*/ 0 h 1748546"/>
                <a:gd name="connsiteX61" fmla="*/ 1191735 w 1565722"/>
                <a:gd name="connsiteY61" fmla="*/ 1093 h 1748546"/>
                <a:gd name="connsiteX62" fmla="*/ 1241199 w 1565722"/>
                <a:gd name="connsiteY62" fmla="*/ 6832 h 1748546"/>
                <a:gd name="connsiteX63" fmla="*/ 1441789 w 1565722"/>
                <a:gd name="connsiteY63" fmla="*/ 104394 h 1748546"/>
                <a:gd name="connsiteX64" fmla="*/ 1559574 w 1565722"/>
                <a:gd name="connsiteY64" fmla="*/ 312363 h 1748546"/>
                <a:gd name="connsiteX65" fmla="*/ 1565723 w 1565722"/>
                <a:gd name="connsiteY65" fmla="*/ 353902 h 1748546"/>
                <a:gd name="connsiteX66" fmla="*/ 770059 w 1565722"/>
                <a:gd name="connsiteY66" fmla="*/ 653557 h 1748546"/>
                <a:gd name="connsiteX67" fmla="*/ 769375 w 1565722"/>
                <a:gd name="connsiteY67" fmla="*/ 651371 h 1748546"/>
                <a:gd name="connsiteX68" fmla="*/ 765276 w 1565722"/>
                <a:gd name="connsiteY68" fmla="*/ 647818 h 1748546"/>
                <a:gd name="connsiteX69" fmla="*/ 720868 w 1565722"/>
                <a:gd name="connsiteY69" fmla="*/ 624589 h 1748546"/>
                <a:gd name="connsiteX70" fmla="*/ 608138 w 1565722"/>
                <a:gd name="connsiteY70" fmla="*/ 600130 h 1748546"/>
                <a:gd name="connsiteX71" fmla="*/ 605542 w 1565722"/>
                <a:gd name="connsiteY71" fmla="*/ 669954 h 1748546"/>
                <a:gd name="connsiteX72" fmla="*/ 612374 w 1565722"/>
                <a:gd name="connsiteY72" fmla="*/ 664215 h 1748546"/>
                <a:gd name="connsiteX73" fmla="*/ 683565 w 1565722"/>
                <a:gd name="connsiteY73" fmla="*/ 638800 h 1748546"/>
                <a:gd name="connsiteX74" fmla="*/ 741227 w 1565722"/>
                <a:gd name="connsiteY74" fmla="*/ 648501 h 1748546"/>
                <a:gd name="connsiteX75" fmla="*/ 770059 w 1565722"/>
                <a:gd name="connsiteY75" fmla="*/ 653557 h 1748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565722" h="1748546">
                  <a:moveTo>
                    <a:pt x="1565723" y="353902"/>
                  </a:moveTo>
                  <a:cubicBezTo>
                    <a:pt x="1565723" y="367156"/>
                    <a:pt x="1565723" y="380274"/>
                    <a:pt x="1565723" y="393528"/>
                  </a:cubicBezTo>
                  <a:cubicBezTo>
                    <a:pt x="1565313" y="395304"/>
                    <a:pt x="1564766" y="396944"/>
                    <a:pt x="1564630" y="398720"/>
                  </a:cubicBezTo>
                  <a:cubicBezTo>
                    <a:pt x="1559301" y="462669"/>
                    <a:pt x="1534705" y="518828"/>
                    <a:pt x="1494669" y="568429"/>
                  </a:cubicBezTo>
                  <a:cubicBezTo>
                    <a:pt x="1459689" y="611745"/>
                    <a:pt x="1418697" y="649458"/>
                    <a:pt x="1377021" y="686214"/>
                  </a:cubicBezTo>
                  <a:cubicBezTo>
                    <a:pt x="1353245" y="707121"/>
                    <a:pt x="1329060" y="727480"/>
                    <a:pt x="1305557" y="748660"/>
                  </a:cubicBezTo>
                  <a:cubicBezTo>
                    <a:pt x="1285471" y="766833"/>
                    <a:pt x="1279595" y="787876"/>
                    <a:pt x="1290390" y="814384"/>
                  </a:cubicBezTo>
                  <a:cubicBezTo>
                    <a:pt x="1308427" y="858519"/>
                    <a:pt x="1313482" y="904978"/>
                    <a:pt x="1307880" y="952392"/>
                  </a:cubicBezTo>
                  <a:cubicBezTo>
                    <a:pt x="1302278" y="999807"/>
                    <a:pt x="1287111" y="1044215"/>
                    <a:pt x="1264428" y="1085891"/>
                  </a:cubicBezTo>
                  <a:cubicBezTo>
                    <a:pt x="1225075" y="1158038"/>
                    <a:pt x="1181623" y="1227862"/>
                    <a:pt x="1135029" y="1295499"/>
                  </a:cubicBezTo>
                  <a:cubicBezTo>
                    <a:pt x="1074086" y="1383907"/>
                    <a:pt x="1004946" y="1465208"/>
                    <a:pt x="924737" y="1536945"/>
                  </a:cubicBezTo>
                  <a:cubicBezTo>
                    <a:pt x="865844" y="1589689"/>
                    <a:pt x="803536" y="1638333"/>
                    <a:pt x="741501" y="1687251"/>
                  </a:cubicBezTo>
                  <a:cubicBezTo>
                    <a:pt x="678645" y="1736852"/>
                    <a:pt x="607865" y="1755709"/>
                    <a:pt x="528476" y="1746144"/>
                  </a:cubicBezTo>
                  <a:cubicBezTo>
                    <a:pt x="480242" y="1740268"/>
                    <a:pt x="440479" y="1720045"/>
                    <a:pt x="409461" y="1682605"/>
                  </a:cubicBezTo>
                  <a:cubicBezTo>
                    <a:pt x="389375" y="1658420"/>
                    <a:pt x="371748" y="1632458"/>
                    <a:pt x="356444" y="1604856"/>
                  </a:cubicBezTo>
                  <a:cubicBezTo>
                    <a:pt x="354531" y="1601303"/>
                    <a:pt x="352482" y="1597887"/>
                    <a:pt x="349749" y="1593378"/>
                  </a:cubicBezTo>
                  <a:cubicBezTo>
                    <a:pt x="348929" y="1596384"/>
                    <a:pt x="348519" y="1598161"/>
                    <a:pt x="348109" y="1599800"/>
                  </a:cubicBezTo>
                  <a:cubicBezTo>
                    <a:pt x="335402" y="1650084"/>
                    <a:pt x="305750" y="1684791"/>
                    <a:pt x="255466" y="1699822"/>
                  </a:cubicBezTo>
                  <a:cubicBezTo>
                    <a:pt x="228001" y="1708021"/>
                    <a:pt x="201493" y="1704195"/>
                    <a:pt x="176214" y="1690667"/>
                  </a:cubicBezTo>
                  <a:cubicBezTo>
                    <a:pt x="151209" y="1677276"/>
                    <a:pt x="143010" y="1655550"/>
                    <a:pt x="145470" y="1628905"/>
                  </a:cubicBezTo>
                  <a:cubicBezTo>
                    <a:pt x="146836" y="1613465"/>
                    <a:pt x="149706" y="1598024"/>
                    <a:pt x="151892" y="1582583"/>
                  </a:cubicBezTo>
                  <a:cubicBezTo>
                    <a:pt x="151755" y="1582583"/>
                    <a:pt x="151619" y="1582310"/>
                    <a:pt x="151482" y="1582310"/>
                  </a:cubicBezTo>
                  <a:cubicBezTo>
                    <a:pt x="150526" y="1582174"/>
                    <a:pt x="149706" y="1581900"/>
                    <a:pt x="148749" y="1581900"/>
                  </a:cubicBezTo>
                  <a:cubicBezTo>
                    <a:pt x="107074" y="1577528"/>
                    <a:pt x="78789" y="1554435"/>
                    <a:pt x="61162" y="1517542"/>
                  </a:cubicBezTo>
                  <a:cubicBezTo>
                    <a:pt x="54466" y="1503468"/>
                    <a:pt x="49001" y="1488574"/>
                    <a:pt x="44082" y="1473680"/>
                  </a:cubicBezTo>
                  <a:cubicBezTo>
                    <a:pt x="26865" y="1422030"/>
                    <a:pt x="10331" y="1370242"/>
                    <a:pt x="1723" y="1316406"/>
                  </a:cubicBezTo>
                  <a:cubicBezTo>
                    <a:pt x="-6612" y="1264209"/>
                    <a:pt x="15524" y="1221030"/>
                    <a:pt x="63212" y="1198211"/>
                  </a:cubicBezTo>
                  <a:cubicBezTo>
                    <a:pt x="91633" y="1184546"/>
                    <a:pt x="121831" y="1180720"/>
                    <a:pt x="152985" y="1182497"/>
                  </a:cubicBezTo>
                  <a:cubicBezTo>
                    <a:pt x="157494" y="1182770"/>
                    <a:pt x="159407" y="1181950"/>
                    <a:pt x="160090" y="1177168"/>
                  </a:cubicBezTo>
                  <a:cubicBezTo>
                    <a:pt x="161320" y="1167876"/>
                    <a:pt x="163506" y="1158858"/>
                    <a:pt x="165146" y="1149703"/>
                  </a:cubicBezTo>
                  <a:cubicBezTo>
                    <a:pt x="169655" y="1123741"/>
                    <a:pt x="175941" y="1098462"/>
                    <a:pt x="190562" y="1076053"/>
                  </a:cubicBezTo>
                  <a:cubicBezTo>
                    <a:pt x="208598" y="1048315"/>
                    <a:pt x="232647" y="1029458"/>
                    <a:pt x="266944" y="1027272"/>
                  </a:cubicBezTo>
                  <a:cubicBezTo>
                    <a:pt x="299465" y="1025222"/>
                    <a:pt x="326520" y="1038340"/>
                    <a:pt x="347973" y="1061296"/>
                  </a:cubicBezTo>
                  <a:cubicBezTo>
                    <a:pt x="364506" y="1079059"/>
                    <a:pt x="378717" y="1098872"/>
                    <a:pt x="392928" y="1118685"/>
                  </a:cubicBezTo>
                  <a:cubicBezTo>
                    <a:pt x="419026" y="1154895"/>
                    <a:pt x="444305" y="1191652"/>
                    <a:pt x="469857" y="1228135"/>
                  </a:cubicBezTo>
                  <a:cubicBezTo>
                    <a:pt x="471360" y="1230185"/>
                    <a:pt x="473000" y="1232098"/>
                    <a:pt x="475459" y="1235240"/>
                  </a:cubicBezTo>
                  <a:cubicBezTo>
                    <a:pt x="476006" y="1232098"/>
                    <a:pt x="476279" y="1230595"/>
                    <a:pt x="476552" y="1229092"/>
                  </a:cubicBezTo>
                  <a:cubicBezTo>
                    <a:pt x="483794" y="1169926"/>
                    <a:pt x="501421" y="1114039"/>
                    <a:pt x="529433" y="1061432"/>
                  </a:cubicBezTo>
                  <a:cubicBezTo>
                    <a:pt x="562910" y="998850"/>
                    <a:pt x="608002" y="945560"/>
                    <a:pt x="658696" y="896506"/>
                  </a:cubicBezTo>
                  <a:cubicBezTo>
                    <a:pt x="664435" y="890904"/>
                    <a:pt x="665665" y="886121"/>
                    <a:pt x="661155" y="879152"/>
                  </a:cubicBezTo>
                  <a:cubicBezTo>
                    <a:pt x="656509" y="879836"/>
                    <a:pt x="651590" y="880519"/>
                    <a:pt x="646671" y="881065"/>
                  </a:cubicBezTo>
                  <a:cubicBezTo>
                    <a:pt x="615790" y="884891"/>
                    <a:pt x="584773" y="888307"/>
                    <a:pt x="554985" y="898555"/>
                  </a:cubicBezTo>
                  <a:cubicBezTo>
                    <a:pt x="538041" y="904431"/>
                    <a:pt x="520141" y="905798"/>
                    <a:pt x="502378" y="902928"/>
                  </a:cubicBezTo>
                  <a:cubicBezTo>
                    <a:pt x="468217" y="897462"/>
                    <a:pt x="444168" y="879426"/>
                    <a:pt x="433510" y="845675"/>
                  </a:cubicBezTo>
                  <a:cubicBezTo>
                    <a:pt x="428865" y="831055"/>
                    <a:pt x="428045" y="815887"/>
                    <a:pt x="431187" y="801130"/>
                  </a:cubicBezTo>
                  <a:cubicBezTo>
                    <a:pt x="435560" y="780497"/>
                    <a:pt x="441026" y="760001"/>
                    <a:pt x="446628" y="739641"/>
                  </a:cubicBezTo>
                  <a:cubicBezTo>
                    <a:pt x="466988" y="665991"/>
                    <a:pt x="489943" y="593025"/>
                    <a:pt x="515905" y="521151"/>
                  </a:cubicBezTo>
                  <a:cubicBezTo>
                    <a:pt x="524924" y="496282"/>
                    <a:pt x="541594" y="479202"/>
                    <a:pt x="566053" y="469637"/>
                  </a:cubicBezTo>
                  <a:cubicBezTo>
                    <a:pt x="583953" y="462669"/>
                    <a:pt x="602536" y="460346"/>
                    <a:pt x="621529" y="460209"/>
                  </a:cubicBezTo>
                  <a:cubicBezTo>
                    <a:pt x="637926" y="460072"/>
                    <a:pt x="654323" y="459799"/>
                    <a:pt x="670720" y="459253"/>
                  </a:cubicBezTo>
                  <a:cubicBezTo>
                    <a:pt x="687117" y="458569"/>
                    <a:pt x="698185" y="450234"/>
                    <a:pt x="703104" y="434657"/>
                  </a:cubicBezTo>
                  <a:cubicBezTo>
                    <a:pt x="707204" y="421676"/>
                    <a:pt x="709936" y="408285"/>
                    <a:pt x="714309" y="395304"/>
                  </a:cubicBezTo>
                  <a:cubicBezTo>
                    <a:pt x="716632" y="388336"/>
                    <a:pt x="719638" y="380820"/>
                    <a:pt x="724557" y="375765"/>
                  </a:cubicBezTo>
                  <a:cubicBezTo>
                    <a:pt x="738904" y="361007"/>
                    <a:pt x="749016" y="343517"/>
                    <a:pt x="759811" y="326437"/>
                  </a:cubicBezTo>
                  <a:cubicBezTo>
                    <a:pt x="766369" y="316052"/>
                    <a:pt x="769512" y="304848"/>
                    <a:pt x="769375" y="292140"/>
                  </a:cubicBezTo>
                  <a:cubicBezTo>
                    <a:pt x="769239" y="279979"/>
                    <a:pt x="770332" y="267544"/>
                    <a:pt x="772655" y="255520"/>
                  </a:cubicBezTo>
                  <a:cubicBezTo>
                    <a:pt x="785363" y="188019"/>
                    <a:pt x="818293" y="131313"/>
                    <a:pt x="866801" y="83351"/>
                  </a:cubicBezTo>
                  <a:cubicBezTo>
                    <a:pt x="892216" y="58209"/>
                    <a:pt x="921184" y="37850"/>
                    <a:pt x="956165" y="28831"/>
                  </a:cubicBezTo>
                  <a:cubicBezTo>
                    <a:pt x="1000846" y="17217"/>
                    <a:pt x="1046348" y="8745"/>
                    <a:pt x="1092396" y="3963"/>
                  </a:cubicBezTo>
                  <a:cubicBezTo>
                    <a:pt x="1105651" y="2596"/>
                    <a:pt x="1119041" y="1366"/>
                    <a:pt x="1132432" y="0"/>
                  </a:cubicBezTo>
                  <a:cubicBezTo>
                    <a:pt x="1150606" y="0"/>
                    <a:pt x="1168916" y="0"/>
                    <a:pt x="1187089" y="0"/>
                  </a:cubicBezTo>
                  <a:cubicBezTo>
                    <a:pt x="1188592" y="410"/>
                    <a:pt x="1190095" y="820"/>
                    <a:pt x="1191735" y="1093"/>
                  </a:cubicBezTo>
                  <a:cubicBezTo>
                    <a:pt x="1208268" y="3006"/>
                    <a:pt x="1224802" y="4099"/>
                    <a:pt x="1241199" y="6832"/>
                  </a:cubicBezTo>
                  <a:cubicBezTo>
                    <a:pt x="1317445" y="19950"/>
                    <a:pt x="1385356" y="50421"/>
                    <a:pt x="1441789" y="104394"/>
                  </a:cubicBezTo>
                  <a:cubicBezTo>
                    <a:pt x="1501775" y="161920"/>
                    <a:pt x="1542767" y="230378"/>
                    <a:pt x="1559574" y="312363"/>
                  </a:cubicBezTo>
                  <a:cubicBezTo>
                    <a:pt x="1562307" y="326027"/>
                    <a:pt x="1563673" y="339964"/>
                    <a:pt x="1565723" y="353902"/>
                  </a:cubicBezTo>
                  <a:close/>
                  <a:moveTo>
                    <a:pt x="770059" y="653557"/>
                  </a:moveTo>
                  <a:cubicBezTo>
                    <a:pt x="769649" y="652191"/>
                    <a:pt x="769649" y="651644"/>
                    <a:pt x="769375" y="651371"/>
                  </a:cubicBezTo>
                  <a:cubicBezTo>
                    <a:pt x="768009" y="650141"/>
                    <a:pt x="766643" y="648911"/>
                    <a:pt x="765276" y="647818"/>
                  </a:cubicBezTo>
                  <a:cubicBezTo>
                    <a:pt x="752022" y="637160"/>
                    <a:pt x="737401" y="628415"/>
                    <a:pt x="720868" y="624589"/>
                  </a:cubicBezTo>
                  <a:cubicBezTo>
                    <a:pt x="683565" y="615844"/>
                    <a:pt x="646125" y="608192"/>
                    <a:pt x="608138" y="600130"/>
                  </a:cubicBezTo>
                  <a:cubicBezTo>
                    <a:pt x="607319" y="623223"/>
                    <a:pt x="606362" y="645905"/>
                    <a:pt x="605542" y="669954"/>
                  </a:cubicBezTo>
                  <a:cubicBezTo>
                    <a:pt x="608548" y="667358"/>
                    <a:pt x="610461" y="665855"/>
                    <a:pt x="612374" y="664215"/>
                  </a:cubicBezTo>
                  <a:cubicBezTo>
                    <a:pt x="632734" y="646178"/>
                    <a:pt x="656509" y="636613"/>
                    <a:pt x="683565" y="638800"/>
                  </a:cubicBezTo>
                  <a:cubicBezTo>
                    <a:pt x="702968" y="640439"/>
                    <a:pt x="721961" y="645085"/>
                    <a:pt x="741227" y="648501"/>
                  </a:cubicBezTo>
                  <a:cubicBezTo>
                    <a:pt x="750656" y="650004"/>
                    <a:pt x="760084" y="651781"/>
                    <a:pt x="770059" y="653557"/>
                  </a:cubicBezTo>
                  <a:close/>
                </a:path>
              </a:pathLst>
            </a:custGeom>
            <a:solidFill>
              <a:schemeClr val="bg1"/>
            </a:solidFill>
            <a:ln w="1363" cap="flat">
              <a:noFill/>
              <a:prstDash val="solid"/>
              <a:miter/>
            </a:ln>
          </p:spPr>
          <p:txBody>
            <a:bodyPr rtlCol="0" anchor="ctr"/>
            <a:lstStyle/>
            <a:p>
              <a:endParaRPr lang="en-US" dirty="0"/>
            </a:p>
          </p:txBody>
        </p:sp>
      </p:grpSp>
      <p:sp>
        <p:nvSpPr>
          <p:cNvPr id="11" name="TextBox 10">
            <a:extLst>
              <a:ext uri="{FF2B5EF4-FFF2-40B4-BE49-F238E27FC236}">
                <a16:creationId xmlns:a16="http://schemas.microsoft.com/office/drawing/2014/main" xmlns="" id="{49AD60BC-C5EF-4C9C-81A2-F88786478406}"/>
              </a:ext>
            </a:extLst>
          </p:cNvPr>
          <p:cNvSpPr txBox="1"/>
          <p:nvPr/>
        </p:nvSpPr>
        <p:spPr>
          <a:xfrm>
            <a:off x="382749" y="2648580"/>
            <a:ext cx="7690097" cy="2970557"/>
          </a:xfrm>
          <a:prstGeom prst="rect">
            <a:avLst/>
          </a:prstGeom>
          <a:noFill/>
        </p:spPr>
        <p:txBody>
          <a:bodyPr wrap="square" rtlCol="0">
            <a:spAutoFit/>
          </a:bodyPr>
          <a:lstStyle/>
          <a:p>
            <a:pPr marL="228600" indent="-228600">
              <a:lnSpc>
                <a:spcPct val="200000"/>
              </a:lnSpc>
              <a:buAutoNum type="arabicPeriod"/>
            </a:pPr>
            <a:r>
              <a:rPr lang="id-ID" sz="1600" dirty="0" smtClean="0"/>
              <a:t>Prematur </a:t>
            </a:r>
            <a:endParaRPr lang="id-ID" sz="1600" dirty="0" smtClean="0"/>
          </a:p>
          <a:p>
            <a:pPr marL="228600" indent="-228600">
              <a:lnSpc>
                <a:spcPct val="200000"/>
              </a:lnSpc>
              <a:buAutoNum type="arabicPeriod"/>
            </a:pPr>
            <a:r>
              <a:rPr lang="id-ID" sz="1600" dirty="0" smtClean="0"/>
              <a:t>Kehamilan </a:t>
            </a:r>
            <a:r>
              <a:rPr lang="id-ID" sz="1600" dirty="0" smtClean="0"/>
              <a:t>ganda</a:t>
            </a:r>
          </a:p>
          <a:p>
            <a:pPr marL="228600" indent="-228600">
              <a:lnSpc>
                <a:spcPct val="200000"/>
              </a:lnSpc>
              <a:buAutoNum type="arabicPeriod"/>
            </a:pPr>
            <a:r>
              <a:rPr lang="id-ID" sz="1600" dirty="0" smtClean="0"/>
              <a:t>Kelainan rahim misalnya fibroid</a:t>
            </a:r>
          </a:p>
          <a:p>
            <a:pPr marL="228600" indent="-228600">
              <a:lnSpc>
                <a:spcPct val="200000"/>
              </a:lnSpc>
              <a:buAutoNum type="arabicPeriod"/>
            </a:pPr>
            <a:r>
              <a:rPr lang="id-ID" sz="1600" dirty="0" smtClean="0"/>
              <a:t>Uterus bersepta parsial</a:t>
            </a:r>
          </a:p>
          <a:p>
            <a:pPr marL="228600" indent="-228600">
              <a:lnSpc>
                <a:spcPct val="200000"/>
              </a:lnSpc>
              <a:buAutoNum type="arabicPeriod"/>
            </a:pPr>
            <a:r>
              <a:rPr lang="id-ID" sz="1600" dirty="0" smtClean="0"/>
              <a:t>Janin yang tidak normal</a:t>
            </a:r>
          </a:p>
          <a:p>
            <a:pPr marL="228600" indent="-228600">
              <a:lnSpc>
                <a:spcPct val="200000"/>
              </a:lnSpc>
              <a:buAutoNum type="arabicPeriod"/>
            </a:pPr>
            <a:r>
              <a:rPr lang="id-ID" sz="1600" dirty="0" smtClean="0"/>
              <a:t>Plasenta previa</a:t>
            </a:r>
            <a:endParaRPr lang="ko-KR" altLang="en-US" sz="1600" dirty="0">
              <a:solidFill>
                <a:schemeClr val="tx1">
                  <a:lumMod val="75000"/>
                  <a:lumOff val="25000"/>
                </a:schemeClr>
              </a:solidFill>
              <a:cs typeface="Arial" pitchFamily="34" charset="0"/>
            </a:endParaRPr>
          </a:p>
        </p:txBody>
      </p:sp>
      <p:sp>
        <p:nvSpPr>
          <p:cNvPr id="55" name="Text Placeholder 54">
            <a:extLst>
              <a:ext uri="{FF2B5EF4-FFF2-40B4-BE49-F238E27FC236}">
                <a16:creationId xmlns:a16="http://schemas.microsoft.com/office/drawing/2014/main" xmlns="" id="{8C4D07F7-24EF-4673-AA5B-2BA46E4F9477}"/>
              </a:ext>
            </a:extLst>
          </p:cNvPr>
          <p:cNvSpPr>
            <a:spLocks noGrp="1"/>
          </p:cNvSpPr>
          <p:nvPr>
            <p:ph type="body" sz="quarter" idx="10"/>
          </p:nvPr>
        </p:nvSpPr>
        <p:spPr>
          <a:xfrm>
            <a:off x="323529" y="281518"/>
            <a:ext cx="11573197" cy="1716367"/>
          </a:xfrm>
        </p:spPr>
        <p:txBody>
          <a:bodyPr/>
          <a:lstStyle/>
          <a:p>
            <a:r>
              <a:rPr lang="id-ID" dirty="0" smtClean="0"/>
              <a:t>Faktor Predisposisi</a:t>
            </a:r>
          </a:p>
          <a:p>
            <a:r>
              <a:rPr lang="id-ID" dirty="0" smtClean="0"/>
              <a:t>Malpresentasi</a:t>
            </a:r>
            <a:endParaRPr lang="en-US" dirty="0"/>
          </a:p>
        </p:txBody>
      </p:sp>
    </p:spTree>
    <p:extLst>
      <p:ext uri="{BB962C8B-B14F-4D97-AF65-F5344CB8AC3E}">
        <p14:creationId xmlns:p14="http://schemas.microsoft.com/office/powerpoint/2010/main" xmlns="" val="3265416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5">
            <a:extLst>
              <a:ext uri="{FF2B5EF4-FFF2-40B4-BE49-F238E27FC236}">
                <a16:creationId xmlns:a16="http://schemas.microsoft.com/office/drawing/2014/main" xmlns="" id="{4B157EC3-203B-4551-BA2E-E62770BE426A}"/>
              </a:ext>
            </a:extLst>
          </p:cNvPr>
          <p:cNvGrpSpPr/>
          <p:nvPr/>
        </p:nvGrpSpPr>
        <p:grpSpPr>
          <a:xfrm>
            <a:off x="8940432" y="762314"/>
            <a:ext cx="2927637" cy="6098071"/>
            <a:chOff x="8940432" y="762314"/>
            <a:chExt cx="2927637" cy="6098071"/>
          </a:xfrm>
        </p:grpSpPr>
        <p:sp>
          <p:nvSpPr>
            <p:cNvPr id="4" name="Freeform: Shape 3">
              <a:extLst>
                <a:ext uri="{FF2B5EF4-FFF2-40B4-BE49-F238E27FC236}">
                  <a16:creationId xmlns:a16="http://schemas.microsoft.com/office/drawing/2014/main" xmlns="" id="{98869BD7-29C7-493E-95B3-6A28AF94533C}"/>
                </a:ext>
              </a:extLst>
            </p:cNvPr>
            <p:cNvSpPr/>
            <p:nvPr/>
          </p:nvSpPr>
          <p:spPr>
            <a:xfrm>
              <a:off x="8940432" y="762314"/>
              <a:ext cx="2927637" cy="6098071"/>
            </a:xfrm>
            <a:custGeom>
              <a:avLst/>
              <a:gdLst>
                <a:gd name="connsiteX0" fmla="*/ 1862902 w 1867973"/>
                <a:gd name="connsiteY0" fmla="*/ 2348754 h 3890863"/>
                <a:gd name="connsiteX1" fmla="*/ 1759765 w 1867973"/>
                <a:gd name="connsiteY1" fmla="*/ 2057991 h 3890863"/>
                <a:gd name="connsiteX2" fmla="*/ 1592310 w 1867973"/>
                <a:gd name="connsiteY2" fmla="*/ 1616899 h 3890863"/>
                <a:gd name="connsiteX3" fmla="*/ 1485367 w 1867973"/>
                <a:gd name="connsiteY3" fmla="*/ 1416333 h 3890863"/>
                <a:gd name="connsiteX4" fmla="*/ 1414579 w 1867973"/>
                <a:gd name="connsiteY4" fmla="*/ 1276660 h 3890863"/>
                <a:gd name="connsiteX5" fmla="*/ 1337321 w 1867973"/>
                <a:gd name="connsiteY5" fmla="*/ 1179993 h 3890863"/>
                <a:gd name="connsiteX6" fmla="*/ 1198409 w 1867973"/>
                <a:gd name="connsiteY6" fmla="*/ 1108824 h 3890863"/>
                <a:gd name="connsiteX7" fmla="*/ 1105167 w 1867973"/>
                <a:gd name="connsiteY7" fmla="*/ 997695 h 3890863"/>
                <a:gd name="connsiteX8" fmla="*/ 1105167 w 1867973"/>
                <a:gd name="connsiteY8" fmla="*/ 854978 h 3890863"/>
                <a:gd name="connsiteX9" fmla="*/ 1138658 w 1867973"/>
                <a:gd name="connsiteY9" fmla="*/ 820345 h 3890863"/>
                <a:gd name="connsiteX10" fmla="*/ 1151598 w 1867973"/>
                <a:gd name="connsiteY10" fmla="*/ 818061 h 3890863"/>
                <a:gd name="connsiteX11" fmla="*/ 1218580 w 1867973"/>
                <a:gd name="connsiteY11" fmla="*/ 763258 h 3890863"/>
                <a:gd name="connsiteX12" fmla="*/ 1249407 w 1867973"/>
                <a:gd name="connsiteY12" fmla="*/ 578296 h 3890863"/>
                <a:gd name="connsiteX13" fmla="*/ 1291652 w 1867973"/>
                <a:gd name="connsiteY13" fmla="*/ 531104 h 3890863"/>
                <a:gd name="connsiteX14" fmla="*/ 1325904 w 1867973"/>
                <a:gd name="connsiteY14" fmla="*/ 520448 h 3890863"/>
                <a:gd name="connsiteX15" fmla="*/ 1395930 w 1867973"/>
                <a:gd name="connsiteY15" fmla="*/ 468309 h 3890863"/>
                <a:gd name="connsiteX16" fmla="*/ 1439697 w 1867973"/>
                <a:gd name="connsiteY16" fmla="*/ 333583 h 3890863"/>
                <a:gd name="connsiteX17" fmla="*/ 1414579 w 1867973"/>
                <a:gd name="connsiteY17" fmla="*/ 155091 h 3890863"/>
                <a:gd name="connsiteX18" fmla="*/ 1395550 w 1867973"/>
                <a:gd name="connsiteY18" fmla="*/ 83162 h 3890863"/>
                <a:gd name="connsiteX19" fmla="*/ 1288987 w 1867973"/>
                <a:gd name="connsiteY19" fmla="*/ 7807 h 3890863"/>
                <a:gd name="connsiteX20" fmla="*/ 1124577 w 1867973"/>
                <a:gd name="connsiteY20" fmla="*/ 32925 h 3890863"/>
                <a:gd name="connsiteX21" fmla="*/ 1081571 w 1867973"/>
                <a:gd name="connsiteY21" fmla="*/ 110944 h 3890863"/>
                <a:gd name="connsiteX22" fmla="*/ 1080810 w 1867973"/>
                <a:gd name="connsiteY22" fmla="*/ 165367 h 3890863"/>
                <a:gd name="connsiteX23" fmla="*/ 1064826 w 1867973"/>
                <a:gd name="connsiteY23" fmla="*/ 172979 h 3890863"/>
                <a:gd name="connsiteX24" fmla="*/ 1003933 w 1867973"/>
                <a:gd name="connsiteY24" fmla="*/ 137965 h 3890863"/>
                <a:gd name="connsiteX25" fmla="*/ 896610 w 1867973"/>
                <a:gd name="connsiteY25" fmla="*/ 111325 h 3890863"/>
                <a:gd name="connsiteX26" fmla="*/ 796898 w 1867973"/>
                <a:gd name="connsiteY26" fmla="*/ 125406 h 3890863"/>
                <a:gd name="connsiteX27" fmla="*/ 661031 w 1867973"/>
                <a:gd name="connsiteY27" fmla="*/ 159658 h 3890863"/>
                <a:gd name="connsiteX28" fmla="*/ 566647 w 1867973"/>
                <a:gd name="connsiteY28" fmla="*/ 223215 h 3890863"/>
                <a:gd name="connsiteX29" fmla="*/ 552565 w 1867973"/>
                <a:gd name="connsiteY29" fmla="*/ 227021 h 3890863"/>
                <a:gd name="connsiteX30" fmla="*/ 532775 w 1867973"/>
                <a:gd name="connsiteY30" fmla="*/ 238438 h 3890863"/>
                <a:gd name="connsiteX31" fmla="*/ 516791 w 1867973"/>
                <a:gd name="connsiteY31" fmla="*/ 304279 h 3890863"/>
                <a:gd name="connsiteX32" fmla="*/ 512224 w 1867973"/>
                <a:gd name="connsiteY32" fmla="*/ 313793 h 3890863"/>
                <a:gd name="connsiteX33" fmla="*/ 463510 w 1867973"/>
                <a:gd name="connsiteY33" fmla="*/ 381917 h 3890863"/>
                <a:gd name="connsiteX34" fmla="*/ 445242 w 1867973"/>
                <a:gd name="connsiteY34" fmla="*/ 584766 h 3890863"/>
                <a:gd name="connsiteX35" fmla="*/ 418982 w 1867973"/>
                <a:gd name="connsiteY35" fmla="*/ 681814 h 3890863"/>
                <a:gd name="connsiteX36" fmla="*/ 382066 w 1867973"/>
                <a:gd name="connsiteY36" fmla="*/ 731289 h 3890863"/>
                <a:gd name="connsiteX37" fmla="*/ 391961 w 1867973"/>
                <a:gd name="connsiteY37" fmla="*/ 771250 h 3890863"/>
                <a:gd name="connsiteX38" fmla="*/ 414034 w 1867973"/>
                <a:gd name="connsiteY38" fmla="*/ 783429 h 3890863"/>
                <a:gd name="connsiteX39" fmla="*/ 427735 w 1867973"/>
                <a:gd name="connsiteY39" fmla="*/ 818442 h 3890863"/>
                <a:gd name="connsiteX40" fmla="*/ 419743 w 1867973"/>
                <a:gd name="connsiteY40" fmla="*/ 833285 h 3890863"/>
                <a:gd name="connsiteX41" fmla="*/ 427735 w 1867973"/>
                <a:gd name="connsiteY41" fmla="*/ 867156 h 3890863"/>
                <a:gd name="connsiteX42" fmla="*/ 463129 w 1867973"/>
                <a:gd name="connsiteY42" fmla="*/ 880096 h 3890863"/>
                <a:gd name="connsiteX43" fmla="*/ 482158 w 1867973"/>
                <a:gd name="connsiteY43" fmla="*/ 897222 h 3890863"/>
                <a:gd name="connsiteX44" fmla="*/ 460085 w 1867973"/>
                <a:gd name="connsiteY44" fmla="*/ 912065 h 3890863"/>
                <a:gd name="connsiteX45" fmla="*/ 432302 w 1867973"/>
                <a:gd name="connsiteY45" fmla="*/ 949742 h 3890863"/>
                <a:gd name="connsiteX46" fmla="*/ 447525 w 1867973"/>
                <a:gd name="connsiteY46" fmla="*/ 966107 h 3890863"/>
                <a:gd name="connsiteX47" fmla="*/ 470741 w 1867973"/>
                <a:gd name="connsiteY47" fmla="*/ 994270 h 3890863"/>
                <a:gd name="connsiteX48" fmla="*/ 500807 w 1867973"/>
                <a:gd name="connsiteY48" fmla="*/ 1052879 h 3890863"/>
                <a:gd name="connsiteX49" fmla="*/ 510321 w 1867973"/>
                <a:gd name="connsiteY49" fmla="*/ 1060491 h 3890863"/>
                <a:gd name="connsiteX50" fmla="*/ 573117 w 1867973"/>
                <a:gd name="connsiteY50" fmla="*/ 1082945 h 3890863"/>
                <a:gd name="connsiteX51" fmla="*/ 676634 w 1867973"/>
                <a:gd name="connsiteY51" fmla="*/ 1071528 h 3890863"/>
                <a:gd name="connsiteX52" fmla="*/ 716215 w 1867973"/>
                <a:gd name="connsiteY52" fmla="*/ 1091318 h 3890863"/>
                <a:gd name="connsiteX53" fmla="*/ 768735 w 1867973"/>
                <a:gd name="connsiteY53" fmla="*/ 1243169 h 3890863"/>
                <a:gd name="connsiteX54" fmla="*/ 735244 w 1867973"/>
                <a:gd name="connsiteY54" fmla="*/ 1295689 h 3890863"/>
                <a:gd name="connsiteX55" fmla="*/ 676254 w 1867973"/>
                <a:gd name="connsiteY55" fmla="*/ 1341359 h 3890863"/>
                <a:gd name="connsiteX56" fmla="*/ 640479 w 1867973"/>
                <a:gd name="connsiteY56" fmla="*/ 1416714 h 3890863"/>
                <a:gd name="connsiteX57" fmla="*/ 602802 w 1867973"/>
                <a:gd name="connsiteY57" fmla="*/ 1477226 h 3890863"/>
                <a:gd name="connsiteX58" fmla="*/ 468077 w 1867973"/>
                <a:gd name="connsiteY58" fmla="*/ 1608145 h 3890863"/>
                <a:gd name="connsiteX59" fmla="*/ 279309 w 1867973"/>
                <a:gd name="connsiteY59" fmla="*/ 1777503 h 3890863"/>
                <a:gd name="connsiteX60" fmla="*/ 261802 w 1867973"/>
                <a:gd name="connsiteY60" fmla="*/ 1794249 h 3890863"/>
                <a:gd name="connsiteX61" fmla="*/ 257235 w 1867973"/>
                <a:gd name="connsiteY61" fmla="*/ 1798055 h 3890863"/>
                <a:gd name="connsiteX62" fmla="*/ 131264 w 1867973"/>
                <a:gd name="connsiteY62" fmla="*/ 1976166 h 3890863"/>
                <a:gd name="connsiteX63" fmla="*/ 122891 w 1867973"/>
                <a:gd name="connsiteY63" fmla="*/ 2014985 h 3890863"/>
                <a:gd name="connsiteX64" fmla="*/ 139256 w 1867973"/>
                <a:gd name="connsiteY64" fmla="*/ 2110130 h 3890863"/>
                <a:gd name="connsiteX65" fmla="*/ 210044 w 1867973"/>
                <a:gd name="connsiteY65" fmla="*/ 2193477 h 3890863"/>
                <a:gd name="connsiteX66" fmla="*/ 232878 w 1867973"/>
                <a:gd name="connsiteY66" fmla="*/ 2207178 h 3890863"/>
                <a:gd name="connsiteX67" fmla="*/ 240871 w 1867973"/>
                <a:gd name="connsiteY67" fmla="*/ 2241430 h 3890863"/>
                <a:gd name="connsiteX68" fmla="*/ 220319 w 1867973"/>
                <a:gd name="connsiteY68" fmla="*/ 2274160 h 3890863"/>
                <a:gd name="connsiteX69" fmla="*/ 138875 w 1867973"/>
                <a:gd name="connsiteY69" fmla="*/ 2381484 h 3890863"/>
                <a:gd name="connsiteX70" fmla="*/ 26223 w 1867973"/>
                <a:gd name="connsiteY70" fmla="*/ 2637994 h 3890863"/>
                <a:gd name="connsiteX71" fmla="*/ 344 w 1867973"/>
                <a:gd name="connsiteY71" fmla="*/ 2823337 h 3890863"/>
                <a:gd name="connsiteX72" fmla="*/ 40686 w 1867973"/>
                <a:gd name="connsiteY72" fmla="*/ 3026947 h 3890863"/>
                <a:gd name="connsiteX73" fmla="*/ 245057 w 1867973"/>
                <a:gd name="connsiteY73" fmla="*/ 3333314 h 3890863"/>
                <a:gd name="connsiteX74" fmla="*/ 425071 w 1867973"/>
                <a:gd name="connsiteY74" fmla="*/ 3453577 h 3890863"/>
                <a:gd name="connsiteX75" fmla="*/ 474927 w 1867973"/>
                <a:gd name="connsiteY75" fmla="*/ 3539969 h 3890863"/>
                <a:gd name="connsiteX76" fmla="*/ 469218 w 1867973"/>
                <a:gd name="connsiteY76" fmla="*/ 3624457 h 3890863"/>
                <a:gd name="connsiteX77" fmla="*/ 499284 w 1867973"/>
                <a:gd name="connsiteY77" fmla="*/ 3890863 h 3890863"/>
                <a:gd name="connsiteX78" fmla="*/ 1210969 w 1867973"/>
                <a:gd name="connsiteY78" fmla="*/ 3890863 h 3890863"/>
                <a:gd name="connsiteX79" fmla="*/ 1230759 w 1867973"/>
                <a:gd name="connsiteY79" fmla="*/ 3848238 h 3890863"/>
                <a:gd name="connsiteX80" fmla="*/ 1301166 w 1867973"/>
                <a:gd name="connsiteY80" fmla="*/ 3690678 h 3890863"/>
                <a:gd name="connsiteX81" fmla="*/ 1343410 w 1867973"/>
                <a:gd name="connsiteY81" fmla="*/ 3611518 h 3890863"/>
                <a:gd name="connsiteX82" fmla="*/ 1390222 w 1867973"/>
                <a:gd name="connsiteY82" fmla="*/ 3483643 h 3890863"/>
                <a:gd name="connsiteX83" fmla="*/ 1377282 w 1867973"/>
                <a:gd name="connsiteY83" fmla="*/ 3205820 h 3890863"/>
                <a:gd name="connsiteX84" fmla="*/ 1383371 w 1867973"/>
                <a:gd name="connsiteY84" fmla="*/ 3157105 h 3890863"/>
                <a:gd name="connsiteX85" fmla="*/ 1410773 w 1867973"/>
                <a:gd name="connsiteY85" fmla="*/ 3111436 h 3890863"/>
                <a:gd name="connsiteX86" fmla="*/ 1728557 w 1867973"/>
                <a:gd name="connsiteY86" fmla="*/ 2622391 h 3890863"/>
                <a:gd name="connsiteX87" fmla="*/ 1783741 w 1867973"/>
                <a:gd name="connsiteY87" fmla="*/ 2523059 h 3890863"/>
                <a:gd name="connsiteX88" fmla="*/ 1834739 w 1867973"/>
                <a:gd name="connsiteY88" fmla="*/ 2449607 h 3890863"/>
                <a:gd name="connsiteX89" fmla="*/ 1862902 w 1867973"/>
                <a:gd name="connsiteY89" fmla="*/ 2348754 h 3890863"/>
                <a:gd name="connsiteX90" fmla="*/ 1520761 w 1867973"/>
                <a:gd name="connsiteY90" fmla="*/ 2413833 h 3890863"/>
                <a:gd name="connsiteX91" fmla="*/ 1439697 w 1867973"/>
                <a:gd name="connsiteY91" fmla="*/ 2606787 h 3890863"/>
                <a:gd name="connsiteX92" fmla="*/ 1331993 w 1867973"/>
                <a:gd name="connsiteY92" fmla="*/ 2837038 h 3890863"/>
                <a:gd name="connsiteX93" fmla="*/ 1261205 w 1867973"/>
                <a:gd name="connsiteY93" fmla="*/ 2962629 h 3890863"/>
                <a:gd name="connsiteX94" fmla="*/ 1252452 w 1867973"/>
                <a:gd name="connsiteY94" fmla="*/ 2965674 h 3890863"/>
                <a:gd name="connsiteX95" fmla="*/ 1177858 w 1867973"/>
                <a:gd name="connsiteY95" fmla="*/ 2841224 h 3890863"/>
                <a:gd name="connsiteX96" fmla="*/ 1157687 w 1867973"/>
                <a:gd name="connsiteY96" fmla="*/ 2707260 h 3890863"/>
                <a:gd name="connsiteX97" fmla="*/ 1141703 w 1867973"/>
                <a:gd name="connsiteY97" fmla="*/ 2545514 h 3890863"/>
                <a:gd name="connsiteX98" fmla="*/ 1139420 w 1867973"/>
                <a:gd name="connsiteY98" fmla="*/ 2506694 h 3890863"/>
                <a:gd name="connsiteX99" fmla="*/ 1171388 w 1867973"/>
                <a:gd name="connsiteY99" fmla="*/ 2371208 h 3890863"/>
                <a:gd name="connsiteX100" fmla="*/ 1289368 w 1867973"/>
                <a:gd name="connsiteY100" fmla="*/ 2115078 h 3890863"/>
                <a:gd name="connsiteX101" fmla="*/ 1325142 w 1867973"/>
                <a:gd name="connsiteY101" fmla="*/ 2000904 h 3890863"/>
                <a:gd name="connsiteX102" fmla="*/ 1337702 w 1867973"/>
                <a:gd name="connsiteY102" fmla="*/ 1969696 h 3890863"/>
                <a:gd name="connsiteX103" fmla="*/ 1357111 w 1867973"/>
                <a:gd name="connsiteY103" fmla="*/ 1968554 h 3890863"/>
                <a:gd name="connsiteX104" fmla="*/ 1397833 w 1867973"/>
                <a:gd name="connsiteY104" fmla="*/ 2034395 h 3890863"/>
                <a:gd name="connsiteX105" fmla="*/ 1519999 w 1867973"/>
                <a:gd name="connsiteY105" fmla="*/ 2293570 h 3890863"/>
                <a:gd name="connsiteX106" fmla="*/ 1520761 w 1867973"/>
                <a:gd name="connsiteY106" fmla="*/ 2413833 h 3890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1867973" h="3890863">
                  <a:moveTo>
                    <a:pt x="1862902" y="2348754"/>
                  </a:moveTo>
                  <a:cubicBezTo>
                    <a:pt x="1830933" y="2250945"/>
                    <a:pt x="1795159" y="2154277"/>
                    <a:pt x="1759765" y="2057991"/>
                  </a:cubicBezTo>
                  <a:cubicBezTo>
                    <a:pt x="1705342" y="1910326"/>
                    <a:pt x="1653583" y="1761519"/>
                    <a:pt x="1592310" y="1616899"/>
                  </a:cubicBezTo>
                  <a:cubicBezTo>
                    <a:pt x="1562624" y="1546872"/>
                    <a:pt x="1531417" y="1477606"/>
                    <a:pt x="1485367" y="1416333"/>
                  </a:cubicBezTo>
                  <a:cubicBezTo>
                    <a:pt x="1453779" y="1373708"/>
                    <a:pt x="1429041" y="1328039"/>
                    <a:pt x="1414579" y="1276660"/>
                  </a:cubicBezTo>
                  <a:cubicBezTo>
                    <a:pt x="1402400" y="1234035"/>
                    <a:pt x="1377282" y="1199783"/>
                    <a:pt x="1337321" y="1179993"/>
                  </a:cubicBezTo>
                  <a:cubicBezTo>
                    <a:pt x="1290890" y="1156778"/>
                    <a:pt x="1246743" y="1128234"/>
                    <a:pt x="1198409" y="1108824"/>
                  </a:cubicBezTo>
                  <a:cubicBezTo>
                    <a:pt x="1147792" y="1088273"/>
                    <a:pt x="1113540" y="1054021"/>
                    <a:pt x="1105167" y="997695"/>
                  </a:cubicBezTo>
                  <a:cubicBezTo>
                    <a:pt x="1097936" y="950123"/>
                    <a:pt x="1100600" y="902550"/>
                    <a:pt x="1105167" y="854978"/>
                  </a:cubicBezTo>
                  <a:cubicBezTo>
                    <a:pt x="1107070" y="836329"/>
                    <a:pt x="1118107" y="823009"/>
                    <a:pt x="1138658" y="820345"/>
                  </a:cubicBezTo>
                  <a:cubicBezTo>
                    <a:pt x="1143225" y="819964"/>
                    <a:pt x="1147412" y="818442"/>
                    <a:pt x="1151598" y="818061"/>
                  </a:cubicBezTo>
                  <a:cubicBezTo>
                    <a:pt x="1185850" y="814256"/>
                    <a:pt x="1210588" y="800935"/>
                    <a:pt x="1218580" y="763258"/>
                  </a:cubicBezTo>
                  <a:cubicBezTo>
                    <a:pt x="1231900" y="701985"/>
                    <a:pt x="1241415" y="640331"/>
                    <a:pt x="1249407" y="578296"/>
                  </a:cubicBezTo>
                  <a:cubicBezTo>
                    <a:pt x="1253213" y="548611"/>
                    <a:pt x="1261966" y="536813"/>
                    <a:pt x="1291652" y="531104"/>
                  </a:cubicBezTo>
                  <a:cubicBezTo>
                    <a:pt x="1303450" y="528821"/>
                    <a:pt x="1315248" y="526918"/>
                    <a:pt x="1325904" y="520448"/>
                  </a:cubicBezTo>
                  <a:cubicBezTo>
                    <a:pt x="1350641" y="505225"/>
                    <a:pt x="1374618" y="488479"/>
                    <a:pt x="1395930" y="468309"/>
                  </a:cubicBezTo>
                  <a:cubicBezTo>
                    <a:pt x="1434750" y="431392"/>
                    <a:pt x="1453017" y="387626"/>
                    <a:pt x="1439697" y="333583"/>
                  </a:cubicBezTo>
                  <a:cubicBezTo>
                    <a:pt x="1425235" y="274974"/>
                    <a:pt x="1420287" y="214842"/>
                    <a:pt x="1414579" y="155091"/>
                  </a:cubicBezTo>
                  <a:cubicBezTo>
                    <a:pt x="1412295" y="130354"/>
                    <a:pt x="1408109" y="105616"/>
                    <a:pt x="1395550" y="83162"/>
                  </a:cubicBezTo>
                  <a:cubicBezTo>
                    <a:pt x="1372334" y="39776"/>
                    <a:pt x="1334276" y="18844"/>
                    <a:pt x="1288987" y="7807"/>
                  </a:cubicBezTo>
                  <a:cubicBezTo>
                    <a:pt x="1230759" y="-6274"/>
                    <a:pt x="1175194" y="-3230"/>
                    <a:pt x="1124577" y="32925"/>
                  </a:cubicBezTo>
                  <a:cubicBezTo>
                    <a:pt x="1097556" y="52335"/>
                    <a:pt x="1080810" y="76311"/>
                    <a:pt x="1081571" y="110944"/>
                  </a:cubicBezTo>
                  <a:cubicBezTo>
                    <a:pt x="1081952" y="129212"/>
                    <a:pt x="1084997" y="147480"/>
                    <a:pt x="1080810" y="165367"/>
                  </a:cubicBezTo>
                  <a:cubicBezTo>
                    <a:pt x="1077766" y="179448"/>
                    <a:pt x="1077005" y="179829"/>
                    <a:pt x="1064826" y="172979"/>
                  </a:cubicBezTo>
                  <a:cubicBezTo>
                    <a:pt x="1044275" y="161561"/>
                    <a:pt x="1024104" y="149763"/>
                    <a:pt x="1003933" y="137965"/>
                  </a:cubicBezTo>
                  <a:cubicBezTo>
                    <a:pt x="970823" y="118556"/>
                    <a:pt x="935429" y="107138"/>
                    <a:pt x="896610" y="111325"/>
                  </a:cubicBezTo>
                  <a:cubicBezTo>
                    <a:pt x="863119" y="114750"/>
                    <a:pt x="830008" y="118556"/>
                    <a:pt x="796898" y="125406"/>
                  </a:cubicBezTo>
                  <a:cubicBezTo>
                    <a:pt x="751228" y="134921"/>
                    <a:pt x="704417" y="142152"/>
                    <a:pt x="661031" y="159658"/>
                  </a:cubicBezTo>
                  <a:cubicBezTo>
                    <a:pt x="625256" y="174120"/>
                    <a:pt x="587579" y="186299"/>
                    <a:pt x="566647" y="223215"/>
                  </a:cubicBezTo>
                  <a:cubicBezTo>
                    <a:pt x="563602" y="228543"/>
                    <a:pt x="557894" y="228924"/>
                    <a:pt x="552565" y="227021"/>
                  </a:cubicBezTo>
                  <a:cubicBezTo>
                    <a:pt x="540767" y="222073"/>
                    <a:pt x="535439" y="227021"/>
                    <a:pt x="532775" y="238438"/>
                  </a:cubicBezTo>
                  <a:cubicBezTo>
                    <a:pt x="527828" y="260512"/>
                    <a:pt x="522119" y="282205"/>
                    <a:pt x="516791" y="304279"/>
                  </a:cubicBezTo>
                  <a:cubicBezTo>
                    <a:pt x="516030" y="307704"/>
                    <a:pt x="515649" y="311510"/>
                    <a:pt x="512224" y="313793"/>
                  </a:cubicBezTo>
                  <a:cubicBezTo>
                    <a:pt x="489389" y="331680"/>
                    <a:pt x="473785" y="356038"/>
                    <a:pt x="463510" y="381917"/>
                  </a:cubicBezTo>
                  <a:cubicBezTo>
                    <a:pt x="437630" y="447377"/>
                    <a:pt x="427355" y="515500"/>
                    <a:pt x="445242" y="584766"/>
                  </a:cubicBezTo>
                  <a:cubicBezTo>
                    <a:pt x="455137" y="623205"/>
                    <a:pt x="450570" y="654412"/>
                    <a:pt x="418982" y="681814"/>
                  </a:cubicBezTo>
                  <a:cubicBezTo>
                    <a:pt x="403759" y="695134"/>
                    <a:pt x="393102" y="713783"/>
                    <a:pt x="382066" y="731289"/>
                  </a:cubicBezTo>
                  <a:cubicBezTo>
                    <a:pt x="371790" y="748035"/>
                    <a:pt x="375596" y="760594"/>
                    <a:pt x="391961" y="771250"/>
                  </a:cubicBezTo>
                  <a:cubicBezTo>
                    <a:pt x="399192" y="775817"/>
                    <a:pt x="406803" y="779623"/>
                    <a:pt x="414034" y="783429"/>
                  </a:cubicBezTo>
                  <a:cubicBezTo>
                    <a:pt x="433444" y="793324"/>
                    <a:pt x="435727" y="798652"/>
                    <a:pt x="427735" y="818442"/>
                  </a:cubicBezTo>
                  <a:cubicBezTo>
                    <a:pt x="425452" y="823770"/>
                    <a:pt x="423168" y="828718"/>
                    <a:pt x="419743" y="833285"/>
                  </a:cubicBezTo>
                  <a:cubicBezTo>
                    <a:pt x="410609" y="845463"/>
                    <a:pt x="413654" y="861067"/>
                    <a:pt x="427735" y="867156"/>
                  </a:cubicBezTo>
                  <a:cubicBezTo>
                    <a:pt x="439153" y="872104"/>
                    <a:pt x="451331" y="875529"/>
                    <a:pt x="463129" y="880096"/>
                  </a:cubicBezTo>
                  <a:cubicBezTo>
                    <a:pt x="471502" y="883141"/>
                    <a:pt x="483300" y="885044"/>
                    <a:pt x="482158" y="897222"/>
                  </a:cubicBezTo>
                  <a:cubicBezTo>
                    <a:pt x="481016" y="909401"/>
                    <a:pt x="469218" y="910162"/>
                    <a:pt x="460085" y="912065"/>
                  </a:cubicBezTo>
                  <a:cubicBezTo>
                    <a:pt x="439533" y="916251"/>
                    <a:pt x="430019" y="929191"/>
                    <a:pt x="432302" y="949742"/>
                  </a:cubicBezTo>
                  <a:cubicBezTo>
                    <a:pt x="433444" y="959257"/>
                    <a:pt x="438391" y="964204"/>
                    <a:pt x="447525" y="966107"/>
                  </a:cubicBezTo>
                  <a:cubicBezTo>
                    <a:pt x="469980" y="970674"/>
                    <a:pt x="470360" y="970674"/>
                    <a:pt x="470741" y="994270"/>
                  </a:cubicBezTo>
                  <a:cubicBezTo>
                    <a:pt x="471121" y="1019008"/>
                    <a:pt x="479494" y="1039178"/>
                    <a:pt x="500807" y="1052879"/>
                  </a:cubicBezTo>
                  <a:cubicBezTo>
                    <a:pt x="504232" y="1055163"/>
                    <a:pt x="507276" y="1057827"/>
                    <a:pt x="510321" y="1060491"/>
                  </a:cubicBezTo>
                  <a:cubicBezTo>
                    <a:pt x="528208" y="1076856"/>
                    <a:pt x="548379" y="1085609"/>
                    <a:pt x="573117" y="1082945"/>
                  </a:cubicBezTo>
                  <a:cubicBezTo>
                    <a:pt x="607750" y="1078759"/>
                    <a:pt x="642382" y="1075714"/>
                    <a:pt x="676634" y="1071528"/>
                  </a:cubicBezTo>
                  <a:cubicBezTo>
                    <a:pt x="699089" y="1068483"/>
                    <a:pt x="706700" y="1071147"/>
                    <a:pt x="716215" y="1091318"/>
                  </a:cubicBezTo>
                  <a:cubicBezTo>
                    <a:pt x="739430" y="1140032"/>
                    <a:pt x="756176" y="1191030"/>
                    <a:pt x="768735" y="1243169"/>
                  </a:cubicBezTo>
                  <a:cubicBezTo>
                    <a:pt x="777488" y="1280466"/>
                    <a:pt x="773682" y="1287316"/>
                    <a:pt x="735244" y="1295689"/>
                  </a:cubicBezTo>
                  <a:cubicBezTo>
                    <a:pt x="707842" y="1301779"/>
                    <a:pt x="688432" y="1316621"/>
                    <a:pt x="676254" y="1341359"/>
                  </a:cubicBezTo>
                  <a:cubicBezTo>
                    <a:pt x="663695" y="1366096"/>
                    <a:pt x="651897" y="1391215"/>
                    <a:pt x="640479" y="1416714"/>
                  </a:cubicBezTo>
                  <a:cubicBezTo>
                    <a:pt x="630584" y="1438787"/>
                    <a:pt x="617645" y="1458577"/>
                    <a:pt x="602802" y="1477226"/>
                  </a:cubicBezTo>
                  <a:cubicBezTo>
                    <a:pt x="563602" y="1526701"/>
                    <a:pt x="514888" y="1566662"/>
                    <a:pt x="468077" y="1608145"/>
                  </a:cubicBezTo>
                  <a:cubicBezTo>
                    <a:pt x="404900" y="1664090"/>
                    <a:pt x="339821" y="1718513"/>
                    <a:pt x="279309" y="1777503"/>
                  </a:cubicBezTo>
                  <a:cubicBezTo>
                    <a:pt x="275884" y="1785496"/>
                    <a:pt x="270936" y="1791585"/>
                    <a:pt x="261802" y="1794249"/>
                  </a:cubicBezTo>
                  <a:cubicBezTo>
                    <a:pt x="260280" y="1795391"/>
                    <a:pt x="258758" y="1796532"/>
                    <a:pt x="257235" y="1798055"/>
                  </a:cubicBezTo>
                  <a:cubicBezTo>
                    <a:pt x="203574" y="1849433"/>
                    <a:pt x="164374" y="1910706"/>
                    <a:pt x="131264" y="1976166"/>
                  </a:cubicBezTo>
                  <a:cubicBezTo>
                    <a:pt x="125174" y="1988345"/>
                    <a:pt x="121749" y="2001284"/>
                    <a:pt x="122891" y="2014985"/>
                  </a:cubicBezTo>
                  <a:cubicBezTo>
                    <a:pt x="125555" y="2047334"/>
                    <a:pt x="130883" y="2078922"/>
                    <a:pt x="139256" y="2110130"/>
                  </a:cubicBezTo>
                  <a:cubicBezTo>
                    <a:pt x="149531" y="2149330"/>
                    <a:pt x="171986" y="2177873"/>
                    <a:pt x="210044" y="2193477"/>
                  </a:cubicBezTo>
                  <a:cubicBezTo>
                    <a:pt x="218416" y="2196902"/>
                    <a:pt x="226028" y="2201469"/>
                    <a:pt x="232878" y="2207178"/>
                  </a:cubicBezTo>
                  <a:cubicBezTo>
                    <a:pt x="245057" y="2216692"/>
                    <a:pt x="247340" y="2227349"/>
                    <a:pt x="240871" y="2241430"/>
                  </a:cubicBezTo>
                  <a:cubicBezTo>
                    <a:pt x="235542" y="2253228"/>
                    <a:pt x="227931" y="2263884"/>
                    <a:pt x="220319" y="2274160"/>
                  </a:cubicBezTo>
                  <a:cubicBezTo>
                    <a:pt x="193298" y="2309935"/>
                    <a:pt x="162471" y="2343045"/>
                    <a:pt x="138875" y="2381484"/>
                  </a:cubicBezTo>
                  <a:cubicBezTo>
                    <a:pt x="89400" y="2461405"/>
                    <a:pt x="54386" y="2548177"/>
                    <a:pt x="26223" y="2637994"/>
                  </a:cubicBezTo>
                  <a:cubicBezTo>
                    <a:pt x="7194" y="2698126"/>
                    <a:pt x="-1939" y="2760160"/>
                    <a:pt x="344" y="2823337"/>
                  </a:cubicBezTo>
                  <a:cubicBezTo>
                    <a:pt x="3008" y="2892983"/>
                    <a:pt x="18612" y="2960726"/>
                    <a:pt x="40686" y="3026947"/>
                  </a:cubicBezTo>
                  <a:cubicBezTo>
                    <a:pt x="81027" y="3147591"/>
                    <a:pt x="145726" y="3251108"/>
                    <a:pt x="245057" y="3333314"/>
                  </a:cubicBezTo>
                  <a:cubicBezTo>
                    <a:pt x="301383" y="3379744"/>
                    <a:pt x="362656" y="3417422"/>
                    <a:pt x="425071" y="3453577"/>
                  </a:cubicBezTo>
                  <a:cubicBezTo>
                    <a:pt x="457801" y="3472606"/>
                    <a:pt x="472644" y="3503433"/>
                    <a:pt x="474927" y="3539969"/>
                  </a:cubicBezTo>
                  <a:cubicBezTo>
                    <a:pt x="476830" y="3568131"/>
                    <a:pt x="472263" y="3596675"/>
                    <a:pt x="469218" y="3624457"/>
                  </a:cubicBezTo>
                  <a:cubicBezTo>
                    <a:pt x="460085" y="3715416"/>
                    <a:pt x="469599" y="3804091"/>
                    <a:pt x="499284" y="3890863"/>
                  </a:cubicBezTo>
                  <a:cubicBezTo>
                    <a:pt x="736386" y="3890863"/>
                    <a:pt x="973867" y="3890863"/>
                    <a:pt x="1210969" y="3890863"/>
                  </a:cubicBezTo>
                  <a:cubicBezTo>
                    <a:pt x="1218961" y="3877162"/>
                    <a:pt x="1225431" y="3863081"/>
                    <a:pt x="1230759" y="3848238"/>
                  </a:cubicBezTo>
                  <a:cubicBezTo>
                    <a:pt x="1249788" y="3793815"/>
                    <a:pt x="1269958" y="3739773"/>
                    <a:pt x="1301166" y="3690678"/>
                  </a:cubicBezTo>
                  <a:cubicBezTo>
                    <a:pt x="1317150" y="3665560"/>
                    <a:pt x="1330471" y="3638539"/>
                    <a:pt x="1343410" y="3611518"/>
                  </a:cubicBezTo>
                  <a:cubicBezTo>
                    <a:pt x="1363200" y="3570415"/>
                    <a:pt x="1382991" y="3528932"/>
                    <a:pt x="1390222" y="3483643"/>
                  </a:cubicBezTo>
                  <a:cubicBezTo>
                    <a:pt x="1405064" y="3390401"/>
                    <a:pt x="1398594" y="3297539"/>
                    <a:pt x="1377282" y="3205820"/>
                  </a:cubicBezTo>
                  <a:cubicBezTo>
                    <a:pt x="1373096" y="3188313"/>
                    <a:pt x="1373476" y="3172709"/>
                    <a:pt x="1383371" y="3157105"/>
                  </a:cubicBezTo>
                  <a:cubicBezTo>
                    <a:pt x="1392886" y="3142263"/>
                    <a:pt x="1401639" y="3126659"/>
                    <a:pt x="1410773" y="3111436"/>
                  </a:cubicBezTo>
                  <a:cubicBezTo>
                    <a:pt x="1513910" y="2946645"/>
                    <a:pt x="1622756" y="2785659"/>
                    <a:pt x="1728557" y="2622391"/>
                  </a:cubicBezTo>
                  <a:cubicBezTo>
                    <a:pt x="1749109" y="2590422"/>
                    <a:pt x="1772704" y="2560356"/>
                    <a:pt x="1783741" y="2523059"/>
                  </a:cubicBezTo>
                  <a:cubicBezTo>
                    <a:pt x="1792495" y="2492613"/>
                    <a:pt x="1810382" y="2469398"/>
                    <a:pt x="1834739" y="2449607"/>
                  </a:cubicBezTo>
                  <a:cubicBezTo>
                    <a:pt x="1865185" y="2424109"/>
                    <a:pt x="1875080" y="2386051"/>
                    <a:pt x="1862902" y="2348754"/>
                  </a:cubicBezTo>
                  <a:close/>
                  <a:moveTo>
                    <a:pt x="1520761" y="2413833"/>
                  </a:moveTo>
                  <a:cubicBezTo>
                    <a:pt x="1500209" y="2480815"/>
                    <a:pt x="1468621" y="2543230"/>
                    <a:pt x="1439697" y="2606787"/>
                  </a:cubicBezTo>
                  <a:cubicBezTo>
                    <a:pt x="1404684" y="2684044"/>
                    <a:pt x="1368529" y="2760541"/>
                    <a:pt x="1331993" y="2837038"/>
                  </a:cubicBezTo>
                  <a:cubicBezTo>
                    <a:pt x="1311061" y="2880424"/>
                    <a:pt x="1285943" y="2921526"/>
                    <a:pt x="1261205" y="2962629"/>
                  </a:cubicBezTo>
                  <a:cubicBezTo>
                    <a:pt x="1258922" y="2966054"/>
                    <a:pt x="1257019" y="2971002"/>
                    <a:pt x="1252452" y="2965674"/>
                  </a:cubicBezTo>
                  <a:cubicBezTo>
                    <a:pt x="1221625" y="2927616"/>
                    <a:pt x="1189276" y="2890319"/>
                    <a:pt x="1177858" y="2841224"/>
                  </a:cubicBezTo>
                  <a:cubicBezTo>
                    <a:pt x="1167582" y="2797077"/>
                    <a:pt x="1163016" y="2752168"/>
                    <a:pt x="1157687" y="2707260"/>
                  </a:cubicBezTo>
                  <a:cubicBezTo>
                    <a:pt x="1151218" y="2653598"/>
                    <a:pt x="1145889" y="2599556"/>
                    <a:pt x="1141703" y="2545514"/>
                  </a:cubicBezTo>
                  <a:cubicBezTo>
                    <a:pt x="1140561" y="2532574"/>
                    <a:pt x="1140181" y="2519634"/>
                    <a:pt x="1139420" y="2506694"/>
                  </a:cubicBezTo>
                  <a:cubicBezTo>
                    <a:pt x="1137517" y="2458741"/>
                    <a:pt x="1151218" y="2414214"/>
                    <a:pt x="1171388" y="2371208"/>
                  </a:cubicBezTo>
                  <a:cubicBezTo>
                    <a:pt x="1210969" y="2285958"/>
                    <a:pt x="1249788" y="2200328"/>
                    <a:pt x="1289368" y="2115078"/>
                  </a:cubicBezTo>
                  <a:cubicBezTo>
                    <a:pt x="1306113" y="2078542"/>
                    <a:pt x="1314106" y="2039342"/>
                    <a:pt x="1325142" y="2000904"/>
                  </a:cubicBezTo>
                  <a:cubicBezTo>
                    <a:pt x="1328187" y="1989867"/>
                    <a:pt x="1331612" y="1979211"/>
                    <a:pt x="1337702" y="1969696"/>
                  </a:cubicBezTo>
                  <a:cubicBezTo>
                    <a:pt x="1344552" y="1959040"/>
                    <a:pt x="1349119" y="1959040"/>
                    <a:pt x="1357111" y="1968554"/>
                  </a:cubicBezTo>
                  <a:cubicBezTo>
                    <a:pt x="1373476" y="1988725"/>
                    <a:pt x="1385655" y="2011560"/>
                    <a:pt x="1397833" y="2034395"/>
                  </a:cubicBezTo>
                  <a:cubicBezTo>
                    <a:pt x="1443122" y="2118883"/>
                    <a:pt x="1483844" y="2205275"/>
                    <a:pt x="1519999" y="2293570"/>
                  </a:cubicBezTo>
                  <a:cubicBezTo>
                    <a:pt x="1537126" y="2334292"/>
                    <a:pt x="1533320" y="2373491"/>
                    <a:pt x="1520761" y="2413833"/>
                  </a:cubicBezTo>
                  <a:close/>
                </a:path>
              </a:pathLst>
            </a:custGeom>
            <a:solidFill>
              <a:schemeClr val="accent1"/>
            </a:solidFill>
            <a:ln w="3802" cap="flat">
              <a:noFill/>
              <a:prstDash val="solid"/>
              <a:miter/>
            </a:ln>
          </p:spPr>
          <p:txBody>
            <a:bodyPr rtlCol="0" anchor="ctr"/>
            <a:lstStyle/>
            <a:p>
              <a:endParaRPr lang="en-US"/>
            </a:p>
          </p:txBody>
        </p:sp>
        <p:sp>
          <p:nvSpPr>
            <p:cNvPr id="6" name="Heart 5">
              <a:extLst>
                <a:ext uri="{FF2B5EF4-FFF2-40B4-BE49-F238E27FC236}">
                  <a16:creationId xmlns:a16="http://schemas.microsoft.com/office/drawing/2014/main" xmlns="" id="{B4E85DF3-2242-4CF2-9AD3-EB87B1993AFA}"/>
                </a:ext>
              </a:extLst>
            </p:cNvPr>
            <p:cNvSpPr/>
            <p:nvPr/>
          </p:nvSpPr>
          <p:spPr>
            <a:xfrm>
              <a:off x="9091265" y="4708325"/>
              <a:ext cx="1312985" cy="131298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Graphic 42">
              <a:extLst>
                <a:ext uri="{FF2B5EF4-FFF2-40B4-BE49-F238E27FC236}">
                  <a16:creationId xmlns:a16="http://schemas.microsoft.com/office/drawing/2014/main" xmlns="" id="{6613FC2C-D24D-4F1E-9B54-198BE1C30483}"/>
                </a:ext>
              </a:extLst>
            </p:cNvPr>
            <p:cNvSpPr/>
            <p:nvPr/>
          </p:nvSpPr>
          <p:spPr>
            <a:xfrm flipH="1">
              <a:off x="9292291" y="4977954"/>
              <a:ext cx="692826" cy="773725"/>
            </a:xfrm>
            <a:custGeom>
              <a:avLst/>
              <a:gdLst>
                <a:gd name="connsiteX0" fmla="*/ 1565723 w 1565722"/>
                <a:gd name="connsiteY0" fmla="*/ 353902 h 1748546"/>
                <a:gd name="connsiteX1" fmla="*/ 1565723 w 1565722"/>
                <a:gd name="connsiteY1" fmla="*/ 393528 h 1748546"/>
                <a:gd name="connsiteX2" fmla="*/ 1564630 w 1565722"/>
                <a:gd name="connsiteY2" fmla="*/ 398720 h 1748546"/>
                <a:gd name="connsiteX3" fmla="*/ 1494669 w 1565722"/>
                <a:gd name="connsiteY3" fmla="*/ 568429 h 1748546"/>
                <a:gd name="connsiteX4" fmla="*/ 1377021 w 1565722"/>
                <a:gd name="connsiteY4" fmla="*/ 686214 h 1748546"/>
                <a:gd name="connsiteX5" fmla="*/ 1305557 w 1565722"/>
                <a:gd name="connsiteY5" fmla="*/ 748660 h 1748546"/>
                <a:gd name="connsiteX6" fmla="*/ 1290390 w 1565722"/>
                <a:gd name="connsiteY6" fmla="*/ 814384 h 1748546"/>
                <a:gd name="connsiteX7" fmla="*/ 1307880 w 1565722"/>
                <a:gd name="connsiteY7" fmla="*/ 952392 h 1748546"/>
                <a:gd name="connsiteX8" fmla="*/ 1264428 w 1565722"/>
                <a:gd name="connsiteY8" fmla="*/ 1085891 h 1748546"/>
                <a:gd name="connsiteX9" fmla="*/ 1135029 w 1565722"/>
                <a:gd name="connsiteY9" fmla="*/ 1295499 h 1748546"/>
                <a:gd name="connsiteX10" fmla="*/ 924737 w 1565722"/>
                <a:gd name="connsiteY10" fmla="*/ 1536945 h 1748546"/>
                <a:gd name="connsiteX11" fmla="*/ 741501 w 1565722"/>
                <a:gd name="connsiteY11" fmla="*/ 1687251 h 1748546"/>
                <a:gd name="connsiteX12" fmla="*/ 528476 w 1565722"/>
                <a:gd name="connsiteY12" fmla="*/ 1746144 h 1748546"/>
                <a:gd name="connsiteX13" fmla="*/ 409461 w 1565722"/>
                <a:gd name="connsiteY13" fmla="*/ 1682605 h 1748546"/>
                <a:gd name="connsiteX14" fmla="*/ 356444 w 1565722"/>
                <a:gd name="connsiteY14" fmla="*/ 1604856 h 1748546"/>
                <a:gd name="connsiteX15" fmla="*/ 349749 w 1565722"/>
                <a:gd name="connsiteY15" fmla="*/ 1593378 h 1748546"/>
                <a:gd name="connsiteX16" fmla="*/ 348109 w 1565722"/>
                <a:gd name="connsiteY16" fmla="*/ 1599800 h 1748546"/>
                <a:gd name="connsiteX17" fmla="*/ 255466 w 1565722"/>
                <a:gd name="connsiteY17" fmla="*/ 1699822 h 1748546"/>
                <a:gd name="connsiteX18" fmla="*/ 176214 w 1565722"/>
                <a:gd name="connsiteY18" fmla="*/ 1690667 h 1748546"/>
                <a:gd name="connsiteX19" fmla="*/ 145470 w 1565722"/>
                <a:gd name="connsiteY19" fmla="*/ 1628905 h 1748546"/>
                <a:gd name="connsiteX20" fmla="*/ 151892 w 1565722"/>
                <a:gd name="connsiteY20" fmla="*/ 1582583 h 1748546"/>
                <a:gd name="connsiteX21" fmla="*/ 151482 w 1565722"/>
                <a:gd name="connsiteY21" fmla="*/ 1582310 h 1748546"/>
                <a:gd name="connsiteX22" fmla="*/ 148749 w 1565722"/>
                <a:gd name="connsiteY22" fmla="*/ 1581900 h 1748546"/>
                <a:gd name="connsiteX23" fmla="*/ 61162 w 1565722"/>
                <a:gd name="connsiteY23" fmla="*/ 1517542 h 1748546"/>
                <a:gd name="connsiteX24" fmla="*/ 44082 w 1565722"/>
                <a:gd name="connsiteY24" fmla="*/ 1473680 h 1748546"/>
                <a:gd name="connsiteX25" fmla="*/ 1723 w 1565722"/>
                <a:gd name="connsiteY25" fmla="*/ 1316406 h 1748546"/>
                <a:gd name="connsiteX26" fmla="*/ 63212 w 1565722"/>
                <a:gd name="connsiteY26" fmla="*/ 1198211 h 1748546"/>
                <a:gd name="connsiteX27" fmla="*/ 152985 w 1565722"/>
                <a:gd name="connsiteY27" fmla="*/ 1182497 h 1748546"/>
                <a:gd name="connsiteX28" fmla="*/ 160090 w 1565722"/>
                <a:gd name="connsiteY28" fmla="*/ 1177168 h 1748546"/>
                <a:gd name="connsiteX29" fmla="*/ 165146 w 1565722"/>
                <a:gd name="connsiteY29" fmla="*/ 1149703 h 1748546"/>
                <a:gd name="connsiteX30" fmla="*/ 190562 w 1565722"/>
                <a:gd name="connsiteY30" fmla="*/ 1076053 h 1748546"/>
                <a:gd name="connsiteX31" fmla="*/ 266944 w 1565722"/>
                <a:gd name="connsiteY31" fmla="*/ 1027272 h 1748546"/>
                <a:gd name="connsiteX32" fmla="*/ 347973 w 1565722"/>
                <a:gd name="connsiteY32" fmla="*/ 1061296 h 1748546"/>
                <a:gd name="connsiteX33" fmla="*/ 392928 w 1565722"/>
                <a:gd name="connsiteY33" fmla="*/ 1118685 h 1748546"/>
                <a:gd name="connsiteX34" fmla="*/ 469857 w 1565722"/>
                <a:gd name="connsiteY34" fmla="*/ 1228135 h 1748546"/>
                <a:gd name="connsiteX35" fmla="*/ 475459 w 1565722"/>
                <a:gd name="connsiteY35" fmla="*/ 1235240 h 1748546"/>
                <a:gd name="connsiteX36" fmla="*/ 476552 w 1565722"/>
                <a:gd name="connsiteY36" fmla="*/ 1229092 h 1748546"/>
                <a:gd name="connsiteX37" fmla="*/ 529433 w 1565722"/>
                <a:gd name="connsiteY37" fmla="*/ 1061432 h 1748546"/>
                <a:gd name="connsiteX38" fmla="*/ 658696 w 1565722"/>
                <a:gd name="connsiteY38" fmla="*/ 896506 h 1748546"/>
                <a:gd name="connsiteX39" fmla="*/ 661155 w 1565722"/>
                <a:gd name="connsiteY39" fmla="*/ 879152 h 1748546"/>
                <a:gd name="connsiteX40" fmla="*/ 646671 w 1565722"/>
                <a:gd name="connsiteY40" fmla="*/ 881065 h 1748546"/>
                <a:gd name="connsiteX41" fmla="*/ 554985 w 1565722"/>
                <a:gd name="connsiteY41" fmla="*/ 898555 h 1748546"/>
                <a:gd name="connsiteX42" fmla="*/ 502378 w 1565722"/>
                <a:gd name="connsiteY42" fmla="*/ 902928 h 1748546"/>
                <a:gd name="connsiteX43" fmla="*/ 433510 w 1565722"/>
                <a:gd name="connsiteY43" fmla="*/ 845675 h 1748546"/>
                <a:gd name="connsiteX44" fmla="*/ 431187 w 1565722"/>
                <a:gd name="connsiteY44" fmla="*/ 801130 h 1748546"/>
                <a:gd name="connsiteX45" fmla="*/ 446628 w 1565722"/>
                <a:gd name="connsiteY45" fmla="*/ 739641 h 1748546"/>
                <a:gd name="connsiteX46" fmla="*/ 515905 w 1565722"/>
                <a:gd name="connsiteY46" fmla="*/ 521151 h 1748546"/>
                <a:gd name="connsiteX47" fmla="*/ 566053 w 1565722"/>
                <a:gd name="connsiteY47" fmla="*/ 469637 h 1748546"/>
                <a:gd name="connsiteX48" fmla="*/ 621529 w 1565722"/>
                <a:gd name="connsiteY48" fmla="*/ 460209 h 1748546"/>
                <a:gd name="connsiteX49" fmla="*/ 670720 w 1565722"/>
                <a:gd name="connsiteY49" fmla="*/ 459253 h 1748546"/>
                <a:gd name="connsiteX50" fmla="*/ 703104 w 1565722"/>
                <a:gd name="connsiteY50" fmla="*/ 434657 h 1748546"/>
                <a:gd name="connsiteX51" fmla="*/ 714309 w 1565722"/>
                <a:gd name="connsiteY51" fmla="*/ 395304 h 1748546"/>
                <a:gd name="connsiteX52" fmla="*/ 724557 w 1565722"/>
                <a:gd name="connsiteY52" fmla="*/ 375765 h 1748546"/>
                <a:gd name="connsiteX53" fmla="*/ 759811 w 1565722"/>
                <a:gd name="connsiteY53" fmla="*/ 326437 h 1748546"/>
                <a:gd name="connsiteX54" fmla="*/ 769375 w 1565722"/>
                <a:gd name="connsiteY54" fmla="*/ 292140 h 1748546"/>
                <a:gd name="connsiteX55" fmla="*/ 772655 w 1565722"/>
                <a:gd name="connsiteY55" fmla="*/ 255520 h 1748546"/>
                <a:gd name="connsiteX56" fmla="*/ 866801 w 1565722"/>
                <a:gd name="connsiteY56" fmla="*/ 83351 h 1748546"/>
                <a:gd name="connsiteX57" fmla="*/ 956165 w 1565722"/>
                <a:gd name="connsiteY57" fmla="*/ 28831 h 1748546"/>
                <a:gd name="connsiteX58" fmla="*/ 1092396 w 1565722"/>
                <a:gd name="connsiteY58" fmla="*/ 3963 h 1748546"/>
                <a:gd name="connsiteX59" fmla="*/ 1132432 w 1565722"/>
                <a:gd name="connsiteY59" fmla="*/ 0 h 1748546"/>
                <a:gd name="connsiteX60" fmla="*/ 1187089 w 1565722"/>
                <a:gd name="connsiteY60" fmla="*/ 0 h 1748546"/>
                <a:gd name="connsiteX61" fmla="*/ 1191735 w 1565722"/>
                <a:gd name="connsiteY61" fmla="*/ 1093 h 1748546"/>
                <a:gd name="connsiteX62" fmla="*/ 1241199 w 1565722"/>
                <a:gd name="connsiteY62" fmla="*/ 6832 h 1748546"/>
                <a:gd name="connsiteX63" fmla="*/ 1441789 w 1565722"/>
                <a:gd name="connsiteY63" fmla="*/ 104394 h 1748546"/>
                <a:gd name="connsiteX64" fmla="*/ 1559574 w 1565722"/>
                <a:gd name="connsiteY64" fmla="*/ 312363 h 1748546"/>
                <a:gd name="connsiteX65" fmla="*/ 1565723 w 1565722"/>
                <a:gd name="connsiteY65" fmla="*/ 353902 h 1748546"/>
                <a:gd name="connsiteX66" fmla="*/ 770059 w 1565722"/>
                <a:gd name="connsiteY66" fmla="*/ 653557 h 1748546"/>
                <a:gd name="connsiteX67" fmla="*/ 769375 w 1565722"/>
                <a:gd name="connsiteY67" fmla="*/ 651371 h 1748546"/>
                <a:gd name="connsiteX68" fmla="*/ 765276 w 1565722"/>
                <a:gd name="connsiteY68" fmla="*/ 647818 h 1748546"/>
                <a:gd name="connsiteX69" fmla="*/ 720868 w 1565722"/>
                <a:gd name="connsiteY69" fmla="*/ 624589 h 1748546"/>
                <a:gd name="connsiteX70" fmla="*/ 608138 w 1565722"/>
                <a:gd name="connsiteY70" fmla="*/ 600130 h 1748546"/>
                <a:gd name="connsiteX71" fmla="*/ 605542 w 1565722"/>
                <a:gd name="connsiteY71" fmla="*/ 669954 h 1748546"/>
                <a:gd name="connsiteX72" fmla="*/ 612374 w 1565722"/>
                <a:gd name="connsiteY72" fmla="*/ 664215 h 1748546"/>
                <a:gd name="connsiteX73" fmla="*/ 683565 w 1565722"/>
                <a:gd name="connsiteY73" fmla="*/ 638800 h 1748546"/>
                <a:gd name="connsiteX74" fmla="*/ 741227 w 1565722"/>
                <a:gd name="connsiteY74" fmla="*/ 648501 h 1748546"/>
                <a:gd name="connsiteX75" fmla="*/ 770059 w 1565722"/>
                <a:gd name="connsiteY75" fmla="*/ 653557 h 1748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565722" h="1748546">
                  <a:moveTo>
                    <a:pt x="1565723" y="353902"/>
                  </a:moveTo>
                  <a:cubicBezTo>
                    <a:pt x="1565723" y="367156"/>
                    <a:pt x="1565723" y="380274"/>
                    <a:pt x="1565723" y="393528"/>
                  </a:cubicBezTo>
                  <a:cubicBezTo>
                    <a:pt x="1565313" y="395304"/>
                    <a:pt x="1564766" y="396944"/>
                    <a:pt x="1564630" y="398720"/>
                  </a:cubicBezTo>
                  <a:cubicBezTo>
                    <a:pt x="1559301" y="462669"/>
                    <a:pt x="1534705" y="518828"/>
                    <a:pt x="1494669" y="568429"/>
                  </a:cubicBezTo>
                  <a:cubicBezTo>
                    <a:pt x="1459689" y="611745"/>
                    <a:pt x="1418697" y="649458"/>
                    <a:pt x="1377021" y="686214"/>
                  </a:cubicBezTo>
                  <a:cubicBezTo>
                    <a:pt x="1353245" y="707121"/>
                    <a:pt x="1329060" y="727480"/>
                    <a:pt x="1305557" y="748660"/>
                  </a:cubicBezTo>
                  <a:cubicBezTo>
                    <a:pt x="1285471" y="766833"/>
                    <a:pt x="1279595" y="787876"/>
                    <a:pt x="1290390" y="814384"/>
                  </a:cubicBezTo>
                  <a:cubicBezTo>
                    <a:pt x="1308427" y="858519"/>
                    <a:pt x="1313482" y="904978"/>
                    <a:pt x="1307880" y="952392"/>
                  </a:cubicBezTo>
                  <a:cubicBezTo>
                    <a:pt x="1302278" y="999807"/>
                    <a:pt x="1287111" y="1044215"/>
                    <a:pt x="1264428" y="1085891"/>
                  </a:cubicBezTo>
                  <a:cubicBezTo>
                    <a:pt x="1225075" y="1158038"/>
                    <a:pt x="1181623" y="1227862"/>
                    <a:pt x="1135029" y="1295499"/>
                  </a:cubicBezTo>
                  <a:cubicBezTo>
                    <a:pt x="1074086" y="1383907"/>
                    <a:pt x="1004946" y="1465208"/>
                    <a:pt x="924737" y="1536945"/>
                  </a:cubicBezTo>
                  <a:cubicBezTo>
                    <a:pt x="865844" y="1589689"/>
                    <a:pt x="803536" y="1638333"/>
                    <a:pt x="741501" y="1687251"/>
                  </a:cubicBezTo>
                  <a:cubicBezTo>
                    <a:pt x="678645" y="1736852"/>
                    <a:pt x="607865" y="1755709"/>
                    <a:pt x="528476" y="1746144"/>
                  </a:cubicBezTo>
                  <a:cubicBezTo>
                    <a:pt x="480242" y="1740268"/>
                    <a:pt x="440479" y="1720045"/>
                    <a:pt x="409461" y="1682605"/>
                  </a:cubicBezTo>
                  <a:cubicBezTo>
                    <a:pt x="389375" y="1658420"/>
                    <a:pt x="371748" y="1632458"/>
                    <a:pt x="356444" y="1604856"/>
                  </a:cubicBezTo>
                  <a:cubicBezTo>
                    <a:pt x="354531" y="1601303"/>
                    <a:pt x="352482" y="1597887"/>
                    <a:pt x="349749" y="1593378"/>
                  </a:cubicBezTo>
                  <a:cubicBezTo>
                    <a:pt x="348929" y="1596384"/>
                    <a:pt x="348519" y="1598161"/>
                    <a:pt x="348109" y="1599800"/>
                  </a:cubicBezTo>
                  <a:cubicBezTo>
                    <a:pt x="335402" y="1650084"/>
                    <a:pt x="305750" y="1684791"/>
                    <a:pt x="255466" y="1699822"/>
                  </a:cubicBezTo>
                  <a:cubicBezTo>
                    <a:pt x="228001" y="1708021"/>
                    <a:pt x="201493" y="1704195"/>
                    <a:pt x="176214" y="1690667"/>
                  </a:cubicBezTo>
                  <a:cubicBezTo>
                    <a:pt x="151209" y="1677276"/>
                    <a:pt x="143010" y="1655550"/>
                    <a:pt x="145470" y="1628905"/>
                  </a:cubicBezTo>
                  <a:cubicBezTo>
                    <a:pt x="146836" y="1613465"/>
                    <a:pt x="149706" y="1598024"/>
                    <a:pt x="151892" y="1582583"/>
                  </a:cubicBezTo>
                  <a:cubicBezTo>
                    <a:pt x="151755" y="1582583"/>
                    <a:pt x="151619" y="1582310"/>
                    <a:pt x="151482" y="1582310"/>
                  </a:cubicBezTo>
                  <a:cubicBezTo>
                    <a:pt x="150526" y="1582174"/>
                    <a:pt x="149706" y="1581900"/>
                    <a:pt x="148749" y="1581900"/>
                  </a:cubicBezTo>
                  <a:cubicBezTo>
                    <a:pt x="107074" y="1577528"/>
                    <a:pt x="78789" y="1554435"/>
                    <a:pt x="61162" y="1517542"/>
                  </a:cubicBezTo>
                  <a:cubicBezTo>
                    <a:pt x="54466" y="1503468"/>
                    <a:pt x="49001" y="1488574"/>
                    <a:pt x="44082" y="1473680"/>
                  </a:cubicBezTo>
                  <a:cubicBezTo>
                    <a:pt x="26865" y="1422030"/>
                    <a:pt x="10331" y="1370242"/>
                    <a:pt x="1723" y="1316406"/>
                  </a:cubicBezTo>
                  <a:cubicBezTo>
                    <a:pt x="-6612" y="1264209"/>
                    <a:pt x="15524" y="1221030"/>
                    <a:pt x="63212" y="1198211"/>
                  </a:cubicBezTo>
                  <a:cubicBezTo>
                    <a:pt x="91633" y="1184546"/>
                    <a:pt x="121831" y="1180720"/>
                    <a:pt x="152985" y="1182497"/>
                  </a:cubicBezTo>
                  <a:cubicBezTo>
                    <a:pt x="157494" y="1182770"/>
                    <a:pt x="159407" y="1181950"/>
                    <a:pt x="160090" y="1177168"/>
                  </a:cubicBezTo>
                  <a:cubicBezTo>
                    <a:pt x="161320" y="1167876"/>
                    <a:pt x="163506" y="1158858"/>
                    <a:pt x="165146" y="1149703"/>
                  </a:cubicBezTo>
                  <a:cubicBezTo>
                    <a:pt x="169655" y="1123741"/>
                    <a:pt x="175941" y="1098462"/>
                    <a:pt x="190562" y="1076053"/>
                  </a:cubicBezTo>
                  <a:cubicBezTo>
                    <a:pt x="208598" y="1048315"/>
                    <a:pt x="232647" y="1029458"/>
                    <a:pt x="266944" y="1027272"/>
                  </a:cubicBezTo>
                  <a:cubicBezTo>
                    <a:pt x="299465" y="1025222"/>
                    <a:pt x="326520" y="1038340"/>
                    <a:pt x="347973" y="1061296"/>
                  </a:cubicBezTo>
                  <a:cubicBezTo>
                    <a:pt x="364506" y="1079059"/>
                    <a:pt x="378717" y="1098872"/>
                    <a:pt x="392928" y="1118685"/>
                  </a:cubicBezTo>
                  <a:cubicBezTo>
                    <a:pt x="419026" y="1154895"/>
                    <a:pt x="444305" y="1191652"/>
                    <a:pt x="469857" y="1228135"/>
                  </a:cubicBezTo>
                  <a:cubicBezTo>
                    <a:pt x="471360" y="1230185"/>
                    <a:pt x="473000" y="1232098"/>
                    <a:pt x="475459" y="1235240"/>
                  </a:cubicBezTo>
                  <a:cubicBezTo>
                    <a:pt x="476006" y="1232098"/>
                    <a:pt x="476279" y="1230595"/>
                    <a:pt x="476552" y="1229092"/>
                  </a:cubicBezTo>
                  <a:cubicBezTo>
                    <a:pt x="483794" y="1169926"/>
                    <a:pt x="501421" y="1114039"/>
                    <a:pt x="529433" y="1061432"/>
                  </a:cubicBezTo>
                  <a:cubicBezTo>
                    <a:pt x="562910" y="998850"/>
                    <a:pt x="608002" y="945560"/>
                    <a:pt x="658696" y="896506"/>
                  </a:cubicBezTo>
                  <a:cubicBezTo>
                    <a:pt x="664435" y="890904"/>
                    <a:pt x="665665" y="886121"/>
                    <a:pt x="661155" y="879152"/>
                  </a:cubicBezTo>
                  <a:cubicBezTo>
                    <a:pt x="656509" y="879836"/>
                    <a:pt x="651590" y="880519"/>
                    <a:pt x="646671" y="881065"/>
                  </a:cubicBezTo>
                  <a:cubicBezTo>
                    <a:pt x="615790" y="884891"/>
                    <a:pt x="584773" y="888307"/>
                    <a:pt x="554985" y="898555"/>
                  </a:cubicBezTo>
                  <a:cubicBezTo>
                    <a:pt x="538041" y="904431"/>
                    <a:pt x="520141" y="905798"/>
                    <a:pt x="502378" y="902928"/>
                  </a:cubicBezTo>
                  <a:cubicBezTo>
                    <a:pt x="468217" y="897462"/>
                    <a:pt x="444168" y="879426"/>
                    <a:pt x="433510" y="845675"/>
                  </a:cubicBezTo>
                  <a:cubicBezTo>
                    <a:pt x="428865" y="831055"/>
                    <a:pt x="428045" y="815887"/>
                    <a:pt x="431187" y="801130"/>
                  </a:cubicBezTo>
                  <a:cubicBezTo>
                    <a:pt x="435560" y="780497"/>
                    <a:pt x="441026" y="760001"/>
                    <a:pt x="446628" y="739641"/>
                  </a:cubicBezTo>
                  <a:cubicBezTo>
                    <a:pt x="466988" y="665991"/>
                    <a:pt x="489943" y="593025"/>
                    <a:pt x="515905" y="521151"/>
                  </a:cubicBezTo>
                  <a:cubicBezTo>
                    <a:pt x="524924" y="496282"/>
                    <a:pt x="541594" y="479202"/>
                    <a:pt x="566053" y="469637"/>
                  </a:cubicBezTo>
                  <a:cubicBezTo>
                    <a:pt x="583953" y="462669"/>
                    <a:pt x="602536" y="460346"/>
                    <a:pt x="621529" y="460209"/>
                  </a:cubicBezTo>
                  <a:cubicBezTo>
                    <a:pt x="637926" y="460072"/>
                    <a:pt x="654323" y="459799"/>
                    <a:pt x="670720" y="459253"/>
                  </a:cubicBezTo>
                  <a:cubicBezTo>
                    <a:pt x="687117" y="458569"/>
                    <a:pt x="698185" y="450234"/>
                    <a:pt x="703104" y="434657"/>
                  </a:cubicBezTo>
                  <a:cubicBezTo>
                    <a:pt x="707204" y="421676"/>
                    <a:pt x="709936" y="408285"/>
                    <a:pt x="714309" y="395304"/>
                  </a:cubicBezTo>
                  <a:cubicBezTo>
                    <a:pt x="716632" y="388336"/>
                    <a:pt x="719638" y="380820"/>
                    <a:pt x="724557" y="375765"/>
                  </a:cubicBezTo>
                  <a:cubicBezTo>
                    <a:pt x="738904" y="361007"/>
                    <a:pt x="749016" y="343517"/>
                    <a:pt x="759811" y="326437"/>
                  </a:cubicBezTo>
                  <a:cubicBezTo>
                    <a:pt x="766369" y="316052"/>
                    <a:pt x="769512" y="304848"/>
                    <a:pt x="769375" y="292140"/>
                  </a:cubicBezTo>
                  <a:cubicBezTo>
                    <a:pt x="769239" y="279979"/>
                    <a:pt x="770332" y="267544"/>
                    <a:pt x="772655" y="255520"/>
                  </a:cubicBezTo>
                  <a:cubicBezTo>
                    <a:pt x="785363" y="188019"/>
                    <a:pt x="818293" y="131313"/>
                    <a:pt x="866801" y="83351"/>
                  </a:cubicBezTo>
                  <a:cubicBezTo>
                    <a:pt x="892216" y="58209"/>
                    <a:pt x="921184" y="37850"/>
                    <a:pt x="956165" y="28831"/>
                  </a:cubicBezTo>
                  <a:cubicBezTo>
                    <a:pt x="1000846" y="17217"/>
                    <a:pt x="1046348" y="8745"/>
                    <a:pt x="1092396" y="3963"/>
                  </a:cubicBezTo>
                  <a:cubicBezTo>
                    <a:pt x="1105651" y="2596"/>
                    <a:pt x="1119041" y="1366"/>
                    <a:pt x="1132432" y="0"/>
                  </a:cubicBezTo>
                  <a:cubicBezTo>
                    <a:pt x="1150606" y="0"/>
                    <a:pt x="1168916" y="0"/>
                    <a:pt x="1187089" y="0"/>
                  </a:cubicBezTo>
                  <a:cubicBezTo>
                    <a:pt x="1188592" y="410"/>
                    <a:pt x="1190095" y="820"/>
                    <a:pt x="1191735" y="1093"/>
                  </a:cubicBezTo>
                  <a:cubicBezTo>
                    <a:pt x="1208268" y="3006"/>
                    <a:pt x="1224802" y="4099"/>
                    <a:pt x="1241199" y="6832"/>
                  </a:cubicBezTo>
                  <a:cubicBezTo>
                    <a:pt x="1317445" y="19950"/>
                    <a:pt x="1385356" y="50421"/>
                    <a:pt x="1441789" y="104394"/>
                  </a:cubicBezTo>
                  <a:cubicBezTo>
                    <a:pt x="1501775" y="161920"/>
                    <a:pt x="1542767" y="230378"/>
                    <a:pt x="1559574" y="312363"/>
                  </a:cubicBezTo>
                  <a:cubicBezTo>
                    <a:pt x="1562307" y="326027"/>
                    <a:pt x="1563673" y="339964"/>
                    <a:pt x="1565723" y="353902"/>
                  </a:cubicBezTo>
                  <a:close/>
                  <a:moveTo>
                    <a:pt x="770059" y="653557"/>
                  </a:moveTo>
                  <a:cubicBezTo>
                    <a:pt x="769649" y="652191"/>
                    <a:pt x="769649" y="651644"/>
                    <a:pt x="769375" y="651371"/>
                  </a:cubicBezTo>
                  <a:cubicBezTo>
                    <a:pt x="768009" y="650141"/>
                    <a:pt x="766643" y="648911"/>
                    <a:pt x="765276" y="647818"/>
                  </a:cubicBezTo>
                  <a:cubicBezTo>
                    <a:pt x="752022" y="637160"/>
                    <a:pt x="737401" y="628415"/>
                    <a:pt x="720868" y="624589"/>
                  </a:cubicBezTo>
                  <a:cubicBezTo>
                    <a:pt x="683565" y="615844"/>
                    <a:pt x="646125" y="608192"/>
                    <a:pt x="608138" y="600130"/>
                  </a:cubicBezTo>
                  <a:cubicBezTo>
                    <a:pt x="607319" y="623223"/>
                    <a:pt x="606362" y="645905"/>
                    <a:pt x="605542" y="669954"/>
                  </a:cubicBezTo>
                  <a:cubicBezTo>
                    <a:pt x="608548" y="667358"/>
                    <a:pt x="610461" y="665855"/>
                    <a:pt x="612374" y="664215"/>
                  </a:cubicBezTo>
                  <a:cubicBezTo>
                    <a:pt x="632734" y="646178"/>
                    <a:pt x="656509" y="636613"/>
                    <a:pt x="683565" y="638800"/>
                  </a:cubicBezTo>
                  <a:cubicBezTo>
                    <a:pt x="702968" y="640439"/>
                    <a:pt x="721961" y="645085"/>
                    <a:pt x="741227" y="648501"/>
                  </a:cubicBezTo>
                  <a:cubicBezTo>
                    <a:pt x="750656" y="650004"/>
                    <a:pt x="760084" y="651781"/>
                    <a:pt x="770059" y="653557"/>
                  </a:cubicBezTo>
                  <a:close/>
                </a:path>
              </a:pathLst>
            </a:custGeom>
            <a:solidFill>
              <a:schemeClr val="bg1"/>
            </a:solidFill>
            <a:ln w="1363" cap="flat">
              <a:noFill/>
              <a:prstDash val="solid"/>
              <a:miter/>
            </a:ln>
          </p:spPr>
          <p:txBody>
            <a:bodyPr rtlCol="0" anchor="ctr"/>
            <a:lstStyle/>
            <a:p>
              <a:endParaRPr lang="en-US" dirty="0"/>
            </a:p>
          </p:txBody>
        </p:sp>
      </p:grpSp>
      <p:sp>
        <p:nvSpPr>
          <p:cNvPr id="11" name="TextBox 10">
            <a:extLst>
              <a:ext uri="{FF2B5EF4-FFF2-40B4-BE49-F238E27FC236}">
                <a16:creationId xmlns:a16="http://schemas.microsoft.com/office/drawing/2014/main" xmlns="" id="{49AD60BC-C5EF-4C9C-81A2-F88786478406}"/>
              </a:ext>
            </a:extLst>
          </p:cNvPr>
          <p:cNvSpPr txBox="1"/>
          <p:nvPr/>
        </p:nvSpPr>
        <p:spPr>
          <a:xfrm>
            <a:off x="382749" y="2648580"/>
            <a:ext cx="7690097" cy="2554545"/>
          </a:xfrm>
          <a:prstGeom prst="rect">
            <a:avLst/>
          </a:prstGeom>
          <a:noFill/>
        </p:spPr>
        <p:txBody>
          <a:bodyPr wrap="square" rtlCol="0">
            <a:spAutoFit/>
          </a:bodyPr>
          <a:lstStyle/>
          <a:p>
            <a:pPr marL="228600" indent="-228600">
              <a:lnSpc>
                <a:spcPct val="200000"/>
              </a:lnSpc>
              <a:buAutoNum type="arabicPeriod"/>
            </a:pPr>
            <a:r>
              <a:rPr lang="id-ID" sz="1600" dirty="0" smtClean="0"/>
              <a:t>Oligohidramnion </a:t>
            </a:r>
          </a:p>
          <a:p>
            <a:pPr marL="228600" indent="-228600">
              <a:lnSpc>
                <a:spcPct val="200000"/>
              </a:lnSpc>
              <a:buAutoNum type="arabicPeriod"/>
            </a:pPr>
            <a:r>
              <a:rPr lang="id-ID" sz="1600" dirty="0" smtClean="0"/>
              <a:t>Janin Besar </a:t>
            </a:r>
          </a:p>
          <a:p>
            <a:pPr marL="228600" indent="-228600">
              <a:lnSpc>
                <a:spcPct val="200000"/>
              </a:lnSpc>
              <a:buAutoNum type="arabicPeriod"/>
            </a:pPr>
            <a:r>
              <a:rPr lang="id-ID" sz="1600" dirty="0" smtClean="0"/>
              <a:t>Kepala Janin Besar </a:t>
            </a:r>
          </a:p>
          <a:p>
            <a:pPr marL="228600" indent="-228600">
              <a:lnSpc>
                <a:spcPct val="200000"/>
              </a:lnSpc>
              <a:buAutoNum type="arabicPeriod"/>
            </a:pPr>
            <a:r>
              <a:rPr lang="id-ID" sz="1600" dirty="0" smtClean="0"/>
              <a:t>Kelainan Bawaan </a:t>
            </a:r>
          </a:p>
          <a:p>
            <a:pPr marL="228600" indent="-228600">
              <a:lnSpc>
                <a:spcPct val="200000"/>
              </a:lnSpc>
              <a:buAutoNum type="arabicPeriod"/>
            </a:pPr>
            <a:r>
              <a:rPr lang="id-ID" sz="1600" dirty="0" smtClean="0"/>
              <a:t>Tali </a:t>
            </a:r>
            <a:r>
              <a:rPr lang="id-ID" sz="1600" dirty="0" smtClean="0"/>
              <a:t>pusat di </a:t>
            </a:r>
            <a:r>
              <a:rPr lang="id-ID" sz="1600" dirty="0" smtClean="0"/>
              <a:t>sekitar leher</a:t>
            </a:r>
            <a:endParaRPr lang="ko-KR" altLang="en-US" sz="1600" dirty="0">
              <a:solidFill>
                <a:schemeClr val="tx1">
                  <a:lumMod val="75000"/>
                  <a:lumOff val="25000"/>
                </a:schemeClr>
              </a:solidFill>
              <a:cs typeface="Arial" pitchFamily="34" charset="0"/>
            </a:endParaRPr>
          </a:p>
        </p:txBody>
      </p:sp>
      <p:sp>
        <p:nvSpPr>
          <p:cNvPr id="55" name="Text Placeholder 54">
            <a:extLst>
              <a:ext uri="{FF2B5EF4-FFF2-40B4-BE49-F238E27FC236}">
                <a16:creationId xmlns:a16="http://schemas.microsoft.com/office/drawing/2014/main" xmlns="" id="{8C4D07F7-24EF-4673-AA5B-2BA46E4F9477}"/>
              </a:ext>
            </a:extLst>
          </p:cNvPr>
          <p:cNvSpPr>
            <a:spLocks noGrp="1"/>
          </p:cNvSpPr>
          <p:nvPr>
            <p:ph type="body" sz="quarter" idx="10"/>
          </p:nvPr>
        </p:nvSpPr>
        <p:spPr>
          <a:xfrm>
            <a:off x="323529" y="281518"/>
            <a:ext cx="11573197" cy="1716367"/>
          </a:xfrm>
        </p:spPr>
        <p:txBody>
          <a:bodyPr/>
          <a:lstStyle/>
          <a:p>
            <a:r>
              <a:rPr lang="id-ID" dirty="0" smtClean="0"/>
              <a:t>Faktor Predisposisi</a:t>
            </a:r>
          </a:p>
          <a:p>
            <a:r>
              <a:rPr lang="id-ID" dirty="0" smtClean="0"/>
              <a:t>Malpresentasi</a:t>
            </a:r>
            <a:endParaRPr lang="en-US" dirty="0"/>
          </a:p>
        </p:txBody>
      </p:sp>
    </p:spTree>
    <p:extLst>
      <p:ext uri="{BB962C8B-B14F-4D97-AF65-F5344CB8AC3E}">
        <p14:creationId xmlns:p14="http://schemas.microsoft.com/office/powerpoint/2010/main" xmlns="" val="3265416263"/>
      </p:ext>
    </p:extLst>
  </p:cSld>
  <p:clrMapOvr>
    <a:masterClrMapping/>
  </p:clrMapOvr>
</p:sld>
</file>

<file path=ppt/theme/theme1.xml><?xml version="1.0" encoding="utf-8"?>
<a:theme xmlns:a="http://schemas.openxmlformats.org/drawingml/2006/main" name="Cover and End Slide Master">
  <a:themeElements>
    <a:clrScheme name="ALLPPT COLOR-115">
      <a:dk1>
        <a:sysClr val="windowText" lastClr="000000"/>
      </a:dk1>
      <a:lt1>
        <a:sysClr val="window" lastClr="FFFFFF"/>
      </a:lt1>
      <a:dk2>
        <a:srgbClr val="44546A"/>
      </a:dk2>
      <a:lt2>
        <a:srgbClr val="E7E6E6"/>
      </a:lt2>
      <a:accent1>
        <a:srgbClr val="FDBDC7"/>
      </a:accent1>
      <a:accent2>
        <a:srgbClr val="85C2F8"/>
      </a:accent2>
      <a:accent3>
        <a:srgbClr val="96E5D8"/>
      </a:accent3>
      <a:accent4>
        <a:srgbClr val="BE8BE2"/>
      </a:accent4>
      <a:accent5>
        <a:srgbClr val="BFBFBF"/>
      </a:accent5>
      <a:accent6>
        <a:srgbClr val="3F3F3F"/>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 COLOR-115">
      <a:dk1>
        <a:sysClr val="windowText" lastClr="000000"/>
      </a:dk1>
      <a:lt1>
        <a:sysClr val="window" lastClr="FFFFFF"/>
      </a:lt1>
      <a:dk2>
        <a:srgbClr val="44546A"/>
      </a:dk2>
      <a:lt2>
        <a:srgbClr val="E7E6E6"/>
      </a:lt2>
      <a:accent1>
        <a:srgbClr val="FDBDC7"/>
      </a:accent1>
      <a:accent2>
        <a:srgbClr val="85C2F8"/>
      </a:accent2>
      <a:accent3>
        <a:srgbClr val="96E5D8"/>
      </a:accent3>
      <a:accent4>
        <a:srgbClr val="BE8BE2"/>
      </a:accent4>
      <a:accent5>
        <a:srgbClr val="FEE680"/>
      </a:accent5>
      <a:accent6>
        <a:srgbClr val="B2B2B2"/>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OPENED BOOK">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4598</TotalTime>
  <Words>587</Words>
  <Application>Microsoft Office PowerPoint</Application>
  <PresentationFormat>Custom</PresentationFormat>
  <Paragraphs>83</Paragraphs>
  <Slides>17</Slides>
  <Notes>0</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Cover and End Slide Master</vt:lpstr>
      <vt:lpstr>Contents Slide Master</vt:lpstr>
      <vt:lpstr>Section Break Slide Master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Nasrayanti</cp:lastModifiedBy>
  <cp:revision>180</cp:revision>
  <dcterms:created xsi:type="dcterms:W3CDTF">2019-01-14T06:35:35Z</dcterms:created>
  <dcterms:modified xsi:type="dcterms:W3CDTF">2022-04-16T02:00:13Z</dcterms:modified>
</cp:coreProperties>
</file>