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0" r:id="rId1"/>
  </p:sldMasterIdLst>
  <p:sldIdLst>
    <p:sldId id="256" r:id="rId2"/>
    <p:sldId id="257" r:id="rId3"/>
    <p:sldId id="277" r:id="rId4"/>
    <p:sldId id="258" r:id="rId5"/>
    <p:sldId id="259" r:id="rId6"/>
    <p:sldId id="282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EFE0"/>
    <a:srgbClr val="1F40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1212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395355C-F11F-45EC-A108-DD09437891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31800-50EC-4676-AC24-C4C628428C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C2F80DF-A6B6-48C2-A233-FA8C7311B0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2B91DF2-1750-4441-AB2C-F2E51FE3FC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BC42CE4-FAE6-4713-B9A2-0C6D789136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293DB3-E155-4742-878F-F92B1F7739E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933E9F0-787E-40E5-B3DB-889721DA49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ABE7F73-9279-45A0-B004-1E8AA5261D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A7D2A9-7BC7-4AE4-AC8C-E762928B5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77E8A79-89A3-4EEF-BA49-65D9EDCFB8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0793617-F41C-42F2-B1AF-35D73613907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C4AEAB20-97D1-40F8-B1FF-1FD4D3DC05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99592" y="3717032"/>
            <a:ext cx="7772400" cy="1975104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800" dirty="0" smtClean="0">
                <a:solidFill>
                  <a:schemeClr val="tx2">
                    <a:satMod val="200000"/>
                  </a:schemeClr>
                </a:solidFill>
                <a:ea typeface="+mj-ea"/>
              </a:rPr>
              <a:t>PRODI </a:t>
            </a:r>
            <a:r>
              <a:rPr lang="en-US" sz="4800" dirty="0" smtClean="0">
                <a:solidFill>
                  <a:schemeClr val="tx2">
                    <a:satMod val="200000"/>
                  </a:schemeClr>
                </a:solidFill>
              </a:rPr>
              <a:t>ADMINKES</a:t>
            </a:r>
            <a:br>
              <a:rPr lang="en-US" sz="48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4800" dirty="0" smtClean="0">
                <a:solidFill>
                  <a:schemeClr val="tx2">
                    <a:satMod val="200000"/>
                  </a:schemeClr>
                </a:solidFill>
              </a:rPr>
              <a:t>ITKES MUH SIDRAP</a:t>
            </a:r>
            <a:endParaRPr lang="en-US" sz="4800" dirty="0">
              <a:solidFill>
                <a:schemeClr val="tx2">
                  <a:satMod val="200000"/>
                </a:schemeClr>
              </a:solidFill>
              <a:ea typeface="+mj-ea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99592" y="476672"/>
            <a:ext cx="7772400" cy="1975104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2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4800" smtClean="0">
                <a:solidFill>
                  <a:schemeClr val="tx2">
                    <a:satMod val="200000"/>
                  </a:schemeClr>
                </a:solidFill>
              </a:rPr>
              <a:t>Sistem Informasi Kesehatan</a:t>
            </a:r>
            <a:endParaRPr lang="en-US" sz="4800" dirty="0">
              <a:solidFill>
                <a:schemeClr val="tx2">
                  <a:satMod val="20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satMod val="200000"/>
                  </a:schemeClr>
                </a:solidFill>
                <a:ea typeface="+mj-ea"/>
              </a:rPr>
              <a:t>Definisi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u="sng" dirty="0" err="1" smtClean="0"/>
              <a:t>Sistem</a:t>
            </a:r>
            <a:r>
              <a:rPr lang="en-US" dirty="0" smtClean="0"/>
              <a:t> 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(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Mesin</a:t>
            </a:r>
            <a:r>
              <a:rPr lang="en-US" dirty="0" smtClean="0"/>
              <a:t> </a:t>
            </a:r>
            <a:r>
              <a:rPr lang="en-US" dirty="0" err="1" smtClean="0"/>
              <a:t>dn</a:t>
            </a:r>
            <a:r>
              <a:rPr lang="en-US" dirty="0" smtClean="0"/>
              <a:t> Lain) 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.</a:t>
            </a: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b="1" u="sng" dirty="0" err="1" smtClean="0"/>
              <a:t>Sistem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Informasi</a:t>
            </a:r>
            <a:r>
              <a:rPr lang="en-US" dirty="0" smtClean="0"/>
              <a:t> 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err="1" smtClean="0"/>
              <a:t>Sekumpulan</a:t>
            </a:r>
            <a:r>
              <a:rPr lang="en-US" dirty="0" smtClean="0"/>
              <a:t> </a:t>
            </a:r>
            <a:r>
              <a:rPr lang="en-US" dirty="0" err="1" smtClean="0"/>
              <a:t>komponen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dn</a:t>
            </a:r>
            <a:r>
              <a:rPr lang="en-US" dirty="0"/>
              <a:t> Lain) </a:t>
            </a:r>
            <a:r>
              <a:rPr lang="en-US" dirty="0" smtClean="0"/>
              <a:t>yang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, data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fakta</a:t>
            </a:r>
            <a:r>
              <a:rPr lang="en-US" dirty="0"/>
              <a:t>.</a:t>
            </a:r>
            <a:endParaRPr lang="en-US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dirty="0" err="1" smtClean="0">
                <a:ea typeface="+mj-ea"/>
              </a:rPr>
              <a:t>Definisi</a:t>
            </a:r>
            <a:endParaRPr lang="en-US" dirty="0"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err="1" smtClean="0">
                <a:ea typeface="+mn-ea"/>
              </a:rPr>
              <a:t>Sistem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Informasi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Kesehatan</a:t>
            </a:r>
            <a:endParaRPr lang="en-US" dirty="0" smtClean="0">
              <a:ea typeface="+mn-ea"/>
            </a:endParaRPr>
          </a:p>
          <a:p>
            <a:pPr marL="85725" indent="-17463">
              <a:buNone/>
              <a:defRPr/>
            </a:pPr>
            <a:r>
              <a:rPr lang="en-US" dirty="0" err="1" smtClean="0">
                <a:ea typeface="+mn-ea"/>
              </a:rPr>
              <a:t>Sekumpulan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komponen</a:t>
            </a:r>
            <a:r>
              <a:rPr lang="en-US" dirty="0" smtClean="0">
                <a:ea typeface="+mn-ea"/>
              </a:rPr>
              <a:t> </a:t>
            </a:r>
            <a:r>
              <a:rPr lang="en-US" dirty="0" smtClean="0"/>
              <a:t>(</a:t>
            </a:r>
            <a:r>
              <a:rPr lang="en-US" dirty="0" err="1"/>
              <a:t>Manusia</a:t>
            </a:r>
            <a:r>
              <a:rPr lang="en-US" dirty="0"/>
              <a:t>,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dn</a:t>
            </a:r>
            <a:r>
              <a:rPr lang="en-US" dirty="0"/>
              <a:t> Lain</a:t>
            </a:r>
            <a:r>
              <a:rPr lang="en-US" dirty="0" smtClean="0"/>
              <a:t>)</a:t>
            </a:r>
            <a:r>
              <a:rPr lang="en-US" dirty="0" smtClean="0">
                <a:ea typeface="+mn-ea"/>
              </a:rPr>
              <a:t> yang </a:t>
            </a:r>
            <a:r>
              <a:rPr lang="en-US" dirty="0" err="1" smtClean="0">
                <a:ea typeface="+mn-ea"/>
              </a:rPr>
              <a:t>bekerja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sama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menghasilkan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informasi</a:t>
            </a:r>
            <a:r>
              <a:rPr lang="en-US" dirty="0" smtClean="0">
                <a:ea typeface="+mn-ea"/>
              </a:rPr>
              <a:t> (</a:t>
            </a:r>
            <a:r>
              <a:rPr lang="en-US" dirty="0" err="1" smtClean="0">
                <a:ea typeface="+mn-ea"/>
              </a:rPr>
              <a:t>fakta</a:t>
            </a:r>
            <a:r>
              <a:rPr lang="en-US" dirty="0" smtClean="0">
                <a:ea typeface="+mn-ea"/>
              </a:rPr>
              <a:t>/data) </a:t>
            </a:r>
            <a:r>
              <a:rPr lang="en-US" dirty="0" err="1" smtClean="0">
                <a:ea typeface="+mn-ea"/>
              </a:rPr>
              <a:t>untuk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mencapai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tujuan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yaitu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meningkatkan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manajemen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pelayanan</a:t>
            </a:r>
            <a:r>
              <a:rPr lang="en-US" dirty="0" smtClean="0">
                <a:ea typeface="+mn-ea"/>
              </a:rPr>
              <a:t> </a:t>
            </a:r>
            <a:r>
              <a:rPr lang="en-US" dirty="0" err="1" smtClean="0">
                <a:ea typeface="+mn-ea"/>
              </a:rPr>
              <a:t>kesehatan</a:t>
            </a:r>
            <a:endParaRPr lang="en-US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>
                <a:solidFill>
                  <a:schemeClr val="tx2">
                    <a:satMod val="200000"/>
                  </a:schemeClr>
                </a:solidFill>
                <a:ea typeface="+mj-ea"/>
              </a:rPr>
              <a:t>Sistem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  <a:ea typeface="+mj-ea"/>
              </a:rPr>
              <a:t> </a:t>
            </a:r>
            <a:r>
              <a:rPr lang="en-US" dirty="0" err="1">
                <a:solidFill>
                  <a:schemeClr val="tx2">
                    <a:satMod val="200000"/>
                  </a:schemeClr>
                </a:solidFill>
                <a:ea typeface="+mj-ea"/>
              </a:rPr>
              <a:t>Informasi</a:t>
            </a:r>
            <a:r>
              <a:rPr lang="en-US" dirty="0">
                <a:solidFill>
                  <a:schemeClr val="tx2">
                    <a:satMod val="200000"/>
                  </a:schemeClr>
                </a:solidFill>
                <a:ea typeface="+mj-ea"/>
              </a:rPr>
              <a:t> </a:t>
            </a:r>
            <a:r>
              <a:rPr lang="en-US" dirty="0" err="1">
                <a:solidFill>
                  <a:schemeClr val="tx2">
                    <a:satMod val="200000"/>
                  </a:schemeClr>
                </a:solidFill>
                <a:ea typeface="+mj-ea"/>
              </a:rPr>
              <a:t>Kesehatan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</a:endParaRPr>
          </a:p>
        </p:txBody>
      </p:sp>
      <p:sp>
        <p:nvSpPr>
          <p:cNvPr id="5683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sz="2800" b="1" u="sng" dirty="0" err="1">
                <a:ea typeface="+mn-ea"/>
              </a:rPr>
              <a:t>Tujuan</a:t>
            </a:r>
            <a:r>
              <a:rPr lang="en-US" sz="2800" dirty="0">
                <a:ea typeface="+mn-ea"/>
              </a:rPr>
              <a:t> :</a:t>
            </a:r>
          </a:p>
          <a:p>
            <a:pPr marL="542925" indent="-542925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err="1">
                <a:ea typeface="+mn-ea"/>
              </a:rPr>
              <a:t>Meningkatkan</a:t>
            </a:r>
            <a:r>
              <a:rPr lang="en-US" sz="2800" dirty="0">
                <a:ea typeface="+mn-ea"/>
              </a:rPr>
              <a:t> </a:t>
            </a:r>
            <a:r>
              <a:rPr lang="en-US" sz="2800" dirty="0" err="1">
                <a:ea typeface="+mn-ea"/>
              </a:rPr>
              <a:t>manajemen</a:t>
            </a:r>
            <a:r>
              <a:rPr lang="en-US" sz="2800" dirty="0">
                <a:ea typeface="+mn-ea"/>
              </a:rPr>
              <a:t> </a:t>
            </a:r>
            <a:r>
              <a:rPr lang="en-US" sz="2800" dirty="0" err="1">
                <a:ea typeface="+mn-ea"/>
              </a:rPr>
              <a:t>pelayanan</a:t>
            </a:r>
            <a:r>
              <a:rPr lang="en-US" sz="2800" dirty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kesehatan</a:t>
            </a:r>
            <a:endParaRPr lang="en-US" sz="2800" dirty="0" smtClean="0">
              <a:ea typeface="+mn-ea"/>
            </a:endParaRPr>
          </a:p>
          <a:p>
            <a:pPr marL="542925" indent="-542925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err="1" smtClean="0">
                <a:ea typeface="+mn-ea"/>
              </a:rPr>
              <a:t>Mengetahui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tingkat</a:t>
            </a:r>
            <a:r>
              <a:rPr lang="en-US" sz="2800" dirty="0" smtClean="0">
                <a:ea typeface="+mn-ea"/>
              </a:rPr>
              <a:t> status </a:t>
            </a:r>
            <a:r>
              <a:rPr lang="en-US" sz="2800" dirty="0" err="1" smtClean="0">
                <a:ea typeface="+mn-ea"/>
              </a:rPr>
              <a:t>kesehatan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masyarakat</a:t>
            </a:r>
            <a:endParaRPr lang="en-US" sz="2800" dirty="0" smtClean="0">
              <a:ea typeface="+mn-ea"/>
            </a:endParaRPr>
          </a:p>
          <a:p>
            <a:pPr marL="542925" indent="-542925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err="1" smtClean="0">
                <a:ea typeface="+mn-ea"/>
              </a:rPr>
              <a:t>Sebagai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dasar</a:t>
            </a:r>
            <a:r>
              <a:rPr lang="en-US" sz="2800" dirty="0" smtClean="0">
                <a:ea typeface="+mn-ea"/>
              </a:rPr>
              <a:t> evidence based </a:t>
            </a:r>
            <a:r>
              <a:rPr lang="en-US" sz="2800" dirty="0" err="1" smtClean="0">
                <a:ea typeface="+mn-ea"/>
              </a:rPr>
              <a:t>bagi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sistem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kesehatan</a:t>
            </a:r>
            <a:endParaRPr lang="en-US" sz="2800" dirty="0" smtClean="0">
              <a:ea typeface="+mn-ea"/>
            </a:endParaRPr>
          </a:p>
          <a:p>
            <a:pPr marL="542925" indent="-542925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US" sz="2800" dirty="0" err="1" smtClean="0">
                <a:ea typeface="+mn-ea"/>
              </a:rPr>
              <a:t>Sebagai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dasar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dalam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proses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pengambilan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keputusan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dalam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manajemen</a:t>
            </a:r>
            <a:r>
              <a:rPr lang="en-US" sz="2800" dirty="0" smtClean="0">
                <a:ea typeface="+mn-ea"/>
              </a:rPr>
              <a:t> </a:t>
            </a:r>
            <a:r>
              <a:rPr lang="en-US" sz="2800" dirty="0" err="1" smtClean="0">
                <a:ea typeface="+mn-ea"/>
              </a:rPr>
              <a:t>kesehatan</a:t>
            </a:r>
            <a:endParaRPr lang="en-US" sz="2800" dirty="0">
              <a:ea typeface="+mn-ea"/>
            </a:endParaRPr>
          </a:p>
          <a:p>
            <a:pPr marL="0" indent="0" eaLnBrk="1" fontAlgn="auto" hangingPunct="1">
              <a:spcAft>
                <a:spcPts val="0"/>
              </a:spcAft>
              <a:buFontTx/>
              <a:buNone/>
              <a:defRPr/>
            </a:pPr>
            <a:endParaRPr lang="en-US" sz="1600" dirty="0"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8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68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68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68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ea typeface="+mj-ea"/>
              </a:rPr>
              <a:t>Dalam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ea typeface="+mj-ea"/>
              </a:rPr>
              <a:t>visi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ea typeface="+mj-ea"/>
              </a:rPr>
              <a:t>misi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ea typeface="+mj-ea"/>
              </a:rPr>
              <a:t>Departemen</a:t>
            </a:r>
            <a:r>
              <a:rPr lang="en-US" dirty="0" smtClean="0">
                <a:solidFill>
                  <a:schemeClr val="tx2">
                    <a:satMod val="200000"/>
                  </a:schemeClr>
                </a:solidFill>
                <a:ea typeface="+mj-ea"/>
              </a:rPr>
              <a:t> </a:t>
            </a:r>
            <a:r>
              <a:rPr lang="en-US" dirty="0" err="1" smtClean="0">
                <a:solidFill>
                  <a:schemeClr val="tx2">
                    <a:satMod val="200000"/>
                  </a:schemeClr>
                </a:solidFill>
                <a:ea typeface="+mj-ea"/>
              </a:rPr>
              <a:t>Kesehatan</a:t>
            </a:r>
            <a:endParaRPr lang="en-US" dirty="0">
              <a:solidFill>
                <a:schemeClr val="tx2">
                  <a:satMod val="200000"/>
                </a:schemeClr>
              </a:solidFill>
              <a:ea typeface="+mj-ea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071688"/>
            <a:ext cx="7772400" cy="3786187"/>
          </a:xfrm>
        </p:spPr>
        <p:txBody>
          <a:bodyPr/>
          <a:lstStyle/>
          <a:p>
            <a:pPr eaLnBrk="1" hangingPunct="1"/>
            <a:r>
              <a:rPr lang="en-US" smtClean="0"/>
              <a:t>Meningkatkan surveilans, monitoring dan sistem informasi kesehatan</a:t>
            </a:r>
          </a:p>
          <a:p>
            <a:pPr eaLnBrk="1" hangingPunct="1"/>
            <a:r>
              <a:rPr lang="en-US" smtClean="0"/>
              <a:t>Berfungsinya evidence based dalam seluruh sistem informasi kesehatan di Indonesia</a:t>
            </a:r>
          </a:p>
          <a:p>
            <a:pPr eaLnBrk="1" hangingPunct="1"/>
            <a:r>
              <a:rPr lang="en-US" smtClean="0"/>
              <a:t>Meningkatkan derajat kesehatan masyarakat Indonesia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2997200"/>
            <a:ext cx="7772400" cy="914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sz="6000" dirty="0" smtClean="0">
                <a:ea typeface="ＭＳ Ｐゴシック" charset="0"/>
              </a:rPr>
              <a:t>TERIMA KASIH</a:t>
            </a:r>
            <a:endParaRPr lang="en-US" sz="6000" dirty="0"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1222</TotalTime>
  <Words>134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Civic</vt:lpstr>
      <vt:lpstr>PRODI ADMINKES ITKES MUH SIDRAP</vt:lpstr>
      <vt:lpstr>Definisi</vt:lpstr>
      <vt:lpstr>Definisi</vt:lpstr>
      <vt:lpstr>Sistem Informasi Kesehatan</vt:lpstr>
      <vt:lpstr>Dalam visi misi Departemen Kesehatan</vt:lpstr>
      <vt:lpstr>TERIMA KASIH</vt:lpstr>
    </vt:vector>
  </TitlesOfParts>
  <Company>FKM UNAIR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 Informasi Kesehatan</dc:title>
  <dc:creator>Biostatistika dan Kependudukan</dc:creator>
  <cp:lastModifiedBy>windows</cp:lastModifiedBy>
  <cp:revision>29</cp:revision>
  <cp:lastPrinted>1601-01-01T00:00:00Z</cp:lastPrinted>
  <dcterms:created xsi:type="dcterms:W3CDTF">2002-01-01T08:13:04Z</dcterms:created>
  <dcterms:modified xsi:type="dcterms:W3CDTF">2022-03-15T04:12:26Z</dcterms:modified>
</cp:coreProperties>
</file>