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A1F8D-E1BC-4696-ACF1-2501A1BC94B0}" type="doc">
      <dgm:prSet loTypeId="urn:microsoft.com/office/officeart/2005/8/layout/chevron2" loCatId="list" qsTypeId="urn:microsoft.com/office/officeart/2005/8/quickstyle/simple3" qsCatId="simple" csTypeId="urn:microsoft.com/office/officeart/2005/8/colors/colorful2" csCatId="colorful" phldr="1"/>
      <dgm:spPr/>
      <dgm:t>
        <a:bodyPr/>
        <a:lstStyle/>
        <a:p>
          <a:endParaRPr lang="en-US"/>
        </a:p>
      </dgm:t>
    </dgm:pt>
    <dgm:pt modelId="{B9C2BAF3-1CB7-4DDD-8744-F9307D0DF833}">
      <dgm:prSet phldrT="[Text]" custT="1"/>
      <dgm:spPr/>
      <dgm:t>
        <a:bodyPr/>
        <a:lstStyle/>
        <a:p>
          <a:r>
            <a:rPr lang="id-ID" sz="1800" b="1" dirty="0" smtClean="0">
              <a:latin typeface="Times New Roman" pitchFamily="18" charset="0"/>
              <a:cs typeface="Times New Roman" pitchFamily="18" charset="0"/>
            </a:rPr>
            <a:t>Perubahan psikologis pada kala 1</a:t>
          </a:r>
          <a:endParaRPr lang="en-US" sz="1800" b="1" dirty="0">
            <a:latin typeface="Times New Roman" pitchFamily="18" charset="0"/>
            <a:cs typeface="Times New Roman" pitchFamily="18" charset="0"/>
          </a:endParaRPr>
        </a:p>
      </dgm:t>
    </dgm:pt>
    <dgm:pt modelId="{729D6884-BCA4-4E94-ADA1-D522A54407CD}" type="parTrans" cxnId="{CEC2EE82-40AD-40F2-B8E8-021845EFCACF}">
      <dgm:prSet/>
      <dgm:spPr/>
      <dgm:t>
        <a:bodyPr/>
        <a:lstStyle/>
        <a:p>
          <a:endParaRPr lang="en-US" sz="1800"/>
        </a:p>
      </dgm:t>
    </dgm:pt>
    <dgm:pt modelId="{09F52BC6-26A9-4A60-8EDB-41F9A77D7D22}" type="sibTrans" cxnId="{CEC2EE82-40AD-40F2-B8E8-021845EFCACF}">
      <dgm:prSet/>
      <dgm:spPr/>
      <dgm:t>
        <a:bodyPr/>
        <a:lstStyle/>
        <a:p>
          <a:endParaRPr lang="en-US" sz="1800"/>
        </a:p>
      </dgm:t>
    </dgm:pt>
    <dgm:pt modelId="{1B2329F5-6EDF-46A2-9FC0-83B4E42EBDDB}">
      <dgm:prSet phldrT="[Text]" custT="1"/>
      <dgm:spPr/>
      <dgm:t>
        <a:bodyPr/>
        <a:lstStyle/>
        <a:p>
          <a:r>
            <a:rPr lang="id-ID" sz="1800" dirty="0" smtClean="0">
              <a:latin typeface="Times New Roman" pitchFamily="18" charset="0"/>
              <a:cs typeface="Times New Roman" pitchFamily="18" charset="0"/>
            </a:rPr>
            <a:t>Perasaan tidak enak.</a:t>
          </a:r>
          <a:endParaRPr lang="en-US" sz="1800" dirty="0">
            <a:latin typeface="Times New Roman" pitchFamily="18" charset="0"/>
            <a:cs typeface="Times New Roman" pitchFamily="18" charset="0"/>
          </a:endParaRPr>
        </a:p>
      </dgm:t>
    </dgm:pt>
    <dgm:pt modelId="{744D9130-4D07-46FA-8EC0-87DF85C5B50A}" type="parTrans" cxnId="{06DD6800-7BB4-4E5C-9AE5-71EF08CF9C85}">
      <dgm:prSet/>
      <dgm:spPr/>
      <dgm:t>
        <a:bodyPr/>
        <a:lstStyle/>
        <a:p>
          <a:endParaRPr lang="en-US" sz="1800"/>
        </a:p>
      </dgm:t>
    </dgm:pt>
    <dgm:pt modelId="{621E199C-F6B5-4D32-BDB6-ABF7E9D248C9}" type="sibTrans" cxnId="{06DD6800-7BB4-4E5C-9AE5-71EF08CF9C85}">
      <dgm:prSet/>
      <dgm:spPr/>
      <dgm:t>
        <a:bodyPr/>
        <a:lstStyle/>
        <a:p>
          <a:endParaRPr lang="en-US" sz="1800"/>
        </a:p>
      </dgm:t>
    </dgm:pt>
    <dgm:pt modelId="{DF0D55D5-C3B1-427D-B8AF-6546A8122B9D}">
      <dgm:prSet phldrT="[Text]" custT="1"/>
      <dgm:spPr/>
      <dgm:t>
        <a:bodyPr/>
        <a:lstStyle/>
        <a:p>
          <a:r>
            <a:rPr lang="id-ID" sz="1800" b="1" dirty="0" smtClean="0">
              <a:latin typeface="Times New Roman" pitchFamily="18" charset="0"/>
              <a:cs typeface="Times New Roman" pitchFamily="18" charset="0"/>
            </a:rPr>
            <a:t>Gangguan Psikologis pada Kala II</a:t>
          </a:r>
          <a:endParaRPr lang="en-US" sz="1800" dirty="0">
            <a:latin typeface="Times New Roman" pitchFamily="18" charset="0"/>
            <a:cs typeface="Times New Roman" pitchFamily="18" charset="0"/>
          </a:endParaRPr>
        </a:p>
      </dgm:t>
    </dgm:pt>
    <dgm:pt modelId="{729BA30B-3908-4749-B766-8EB528CAC0E6}" type="parTrans" cxnId="{B2D51A76-09AC-44AD-9CF0-7172CA39EC8E}">
      <dgm:prSet/>
      <dgm:spPr/>
      <dgm:t>
        <a:bodyPr/>
        <a:lstStyle/>
        <a:p>
          <a:endParaRPr lang="en-US" sz="1800"/>
        </a:p>
      </dgm:t>
    </dgm:pt>
    <dgm:pt modelId="{205C6C2B-70BF-47D5-85E4-03ADBCF0632F}" type="sibTrans" cxnId="{B2D51A76-09AC-44AD-9CF0-7172CA39EC8E}">
      <dgm:prSet/>
      <dgm:spPr/>
      <dgm:t>
        <a:bodyPr/>
        <a:lstStyle/>
        <a:p>
          <a:endParaRPr lang="en-US" sz="1800"/>
        </a:p>
      </dgm:t>
    </dgm:pt>
    <dgm:pt modelId="{33584760-B26D-420C-A625-6E53C594B903}">
      <dgm:prSet phldrT="[Text]" custT="1"/>
      <dgm:spPr/>
      <dgm:t>
        <a:bodyPr/>
        <a:lstStyle/>
        <a:p>
          <a:r>
            <a:rPr lang="id-ID" sz="1800" dirty="0" smtClean="0">
              <a:latin typeface="Times New Roman" pitchFamily="18" charset="0"/>
              <a:cs typeface="Times New Roman" pitchFamily="18" charset="0"/>
            </a:rPr>
            <a:t>Cemas dan takut kalau terjadi bahaya </a:t>
          </a:r>
          <a:endParaRPr lang="en-US" sz="1800" dirty="0">
            <a:latin typeface="Times New Roman" pitchFamily="18" charset="0"/>
            <a:cs typeface="Times New Roman" pitchFamily="18" charset="0"/>
          </a:endParaRPr>
        </a:p>
      </dgm:t>
    </dgm:pt>
    <dgm:pt modelId="{A3961C62-8C56-49C9-BCA5-A07F57ED6639}" type="parTrans" cxnId="{CF3AA686-8852-417B-B641-85EFAEEB555A}">
      <dgm:prSet/>
      <dgm:spPr/>
      <dgm:t>
        <a:bodyPr/>
        <a:lstStyle/>
        <a:p>
          <a:endParaRPr lang="en-US" sz="1800"/>
        </a:p>
      </dgm:t>
    </dgm:pt>
    <dgm:pt modelId="{AC4C3DBF-22EE-4102-AF91-7CA36B519225}" type="sibTrans" cxnId="{CF3AA686-8852-417B-B641-85EFAEEB555A}">
      <dgm:prSet/>
      <dgm:spPr/>
      <dgm:t>
        <a:bodyPr/>
        <a:lstStyle/>
        <a:p>
          <a:endParaRPr lang="en-US" sz="1800"/>
        </a:p>
      </dgm:t>
    </dgm:pt>
    <dgm:pt modelId="{202C6D01-374E-47A2-A859-57901167030C}">
      <dgm:prSet phldrT="[Text]" custT="1"/>
      <dgm:spPr/>
      <dgm:t>
        <a:bodyPr/>
        <a:lstStyle/>
        <a:p>
          <a:r>
            <a:rPr lang="id-ID" sz="1800" dirty="0" smtClean="0">
              <a:latin typeface="Times New Roman" pitchFamily="18" charset="0"/>
              <a:cs typeface="Times New Roman" pitchFamily="18" charset="0"/>
            </a:rPr>
            <a:t>Cemas dan takut karena pengalaman yang lalu.</a:t>
          </a:r>
          <a:endParaRPr lang="en-US" sz="1800" dirty="0">
            <a:latin typeface="Times New Roman" pitchFamily="18" charset="0"/>
            <a:cs typeface="Times New Roman" pitchFamily="18" charset="0"/>
          </a:endParaRPr>
        </a:p>
      </dgm:t>
    </dgm:pt>
    <dgm:pt modelId="{B93E9B8F-7166-48DC-BA30-8D6BB9E7F5DC}" type="parTrans" cxnId="{743D3FEB-3EDD-4C91-8746-E384E3CC300D}">
      <dgm:prSet/>
      <dgm:spPr/>
      <dgm:t>
        <a:bodyPr/>
        <a:lstStyle/>
        <a:p>
          <a:endParaRPr lang="en-US" sz="1800"/>
        </a:p>
      </dgm:t>
    </dgm:pt>
    <dgm:pt modelId="{80B1A846-3530-48B9-A0F4-2B9F45318360}" type="sibTrans" cxnId="{743D3FEB-3EDD-4C91-8746-E384E3CC300D}">
      <dgm:prSet/>
      <dgm:spPr/>
      <dgm:t>
        <a:bodyPr/>
        <a:lstStyle/>
        <a:p>
          <a:endParaRPr lang="en-US" sz="1800"/>
        </a:p>
      </dgm:t>
    </dgm:pt>
    <dgm:pt modelId="{61948731-CF53-40BA-BC57-2D41A88D7CE6}">
      <dgm:prSet custT="1"/>
      <dgm:spPr/>
      <dgm:t>
        <a:bodyPr/>
        <a:lstStyle/>
        <a:p>
          <a:r>
            <a:rPr lang="id-ID" sz="1800" smtClean="0">
              <a:latin typeface="Times New Roman" pitchFamily="18" charset="0"/>
              <a:cs typeface="Times New Roman" pitchFamily="18" charset="0"/>
            </a:rPr>
            <a:t>Takut dan ragu-ragu akan persalinan yang di hadapi.</a:t>
          </a:r>
          <a:endParaRPr lang="en-US" sz="1800">
            <a:latin typeface="Times New Roman" pitchFamily="18" charset="0"/>
            <a:cs typeface="Times New Roman" pitchFamily="18" charset="0"/>
          </a:endParaRPr>
        </a:p>
      </dgm:t>
    </dgm:pt>
    <dgm:pt modelId="{EB687717-6F87-434B-97E8-4C1EB7733572}" type="parTrans" cxnId="{D4F6B0E2-DD37-4DB8-ACA1-4A1041D35EAE}">
      <dgm:prSet/>
      <dgm:spPr/>
      <dgm:t>
        <a:bodyPr/>
        <a:lstStyle/>
        <a:p>
          <a:endParaRPr lang="en-US" sz="1800"/>
        </a:p>
      </dgm:t>
    </dgm:pt>
    <dgm:pt modelId="{3E163664-2502-4F88-B285-1B924BBF871E}" type="sibTrans" cxnId="{D4F6B0E2-DD37-4DB8-ACA1-4A1041D35EAE}">
      <dgm:prSet/>
      <dgm:spPr/>
      <dgm:t>
        <a:bodyPr/>
        <a:lstStyle/>
        <a:p>
          <a:endParaRPr lang="en-US" sz="1800"/>
        </a:p>
      </dgm:t>
    </dgm:pt>
    <dgm:pt modelId="{1AFD7D3F-A3B9-439B-9F5E-E9D55518BD1E}">
      <dgm:prSet custT="1"/>
      <dgm:spPr/>
      <dgm:t>
        <a:bodyPr/>
        <a:lstStyle/>
        <a:p>
          <a:r>
            <a:rPr lang="en-US" sz="1800" smtClean="0">
              <a:latin typeface="Times New Roman" pitchFamily="18" charset="0"/>
              <a:cs typeface="Times New Roman" pitchFamily="18" charset="0"/>
            </a:rPr>
            <a:t>I</a:t>
          </a:r>
          <a:r>
            <a:rPr lang="id-ID" sz="1800" smtClean="0">
              <a:latin typeface="Times New Roman" pitchFamily="18" charset="0"/>
              <a:cs typeface="Times New Roman" pitchFamily="18" charset="0"/>
            </a:rPr>
            <a:t>bu dalam menghadapi persalinan sering memikirkan antara lain</a:t>
          </a:r>
          <a:r>
            <a:rPr lang="id-ID" sz="1800" b="1" i="1" smtClean="0">
              <a:latin typeface="Times New Roman" pitchFamily="18" charset="0"/>
              <a:cs typeface="Times New Roman" pitchFamily="18" charset="0"/>
            </a:rPr>
            <a:t>  </a:t>
          </a:r>
          <a:r>
            <a:rPr lang="id-ID" sz="1800" smtClean="0">
              <a:latin typeface="Times New Roman" pitchFamily="18" charset="0"/>
              <a:cs typeface="Times New Roman" pitchFamily="18" charset="0"/>
            </a:rPr>
            <a:t>apakah persalinan berjalan normal </a:t>
          </a:r>
          <a:endParaRPr lang="en-US" sz="1800">
            <a:latin typeface="Times New Roman" pitchFamily="18" charset="0"/>
            <a:cs typeface="Times New Roman" pitchFamily="18" charset="0"/>
          </a:endParaRPr>
        </a:p>
      </dgm:t>
    </dgm:pt>
    <dgm:pt modelId="{5741776E-2FC3-4AE0-9C63-7C8502829779}" type="parTrans" cxnId="{69F8945D-A5D0-42EA-B1CD-856884C7DA05}">
      <dgm:prSet/>
      <dgm:spPr/>
      <dgm:t>
        <a:bodyPr/>
        <a:lstStyle/>
        <a:p>
          <a:endParaRPr lang="en-US" sz="1800"/>
        </a:p>
      </dgm:t>
    </dgm:pt>
    <dgm:pt modelId="{9B4B78AA-EE16-413B-B65B-C0A716B82FA5}" type="sibTrans" cxnId="{69F8945D-A5D0-42EA-B1CD-856884C7DA05}">
      <dgm:prSet/>
      <dgm:spPr/>
      <dgm:t>
        <a:bodyPr/>
        <a:lstStyle/>
        <a:p>
          <a:endParaRPr lang="en-US" sz="1800"/>
        </a:p>
      </dgm:t>
    </dgm:pt>
    <dgm:pt modelId="{16D7E3A7-7142-4F01-9391-2C3B7251BBCD}">
      <dgm:prSet custT="1"/>
      <dgm:spPr/>
      <dgm:t>
        <a:bodyPr/>
        <a:lstStyle/>
        <a:p>
          <a:r>
            <a:rPr lang="id-ID" sz="1800" dirty="0" smtClean="0">
              <a:latin typeface="Times New Roman" pitchFamily="18" charset="0"/>
              <a:cs typeface="Times New Roman" pitchFamily="18" charset="0"/>
            </a:rPr>
            <a:t>Menganggap persalinan sebagai cobaan.</a:t>
          </a:r>
          <a:endParaRPr lang="en-US" sz="1800" dirty="0">
            <a:latin typeface="Times New Roman" pitchFamily="18" charset="0"/>
            <a:cs typeface="Times New Roman" pitchFamily="18" charset="0"/>
          </a:endParaRPr>
        </a:p>
      </dgm:t>
    </dgm:pt>
    <dgm:pt modelId="{058108E8-2E75-4F4F-A175-85264AC9C350}" type="parTrans" cxnId="{AE4D9394-2A56-4A4F-A696-74BF94BF0C22}">
      <dgm:prSet/>
      <dgm:spPr/>
      <dgm:t>
        <a:bodyPr/>
        <a:lstStyle/>
        <a:p>
          <a:endParaRPr lang="en-US" sz="1800"/>
        </a:p>
      </dgm:t>
    </dgm:pt>
    <dgm:pt modelId="{114596FA-F305-476C-9741-AC30572FE382}" type="sibTrans" cxnId="{AE4D9394-2A56-4A4F-A696-74BF94BF0C22}">
      <dgm:prSet/>
      <dgm:spPr/>
      <dgm:t>
        <a:bodyPr/>
        <a:lstStyle/>
        <a:p>
          <a:endParaRPr lang="en-US" sz="1800"/>
        </a:p>
      </dgm:t>
    </dgm:pt>
    <dgm:pt modelId="{8BB31FAE-F50D-4060-9C1A-1E98997D7861}">
      <dgm:prSet custT="1"/>
      <dgm:spPr/>
      <dgm:t>
        <a:bodyPr/>
        <a:lstStyle/>
        <a:p>
          <a:r>
            <a:rPr lang="id-ID" sz="1800" dirty="0" smtClean="0">
              <a:latin typeface="Times New Roman" pitchFamily="18" charset="0"/>
              <a:cs typeface="Times New Roman" pitchFamily="18" charset="0"/>
            </a:rPr>
            <a:t>Apakah penolong persalinan dapat sabar dan bijaksana dalam menolong.</a:t>
          </a:r>
          <a:endParaRPr lang="en-US" sz="1800" dirty="0">
            <a:latin typeface="Times New Roman" pitchFamily="18" charset="0"/>
            <a:cs typeface="Times New Roman" pitchFamily="18" charset="0"/>
          </a:endParaRPr>
        </a:p>
      </dgm:t>
    </dgm:pt>
    <dgm:pt modelId="{199D323C-CAA8-48F6-A69F-D8FB1CA672F9}" type="parTrans" cxnId="{58489CCF-AC53-4CCA-90A4-FD3CC06EFB2F}">
      <dgm:prSet/>
      <dgm:spPr/>
      <dgm:t>
        <a:bodyPr/>
        <a:lstStyle/>
        <a:p>
          <a:endParaRPr lang="en-US" sz="1800"/>
        </a:p>
      </dgm:t>
    </dgm:pt>
    <dgm:pt modelId="{8A020E29-7C5D-4C75-A5DC-D5A5891FDBC4}" type="sibTrans" cxnId="{58489CCF-AC53-4CCA-90A4-FD3CC06EFB2F}">
      <dgm:prSet/>
      <dgm:spPr/>
      <dgm:t>
        <a:bodyPr/>
        <a:lstStyle/>
        <a:p>
          <a:endParaRPr lang="en-US" sz="1800"/>
        </a:p>
      </dgm:t>
    </dgm:pt>
    <dgm:pt modelId="{1CDF5F4F-2A7B-4465-9F83-691888474634}">
      <dgm:prSet custT="1"/>
      <dgm:spPr/>
      <dgm:t>
        <a:bodyPr/>
        <a:lstStyle/>
        <a:p>
          <a:r>
            <a:rPr lang="id-ID" sz="1800" dirty="0" smtClean="0">
              <a:latin typeface="Times New Roman" pitchFamily="18" charset="0"/>
              <a:cs typeface="Times New Roman" pitchFamily="18" charset="0"/>
            </a:rPr>
            <a:t>Apakah bayi normal apa tidak.</a:t>
          </a:r>
          <a:endParaRPr lang="en-US" sz="1800" dirty="0">
            <a:latin typeface="Times New Roman" pitchFamily="18" charset="0"/>
            <a:cs typeface="Times New Roman" pitchFamily="18" charset="0"/>
          </a:endParaRPr>
        </a:p>
      </dgm:t>
    </dgm:pt>
    <dgm:pt modelId="{61BA332E-764F-40DE-B84F-D1100F1B5E5B}" type="parTrans" cxnId="{97E321D3-8F4A-43A2-A1AF-879FB717E940}">
      <dgm:prSet/>
      <dgm:spPr/>
      <dgm:t>
        <a:bodyPr/>
        <a:lstStyle/>
        <a:p>
          <a:endParaRPr lang="en-US" sz="1800"/>
        </a:p>
      </dgm:t>
    </dgm:pt>
    <dgm:pt modelId="{E84A7831-1AA6-4AA1-9C2A-DDF65DE497DD}" type="sibTrans" cxnId="{97E321D3-8F4A-43A2-A1AF-879FB717E940}">
      <dgm:prSet/>
      <dgm:spPr/>
      <dgm:t>
        <a:bodyPr/>
        <a:lstStyle/>
        <a:p>
          <a:endParaRPr lang="en-US" sz="1800"/>
        </a:p>
      </dgm:t>
    </dgm:pt>
    <dgm:pt modelId="{F66E6638-0798-47F4-A620-0CE833C773E8}">
      <dgm:prSet custT="1"/>
      <dgm:spPr/>
      <dgm:t>
        <a:bodyPr/>
        <a:lstStyle/>
        <a:p>
          <a:r>
            <a:rPr lang="id-ID" sz="1800" smtClean="0">
              <a:latin typeface="Times New Roman" pitchFamily="18" charset="0"/>
              <a:cs typeface="Times New Roman" pitchFamily="18" charset="0"/>
            </a:rPr>
            <a:t>Apakah ia sanggup merawat bayinya.</a:t>
          </a:r>
          <a:endParaRPr lang="en-US" sz="1800">
            <a:latin typeface="Times New Roman" pitchFamily="18" charset="0"/>
            <a:cs typeface="Times New Roman" pitchFamily="18" charset="0"/>
          </a:endParaRPr>
        </a:p>
      </dgm:t>
    </dgm:pt>
    <dgm:pt modelId="{852D1752-174C-4F52-AE8D-67F7060F40B6}" type="parTrans" cxnId="{5CB4999B-5A93-43D8-ACAF-EEA66AC2C9DC}">
      <dgm:prSet/>
      <dgm:spPr/>
      <dgm:t>
        <a:bodyPr/>
        <a:lstStyle/>
        <a:p>
          <a:endParaRPr lang="en-US" sz="1800"/>
        </a:p>
      </dgm:t>
    </dgm:pt>
    <dgm:pt modelId="{EC68BDB0-C5AC-4514-8050-B861E49BD25C}" type="sibTrans" cxnId="{5CB4999B-5A93-43D8-ACAF-EEA66AC2C9DC}">
      <dgm:prSet/>
      <dgm:spPr/>
      <dgm:t>
        <a:bodyPr/>
        <a:lstStyle/>
        <a:p>
          <a:endParaRPr lang="en-US" sz="1800"/>
        </a:p>
      </dgm:t>
    </dgm:pt>
    <dgm:pt modelId="{D616539F-85CF-470E-878F-216B3B3E3888}">
      <dgm:prSet custT="1"/>
      <dgm:spPr/>
      <dgm:t>
        <a:bodyPr/>
        <a:lstStyle/>
        <a:p>
          <a:r>
            <a:rPr lang="id-ID" sz="1800" dirty="0" smtClean="0">
              <a:latin typeface="Times New Roman" pitchFamily="18" charset="0"/>
              <a:cs typeface="Times New Roman" pitchFamily="18" charset="0"/>
            </a:rPr>
            <a:t>Ibu cemas.</a:t>
          </a:r>
          <a:endParaRPr lang="en-US" sz="1800" dirty="0">
            <a:latin typeface="Times New Roman" pitchFamily="18" charset="0"/>
            <a:cs typeface="Times New Roman" pitchFamily="18" charset="0"/>
          </a:endParaRPr>
        </a:p>
      </dgm:t>
    </dgm:pt>
    <dgm:pt modelId="{75205FF7-3981-41BB-91C0-3145D54D65D4}" type="parTrans" cxnId="{AB0C5081-648C-4806-BAED-5F198E1BC737}">
      <dgm:prSet/>
      <dgm:spPr/>
      <dgm:t>
        <a:bodyPr/>
        <a:lstStyle/>
        <a:p>
          <a:endParaRPr lang="en-US" sz="1800"/>
        </a:p>
      </dgm:t>
    </dgm:pt>
    <dgm:pt modelId="{F2C2E2A6-C3E6-4C4A-A831-0AABA583A916}" type="sibTrans" cxnId="{AB0C5081-648C-4806-BAED-5F198E1BC737}">
      <dgm:prSet/>
      <dgm:spPr/>
      <dgm:t>
        <a:bodyPr/>
        <a:lstStyle/>
        <a:p>
          <a:endParaRPr lang="en-US" sz="1800"/>
        </a:p>
      </dgm:t>
    </dgm:pt>
    <dgm:pt modelId="{2AFA035B-671D-4626-9BDD-A74ABAFF9FA2}">
      <dgm:prSet custT="1"/>
      <dgm:spPr/>
      <dgm:t>
        <a:bodyPr/>
        <a:lstStyle/>
        <a:p>
          <a:r>
            <a:rPr lang="id-ID" sz="1800" dirty="0" smtClean="0">
              <a:latin typeface="Times New Roman" pitchFamily="18" charset="0"/>
              <a:cs typeface="Times New Roman" pitchFamily="18" charset="0"/>
            </a:rPr>
            <a:t>Perubahan psikologis ibu pada fase pembukaan</a:t>
          </a:r>
          <a:endParaRPr lang="en-US" sz="1800" dirty="0">
            <a:latin typeface="Times New Roman" pitchFamily="18" charset="0"/>
            <a:cs typeface="Times New Roman" pitchFamily="18" charset="0"/>
          </a:endParaRPr>
        </a:p>
      </dgm:t>
    </dgm:pt>
    <dgm:pt modelId="{7F2F0C32-1470-4C10-8EF5-8DC86C051008}" type="parTrans" cxnId="{724CEAAB-9ADC-412C-842D-B6DE2AA62BF2}">
      <dgm:prSet/>
      <dgm:spPr/>
      <dgm:t>
        <a:bodyPr/>
        <a:lstStyle/>
        <a:p>
          <a:endParaRPr lang="en-US" sz="1800"/>
        </a:p>
      </dgm:t>
    </dgm:pt>
    <dgm:pt modelId="{8EF0FD36-7DDB-4357-A4AF-5BE0965E488D}" type="sibTrans" cxnId="{724CEAAB-9ADC-412C-842D-B6DE2AA62BF2}">
      <dgm:prSet/>
      <dgm:spPr/>
      <dgm:t>
        <a:bodyPr/>
        <a:lstStyle/>
        <a:p>
          <a:endParaRPr lang="en-US" sz="1800"/>
        </a:p>
      </dgm:t>
    </dgm:pt>
    <dgm:pt modelId="{8B295752-C198-48F9-8178-9354DA25A0B1}">
      <dgm:prSet custT="1"/>
      <dgm:spPr/>
      <dgm:t>
        <a:bodyPr/>
        <a:lstStyle/>
        <a:p>
          <a:r>
            <a:rPr lang="id-ID" sz="1800" dirty="0" smtClean="0">
              <a:latin typeface="Times New Roman" pitchFamily="18" charset="0"/>
              <a:cs typeface="Times New Roman" pitchFamily="18" charset="0"/>
            </a:rPr>
            <a:t>Takut tidak dapat memenuhi kebutuhan anaknya</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dgm:t>
    </dgm:pt>
    <dgm:pt modelId="{F124D8A3-0E43-42A3-9202-35342C458752}" type="parTrans" cxnId="{94E96933-D60F-4425-83B2-A1684641D321}">
      <dgm:prSet/>
      <dgm:spPr/>
      <dgm:t>
        <a:bodyPr/>
        <a:lstStyle/>
        <a:p>
          <a:endParaRPr lang="en-US" sz="1800"/>
        </a:p>
      </dgm:t>
    </dgm:pt>
    <dgm:pt modelId="{F0537834-486C-4CE7-926B-52B07A8411BD}" type="sibTrans" cxnId="{94E96933-D60F-4425-83B2-A1684641D321}">
      <dgm:prSet/>
      <dgm:spPr/>
      <dgm:t>
        <a:bodyPr/>
        <a:lstStyle/>
        <a:p>
          <a:endParaRPr lang="en-US" sz="1800"/>
        </a:p>
      </dgm:t>
    </dgm:pt>
    <dgm:pt modelId="{E5E58377-2B77-49E4-9227-A599BCF7E45B}" type="pres">
      <dgm:prSet presAssocID="{684A1F8D-E1BC-4696-ACF1-2501A1BC94B0}" presName="linearFlow" presStyleCnt="0">
        <dgm:presLayoutVars>
          <dgm:dir/>
          <dgm:animLvl val="lvl"/>
          <dgm:resizeHandles val="exact"/>
        </dgm:presLayoutVars>
      </dgm:prSet>
      <dgm:spPr/>
      <dgm:t>
        <a:bodyPr/>
        <a:lstStyle/>
        <a:p>
          <a:endParaRPr lang="id-ID"/>
        </a:p>
      </dgm:t>
    </dgm:pt>
    <dgm:pt modelId="{1D8B212B-F7F9-4911-80A0-709FBC1956CA}" type="pres">
      <dgm:prSet presAssocID="{B9C2BAF3-1CB7-4DDD-8744-F9307D0DF833}" presName="composite" presStyleCnt="0"/>
      <dgm:spPr/>
    </dgm:pt>
    <dgm:pt modelId="{57F74399-A599-42CF-AAC1-BDFB5EDB3239}" type="pres">
      <dgm:prSet presAssocID="{B9C2BAF3-1CB7-4DDD-8744-F9307D0DF833}" presName="parentText" presStyleLbl="alignNode1" presStyleIdx="0" presStyleCnt="2">
        <dgm:presLayoutVars>
          <dgm:chMax val="1"/>
          <dgm:bulletEnabled val="1"/>
        </dgm:presLayoutVars>
      </dgm:prSet>
      <dgm:spPr/>
      <dgm:t>
        <a:bodyPr/>
        <a:lstStyle/>
        <a:p>
          <a:endParaRPr lang="id-ID"/>
        </a:p>
      </dgm:t>
    </dgm:pt>
    <dgm:pt modelId="{D6689682-8D4D-4C8D-A269-15C72B7898AB}" type="pres">
      <dgm:prSet presAssocID="{B9C2BAF3-1CB7-4DDD-8744-F9307D0DF833}" presName="descendantText" presStyleLbl="alignAcc1" presStyleIdx="0" presStyleCnt="2" custScaleY="225212">
        <dgm:presLayoutVars>
          <dgm:bulletEnabled val="1"/>
        </dgm:presLayoutVars>
      </dgm:prSet>
      <dgm:spPr/>
      <dgm:t>
        <a:bodyPr/>
        <a:lstStyle/>
        <a:p>
          <a:endParaRPr lang="id-ID"/>
        </a:p>
      </dgm:t>
    </dgm:pt>
    <dgm:pt modelId="{E4D2F1A1-D210-4A37-AD0C-56A5DD0F58A9}" type="pres">
      <dgm:prSet presAssocID="{09F52BC6-26A9-4A60-8EDB-41F9A77D7D22}" presName="sp" presStyleCnt="0"/>
      <dgm:spPr/>
    </dgm:pt>
    <dgm:pt modelId="{3E55897F-28BB-4A1E-AFAA-8E313AB89C6B}" type="pres">
      <dgm:prSet presAssocID="{DF0D55D5-C3B1-427D-B8AF-6546A8122B9D}" presName="composite" presStyleCnt="0"/>
      <dgm:spPr/>
    </dgm:pt>
    <dgm:pt modelId="{E3830078-DDB3-48FC-A425-4B19E7AEA416}" type="pres">
      <dgm:prSet presAssocID="{DF0D55D5-C3B1-427D-B8AF-6546A8122B9D}" presName="parentText" presStyleLbl="alignNode1" presStyleIdx="1" presStyleCnt="2" custLinFactNeighborY="5428">
        <dgm:presLayoutVars>
          <dgm:chMax val="1"/>
          <dgm:bulletEnabled val="1"/>
        </dgm:presLayoutVars>
      </dgm:prSet>
      <dgm:spPr/>
      <dgm:t>
        <a:bodyPr/>
        <a:lstStyle/>
        <a:p>
          <a:endParaRPr lang="id-ID"/>
        </a:p>
      </dgm:t>
    </dgm:pt>
    <dgm:pt modelId="{44F0E91B-AFE8-4D19-A71D-C2EA7C0083DE}" type="pres">
      <dgm:prSet presAssocID="{DF0D55D5-C3B1-427D-B8AF-6546A8122B9D}" presName="descendantText" presStyleLbl="alignAcc1" presStyleIdx="1" presStyleCnt="2" custScaleY="60613" custLinFactNeighborY="10638">
        <dgm:presLayoutVars>
          <dgm:bulletEnabled val="1"/>
        </dgm:presLayoutVars>
      </dgm:prSet>
      <dgm:spPr/>
      <dgm:t>
        <a:bodyPr/>
        <a:lstStyle/>
        <a:p>
          <a:endParaRPr lang="id-ID"/>
        </a:p>
      </dgm:t>
    </dgm:pt>
  </dgm:ptLst>
  <dgm:cxnLst>
    <dgm:cxn modelId="{888C47F3-A22C-46C0-9E04-49A4F05A8773}" type="presOf" srcId="{8BB31FAE-F50D-4060-9C1A-1E98997D7861}" destId="{D6689682-8D4D-4C8D-A269-15C72B7898AB}" srcOrd="0" destOrd="4" presId="urn:microsoft.com/office/officeart/2005/8/layout/chevron2"/>
    <dgm:cxn modelId="{EC10B700-350B-4C88-AAE9-B5054985DEC4}" type="presOf" srcId="{33584760-B26D-420C-A625-6E53C594B903}" destId="{44F0E91B-AFE8-4D19-A71D-C2EA7C0083DE}" srcOrd="0" destOrd="0" presId="urn:microsoft.com/office/officeart/2005/8/layout/chevron2"/>
    <dgm:cxn modelId="{5CB4999B-5A93-43D8-ACAF-EEA66AC2C9DC}" srcId="{B9C2BAF3-1CB7-4DDD-8744-F9307D0DF833}" destId="{F66E6638-0798-47F4-A620-0CE833C773E8}" srcOrd="6" destOrd="0" parTransId="{852D1752-174C-4F52-AE8D-67F7060F40B6}" sibTransId="{EC68BDB0-C5AC-4514-8050-B861E49BD25C}"/>
    <dgm:cxn modelId="{443585B1-877D-47CE-AF02-F07AB2C1285B}" type="presOf" srcId="{2AFA035B-671D-4626-9BDD-A74ABAFF9FA2}" destId="{D6689682-8D4D-4C8D-A269-15C72B7898AB}" srcOrd="0" destOrd="8" presId="urn:microsoft.com/office/officeart/2005/8/layout/chevron2"/>
    <dgm:cxn modelId="{A958118D-4784-42C3-821B-383F74B96E0A}" type="presOf" srcId="{1AFD7D3F-A3B9-439B-9F5E-E9D55518BD1E}" destId="{D6689682-8D4D-4C8D-A269-15C72B7898AB}" srcOrd="0" destOrd="2" presId="urn:microsoft.com/office/officeart/2005/8/layout/chevron2"/>
    <dgm:cxn modelId="{B2D51A76-09AC-44AD-9CF0-7172CA39EC8E}" srcId="{684A1F8D-E1BC-4696-ACF1-2501A1BC94B0}" destId="{DF0D55D5-C3B1-427D-B8AF-6546A8122B9D}" srcOrd="1" destOrd="0" parTransId="{729BA30B-3908-4749-B766-8EB528CAC0E6}" sibTransId="{205C6C2B-70BF-47D5-85E4-03ADBCF0632F}"/>
    <dgm:cxn modelId="{35479E7A-EC76-4E3A-9D0F-5508CDCE831C}" type="presOf" srcId="{D616539F-85CF-470E-878F-216B3B3E3888}" destId="{D6689682-8D4D-4C8D-A269-15C72B7898AB}" srcOrd="0" destOrd="7" presId="urn:microsoft.com/office/officeart/2005/8/layout/chevron2"/>
    <dgm:cxn modelId="{CF3AA686-8852-417B-B641-85EFAEEB555A}" srcId="{DF0D55D5-C3B1-427D-B8AF-6546A8122B9D}" destId="{33584760-B26D-420C-A625-6E53C594B903}" srcOrd="0" destOrd="0" parTransId="{A3961C62-8C56-49C9-BCA5-A07F57ED6639}" sibTransId="{AC4C3DBF-22EE-4102-AF91-7CA36B519225}"/>
    <dgm:cxn modelId="{97E321D3-8F4A-43A2-A1AF-879FB717E940}" srcId="{B9C2BAF3-1CB7-4DDD-8744-F9307D0DF833}" destId="{1CDF5F4F-2A7B-4465-9F83-691888474634}" srcOrd="5" destOrd="0" parTransId="{61BA332E-764F-40DE-B84F-D1100F1B5E5B}" sibTransId="{E84A7831-1AA6-4AA1-9C2A-DDF65DE497DD}"/>
    <dgm:cxn modelId="{AE4D9394-2A56-4A4F-A696-74BF94BF0C22}" srcId="{B9C2BAF3-1CB7-4DDD-8744-F9307D0DF833}" destId="{16D7E3A7-7142-4F01-9391-2C3B7251BBCD}" srcOrd="3" destOrd="0" parTransId="{058108E8-2E75-4F4F-A175-85264AC9C350}" sibTransId="{114596FA-F305-476C-9741-AC30572FE382}"/>
    <dgm:cxn modelId="{94E96933-D60F-4425-83B2-A1684641D321}" srcId="{DF0D55D5-C3B1-427D-B8AF-6546A8122B9D}" destId="{8B295752-C198-48F9-8178-9354DA25A0B1}" srcOrd="2" destOrd="0" parTransId="{F124D8A3-0E43-42A3-9202-35342C458752}" sibTransId="{F0537834-486C-4CE7-926B-52B07A8411BD}"/>
    <dgm:cxn modelId="{D4F6B0E2-DD37-4DB8-ACA1-4A1041D35EAE}" srcId="{B9C2BAF3-1CB7-4DDD-8744-F9307D0DF833}" destId="{61948731-CF53-40BA-BC57-2D41A88D7CE6}" srcOrd="1" destOrd="0" parTransId="{EB687717-6F87-434B-97E8-4C1EB7733572}" sibTransId="{3E163664-2502-4F88-B285-1B924BBF871E}"/>
    <dgm:cxn modelId="{E7E2C013-7C5D-49D8-9CC9-5E76295AEBC6}" type="presOf" srcId="{F66E6638-0798-47F4-A620-0CE833C773E8}" destId="{D6689682-8D4D-4C8D-A269-15C72B7898AB}" srcOrd="0" destOrd="6" presId="urn:microsoft.com/office/officeart/2005/8/layout/chevron2"/>
    <dgm:cxn modelId="{AB0C5081-648C-4806-BAED-5F198E1BC737}" srcId="{B9C2BAF3-1CB7-4DDD-8744-F9307D0DF833}" destId="{D616539F-85CF-470E-878F-216B3B3E3888}" srcOrd="7" destOrd="0" parTransId="{75205FF7-3981-41BB-91C0-3145D54D65D4}" sibTransId="{F2C2E2A6-C3E6-4C4A-A831-0AABA583A916}"/>
    <dgm:cxn modelId="{06DD6800-7BB4-4E5C-9AE5-71EF08CF9C85}" srcId="{B9C2BAF3-1CB7-4DDD-8744-F9307D0DF833}" destId="{1B2329F5-6EDF-46A2-9FC0-83B4E42EBDDB}" srcOrd="0" destOrd="0" parTransId="{744D9130-4D07-46FA-8EC0-87DF85C5B50A}" sibTransId="{621E199C-F6B5-4D32-BDB6-ABF7E9D248C9}"/>
    <dgm:cxn modelId="{743D3FEB-3EDD-4C91-8746-E384E3CC300D}" srcId="{DF0D55D5-C3B1-427D-B8AF-6546A8122B9D}" destId="{202C6D01-374E-47A2-A859-57901167030C}" srcOrd="1" destOrd="0" parTransId="{B93E9B8F-7166-48DC-BA30-8D6BB9E7F5DC}" sibTransId="{80B1A846-3530-48B9-A0F4-2B9F45318360}"/>
    <dgm:cxn modelId="{A3F52322-298F-4162-8276-5EC60EEBDB6B}" type="presOf" srcId="{16D7E3A7-7142-4F01-9391-2C3B7251BBCD}" destId="{D6689682-8D4D-4C8D-A269-15C72B7898AB}" srcOrd="0" destOrd="3" presId="urn:microsoft.com/office/officeart/2005/8/layout/chevron2"/>
    <dgm:cxn modelId="{24D2852B-1BDB-40BF-BB40-741FB8A2755F}" type="presOf" srcId="{61948731-CF53-40BA-BC57-2D41A88D7CE6}" destId="{D6689682-8D4D-4C8D-A269-15C72B7898AB}" srcOrd="0" destOrd="1" presId="urn:microsoft.com/office/officeart/2005/8/layout/chevron2"/>
    <dgm:cxn modelId="{8C150453-C04D-417F-AFD1-557EE4029D7F}" type="presOf" srcId="{1CDF5F4F-2A7B-4465-9F83-691888474634}" destId="{D6689682-8D4D-4C8D-A269-15C72B7898AB}" srcOrd="0" destOrd="5" presId="urn:microsoft.com/office/officeart/2005/8/layout/chevron2"/>
    <dgm:cxn modelId="{2A10AB53-FA07-452A-A7B5-099860A7CACD}" type="presOf" srcId="{1B2329F5-6EDF-46A2-9FC0-83B4E42EBDDB}" destId="{D6689682-8D4D-4C8D-A269-15C72B7898AB}" srcOrd="0" destOrd="0" presId="urn:microsoft.com/office/officeart/2005/8/layout/chevron2"/>
    <dgm:cxn modelId="{CEC2EE82-40AD-40F2-B8E8-021845EFCACF}" srcId="{684A1F8D-E1BC-4696-ACF1-2501A1BC94B0}" destId="{B9C2BAF3-1CB7-4DDD-8744-F9307D0DF833}" srcOrd="0" destOrd="0" parTransId="{729D6884-BCA4-4E94-ADA1-D522A54407CD}" sibTransId="{09F52BC6-26A9-4A60-8EDB-41F9A77D7D22}"/>
    <dgm:cxn modelId="{6E805081-EAFB-41A3-ABD3-96E58A70E2B0}" type="presOf" srcId="{B9C2BAF3-1CB7-4DDD-8744-F9307D0DF833}" destId="{57F74399-A599-42CF-AAC1-BDFB5EDB3239}" srcOrd="0" destOrd="0" presId="urn:microsoft.com/office/officeart/2005/8/layout/chevron2"/>
    <dgm:cxn modelId="{01F0EA6C-BB7E-4BB7-A30B-B6A690CCB802}" type="presOf" srcId="{DF0D55D5-C3B1-427D-B8AF-6546A8122B9D}" destId="{E3830078-DDB3-48FC-A425-4B19E7AEA416}" srcOrd="0" destOrd="0" presId="urn:microsoft.com/office/officeart/2005/8/layout/chevron2"/>
    <dgm:cxn modelId="{22BF4C26-614F-46D1-8C4E-7FB5F64B4577}" type="presOf" srcId="{202C6D01-374E-47A2-A859-57901167030C}" destId="{44F0E91B-AFE8-4D19-A71D-C2EA7C0083DE}" srcOrd="0" destOrd="1" presId="urn:microsoft.com/office/officeart/2005/8/layout/chevron2"/>
    <dgm:cxn modelId="{69F8945D-A5D0-42EA-B1CD-856884C7DA05}" srcId="{B9C2BAF3-1CB7-4DDD-8744-F9307D0DF833}" destId="{1AFD7D3F-A3B9-439B-9F5E-E9D55518BD1E}" srcOrd="2" destOrd="0" parTransId="{5741776E-2FC3-4AE0-9C63-7C8502829779}" sibTransId="{9B4B78AA-EE16-413B-B65B-C0A716B82FA5}"/>
    <dgm:cxn modelId="{AA6304BF-B551-4CF6-AF39-D7F95D1F9C95}" type="presOf" srcId="{8B295752-C198-48F9-8178-9354DA25A0B1}" destId="{44F0E91B-AFE8-4D19-A71D-C2EA7C0083DE}" srcOrd="0" destOrd="2" presId="urn:microsoft.com/office/officeart/2005/8/layout/chevron2"/>
    <dgm:cxn modelId="{58489CCF-AC53-4CCA-90A4-FD3CC06EFB2F}" srcId="{B9C2BAF3-1CB7-4DDD-8744-F9307D0DF833}" destId="{8BB31FAE-F50D-4060-9C1A-1E98997D7861}" srcOrd="4" destOrd="0" parTransId="{199D323C-CAA8-48F6-A69F-D8FB1CA672F9}" sibTransId="{8A020E29-7C5D-4C75-A5DC-D5A5891FDBC4}"/>
    <dgm:cxn modelId="{6FC9DFB5-3463-4022-A4B6-3CA04B2C11AF}" type="presOf" srcId="{684A1F8D-E1BC-4696-ACF1-2501A1BC94B0}" destId="{E5E58377-2B77-49E4-9227-A599BCF7E45B}" srcOrd="0" destOrd="0" presId="urn:microsoft.com/office/officeart/2005/8/layout/chevron2"/>
    <dgm:cxn modelId="{724CEAAB-9ADC-412C-842D-B6DE2AA62BF2}" srcId="{B9C2BAF3-1CB7-4DDD-8744-F9307D0DF833}" destId="{2AFA035B-671D-4626-9BDD-A74ABAFF9FA2}" srcOrd="8" destOrd="0" parTransId="{7F2F0C32-1470-4C10-8EF5-8DC86C051008}" sibTransId="{8EF0FD36-7DDB-4357-A4AF-5BE0965E488D}"/>
    <dgm:cxn modelId="{C15A600C-86E9-4C0D-8EDA-2D610D747D3B}" type="presParOf" srcId="{E5E58377-2B77-49E4-9227-A599BCF7E45B}" destId="{1D8B212B-F7F9-4911-80A0-709FBC1956CA}" srcOrd="0" destOrd="0" presId="urn:microsoft.com/office/officeart/2005/8/layout/chevron2"/>
    <dgm:cxn modelId="{0F23B31C-B0E3-47D7-97E9-3BEE9C194C05}" type="presParOf" srcId="{1D8B212B-F7F9-4911-80A0-709FBC1956CA}" destId="{57F74399-A599-42CF-AAC1-BDFB5EDB3239}" srcOrd="0" destOrd="0" presId="urn:microsoft.com/office/officeart/2005/8/layout/chevron2"/>
    <dgm:cxn modelId="{CDE5F40D-A9D1-4608-9F84-27FF5EDF582C}" type="presParOf" srcId="{1D8B212B-F7F9-4911-80A0-709FBC1956CA}" destId="{D6689682-8D4D-4C8D-A269-15C72B7898AB}" srcOrd="1" destOrd="0" presId="urn:microsoft.com/office/officeart/2005/8/layout/chevron2"/>
    <dgm:cxn modelId="{11190930-8760-458E-A904-6014308E03F2}" type="presParOf" srcId="{E5E58377-2B77-49E4-9227-A599BCF7E45B}" destId="{E4D2F1A1-D210-4A37-AD0C-56A5DD0F58A9}" srcOrd="1" destOrd="0" presId="urn:microsoft.com/office/officeart/2005/8/layout/chevron2"/>
    <dgm:cxn modelId="{2BE6A476-1DF3-4C22-B1A3-843827DB2F71}" type="presParOf" srcId="{E5E58377-2B77-49E4-9227-A599BCF7E45B}" destId="{3E55897F-28BB-4A1E-AFAA-8E313AB89C6B}" srcOrd="2" destOrd="0" presId="urn:microsoft.com/office/officeart/2005/8/layout/chevron2"/>
    <dgm:cxn modelId="{A1D8D28F-66AE-4B2D-9D3C-94F5CDB1FE4D}" type="presParOf" srcId="{3E55897F-28BB-4A1E-AFAA-8E313AB89C6B}" destId="{E3830078-DDB3-48FC-A425-4B19E7AEA416}" srcOrd="0" destOrd="0" presId="urn:microsoft.com/office/officeart/2005/8/layout/chevron2"/>
    <dgm:cxn modelId="{F7200D43-154F-4478-8EF7-8837AABC386C}" type="presParOf" srcId="{3E55897F-28BB-4A1E-AFAA-8E313AB89C6B}" destId="{44F0E91B-AFE8-4D19-A71D-C2EA7C0083D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55D1DC-DE48-4FCB-BC3E-C7DB0DC86EB8}" type="doc">
      <dgm:prSet loTypeId="urn:microsoft.com/office/officeart/2005/8/layout/chevron2" loCatId="list" qsTypeId="urn:microsoft.com/office/officeart/2005/8/quickstyle/3d1" qsCatId="3D" csTypeId="urn:microsoft.com/office/officeart/2005/8/colors/colorful3" csCatId="colorful" phldr="1"/>
      <dgm:spPr/>
      <dgm:t>
        <a:bodyPr/>
        <a:lstStyle/>
        <a:p>
          <a:endParaRPr lang="en-US"/>
        </a:p>
      </dgm:t>
    </dgm:pt>
    <dgm:pt modelId="{D99AD629-CB67-416B-807C-47D6EA8B8B7C}">
      <dgm:prSet phldrT="[Text]" custT="1"/>
      <dgm:spPr/>
      <dgm:t>
        <a:bodyPr/>
        <a:lstStyle/>
        <a:p>
          <a:r>
            <a:rPr lang="id-ID" sz="2000" b="1" dirty="0" smtClean="0">
              <a:latin typeface="Times New Roman" pitchFamily="18" charset="0"/>
              <a:cs typeface="Times New Roman" pitchFamily="18" charset="0"/>
            </a:rPr>
            <a:t>Gangguan Psikologis pada Kala III</a:t>
          </a:r>
          <a:endParaRPr lang="en-US" sz="2000" dirty="0">
            <a:latin typeface="Times New Roman" pitchFamily="18" charset="0"/>
            <a:cs typeface="Times New Roman" pitchFamily="18" charset="0"/>
          </a:endParaRPr>
        </a:p>
      </dgm:t>
    </dgm:pt>
    <dgm:pt modelId="{B07ABE0C-E54F-4A6C-9B61-ECA3EC74ED04}" type="parTrans" cxnId="{830CD72C-6CD4-44EF-A101-E88C25A4B5D8}">
      <dgm:prSet/>
      <dgm:spPr/>
      <dgm:t>
        <a:bodyPr/>
        <a:lstStyle/>
        <a:p>
          <a:endParaRPr lang="en-US"/>
        </a:p>
      </dgm:t>
    </dgm:pt>
    <dgm:pt modelId="{15155757-F02A-4267-AB99-89FFC956147A}" type="sibTrans" cxnId="{830CD72C-6CD4-44EF-A101-E88C25A4B5D8}">
      <dgm:prSet/>
      <dgm:spPr/>
      <dgm:t>
        <a:bodyPr/>
        <a:lstStyle/>
        <a:p>
          <a:endParaRPr lang="en-US"/>
        </a:p>
      </dgm:t>
    </dgm:pt>
    <dgm:pt modelId="{E529E7A8-12C9-49E9-A139-47CE4EF5A7C9}">
      <dgm:prSet phldrT="[Text]" custT="1"/>
      <dgm:spPr/>
      <dgm:t>
        <a:bodyPr/>
        <a:lstStyle/>
        <a:p>
          <a:r>
            <a:rPr lang="id-ID" sz="1800" dirty="0" smtClean="0">
              <a:latin typeface="Times New Roman" pitchFamily="18" charset="0"/>
              <a:cs typeface="Times New Roman" pitchFamily="18" charset="0"/>
            </a:rPr>
            <a:t>Ibu ingin melihat, menyentuh dan memeluk bayinya.</a:t>
          </a:r>
          <a:endParaRPr lang="en-US" sz="1800" dirty="0">
            <a:latin typeface="Times New Roman" pitchFamily="18" charset="0"/>
            <a:cs typeface="Times New Roman" pitchFamily="18" charset="0"/>
          </a:endParaRPr>
        </a:p>
      </dgm:t>
    </dgm:pt>
    <dgm:pt modelId="{C1F2BBA9-27CE-40B9-88B5-A78E58357567}" type="parTrans" cxnId="{9A75917E-7334-4F8C-8578-1C0816328178}">
      <dgm:prSet/>
      <dgm:spPr/>
      <dgm:t>
        <a:bodyPr/>
        <a:lstStyle/>
        <a:p>
          <a:endParaRPr lang="en-US"/>
        </a:p>
      </dgm:t>
    </dgm:pt>
    <dgm:pt modelId="{979154B9-0791-4865-83FD-5C248B87936B}" type="sibTrans" cxnId="{9A75917E-7334-4F8C-8578-1C0816328178}">
      <dgm:prSet/>
      <dgm:spPr/>
      <dgm:t>
        <a:bodyPr/>
        <a:lstStyle/>
        <a:p>
          <a:endParaRPr lang="en-US"/>
        </a:p>
      </dgm:t>
    </dgm:pt>
    <dgm:pt modelId="{E3E43249-01C7-4DF0-994F-F1CD669C9EDB}">
      <dgm:prSet phldrT="[Text]" custT="1"/>
      <dgm:spPr/>
      <dgm:t>
        <a:bodyPr/>
        <a:lstStyle/>
        <a:p>
          <a:r>
            <a:rPr lang="id-ID" sz="2000" b="1" dirty="0" smtClean="0">
              <a:latin typeface="Times New Roman" pitchFamily="18" charset="0"/>
              <a:cs typeface="Times New Roman" pitchFamily="18" charset="0"/>
            </a:rPr>
            <a:t>Gangguan Psikologis pada Kala IV</a:t>
          </a:r>
          <a:endParaRPr lang="en-US" sz="2000" dirty="0">
            <a:latin typeface="Times New Roman" pitchFamily="18" charset="0"/>
            <a:cs typeface="Times New Roman" pitchFamily="18" charset="0"/>
          </a:endParaRPr>
        </a:p>
      </dgm:t>
    </dgm:pt>
    <dgm:pt modelId="{842009DC-01BA-4D46-85E5-75ADB3D34917}" type="parTrans" cxnId="{35DE65D2-6732-47BD-962C-55AEAA49B69B}">
      <dgm:prSet/>
      <dgm:spPr/>
      <dgm:t>
        <a:bodyPr/>
        <a:lstStyle/>
        <a:p>
          <a:endParaRPr lang="en-US"/>
        </a:p>
      </dgm:t>
    </dgm:pt>
    <dgm:pt modelId="{A60CFD7F-A6EC-4443-99EB-7EBCACCD0D3B}" type="sibTrans" cxnId="{35DE65D2-6732-47BD-962C-55AEAA49B69B}">
      <dgm:prSet/>
      <dgm:spPr/>
      <dgm:t>
        <a:bodyPr/>
        <a:lstStyle/>
        <a:p>
          <a:endParaRPr lang="en-US"/>
        </a:p>
      </dgm:t>
    </dgm:pt>
    <dgm:pt modelId="{74756DD7-C058-4AA7-892E-3BE66442EA91}">
      <dgm:prSet phldrT="[Text]" custT="1"/>
      <dgm:spPr/>
      <dgm:t>
        <a:bodyPr/>
        <a:lstStyle/>
        <a:p>
          <a:r>
            <a:rPr lang="id-ID" sz="1800" dirty="0" smtClean="0">
              <a:latin typeface="Times New Roman" pitchFamily="18" charset="0"/>
              <a:cs typeface="Times New Roman" pitchFamily="18" charset="0"/>
            </a:rPr>
            <a:t>Kurang minat.</a:t>
          </a:r>
          <a:endParaRPr lang="en-US" sz="1800" dirty="0">
            <a:latin typeface="Times New Roman" pitchFamily="18" charset="0"/>
            <a:cs typeface="Times New Roman" pitchFamily="18" charset="0"/>
          </a:endParaRPr>
        </a:p>
      </dgm:t>
    </dgm:pt>
    <dgm:pt modelId="{F2BF0F30-7398-4C16-B854-E0D4902641C3}" type="parTrans" cxnId="{D7C6B610-9E2E-4F31-88DE-C2D1F562DF90}">
      <dgm:prSet/>
      <dgm:spPr/>
      <dgm:t>
        <a:bodyPr/>
        <a:lstStyle/>
        <a:p>
          <a:endParaRPr lang="en-US"/>
        </a:p>
      </dgm:t>
    </dgm:pt>
    <dgm:pt modelId="{FFA32D20-8FD2-4099-A179-48612A1FD6DF}" type="sibTrans" cxnId="{D7C6B610-9E2E-4F31-88DE-C2D1F562DF90}">
      <dgm:prSet/>
      <dgm:spPr/>
      <dgm:t>
        <a:bodyPr/>
        <a:lstStyle/>
        <a:p>
          <a:endParaRPr lang="en-US"/>
        </a:p>
      </dgm:t>
    </dgm:pt>
    <dgm:pt modelId="{3FDA100E-FECB-49F0-B71B-86E4C660DE0D}">
      <dgm:prSet custT="1"/>
      <dgm:spPr/>
      <dgm:t>
        <a:bodyPr/>
        <a:lstStyle/>
        <a:p>
          <a:r>
            <a:rPr lang="id-ID" sz="1800" dirty="0" smtClean="0">
              <a:latin typeface="Times New Roman" pitchFamily="18" charset="0"/>
              <a:cs typeface="Times New Roman" pitchFamily="18" charset="0"/>
            </a:rPr>
            <a:t>Merasa gembira, lega dan bangga akan dirinya, juga merasa sangat lelah.</a:t>
          </a:r>
          <a:endParaRPr lang="en-US" sz="1800" dirty="0">
            <a:latin typeface="Times New Roman" pitchFamily="18" charset="0"/>
            <a:cs typeface="Times New Roman" pitchFamily="18" charset="0"/>
          </a:endParaRPr>
        </a:p>
      </dgm:t>
    </dgm:pt>
    <dgm:pt modelId="{F578281F-5C30-408B-A02A-A409574C9117}" type="parTrans" cxnId="{203AFB7A-EA12-4B93-A5CA-2993C0F6FF4D}">
      <dgm:prSet/>
      <dgm:spPr/>
      <dgm:t>
        <a:bodyPr/>
        <a:lstStyle/>
        <a:p>
          <a:endParaRPr lang="en-US"/>
        </a:p>
      </dgm:t>
    </dgm:pt>
    <dgm:pt modelId="{69A2845D-D243-49BE-B69D-072A661F8DFF}" type="sibTrans" cxnId="{203AFB7A-EA12-4B93-A5CA-2993C0F6FF4D}">
      <dgm:prSet/>
      <dgm:spPr/>
      <dgm:t>
        <a:bodyPr/>
        <a:lstStyle/>
        <a:p>
          <a:endParaRPr lang="en-US"/>
        </a:p>
      </dgm:t>
    </dgm:pt>
    <dgm:pt modelId="{B485F5F7-363E-4A54-8C77-B6C5ABE3DF8B}">
      <dgm:prSet custT="1"/>
      <dgm:spPr/>
      <dgm:t>
        <a:bodyPr/>
        <a:lstStyle/>
        <a:p>
          <a:r>
            <a:rPr lang="id-ID" sz="1800" dirty="0" smtClean="0">
              <a:latin typeface="Times New Roman" pitchFamily="18" charset="0"/>
              <a:cs typeface="Times New Roman" pitchFamily="18" charset="0"/>
            </a:rPr>
            <a:t>Memusatkan diri dan kerap bertanya apakah vaginanya perlu dijahit.</a:t>
          </a:r>
          <a:endParaRPr lang="en-US" sz="1800" dirty="0">
            <a:latin typeface="Times New Roman" pitchFamily="18" charset="0"/>
            <a:cs typeface="Times New Roman" pitchFamily="18" charset="0"/>
          </a:endParaRPr>
        </a:p>
      </dgm:t>
    </dgm:pt>
    <dgm:pt modelId="{AC35B8EE-21CB-4547-8503-A0EA6F1335C1}" type="parTrans" cxnId="{C2514B3D-C23F-47E7-B8A4-2A34F579DA2C}">
      <dgm:prSet/>
      <dgm:spPr/>
      <dgm:t>
        <a:bodyPr/>
        <a:lstStyle/>
        <a:p>
          <a:endParaRPr lang="en-US"/>
        </a:p>
      </dgm:t>
    </dgm:pt>
    <dgm:pt modelId="{C4A6D2A3-2D33-46EE-A9D8-D029A0B4677F}" type="sibTrans" cxnId="{C2514B3D-C23F-47E7-B8A4-2A34F579DA2C}">
      <dgm:prSet/>
      <dgm:spPr/>
      <dgm:t>
        <a:bodyPr/>
        <a:lstStyle/>
        <a:p>
          <a:endParaRPr lang="en-US"/>
        </a:p>
      </dgm:t>
    </dgm:pt>
    <dgm:pt modelId="{5BAE4260-53DB-4CC7-9F94-27BE0493648C}">
      <dgm:prSet custT="1"/>
      <dgm:spPr/>
      <dgm:t>
        <a:bodyPr/>
        <a:lstStyle/>
        <a:p>
          <a:r>
            <a:rPr lang="id-ID" sz="1800" dirty="0" smtClean="0">
              <a:latin typeface="Times New Roman" pitchFamily="18" charset="0"/>
              <a:cs typeface="Times New Roman" pitchFamily="18" charset="0"/>
            </a:rPr>
            <a:t>Menaruh perhatian terhadap plasenta</a:t>
          </a:r>
          <a:endParaRPr lang="en-US" sz="1800" dirty="0">
            <a:latin typeface="Times New Roman" pitchFamily="18" charset="0"/>
            <a:cs typeface="Times New Roman" pitchFamily="18" charset="0"/>
          </a:endParaRPr>
        </a:p>
      </dgm:t>
    </dgm:pt>
    <dgm:pt modelId="{BF9ACE9C-8E40-4215-89DC-69979BD86EED}" type="parTrans" cxnId="{80822158-1236-416B-B22D-EDE38218FE29}">
      <dgm:prSet/>
      <dgm:spPr/>
      <dgm:t>
        <a:bodyPr/>
        <a:lstStyle/>
        <a:p>
          <a:endParaRPr lang="en-US"/>
        </a:p>
      </dgm:t>
    </dgm:pt>
    <dgm:pt modelId="{59A8CE9C-9349-489B-BF64-5BB9D68B940F}" type="sibTrans" cxnId="{80822158-1236-416B-B22D-EDE38218FE29}">
      <dgm:prSet/>
      <dgm:spPr/>
      <dgm:t>
        <a:bodyPr/>
        <a:lstStyle/>
        <a:p>
          <a:endParaRPr lang="en-US"/>
        </a:p>
      </dgm:t>
    </dgm:pt>
    <dgm:pt modelId="{4F5AFFA5-03E1-4A0B-8D8B-655C74C433F2}">
      <dgm:prSet custT="1"/>
      <dgm:spPr/>
      <dgm:t>
        <a:bodyPr/>
        <a:lstStyle/>
        <a:p>
          <a:r>
            <a:rPr lang="id-ID" sz="1800" smtClean="0">
              <a:latin typeface="Times New Roman" pitchFamily="18" charset="0"/>
              <a:cs typeface="Times New Roman" pitchFamily="18" charset="0"/>
            </a:rPr>
            <a:t>Menjauh.</a:t>
          </a:r>
          <a:endParaRPr lang="en-US" sz="1800">
            <a:latin typeface="Times New Roman" pitchFamily="18" charset="0"/>
            <a:cs typeface="Times New Roman" pitchFamily="18" charset="0"/>
          </a:endParaRPr>
        </a:p>
      </dgm:t>
    </dgm:pt>
    <dgm:pt modelId="{9E30F189-AAC4-4DAB-978B-19ECB45560B7}" type="parTrans" cxnId="{A598E0DA-D80C-4E74-AB68-3EF4A5EFB764}">
      <dgm:prSet/>
      <dgm:spPr/>
      <dgm:t>
        <a:bodyPr/>
        <a:lstStyle/>
        <a:p>
          <a:endParaRPr lang="en-US"/>
        </a:p>
      </dgm:t>
    </dgm:pt>
    <dgm:pt modelId="{992437C8-62B5-44F1-A50E-6BB9214E1ADD}" type="sibTrans" cxnId="{A598E0DA-D80C-4E74-AB68-3EF4A5EFB764}">
      <dgm:prSet/>
      <dgm:spPr/>
      <dgm:t>
        <a:bodyPr/>
        <a:lstStyle/>
        <a:p>
          <a:endParaRPr lang="en-US"/>
        </a:p>
      </dgm:t>
    </dgm:pt>
    <dgm:pt modelId="{234F639D-EDBD-4498-AC4A-923AAA349D59}">
      <dgm:prSet custT="1"/>
      <dgm:spPr/>
      <dgm:t>
        <a:bodyPr/>
        <a:lstStyle/>
        <a:p>
          <a:r>
            <a:rPr lang="id-ID" sz="1800" dirty="0" smtClean="0">
              <a:latin typeface="Times New Roman" pitchFamily="18" charset="0"/>
              <a:cs typeface="Times New Roman" pitchFamily="18" charset="0"/>
            </a:rPr>
            <a:t>Tidak ada kedekatan.</a:t>
          </a:r>
          <a:endParaRPr lang="en-US" sz="1800" dirty="0">
            <a:latin typeface="Times New Roman" pitchFamily="18" charset="0"/>
            <a:cs typeface="Times New Roman" pitchFamily="18" charset="0"/>
          </a:endParaRPr>
        </a:p>
      </dgm:t>
    </dgm:pt>
    <dgm:pt modelId="{02C42EC4-0093-4147-9A24-13D944CE1C62}" type="parTrans" cxnId="{A58EBB83-3F5F-43F2-92B5-8AA44B9C0C19}">
      <dgm:prSet/>
      <dgm:spPr/>
      <dgm:t>
        <a:bodyPr/>
        <a:lstStyle/>
        <a:p>
          <a:endParaRPr lang="en-US"/>
        </a:p>
      </dgm:t>
    </dgm:pt>
    <dgm:pt modelId="{4F80363C-4B76-4568-B747-93CF1A671F8F}" type="sibTrans" cxnId="{A58EBB83-3F5F-43F2-92B5-8AA44B9C0C19}">
      <dgm:prSet/>
      <dgm:spPr/>
      <dgm:t>
        <a:bodyPr/>
        <a:lstStyle/>
        <a:p>
          <a:endParaRPr lang="en-US"/>
        </a:p>
      </dgm:t>
    </dgm:pt>
    <dgm:pt modelId="{D1839F51-E255-4ADE-825E-4C3CDEC66E4E}">
      <dgm:prSet custT="1"/>
      <dgm:spPr/>
      <dgm:t>
        <a:bodyPr/>
        <a:lstStyle/>
        <a:p>
          <a:r>
            <a:rPr lang="id-ID" sz="1800" dirty="0" smtClean="0">
              <a:latin typeface="Times New Roman" pitchFamily="18" charset="0"/>
              <a:cs typeface="Times New Roman" pitchFamily="18" charset="0"/>
            </a:rPr>
            <a:t>Kecewa.</a:t>
          </a:r>
          <a:endParaRPr lang="en-US" sz="1800" dirty="0">
            <a:latin typeface="Times New Roman" pitchFamily="18" charset="0"/>
            <a:cs typeface="Times New Roman" pitchFamily="18" charset="0"/>
          </a:endParaRPr>
        </a:p>
      </dgm:t>
    </dgm:pt>
    <dgm:pt modelId="{686998DD-1861-4E66-A24B-B3E960B3CC1D}" type="parTrans" cxnId="{93F01275-4179-4AD2-AC3E-9843EB76D165}">
      <dgm:prSet/>
      <dgm:spPr/>
      <dgm:t>
        <a:bodyPr/>
        <a:lstStyle/>
        <a:p>
          <a:endParaRPr lang="en-US"/>
        </a:p>
      </dgm:t>
    </dgm:pt>
    <dgm:pt modelId="{8979126D-B4B8-45EB-828E-9361735792B3}" type="sibTrans" cxnId="{93F01275-4179-4AD2-AC3E-9843EB76D165}">
      <dgm:prSet/>
      <dgm:spPr/>
      <dgm:t>
        <a:bodyPr/>
        <a:lstStyle/>
        <a:p>
          <a:endParaRPr lang="en-US"/>
        </a:p>
      </dgm:t>
    </dgm:pt>
    <dgm:pt modelId="{F76904DB-4326-470E-9DD7-906099031B30}" type="pres">
      <dgm:prSet presAssocID="{8C55D1DC-DE48-4FCB-BC3E-C7DB0DC86EB8}" presName="linearFlow" presStyleCnt="0">
        <dgm:presLayoutVars>
          <dgm:dir/>
          <dgm:animLvl val="lvl"/>
          <dgm:resizeHandles val="exact"/>
        </dgm:presLayoutVars>
      </dgm:prSet>
      <dgm:spPr/>
      <dgm:t>
        <a:bodyPr/>
        <a:lstStyle/>
        <a:p>
          <a:endParaRPr lang="id-ID"/>
        </a:p>
      </dgm:t>
    </dgm:pt>
    <dgm:pt modelId="{A35A05DB-F2FE-4BCD-8371-A1E56F42AD64}" type="pres">
      <dgm:prSet presAssocID="{D99AD629-CB67-416B-807C-47D6EA8B8B7C}" presName="composite" presStyleCnt="0"/>
      <dgm:spPr/>
    </dgm:pt>
    <dgm:pt modelId="{77411FDE-44F6-401F-BF72-73790EB6FB0F}" type="pres">
      <dgm:prSet presAssocID="{D99AD629-CB67-416B-807C-47D6EA8B8B7C}" presName="parentText" presStyleLbl="alignNode1" presStyleIdx="0" presStyleCnt="2">
        <dgm:presLayoutVars>
          <dgm:chMax val="1"/>
          <dgm:bulletEnabled val="1"/>
        </dgm:presLayoutVars>
      </dgm:prSet>
      <dgm:spPr/>
      <dgm:t>
        <a:bodyPr/>
        <a:lstStyle/>
        <a:p>
          <a:endParaRPr lang="en-US"/>
        </a:p>
      </dgm:t>
    </dgm:pt>
    <dgm:pt modelId="{AB523BC6-8B88-41D3-AC0B-E72085E806DE}" type="pres">
      <dgm:prSet presAssocID="{D99AD629-CB67-416B-807C-47D6EA8B8B7C}" presName="descendantText" presStyleLbl="alignAcc1" presStyleIdx="0" presStyleCnt="2" custScaleY="100000">
        <dgm:presLayoutVars>
          <dgm:bulletEnabled val="1"/>
        </dgm:presLayoutVars>
      </dgm:prSet>
      <dgm:spPr/>
      <dgm:t>
        <a:bodyPr/>
        <a:lstStyle/>
        <a:p>
          <a:endParaRPr lang="en-US"/>
        </a:p>
      </dgm:t>
    </dgm:pt>
    <dgm:pt modelId="{24AC45C6-34C6-42B0-B33E-C8692E6163F4}" type="pres">
      <dgm:prSet presAssocID="{15155757-F02A-4267-AB99-89FFC956147A}" presName="sp" presStyleCnt="0"/>
      <dgm:spPr/>
    </dgm:pt>
    <dgm:pt modelId="{32EAF712-71DF-44C8-89F1-63D86C75B062}" type="pres">
      <dgm:prSet presAssocID="{E3E43249-01C7-4DF0-994F-F1CD669C9EDB}" presName="composite" presStyleCnt="0"/>
      <dgm:spPr/>
    </dgm:pt>
    <dgm:pt modelId="{94E721F0-0CD8-4FD4-B7F5-8D45F53CF514}" type="pres">
      <dgm:prSet presAssocID="{E3E43249-01C7-4DF0-994F-F1CD669C9EDB}" presName="parentText" presStyleLbl="alignNode1" presStyleIdx="1" presStyleCnt="2">
        <dgm:presLayoutVars>
          <dgm:chMax val="1"/>
          <dgm:bulletEnabled val="1"/>
        </dgm:presLayoutVars>
      </dgm:prSet>
      <dgm:spPr/>
      <dgm:t>
        <a:bodyPr/>
        <a:lstStyle/>
        <a:p>
          <a:endParaRPr lang="en-US"/>
        </a:p>
      </dgm:t>
    </dgm:pt>
    <dgm:pt modelId="{BE85A766-63A2-4B7A-BAFE-18411A9BD094}" type="pres">
      <dgm:prSet presAssocID="{E3E43249-01C7-4DF0-994F-F1CD669C9EDB}" presName="descendantText" presStyleLbl="alignAcc1" presStyleIdx="1" presStyleCnt="2">
        <dgm:presLayoutVars>
          <dgm:bulletEnabled val="1"/>
        </dgm:presLayoutVars>
      </dgm:prSet>
      <dgm:spPr/>
      <dgm:t>
        <a:bodyPr/>
        <a:lstStyle/>
        <a:p>
          <a:endParaRPr lang="en-US"/>
        </a:p>
      </dgm:t>
    </dgm:pt>
  </dgm:ptLst>
  <dgm:cxnLst>
    <dgm:cxn modelId="{A74A42B8-B466-40E3-9829-AF9435D701FF}" type="presOf" srcId="{74756DD7-C058-4AA7-892E-3BE66442EA91}" destId="{BE85A766-63A2-4B7A-BAFE-18411A9BD094}" srcOrd="0" destOrd="0" presId="urn:microsoft.com/office/officeart/2005/8/layout/chevron2"/>
    <dgm:cxn modelId="{A598E0DA-D80C-4E74-AB68-3EF4A5EFB764}" srcId="{E3E43249-01C7-4DF0-994F-F1CD669C9EDB}" destId="{4F5AFFA5-03E1-4A0B-8D8B-655C74C433F2}" srcOrd="1" destOrd="0" parTransId="{9E30F189-AAC4-4DAB-978B-19ECB45560B7}" sibTransId="{992437C8-62B5-44F1-A50E-6BB9214E1ADD}"/>
    <dgm:cxn modelId="{9826E1BB-B213-4989-AFB5-F3FF1949917B}" type="presOf" srcId="{D99AD629-CB67-416B-807C-47D6EA8B8B7C}" destId="{77411FDE-44F6-401F-BF72-73790EB6FB0F}" srcOrd="0" destOrd="0" presId="urn:microsoft.com/office/officeart/2005/8/layout/chevron2"/>
    <dgm:cxn modelId="{C08DDFE4-1B00-45EB-BF8A-44BB592BB870}" type="presOf" srcId="{B485F5F7-363E-4A54-8C77-B6C5ABE3DF8B}" destId="{AB523BC6-8B88-41D3-AC0B-E72085E806DE}" srcOrd="0" destOrd="2" presId="urn:microsoft.com/office/officeart/2005/8/layout/chevron2"/>
    <dgm:cxn modelId="{D7C6B610-9E2E-4F31-88DE-C2D1F562DF90}" srcId="{E3E43249-01C7-4DF0-994F-F1CD669C9EDB}" destId="{74756DD7-C058-4AA7-892E-3BE66442EA91}" srcOrd="0" destOrd="0" parTransId="{F2BF0F30-7398-4C16-B854-E0D4902641C3}" sibTransId="{FFA32D20-8FD2-4099-A179-48612A1FD6DF}"/>
    <dgm:cxn modelId="{E6263D3D-A5EB-44A9-B83E-61F4A315E023}" type="presOf" srcId="{D1839F51-E255-4ADE-825E-4C3CDEC66E4E}" destId="{BE85A766-63A2-4B7A-BAFE-18411A9BD094}" srcOrd="0" destOrd="3" presId="urn:microsoft.com/office/officeart/2005/8/layout/chevron2"/>
    <dgm:cxn modelId="{C2514B3D-C23F-47E7-B8A4-2A34F579DA2C}" srcId="{D99AD629-CB67-416B-807C-47D6EA8B8B7C}" destId="{B485F5F7-363E-4A54-8C77-B6C5ABE3DF8B}" srcOrd="2" destOrd="0" parTransId="{AC35B8EE-21CB-4547-8503-A0EA6F1335C1}" sibTransId="{C4A6D2A3-2D33-46EE-A9D8-D029A0B4677F}"/>
    <dgm:cxn modelId="{9A75917E-7334-4F8C-8578-1C0816328178}" srcId="{D99AD629-CB67-416B-807C-47D6EA8B8B7C}" destId="{E529E7A8-12C9-49E9-A139-47CE4EF5A7C9}" srcOrd="0" destOrd="0" parTransId="{C1F2BBA9-27CE-40B9-88B5-A78E58357567}" sibTransId="{979154B9-0791-4865-83FD-5C248B87936B}"/>
    <dgm:cxn modelId="{46119146-1C88-4368-8F45-DCA8B4E458E7}" type="presOf" srcId="{4F5AFFA5-03E1-4A0B-8D8B-655C74C433F2}" destId="{BE85A766-63A2-4B7A-BAFE-18411A9BD094}" srcOrd="0" destOrd="1" presId="urn:microsoft.com/office/officeart/2005/8/layout/chevron2"/>
    <dgm:cxn modelId="{3E7BDA1F-8E86-4D9B-BA20-423870B41088}" type="presOf" srcId="{3FDA100E-FECB-49F0-B71B-86E4C660DE0D}" destId="{AB523BC6-8B88-41D3-AC0B-E72085E806DE}" srcOrd="0" destOrd="1" presId="urn:microsoft.com/office/officeart/2005/8/layout/chevron2"/>
    <dgm:cxn modelId="{68105667-42AA-4DD0-BFEE-50F9B822405E}" type="presOf" srcId="{E529E7A8-12C9-49E9-A139-47CE4EF5A7C9}" destId="{AB523BC6-8B88-41D3-AC0B-E72085E806DE}" srcOrd="0" destOrd="0" presId="urn:microsoft.com/office/officeart/2005/8/layout/chevron2"/>
    <dgm:cxn modelId="{203AFB7A-EA12-4B93-A5CA-2993C0F6FF4D}" srcId="{D99AD629-CB67-416B-807C-47D6EA8B8B7C}" destId="{3FDA100E-FECB-49F0-B71B-86E4C660DE0D}" srcOrd="1" destOrd="0" parTransId="{F578281F-5C30-408B-A02A-A409574C9117}" sibTransId="{69A2845D-D243-49BE-B69D-072A661F8DFF}"/>
    <dgm:cxn modelId="{3651BFAD-9C51-4FFE-9693-1084D44036EB}" type="presOf" srcId="{234F639D-EDBD-4498-AC4A-923AAA349D59}" destId="{BE85A766-63A2-4B7A-BAFE-18411A9BD094}" srcOrd="0" destOrd="2" presId="urn:microsoft.com/office/officeart/2005/8/layout/chevron2"/>
    <dgm:cxn modelId="{5026FE25-0A0F-47E6-A688-6FDBA08CB4BE}" type="presOf" srcId="{5BAE4260-53DB-4CC7-9F94-27BE0493648C}" destId="{AB523BC6-8B88-41D3-AC0B-E72085E806DE}" srcOrd="0" destOrd="3" presId="urn:microsoft.com/office/officeart/2005/8/layout/chevron2"/>
    <dgm:cxn modelId="{830CD72C-6CD4-44EF-A101-E88C25A4B5D8}" srcId="{8C55D1DC-DE48-4FCB-BC3E-C7DB0DC86EB8}" destId="{D99AD629-CB67-416B-807C-47D6EA8B8B7C}" srcOrd="0" destOrd="0" parTransId="{B07ABE0C-E54F-4A6C-9B61-ECA3EC74ED04}" sibTransId="{15155757-F02A-4267-AB99-89FFC956147A}"/>
    <dgm:cxn modelId="{80822158-1236-416B-B22D-EDE38218FE29}" srcId="{D99AD629-CB67-416B-807C-47D6EA8B8B7C}" destId="{5BAE4260-53DB-4CC7-9F94-27BE0493648C}" srcOrd="3" destOrd="0" parTransId="{BF9ACE9C-8E40-4215-89DC-69979BD86EED}" sibTransId="{59A8CE9C-9349-489B-BF64-5BB9D68B940F}"/>
    <dgm:cxn modelId="{93F01275-4179-4AD2-AC3E-9843EB76D165}" srcId="{E3E43249-01C7-4DF0-994F-F1CD669C9EDB}" destId="{D1839F51-E255-4ADE-825E-4C3CDEC66E4E}" srcOrd="3" destOrd="0" parTransId="{686998DD-1861-4E66-A24B-B3E960B3CC1D}" sibTransId="{8979126D-B4B8-45EB-828E-9361735792B3}"/>
    <dgm:cxn modelId="{A58EBB83-3F5F-43F2-92B5-8AA44B9C0C19}" srcId="{E3E43249-01C7-4DF0-994F-F1CD669C9EDB}" destId="{234F639D-EDBD-4498-AC4A-923AAA349D59}" srcOrd="2" destOrd="0" parTransId="{02C42EC4-0093-4147-9A24-13D944CE1C62}" sibTransId="{4F80363C-4B76-4568-B747-93CF1A671F8F}"/>
    <dgm:cxn modelId="{39823CE1-AFA7-4BDF-BE8A-8AA3E99C858C}" type="presOf" srcId="{8C55D1DC-DE48-4FCB-BC3E-C7DB0DC86EB8}" destId="{F76904DB-4326-470E-9DD7-906099031B30}" srcOrd="0" destOrd="0" presId="urn:microsoft.com/office/officeart/2005/8/layout/chevron2"/>
    <dgm:cxn modelId="{08F7049D-0153-41ED-BDC0-D022E2B6E7B8}" type="presOf" srcId="{E3E43249-01C7-4DF0-994F-F1CD669C9EDB}" destId="{94E721F0-0CD8-4FD4-B7F5-8D45F53CF514}" srcOrd="0" destOrd="0" presId="urn:microsoft.com/office/officeart/2005/8/layout/chevron2"/>
    <dgm:cxn modelId="{35DE65D2-6732-47BD-962C-55AEAA49B69B}" srcId="{8C55D1DC-DE48-4FCB-BC3E-C7DB0DC86EB8}" destId="{E3E43249-01C7-4DF0-994F-F1CD669C9EDB}" srcOrd="1" destOrd="0" parTransId="{842009DC-01BA-4D46-85E5-75ADB3D34917}" sibTransId="{A60CFD7F-A6EC-4443-99EB-7EBCACCD0D3B}"/>
    <dgm:cxn modelId="{90456ADE-64E6-4298-873B-3BDA629976B1}" type="presParOf" srcId="{F76904DB-4326-470E-9DD7-906099031B30}" destId="{A35A05DB-F2FE-4BCD-8371-A1E56F42AD64}" srcOrd="0" destOrd="0" presId="urn:microsoft.com/office/officeart/2005/8/layout/chevron2"/>
    <dgm:cxn modelId="{4B95781F-071D-400E-847E-1156D0E2BF02}" type="presParOf" srcId="{A35A05DB-F2FE-4BCD-8371-A1E56F42AD64}" destId="{77411FDE-44F6-401F-BF72-73790EB6FB0F}" srcOrd="0" destOrd="0" presId="urn:microsoft.com/office/officeart/2005/8/layout/chevron2"/>
    <dgm:cxn modelId="{B33180EB-2C28-460D-8F2B-C9F8CEC4FD53}" type="presParOf" srcId="{A35A05DB-F2FE-4BCD-8371-A1E56F42AD64}" destId="{AB523BC6-8B88-41D3-AC0B-E72085E806DE}" srcOrd="1" destOrd="0" presId="urn:microsoft.com/office/officeart/2005/8/layout/chevron2"/>
    <dgm:cxn modelId="{CEA63302-BA12-4EAF-826E-6D34B2B8C9C1}" type="presParOf" srcId="{F76904DB-4326-470E-9DD7-906099031B30}" destId="{24AC45C6-34C6-42B0-B33E-C8692E6163F4}" srcOrd="1" destOrd="0" presId="urn:microsoft.com/office/officeart/2005/8/layout/chevron2"/>
    <dgm:cxn modelId="{31D19692-64AC-4FF4-B610-D0306A680764}" type="presParOf" srcId="{F76904DB-4326-470E-9DD7-906099031B30}" destId="{32EAF712-71DF-44C8-89F1-63D86C75B062}" srcOrd="2" destOrd="0" presId="urn:microsoft.com/office/officeart/2005/8/layout/chevron2"/>
    <dgm:cxn modelId="{6D9CD304-D526-4542-A100-747E6B82B831}" type="presParOf" srcId="{32EAF712-71DF-44C8-89F1-63D86C75B062}" destId="{94E721F0-0CD8-4FD4-B7F5-8D45F53CF514}" srcOrd="0" destOrd="0" presId="urn:microsoft.com/office/officeart/2005/8/layout/chevron2"/>
    <dgm:cxn modelId="{565FC993-546C-4B5F-B14E-21AF6617F1E0}" type="presParOf" srcId="{32EAF712-71DF-44C8-89F1-63D86C75B062}" destId="{BE85A766-63A2-4B7A-BAFE-18411A9BD09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5AE72C-2142-473C-B3C7-3D3B281C79D7}" type="doc">
      <dgm:prSet loTypeId="urn:microsoft.com/office/officeart/2005/8/layout/hierarchy3" loCatId="list" qsTypeId="urn:microsoft.com/office/officeart/2005/8/quickstyle/simple2" qsCatId="simple" csTypeId="urn:microsoft.com/office/officeart/2005/8/colors/accent1_1" csCatId="accent1" phldr="1"/>
      <dgm:spPr/>
      <dgm:t>
        <a:bodyPr/>
        <a:lstStyle/>
        <a:p>
          <a:endParaRPr lang="en-US"/>
        </a:p>
      </dgm:t>
    </dgm:pt>
    <dgm:pt modelId="{2D795CDE-0615-48C3-809A-0C31F33D0911}">
      <dgm:prSet phldrT="[Text]" custT="1"/>
      <dgm:spPr/>
      <dgm:t>
        <a:bodyPr/>
        <a:lstStyle/>
        <a:p>
          <a:pPr algn="ctr"/>
          <a:r>
            <a:rPr lang="id-ID" sz="2400" b="1" smtClean="0">
              <a:latin typeface="Times New Roman" pitchFamily="18" charset="0"/>
              <a:cs typeface="Times New Roman" pitchFamily="18" charset="0"/>
            </a:rPr>
            <a:t>Penyebab Gangguan Psikologi pada Ibu Bersalin</a:t>
          </a:r>
          <a:endParaRPr lang="en-US" sz="2400" dirty="0">
            <a:latin typeface="Times New Roman" pitchFamily="18" charset="0"/>
            <a:cs typeface="Times New Roman" pitchFamily="18" charset="0"/>
          </a:endParaRPr>
        </a:p>
      </dgm:t>
    </dgm:pt>
    <dgm:pt modelId="{B954E52E-A2EB-42B0-9F12-AC6CC9AD83D1}" type="parTrans" cxnId="{97D4A1F2-22FF-439A-BCAC-32C8FA64C2CB}">
      <dgm:prSet/>
      <dgm:spPr/>
      <dgm:t>
        <a:bodyPr/>
        <a:lstStyle/>
        <a:p>
          <a:endParaRPr lang="en-US"/>
        </a:p>
      </dgm:t>
    </dgm:pt>
    <dgm:pt modelId="{6ECC94FC-737C-4E52-9D9F-134CCFD3B979}" type="sibTrans" cxnId="{97D4A1F2-22FF-439A-BCAC-32C8FA64C2CB}">
      <dgm:prSet/>
      <dgm:spPr/>
      <dgm:t>
        <a:bodyPr/>
        <a:lstStyle/>
        <a:p>
          <a:endParaRPr lang="en-US"/>
        </a:p>
      </dgm:t>
    </dgm:pt>
    <dgm:pt modelId="{70A78AD7-F8CC-4B0A-8240-E0C6B244170B}">
      <dgm:prSet phldrT="[Text]" custT="1"/>
      <dgm:spPr/>
      <dgm:t>
        <a:bodyPr/>
        <a:lstStyle/>
        <a:p>
          <a:r>
            <a:rPr lang="id-ID" sz="2000" dirty="0" smtClean="0">
              <a:latin typeface="Times New Roman" pitchFamily="18" charset="0"/>
              <a:cs typeface="Times New Roman" pitchFamily="18" charset="0"/>
            </a:rPr>
            <a:t>Perubahan hormon</a:t>
          </a:r>
          <a:endParaRPr lang="en-US" sz="2000" dirty="0">
            <a:latin typeface="Times New Roman" pitchFamily="18" charset="0"/>
            <a:cs typeface="Times New Roman" pitchFamily="18" charset="0"/>
          </a:endParaRPr>
        </a:p>
      </dgm:t>
    </dgm:pt>
    <dgm:pt modelId="{E8BF4C2B-ACDC-4621-AD69-091DFF7A20E1}" type="parTrans" cxnId="{EAB0F2B0-A4A7-4FDF-88DC-07D5317D0F86}">
      <dgm:prSet/>
      <dgm:spPr/>
      <dgm:t>
        <a:bodyPr/>
        <a:lstStyle/>
        <a:p>
          <a:endParaRPr lang="en-US"/>
        </a:p>
      </dgm:t>
    </dgm:pt>
    <dgm:pt modelId="{D08B4F94-8CD2-444C-B25D-2974C25AA6E9}" type="sibTrans" cxnId="{EAB0F2B0-A4A7-4FDF-88DC-07D5317D0F86}">
      <dgm:prSet/>
      <dgm:spPr/>
      <dgm:t>
        <a:bodyPr/>
        <a:lstStyle/>
        <a:p>
          <a:endParaRPr lang="en-US"/>
        </a:p>
      </dgm:t>
    </dgm:pt>
    <dgm:pt modelId="{8E1F9394-77C3-4D9A-9BC0-65726FDB626F}">
      <dgm:prSet phldrT="[Text]" custT="1"/>
      <dgm:spPr/>
      <dgm:t>
        <a:bodyPr/>
        <a:lstStyle/>
        <a:p>
          <a:r>
            <a:rPr lang="id-ID" sz="2000" dirty="0" smtClean="0">
              <a:latin typeface="Times New Roman" pitchFamily="18" charset="0"/>
              <a:cs typeface="Times New Roman" pitchFamily="18" charset="0"/>
            </a:rPr>
            <a:t>Kurangnya persiapan mental</a:t>
          </a:r>
          <a:endParaRPr lang="en-US" sz="2000" dirty="0">
            <a:latin typeface="Times New Roman" pitchFamily="18" charset="0"/>
            <a:cs typeface="Times New Roman" pitchFamily="18" charset="0"/>
          </a:endParaRPr>
        </a:p>
      </dgm:t>
    </dgm:pt>
    <dgm:pt modelId="{8662B5A8-DEFA-486E-8E90-18119381213F}" type="parTrans" cxnId="{1A7873EC-31A0-4D7A-9D5D-0B14F343A604}">
      <dgm:prSet/>
      <dgm:spPr/>
      <dgm:t>
        <a:bodyPr/>
        <a:lstStyle/>
        <a:p>
          <a:endParaRPr lang="en-US"/>
        </a:p>
      </dgm:t>
    </dgm:pt>
    <dgm:pt modelId="{69884BEB-6A3A-4467-9E78-804E648A2F26}" type="sibTrans" cxnId="{1A7873EC-31A0-4D7A-9D5D-0B14F343A604}">
      <dgm:prSet/>
      <dgm:spPr/>
      <dgm:t>
        <a:bodyPr/>
        <a:lstStyle/>
        <a:p>
          <a:endParaRPr lang="en-US"/>
        </a:p>
      </dgm:t>
    </dgm:pt>
    <dgm:pt modelId="{65FF7E38-B9C2-4ABB-86DA-3DC42C137348}">
      <dgm:prSet phldrT="[Text]" custT="1"/>
      <dgm:spPr/>
      <dgm:t>
        <a:bodyPr/>
        <a:lstStyle/>
        <a:p>
          <a:pPr algn="ctr"/>
          <a:r>
            <a:rPr lang="en-US" sz="2400" b="1" smtClean="0">
              <a:latin typeface="Times New Roman" pitchFamily="18" charset="0"/>
              <a:cs typeface="Times New Roman" pitchFamily="18" charset="0"/>
            </a:rPr>
            <a:t>F</a:t>
          </a:r>
          <a:r>
            <a:rPr lang="id-ID" sz="2400" b="1" smtClean="0">
              <a:latin typeface="Times New Roman" pitchFamily="18" charset="0"/>
              <a:cs typeface="Times New Roman" pitchFamily="18" charset="0"/>
            </a:rPr>
            <a:t>aktor </a:t>
          </a:r>
          <a:r>
            <a:rPr lang="en-US" sz="2400" b="1" smtClean="0">
              <a:latin typeface="Times New Roman" pitchFamily="18" charset="0"/>
              <a:cs typeface="Times New Roman" pitchFamily="18" charset="0"/>
            </a:rPr>
            <a:t>S</a:t>
          </a:r>
          <a:r>
            <a:rPr lang="id-ID" sz="2400" b="1" smtClean="0">
              <a:latin typeface="Times New Roman" pitchFamily="18" charset="0"/>
              <a:cs typeface="Times New Roman" pitchFamily="18" charset="0"/>
            </a:rPr>
            <a:t>omatic </a:t>
          </a:r>
          <a:r>
            <a:rPr lang="en-US" sz="2400" b="1" smtClean="0">
              <a:latin typeface="Times New Roman" pitchFamily="18" charset="0"/>
              <a:cs typeface="Times New Roman" pitchFamily="18" charset="0"/>
            </a:rPr>
            <a:t>Ya</a:t>
          </a:r>
          <a:r>
            <a:rPr lang="id-ID" sz="2400" b="1" smtClean="0">
              <a:latin typeface="Times New Roman" pitchFamily="18" charset="0"/>
              <a:cs typeface="Times New Roman" pitchFamily="18" charset="0"/>
            </a:rPr>
            <a:t>ng </a:t>
          </a:r>
          <a:r>
            <a:rPr lang="en-US" sz="2400" b="1" smtClean="0">
              <a:latin typeface="Times New Roman" pitchFamily="18" charset="0"/>
              <a:cs typeface="Times New Roman" pitchFamily="18" charset="0"/>
            </a:rPr>
            <a:t>M</a:t>
          </a:r>
          <a:r>
            <a:rPr lang="id-ID" sz="2400" b="1" smtClean="0">
              <a:latin typeface="Times New Roman" pitchFamily="18" charset="0"/>
              <a:cs typeface="Times New Roman" pitchFamily="18" charset="0"/>
            </a:rPr>
            <a:t>empengaruhi </a:t>
          </a:r>
          <a:r>
            <a:rPr lang="en-US" sz="2400" b="1" smtClean="0">
              <a:latin typeface="Times New Roman" pitchFamily="18" charset="0"/>
              <a:cs typeface="Times New Roman" pitchFamily="18" charset="0"/>
            </a:rPr>
            <a:t>P</a:t>
          </a:r>
          <a:r>
            <a:rPr lang="id-ID" sz="2400" b="1" smtClean="0">
              <a:latin typeface="Times New Roman" pitchFamily="18" charset="0"/>
              <a:cs typeface="Times New Roman" pitchFamily="18" charset="0"/>
            </a:rPr>
            <a:t>ersalinan </a:t>
          </a:r>
          <a:endParaRPr lang="en-US" sz="2400" dirty="0">
            <a:latin typeface="Times New Roman" pitchFamily="18" charset="0"/>
            <a:cs typeface="Times New Roman" pitchFamily="18" charset="0"/>
          </a:endParaRPr>
        </a:p>
      </dgm:t>
    </dgm:pt>
    <dgm:pt modelId="{C1F85ED8-4DAC-4585-A918-C8222C93B671}" type="parTrans" cxnId="{1F823E6A-917B-4080-8E82-FD6D26109AFC}">
      <dgm:prSet/>
      <dgm:spPr/>
      <dgm:t>
        <a:bodyPr/>
        <a:lstStyle/>
        <a:p>
          <a:endParaRPr lang="en-US"/>
        </a:p>
      </dgm:t>
    </dgm:pt>
    <dgm:pt modelId="{E8873F37-DD23-4E3A-BEF9-790780EAC1F4}" type="sibTrans" cxnId="{1F823E6A-917B-4080-8E82-FD6D26109AFC}">
      <dgm:prSet/>
      <dgm:spPr/>
      <dgm:t>
        <a:bodyPr/>
        <a:lstStyle/>
        <a:p>
          <a:endParaRPr lang="en-US"/>
        </a:p>
      </dgm:t>
    </dgm:pt>
    <dgm:pt modelId="{8FCBDBAB-F338-47B1-9D1F-CA892A4414DF}">
      <dgm:prSet phldrT="[Text]" custT="1"/>
      <dgm:spPr/>
      <dgm:t>
        <a:bodyPr/>
        <a:lstStyle/>
        <a:p>
          <a:pPr algn="just"/>
          <a:r>
            <a:rPr lang="id-ID" sz="2000" dirty="0" smtClean="0">
              <a:latin typeface="Times New Roman" pitchFamily="18" charset="0"/>
              <a:cs typeface="Times New Roman" pitchFamily="18" charset="0"/>
            </a:rPr>
            <a:t>Kondisi somatik (faktor somatik) menjelang kelahiran bayi ini dirasakan sangat berat dan tidak menyenangkan. Sehingga mempengaruhi psikis ibu menjelang persalinan yaitu sering timbul rasa jengkel, tidak nyaman badan, selalu kegerahan, duduk- berdiri–tidur serasa salah dan tidak menyenangkan, tidak sabaran, cepat menjadi letih, lesu, dan identifikasi serta harmoni antara ibu dengan janin yang dikandungnya jadi terganggu. Bayi yang semula sangat diharapkan dan mulai dicintai secara psikologis selama berbulan-bulan itu kini mulai dirasakan sebagai beban yang amat berat. </a:t>
          </a:r>
          <a:endParaRPr lang="en-US" sz="2000" dirty="0">
            <a:latin typeface="Times New Roman" pitchFamily="18" charset="0"/>
            <a:cs typeface="Times New Roman" pitchFamily="18" charset="0"/>
          </a:endParaRPr>
        </a:p>
      </dgm:t>
    </dgm:pt>
    <dgm:pt modelId="{77D83AB6-B9BA-4AF9-B709-04FB1B7BCE8A}" type="parTrans" cxnId="{6820575F-F4EC-4198-88A1-4B86223FF211}">
      <dgm:prSet/>
      <dgm:spPr/>
      <dgm:t>
        <a:bodyPr/>
        <a:lstStyle/>
        <a:p>
          <a:endParaRPr lang="en-US"/>
        </a:p>
      </dgm:t>
    </dgm:pt>
    <dgm:pt modelId="{E15F54F3-CD66-44F7-8C76-97008806B8EC}" type="sibTrans" cxnId="{6820575F-F4EC-4198-88A1-4B86223FF211}">
      <dgm:prSet/>
      <dgm:spPr/>
      <dgm:t>
        <a:bodyPr/>
        <a:lstStyle/>
        <a:p>
          <a:endParaRPr lang="en-US"/>
        </a:p>
      </dgm:t>
    </dgm:pt>
    <dgm:pt modelId="{B7181A7A-74BB-4A8E-832B-B4622EFE0FE3}">
      <dgm:prSet phldrT="[Text]" custT="1"/>
      <dgm:spPr/>
      <dgm:t>
        <a:bodyPr/>
        <a:lstStyle/>
        <a:p>
          <a:r>
            <a:rPr lang="id-ID" sz="2000" dirty="0" smtClean="0">
              <a:latin typeface="Times New Roman" pitchFamily="18" charset="0"/>
              <a:cs typeface="Times New Roman" pitchFamily="18" charset="0"/>
            </a:rPr>
            <a:t>Keinginan narsistis</a:t>
          </a:r>
          <a:endParaRPr lang="en-US" sz="2000" dirty="0">
            <a:latin typeface="Times New Roman" pitchFamily="18" charset="0"/>
            <a:cs typeface="Times New Roman" pitchFamily="18" charset="0"/>
          </a:endParaRPr>
        </a:p>
      </dgm:t>
    </dgm:pt>
    <dgm:pt modelId="{346D2284-944D-4134-A1CD-E73F12A8B5BF}" type="parTrans" cxnId="{22E208E2-8240-4633-907F-96422A0B9521}">
      <dgm:prSet/>
      <dgm:spPr/>
      <dgm:t>
        <a:bodyPr/>
        <a:lstStyle/>
        <a:p>
          <a:endParaRPr lang="en-US"/>
        </a:p>
      </dgm:t>
    </dgm:pt>
    <dgm:pt modelId="{A84C4FCC-1405-4D9E-AE5E-AA8324CFB369}" type="sibTrans" cxnId="{22E208E2-8240-4633-907F-96422A0B9521}">
      <dgm:prSet/>
      <dgm:spPr/>
      <dgm:t>
        <a:bodyPr/>
        <a:lstStyle/>
        <a:p>
          <a:endParaRPr lang="en-US"/>
        </a:p>
      </dgm:t>
    </dgm:pt>
    <dgm:pt modelId="{85A8537B-2B05-4B1F-A3E6-76B90FB7E144}" type="pres">
      <dgm:prSet presAssocID="{815AE72C-2142-473C-B3C7-3D3B281C79D7}" presName="diagram" presStyleCnt="0">
        <dgm:presLayoutVars>
          <dgm:chPref val="1"/>
          <dgm:dir/>
          <dgm:animOne val="branch"/>
          <dgm:animLvl val="lvl"/>
          <dgm:resizeHandles/>
        </dgm:presLayoutVars>
      </dgm:prSet>
      <dgm:spPr/>
      <dgm:t>
        <a:bodyPr/>
        <a:lstStyle/>
        <a:p>
          <a:endParaRPr lang="id-ID"/>
        </a:p>
      </dgm:t>
    </dgm:pt>
    <dgm:pt modelId="{8EBA0B05-8460-4C6F-8D4D-715C0EBFBC70}" type="pres">
      <dgm:prSet presAssocID="{2D795CDE-0615-48C3-809A-0C31F33D0911}" presName="root" presStyleCnt="0"/>
      <dgm:spPr/>
    </dgm:pt>
    <dgm:pt modelId="{688977C0-DB20-40C9-BBBD-84C3B667960E}" type="pres">
      <dgm:prSet presAssocID="{2D795CDE-0615-48C3-809A-0C31F33D0911}" presName="rootComposite" presStyleCnt="0"/>
      <dgm:spPr/>
    </dgm:pt>
    <dgm:pt modelId="{2F462906-6B69-44FD-A30B-C824897ED773}" type="pres">
      <dgm:prSet presAssocID="{2D795CDE-0615-48C3-809A-0C31F33D0911}" presName="rootText" presStyleLbl="node1" presStyleIdx="0" presStyleCnt="2" custScaleX="145128"/>
      <dgm:spPr/>
      <dgm:t>
        <a:bodyPr/>
        <a:lstStyle/>
        <a:p>
          <a:endParaRPr lang="id-ID"/>
        </a:p>
      </dgm:t>
    </dgm:pt>
    <dgm:pt modelId="{84F1192C-2A05-498D-978B-CE3593655EF2}" type="pres">
      <dgm:prSet presAssocID="{2D795CDE-0615-48C3-809A-0C31F33D0911}" presName="rootConnector" presStyleLbl="node1" presStyleIdx="0" presStyleCnt="2"/>
      <dgm:spPr/>
      <dgm:t>
        <a:bodyPr/>
        <a:lstStyle/>
        <a:p>
          <a:endParaRPr lang="id-ID"/>
        </a:p>
      </dgm:t>
    </dgm:pt>
    <dgm:pt modelId="{0D9762CB-2F20-4358-825D-6F91DA34CA7E}" type="pres">
      <dgm:prSet presAssocID="{2D795CDE-0615-48C3-809A-0C31F33D0911}" presName="childShape" presStyleCnt="0"/>
      <dgm:spPr/>
    </dgm:pt>
    <dgm:pt modelId="{248C1EB1-4AF8-45B8-810B-A7C7ADF06E9F}" type="pres">
      <dgm:prSet presAssocID="{E8BF4C2B-ACDC-4621-AD69-091DFF7A20E1}" presName="Name13" presStyleLbl="parChTrans1D2" presStyleIdx="0" presStyleCnt="4"/>
      <dgm:spPr/>
      <dgm:t>
        <a:bodyPr/>
        <a:lstStyle/>
        <a:p>
          <a:endParaRPr lang="id-ID"/>
        </a:p>
      </dgm:t>
    </dgm:pt>
    <dgm:pt modelId="{18CC1DA9-70D1-4D09-AE21-37DE14B0F2D5}" type="pres">
      <dgm:prSet presAssocID="{70A78AD7-F8CC-4B0A-8240-E0C6B244170B}" presName="childText" presStyleLbl="bgAcc1" presStyleIdx="0" presStyleCnt="4">
        <dgm:presLayoutVars>
          <dgm:bulletEnabled val="1"/>
        </dgm:presLayoutVars>
      </dgm:prSet>
      <dgm:spPr/>
      <dgm:t>
        <a:bodyPr/>
        <a:lstStyle/>
        <a:p>
          <a:endParaRPr lang="id-ID"/>
        </a:p>
      </dgm:t>
    </dgm:pt>
    <dgm:pt modelId="{3B9B5FC1-0908-4211-99BA-788A14FC447A}" type="pres">
      <dgm:prSet presAssocID="{8662B5A8-DEFA-486E-8E90-18119381213F}" presName="Name13" presStyleLbl="parChTrans1D2" presStyleIdx="1" presStyleCnt="4"/>
      <dgm:spPr/>
      <dgm:t>
        <a:bodyPr/>
        <a:lstStyle/>
        <a:p>
          <a:endParaRPr lang="id-ID"/>
        </a:p>
      </dgm:t>
    </dgm:pt>
    <dgm:pt modelId="{D3B2D35F-1C47-47C2-9EF7-A33F7919CDBE}" type="pres">
      <dgm:prSet presAssocID="{8E1F9394-77C3-4D9A-9BC0-65726FDB626F}" presName="childText" presStyleLbl="bgAcc1" presStyleIdx="1" presStyleCnt="4">
        <dgm:presLayoutVars>
          <dgm:bulletEnabled val="1"/>
        </dgm:presLayoutVars>
      </dgm:prSet>
      <dgm:spPr/>
      <dgm:t>
        <a:bodyPr/>
        <a:lstStyle/>
        <a:p>
          <a:endParaRPr lang="id-ID"/>
        </a:p>
      </dgm:t>
    </dgm:pt>
    <dgm:pt modelId="{90873FA7-B212-416C-A0F6-8EF4A67A9CCC}" type="pres">
      <dgm:prSet presAssocID="{346D2284-944D-4134-A1CD-E73F12A8B5BF}" presName="Name13" presStyleLbl="parChTrans1D2" presStyleIdx="2" presStyleCnt="4"/>
      <dgm:spPr/>
      <dgm:t>
        <a:bodyPr/>
        <a:lstStyle/>
        <a:p>
          <a:endParaRPr lang="id-ID"/>
        </a:p>
      </dgm:t>
    </dgm:pt>
    <dgm:pt modelId="{7792011D-C9F1-4171-A31F-6F6A045993C7}" type="pres">
      <dgm:prSet presAssocID="{B7181A7A-74BB-4A8E-832B-B4622EFE0FE3}" presName="childText" presStyleLbl="bgAcc1" presStyleIdx="2" presStyleCnt="4">
        <dgm:presLayoutVars>
          <dgm:bulletEnabled val="1"/>
        </dgm:presLayoutVars>
      </dgm:prSet>
      <dgm:spPr/>
      <dgm:t>
        <a:bodyPr/>
        <a:lstStyle/>
        <a:p>
          <a:endParaRPr lang="id-ID"/>
        </a:p>
      </dgm:t>
    </dgm:pt>
    <dgm:pt modelId="{780C7953-1F6A-4F32-9964-277BE205F4B8}" type="pres">
      <dgm:prSet presAssocID="{65FF7E38-B9C2-4ABB-86DA-3DC42C137348}" presName="root" presStyleCnt="0"/>
      <dgm:spPr/>
    </dgm:pt>
    <dgm:pt modelId="{6DD42DC2-9124-46A7-A76F-4D2199C00D8C}" type="pres">
      <dgm:prSet presAssocID="{65FF7E38-B9C2-4ABB-86DA-3DC42C137348}" presName="rootComposite" presStyleCnt="0"/>
      <dgm:spPr/>
    </dgm:pt>
    <dgm:pt modelId="{AA3AFB23-3108-408C-A9A3-D61690B6B7CD}" type="pres">
      <dgm:prSet presAssocID="{65FF7E38-B9C2-4ABB-86DA-3DC42C137348}" presName="rootText" presStyleLbl="node1" presStyleIdx="1" presStyleCnt="2" custScaleX="181605"/>
      <dgm:spPr/>
      <dgm:t>
        <a:bodyPr/>
        <a:lstStyle/>
        <a:p>
          <a:endParaRPr lang="id-ID"/>
        </a:p>
      </dgm:t>
    </dgm:pt>
    <dgm:pt modelId="{A0A479DE-D30B-4571-BE78-1DE63EB681B5}" type="pres">
      <dgm:prSet presAssocID="{65FF7E38-B9C2-4ABB-86DA-3DC42C137348}" presName="rootConnector" presStyleLbl="node1" presStyleIdx="1" presStyleCnt="2"/>
      <dgm:spPr/>
      <dgm:t>
        <a:bodyPr/>
        <a:lstStyle/>
        <a:p>
          <a:endParaRPr lang="id-ID"/>
        </a:p>
      </dgm:t>
    </dgm:pt>
    <dgm:pt modelId="{E3D754F3-7DCD-4238-BF3C-4419F02F7352}" type="pres">
      <dgm:prSet presAssocID="{65FF7E38-B9C2-4ABB-86DA-3DC42C137348}" presName="childShape" presStyleCnt="0"/>
      <dgm:spPr/>
    </dgm:pt>
    <dgm:pt modelId="{53B8450D-8D1B-4F3F-98DB-0BC117BF9FB5}" type="pres">
      <dgm:prSet presAssocID="{77D83AB6-B9BA-4AF9-B709-04FB1B7BCE8A}" presName="Name13" presStyleLbl="parChTrans1D2" presStyleIdx="3" presStyleCnt="4"/>
      <dgm:spPr/>
      <dgm:t>
        <a:bodyPr/>
        <a:lstStyle/>
        <a:p>
          <a:endParaRPr lang="id-ID"/>
        </a:p>
      </dgm:t>
    </dgm:pt>
    <dgm:pt modelId="{E95C412D-43B8-4FCF-A2D8-3AC1FB731C94}" type="pres">
      <dgm:prSet presAssocID="{8FCBDBAB-F338-47B1-9D1F-CA892A4414DF}" presName="childText" presStyleLbl="bgAcc1" presStyleIdx="3" presStyleCnt="4" custScaleX="249123" custScaleY="475292">
        <dgm:presLayoutVars>
          <dgm:bulletEnabled val="1"/>
        </dgm:presLayoutVars>
      </dgm:prSet>
      <dgm:spPr/>
      <dgm:t>
        <a:bodyPr/>
        <a:lstStyle/>
        <a:p>
          <a:endParaRPr lang="id-ID"/>
        </a:p>
      </dgm:t>
    </dgm:pt>
  </dgm:ptLst>
  <dgm:cxnLst>
    <dgm:cxn modelId="{E0DB7789-C403-4870-8A51-171BE6C02CFF}" type="presOf" srcId="{65FF7E38-B9C2-4ABB-86DA-3DC42C137348}" destId="{AA3AFB23-3108-408C-A9A3-D61690B6B7CD}" srcOrd="0" destOrd="0" presId="urn:microsoft.com/office/officeart/2005/8/layout/hierarchy3"/>
    <dgm:cxn modelId="{7C482EEA-6347-4024-B0A0-1D34C639E092}" type="presOf" srcId="{815AE72C-2142-473C-B3C7-3D3B281C79D7}" destId="{85A8537B-2B05-4B1F-A3E6-76B90FB7E144}" srcOrd="0" destOrd="0" presId="urn:microsoft.com/office/officeart/2005/8/layout/hierarchy3"/>
    <dgm:cxn modelId="{D9F23C44-AEF8-4F28-A861-C04B73D49F56}" type="presOf" srcId="{2D795CDE-0615-48C3-809A-0C31F33D0911}" destId="{84F1192C-2A05-498D-978B-CE3593655EF2}" srcOrd="1" destOrd="0" presId="urn:microsoft.com/office/officeart/2005/8/layout/hierarchy3"/>
    <dgm:cxn modelId="{3017127B-482D-464D-B839-5A4E3DA2E676}" type="presOf" srcId="{2D795CDE-0615-48C3-809A-0C31F33D0911}" destId="{2F462906-6B69-44FD-A30B-C824897ED773}" srcOrd="0" destOrd="0" presId="urn:microsoft.com/office/officeart/2005/8/layout/hierarchy3"/>
    <dgm:cxn modelId="{A1B9CE67-A799-4D3C-8E8C-1354A4916718}" type="presOf" srcId="{8E1F9394-77C3-4D9A-9BC0-65726FDB626F}" destId="{D3B2D35F-1C47-47C2-9EF7-A33F7919CDBE}" srcOrd="0" destOrd="0" presId="urn:microsoft.com/office/officeart/2005/8/layout/hierarchy3"/>
    <dgm:cxn modelId="{97D4A1F2-22FF-439A-BCAC-32C8FA64C2CB}" srcId="{815AE72C-2142-473C-B3C7-3D3B281C79D7}" destId="{2D795CDE-0615-48C3-809A-0C31F33D0911}" srcOrd="0" destOrd="0" parTransId="{B954E52E-A2EB-42B0-9F12-AC6CC9AD83D1}" sibTransId="{6ECC94FC-737C-4E52-9D9F-134CCFD3B979}"/>
    <dgm:cxn modelId="{C63F64EF-9FAC-48AE-962F-BA048AE72D9A}" type="presOf" srcId="{346D2284-944D-4134-A1CD-E73F12A8B5BF}" destId="{90873FA7-B212-416C-A0F6-8EF4A67A9CCC}" srcOrd="0" destOrd="0" presId="urn:microsoft.com/office/officeart/2005/8/layout/hierarchy3"/>
    <dgm:cxn modelId="{25474798-F054-4D1D-93CC-79D249C2E24E}" type="presOf" srcId="{E8BF4C2B-ACDC-4621-AD69-091DFF7A20E1}" destId="{248C1EB1-4AF8-45B8-810B-A7C7ADF06E9F}" srcOrd="0" destOrd="0" presId="urn:microsoft.com/office/officeart/2005/8/layout/hierarchy3"/>
    <dgm:cxn modelId="{6820575F-F4EC-4198-88A1-4B86223FF211}" srcId="{65FF7E38-B9C2-4ABB-86DA-3DC42C137348}" destId="{8FCBDBAB-F338-47B1-9D1F-CA892A4414DF}" srcOrd="0" destOrd="0" parTransId="{77D83AB6-B9BA-4AF9-B709-04FB1B7BCE8A}" sibTransId="{E15F54F3-CD66-44F7-8C76-97008806B8EC}"/>
    <dgm:cxn modelId="{45EA1EA0-84BC-4DAE-9BCB-BBC0E51BE7F1}" type="presOf" srcId="{65FF7E38-B9C2-4ABB-86DA-3DC42C137348}" destId="{A0A479DE-D30B-4571-BE78-1DE63EB681B5}" srcOrd="1" destOrd="0" presId="urn:microsoft.com/office/officeart/2005/8/layout/hierarchy3"/>
    <dgm:cxn modelId="{EAB0F2B0-A4A7-4FDF-88DC-07D5317D0F86}" srcId="{2D795CDE-0615-48C3-809A-0C31F33D0911}" destId="{70A78AD7-F8CC-4B0A-8240-E0C6B244170B}" srcOrd="0" destOrd="0" parTransId="{E8BF4C2B-ACDC-4621-AD69-091DFF7A20E1}" sibTransId="{D08B4F94-8CD2-444C-B25D-2974C25AA6E9}"/>
    <dgm:cxn modelId="{22E208E2-8240-4633-907F-96422A0B9521}" srcId="{2D795CDE-0615-48C3-809A-0C31F33D0911}" destId="{B7181A7A-74BB-4A8E-832B-B4622EFE0FE3}" srcOrd="2" destOrd="0" parTransId="{346D2284-944D-4134-A1CD-E73F12A8B5BF}" sibTransId="{A84C4FCC-1405-4D9E-AE5E-AA8324CFB369}"/>
    <dgm:cxn modelId="{1A7873EC-31A0-4D7A-9D5D-0B14F343A604}" srcId="{2D795CDE-0615-48C3-809A-0C31F33D0911}" destId="{8E1F9394-77C3-4D9A-9BC0-65726FDB626F}" srcOrd="1" destOrd="0" parTransId="{8662B5A8-DEFA-486E-8E90-18119381213F}" sibTransId="{69884BEB-6A3A-4467-9E78-804E648A2F26}"/>
    <dgm:cxn modelId="{B35ADBB8-C115-4723-A714-728626CE051B}" type="presOf" srcId="{8FCBDBAB-F338-47B1-9D1F-CA892A4414DF}" destId="{E95C412D-43B8-4FCF-A2D8-3AC1FB731C94}" srcOrd="0" destOrd="0" presId="urn:microsoft.com/office/officeart/2005/8/layout/hierarchy3"/>
    <dgm:cxn modelId="{1F823E6A-917B-4080-8E82-FD6D26109AFC}" srcId="{815AE72C-2142-473C-B3C7-3D3B281C79D7}" destId="{65FF7E38-B9C2-4ABB-86DA-3DC42C137348}" srcOrd="1" destOrd="0" parTransId="{C1F85ED8-4DAC-4585-A918-C8222C93B671}" sibTransId="{E8873F37-DD23-4E3A-BEF9-790780EAC1F4}"/>
    <dgm:cxn modelId="{3AF79DC5-503C-4737-A6AE-D1A1A17C355C}" type="presOf" srcId="{B7181A7A-74BB-4A8E-832B-B4622EFE0FE3}" destId="{7792011D-C9F1-4171-A31F-6F6A045993C7}" srcOrd="0" destOrd="0" presId="urn:microsoft.com/office/officeart/2005/8/layout/hierarchy3"/>
    <dgm:cxn modelId="{349615E8-F289-4F59-B5FA-F71CE30E9520}" type="presOf" srcId="{77D83AB6-B9BA-4AF9-B709-04FB1B7BCE8A}" destId="{53B8450D-8D1B-4F3F-98DB-0BC117BF9FB5}" srcOrd="0" destOrd="0" presId="urn:microsoft.com/office/officeart/2005/8/layout/hierarchy3"/>
    <dgm:cxn modelId="{1B901313-D160-464B-A152-7A9157AF502B}" type="presOf" srcId="{70A78AD7-F8CC-4B0A-8240-E0C6B244170B}" destId="{18CC1DA9-70D1-4D09-AE21-37DE14B0F2D5}" srcOrd="0" destOrd="0" presId="urn:microsoft.com/office/officeart/2005/8/layout/hierarchy3"/>
    <dgm:cxn modelId="{C3159686-4A48-4FC9-8443-7666F2C75A13}" type="presOf" srcId="{8662B5A8-DEFA-486E-8E90-18119381213F}" destId="{3B9B5FC1-0908-4211-99BA-788A14FC447A}" srcOrd="0" destOrd="0" presId="urn:microsoft.com/office/officeart/2005/8/layout/hierarchy3"/>
    <dgm:cxn modelId="{7D48ABC3-D9A3-4EC2-8A11-4AC28E9067A3}" type="presParOf" srcId="{85A8537B-2B05-4B1F-A3E6-76B90FB7E144}" destId="{8EBA0B05-8460-4C6F-8D4D-715C0EBFBC70}" srcOrd="0" destOrd="0" presId="urn:microsoft.com/office/officeart/2005/8/layout/hierarchy3"/>
    <dgm:cxn modelId="{43900D93-90CE-45C6-B4C2-FF9C2A78D3C2}" type="presParOf" srcId="{8EBA0B05-8460-4C6F-8D4D-715C0EBFBC70}" destId="{688977C0-DB20-40C9-BBBD-84C3B667960E}" srcOrd="0" destOrd="0" presId="urn:microsoft.com/office/officeart/2005/8/layout/hierarchy3"/>
    <dgm:cxn modelId="{D39A0293-7A49-4234-856C-CB0F555754C8}" type="presParOf" srcId="{688977C0-DB20-40C9-BBBD-84C3B667960E}" destId="{2F462906-6B69-44FD-A30B-C824897ED773}" srcOrd="0" destOrd="0" presId="urn:microsoft.com/office/officeart/2005/8/layout/hierarchy3"/>
    <dgm:cxn modelId="{00C49014-1A07-41EB-B8A4-526163579C22}" type="presParOf" srcId="{688977C0-DB20-40C9-BBBD-84C3B667960E}" destId="{84F1192C-2A05-498D-978B-CE3593655EF2}" srcOrd="1" destOrd="0" presId="urn:microsoft.com/office/officeart/2005/8/layout/hierarchy3"/>
    <dgm:cxn modelId="{14D32BB3-D2CA-43CA-82C1-765BF76523C8}" type="presParOf" srcId="{8EBA0B05-8460-4C6F-8D4D-715C0EBFBC70}" destId="{0D9762CB-2F20-4358-825D-6F91DA34CA7E}" srcOrd="1" destOrd="0" presId="urn:microsoft.com/office/officeart/2005/8/layout/hierarchy3"/>
    <dgm:cxn modelId="{823A9CE0-F830-4B2E-B867-A3484CB3D6B8}" type="presParOf" srcId="{0D9762CB-2F20-4358-825D-6F91DA34CA7E}" destId="{248C1EB1-4AF8-45B8-810B-A7C7ADF06E9F}" srcOrd="0" destOrd="0" presId="urn:microsoft.com/office/officeart/2005/8/layout/hierarchy3"/>
    <dgm:cxn modelId="{84EE4D7B-46E4-436C-A223-74F397CB8BA1}" type="presParOf" srcId="{0D9762CB-2F20-4358-825D-6F91DA34CA7E}" destId="{18CC1DA9-70D1-4D09-AE21-37DE14B0F2D5}" srcOrd="1" destOrd="0" presId="urn:microsoft.com/office/officeart/2005/8/layout/hierarchy3"/>
    <dgm:cxn modelId="{2155B03B-BEB7-41D5-B24C-1F74D34E1F0A}" type="presParOf" srcId="{0D9762CB-2F20-4358-825D-6F91DA34CA7E}" destId="{3B9B5FC1-0908-4211-99BA-788A14FC447A}" srcOrd="2" destOrd="0" presId="urn:microsoft.com/office/officeart/2005/8/layout/hierarchy3"/>
    <dgm:cxn modelId="{E59A6143-057F-4D10-8602-27ED87847191}" type="presParOf" srcId="{0D9762CB-2F20-4358-825D-6F91DA34CA7E}" destId="{D3B2D35F-1C47-47C2-9EF7-A33F7919CDBE}" srcOrd="3" destOrd="0" presId="urn:microsoft.com/office/officeart/2005/8/layout/hierarchy3"/>
    <dgm:cxn modelId="{4B45487F-EB97-463F-886B-EAFBD5C2E5E5}" type="presParOf" srcId="{0D9762CB-2F20-4358-825D-6F91DA34CA7E}" destId="{90873FA7-B212-416C-A0F6-8EF4A67A9CCC}" srcOrd="4" destOrd="0" presId="urn:microsoft.com/office/officeart/2005/8/layout/hierarchy3"/>
    <dgm:cxn modelId="{1BE24BEF-E235-4D9F-A179-1588E7DB735E}" type="presParOf" srcId="{0D9762CB-2F20-4358-825D-6F91DA34CA7E}" destId="{7792011D-C9F1-4171-A31F-6F6A045993C7}" srcOrd="5" destOrd="0" presId="urn:microsoft.com/office/officeart/2005/8/layout/hierarchy3"/>
    <dgm:cxn modelId="{8DDB1B60-97AF-48DF-A185-4653A9369712}" type="presParOf" srcId="{85A8537B-2B05-4B1F-A3E6-76B90FB7E144}" destId="{780C7953-1F6A-4F32-9964-277BE205F4B8}" srcOrd="1" destOrd="0" presId="urn:microsoft.com/office/officeart/2005/8/layout/hierarchy3"/>
    <dgm:cxn modelId="{13F189E8-530A-42BE-BE76-D875B2AAF729}" type="presParOf" srcId="{780C7953-1F6A-4F32-9964-277BE205F4B8}" destId="{6DD42DC2-9124-46A7-A76F-4D2199C00D8C}" srcOrd="0" destOrd="0" presId="urn:microsoft.com/office/officeart/2005/8/layout/hierarchy3"/>
    <dgm:cxn modelId="{11C7CC09-8C8D-4B9B-81C7-505BC2C0E901}" type="presParOf" srcId="{6DD42DC2-9124-46A7-A76F-4D2199C00D8C}" destId="{AA3AFB23-3108-408C-A9A3-D61690B6B7CD}" srcOrd="0" destOrd="0" presId="urn:microsoft.com/office/officeart/2005/8/layout/hierarchy3"/>
    <dgm:cxn modelId="{95DB653D-7B21-4414-8DA6-E18DB0AAAF01}" type="presParOf" srcId="{6DD42DC2-9124-46A7-A76F-4D2199C00D8C}" destId="{A0A479DE-D30B-4571-BE78-1DE63EB681B5}" srcOrd="1" destOrd="0" presId="urn:microsoft.com/office/officeart/2005/8/layout/hierarchy3"/>
    <dgm:cxn modelId="{897F3CE8-3372-46BD-8084-D02CE4C46955}" type="presParOf" srcId="{780C7953-1F6A-4F32-9964-277BE205F4B8}" destId="{E3D754F3-7DCD-4238-BF3C-4419F02F7352}" srcOrd="1" destOrd="0" presId="urn:microsoft.com/office/officeart/2005/8/layout/hierarchy3"/>
    <dgm:cxn modelId="{241F32AE-7967-4966-A7CD-947B141F2EB8}" type="presParOf" srcId="{E3D754F3-7DCD-4238-BF3C-4419F02F7352}" destId="{53B8450D-8D1B-4F3F-98DB-0BC117BF9FB5}" srcOrd="0" destOrd="0" presId="urn:microsoft.com/office/officeart/2005/8/layout/hierarchy3"/>
    <dgm:cxn modelId="{5329813C-5E0F-417F-84D5-D8BE19CDBE4B}" type="presParOf" srcId="{E3D754F3-7DCD-4238-BF3C-4419F02F7352}" destId="{E95C412D-43B8-4FCF-A2D8-3AC1FB731C9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7B4FD9-B88E-444D-8AA0-205311CB805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1F2822CD-A0F5-49DC-854C-52E7CEF0DD9B}">
      <dgm:prSet phldrT="[Text]" custT="1"/>
      <dgm:spPr/>
      <dgm:t>
        <a:bodyPr/>
        <a:lstStyle/>
        <a:p>
          <a:r>
            <a:rPr lang="id-ID" sz="2000" smtClean="0">
              <a:solidFill>
                <a:schemeClr val="tx1"/>
              </a:solidFill>
              <a:latin typeface="Times New Roman" pitchFamily="18" charset="0"/>
              <a:cs typeface="Times New Roman" pitchFamily="18" charset="0"/>
            </a:rPr>
            <a:t>Konseling (efektif pada kala I) dan dukungan positif</a:t>
          </a:r>
          <a:endParaRPr lang="en-US" sz="2000" dirty="0">
            <a:solidFill>
              <a:schemeClr val="tx1"/>
            </a:solidFill>
            <a:latin typeface="Times New Roman" pitchFamily="18" charset="0"/>
            <a:cs typeface="Times New Roman" pitchFamily="18" charset="0"/>
          </a:endParaRPr>
        </a:p>
      </dgm:t>
    </dgm:pt>
    <dgm:pt modelId="{6983D352-AB33-4A26-A7F9-4490F1A9A7EC}" type="parTrans" cxnId="{F9D1517D-C2FE-4AFA-A69A-39F08904AEDC}">
      <dgm:prSet/>
      <dgm:spPr/>
      <dgm:t>
        <a:bodyPr/>
        <a:lstStyle/>
        <a:p>
          <a:endParaRPr lang="en-US" sz="2000">
            <a:solidFill>
              <a:schemeClr val="tx1"/>
            </a:solidFill>
            <a:latin typeface="Times New Roman" pitchFamily="18" charset="0"/>
            <a:cs typeface="Times New Roman" pitchFamily="18" charset="0"/>
          </a:endParaRPr>
        </a:p>
      </dgm:t>
    </dgm:pt>
    <dgm:pt modelId="{2746A0F5-99E0-4270-B353-BFE14F8DA380}" type="sibTrans" cxnId="{F9D1517D-C2FE-4AFA-A69A-39F08904AEDC}">
      <dgm:prSet/>
      <dgm:spPr/>
      <dgm:t>
        <a:bodyPr/>
        <a:lstStyle/>
        <a:p>
          <a:endParaRPr lang="en-US" sz="2000">
            <a:solidFill>
              <a:schemeClr val="tx1"/>
            </a:solidFill>
            <a:latin typeface="Times New Roman" pitchFamily="18" charset="0"/>
            <a:cs typeface="Times New Roman" pitchFamily="18" charset="0"/>
          </a:endParaRPr>
        </a:p>
      </dgm:t>
    </dgm:pt>
    <dgm:pt modelId="{C59D3561-C698-4AB3-B896-B392560A668A}">
      <dgm:prSet custT="1"/>
      <dgm:spPr/>
      <dgm:t>
        <a:bodyPr/>
        <a:lstStyle/>
        <a:p>
          <a:r>
            <a:rPr lang="id-ID" sz="2000" smtClean="0">
              <a:solidFill>
                <a:schemeClr val="tx1"/>
              </a:solidFill>
              <a:latin typeface="Times New Roman" pitchFamily="18" charset="0"/>
              <a:cs typeface="Times New Roman" pitchFamily="18" charset="0"/>
            </a:rPr>
            <a:t>Sentuhan lembut bidan (relaksasi), memijat, memeluk.</a:t>
          </a:r>
          <a:endParaRPr lang="en-US" sz="2000">
            <a:solidFill>
              <a:schemeClr val="tx1"/>
            </a:solidFill>
            <a:latin typeface="Times New Roman" pitchFamily="18" charset="0"/>
            <a:cs typeface="Times New Roman" pitchFamily="18" charset="0"/>
          </a:endParaRPr>
        </a:p>
      </dgm:t>
    </dgm:pt>
    <dgm:pt modelId="{1BA8B572-75CD-4DD4-B2B1-61FD6D6CD679}" type="parTrans" cxnId="{84B2ACEE-0F28-4754-806F-00169A7F348D}">
      <dgm:prSet/>
      <dgm:spPr/>
      <dgm:t>
        <a:bodyPr/>
        <a:lstStyle/>
        <a:p>
          <a:endParaRPr lang="en-US" sz="2000">
            <a:solidFill>
              <a:schemeClr val="tx1"/>
            </a:solidFill>
            <a:latin typeface="Times New Roman" pitchFamily="18" charset="0"/>
            <a:cs typeface="Times New Roman" pitchFamily="18" charset="0"/>
          </a:endParaRPr>
        </a:p>
      </dgm:t>
    </dgm:pt>
    <dgm:pt modelId="{BEB7A608-338D-4F90-8A4E-E59E47FBC701}" type="sibTrans" cxnId="{84B2ACEE-0F28-4754-806F-00169A7F348D}">
      <dgm:prSet/>
      <dgm:spPr/>
      <dgm:t>
        <a:bodyPr/>
        <a:lstStyle/>
        <a:p>
          <a:endParaRPr lang="en-US" sz="2000">
            <a:solidFill>
              <a:schemeClr val="tx1"/>
            </a:solidFill>
            <a:latin typeface="Times New Roman" pitchFamily="18" charset="0"/>
            <a:cs typeface="Times New Roman" pitchFamily="18" charset="0"/>
          </a:endParaRPr>
        </a:p>
      </dgm:t>
    </dgm:pt>
    <dgm:pt modelId="{CA5ED6EB-0673-406C-B777-B8A101164827}">
      <dgm:prSet custT="1"/>
      <dgm:spPr/>
      <dgm:t>
        <a:bodyPr/>
        <a:lstStyle/>
        <a:p>
          <a:r>
            <a:rPr lang="id-ID" sz="2000" smtClean="0">
              <a:solidFill>
                <a:schemeClr val="tx1"/>
              </a:solidFill>
              <a:latin typeface="Times New Roman" pitchFamily="18" charset="0"/>
              <a:cs typeface="Times New Roman" pitchFamily="18" charset="0"/>
            </a:rPr>
            <a:t>Memberikan informasi tentang kemajuan persalinan</a:t>
          </a:r>
          <a:endParaRPr lang="en-US" sz="2000">
            <a:solidFill>
              <a:schemeClr val="tx1"/>
            </a:solidFill>
            <a:latin typeface="Times New Roman" pitchFamily="18" charset="0"/>
            <a:cs typeface="Times New Roman" pitchFamily="18" charset="0"/>
          </a:endParaRPr>
        </a:p>
      </dgm:t>
    </dgm:pt>
    <dgm:pt modelId="{837819E0-4F5D-4298-8484-81C288B36837}" type="parTrans" cxnId="{51C9BB26-7825-41BD-95B4-ED53876DC63D}">
      <dgm:prSet/>
      <dgm:spPr/>
      <dgm:t>
        <a:bodyPr/>
        <a:lstStyle/>
        <a:p>
          <a:endParaRPr lang="en-US" sz="2000">
            <a:solidFill>
              <a:schemeClr val="tx1"/>
            </a:solidFill>
            <a:latin typeface="Times New Roman" pitchFamily="18" charset="0"/>
            <a:cs typeface="Times New Roman" pitchFamily="18" charset="0"/>
          </a:endParaRPr>
        </a:p>
      </dgm:t>
    </dgm:pt>
    <dgm:pt modelId="{1A0A8691-85D7-4F6B-AC0A-5D628EB2A2FE}" type="sibTrans" cxnId="{51C9BB26-7825-41BD-95B4-ED53876DC63D}">
      <dgm:prSet/>
      <dgm:spPr/>
      <dgm:t>
        <a:bodyPr/>
        <a:lstStyle/>
        <a:p>
          <a:endParaRPr lang="en-US" sz="2000">
            <a:solidFill>
              <a:schemeClr val="tx1"/>
            </a:solidFill>
            <a:latin typeface="Times New Roman" pitchFamily="18" charset="0"/>
            <a:cs typeface="Times New Roman" pitchFamily="18" charset="0"/>
          </a:endParaRPr>
        </a:p>
      </dgm:t>
    </dgm:pt>
    <dgm:pt modelId="{D93EE9E8-5EE0-4BCF-B624-ED159D688AEF}">
      <dgm:prSet custT="1"/>
      <dgm:spPr/>
      <dgm:t>
        <a:bodyPr/>
        <a:lstStyle/>
        <a:p>
          <a:r>
            <a:rPr lang="id-ID" sz="2000" smtClean="0">
              <a:solidFill>
                <a:schemeClr val="tx1"/>
              </a:solidFill>
              <a:latin typeface="Times New Roman" pitchFamily="18" charset="0"/>
              <a:cs typeface="Times New Roman" pitchFamily="18" charset="0"/>
            </a:rPr>
            <a:t>Memimpin meneran saat ada tanda-tanda persalinan</a:t>
          </a:r>
          <a:endParaRPr lang="en-US" sz="2000">
            <a:solidFill>
              <a:schemeClr val="tx1"/>
            </a:solidFill>
            <a:latin typeface="Times New Roman" pitchFamily="18" charset="0"/>
            <a:cs typeface="Times New Roman" pitchFamily="18" charset="0"/>
          </a:endParaRPr>
        </a:p>
      </dgm:t>
    </dgm:pt>
    <dgm:pt modelId="{B7204A8A-08CF-4BBD-ADD9-6CFEE2396B00}" type="parTrans" cxnId="{3FFF2537-85AC-437B-83ED-F4A231B018CE}">
      <dgm:prSet/>
      <dgm:spPr/>
      <dgm:t>
        <a:bodyPr/>
        <a:lstStyle/>
        <a:p>
          <a:endParaRPr lang="en-US" sz="2000">
            <a:solidFill>
              <a:schemeClr val="tx1"/>
            </a:solidFill>
            <a:latin typeface="Times New Roman" pitchFamily="18" charset="0"/>
            <a:cs typeface="Times New Roman" pitchFamily="18" charset="0"/>
          </a:endParaRPr>
        </a:p>
      </dgm:t>
    </dgm:pt>
    <dgm:pt modelId="{59DCB939-C25F-4ED5-87D7-78E400D145B0}" type="sibTrans" cxnId="{3FFF2537-85AC-437B-83ED-F4A231B018CE}">
      <dgm:prSet/>
      <dgm:spPr/>
      <dgm:t>
        <a:bodyPr/>
        <a:lstStyle/>
        <a:p>
          <a:endParaRPr lang="en-US" sz="2000">
            <a:solidFill>
              <a:schemeClr val="tx1"/>
            </a:solidFill>
            <a:latin typeface="Times New Roman" pitchFamily="18" charset="0"/>
            <a:cs typeface="Times New Roman" pitchFamily="18" charset="0"/>
          </a:endParaRPr>
        </a:p>
      </dgm:t>
    </dgm:pt>
    <dgm:pt modelId="{2D9F9202-237F-4F7B-BD01-4EF502C79401}">
      <dgm:prSet custT="1"/>
      <dgm:spPr/>
      <dgm:t>
        <a:bodyPr/>
        <a:lstStyle/>
        <a:p>
          <a:r>
            <a:rPr lang="id-ID" sz="2000" smtClean="0">
              <a:solidFill>
                <a:schemeClr val="tx1"/>
              </a:solidFill>
              <a:latin typeface="Times New Roman" pitchFamily="18" charset="0"/>
              <a:cs typeface="Times New Roman" pitchFamily="18" charset="0"/>
            </a:rPr>
            <a:t>Memberi pujian saat ibu benar saat meneran. Misalnya: bidan mengatakan: “bagus ibu, pintar sekali menerannya”.</a:t>
          </a:r>
          <a:endParaRPr lang="en-US" sz="2000">
            <a:solidFill>
              <a:schemeClr val="tx1"/>
            </a:solidFill>
            <a:latin typeface="Times New Roman" pitchFamily="18" charset="0"/>
            <a:cs typeface="Times New Roman" pitchFamily="18" charset="0"/>
          </a:endParaRPr>
        </a:p>
      </dgm:t>
    </dgm:pt>
    <dgm:pt modelId="{5D092633-3D55-45C8-AD0B-38981F24ACA2}" type="parTrans" cxnId="{8EA00249-1334-448D-B968-BD5A1ED7FD9B}">
      <dgm:prSet/>
      <dgm:spPr/>
      <dgm:t>
        <a:bodyPr/>
        <a:lstStyle/>
        <a:p>
          <a:endParaRPr lang="en-US" sz="2000">
            <a:solidFill>
              <a:schemeClr val="tx1"/>
            </a:solidFill>
            <a:latin typeface="Times New Roman" pitchFamily="18" charset="0"/>
            <a:cs typeface="Times New Roman" pitchFamily="18" charset="0"/>
          </a:endParaRPr>
        </a:p>
      </dgm:t>
    </dgm:pt>
    <dgm:pt modelId="{7F4A53F7-4543-4C7D-AC72-FAAE9576F2FA}" type="sibTrans" cxnId="{8EA00249-1334-448D-B968-BD5A1ED7FD9B}">
      <dgm:prSet/>
      <dgm:spPr/>
      <dgm:t>
        <a:bodyPr/>
        <a:lstStyle/>
        <a:p>
          <a:endParaRPr lang="en-US" sz="2000">
            <a:solidFill>
              <a:schemeClr val="tx1"/>
            </a:solidFill>
            <a:latin typeface="Times New Roman" pitchFamily="18" charset="0"/>
            <a:cs typeface="Times New Roman" pitchFamily="18" charset="0"/>
          </a:endParaRPr>
        </a:p>
      </dgm:t>
    </dgm:pt>
    <dgm:pt modelId="{FED1A745-FC28-48B9-974B-B5E846D1B400}">
      <dgm:prSet custT="1"/>
      <dgm:spPr/>
      <dgm:t>
        <a:bodyPr/>
        <a:lstStyle/>
        <a:p>
          <a:r>
            <a:rPr lang="id-ID" sz="2000" smtClean="0">
              <a:solidFill>
                <a:schemeClr val="tx1"/>
              </a:solidFill>
              <a:latin typeface="Times New Roman" pitchFamily="18" charset="0"/>
              <a:cs typeface="Times New Roman" pitchFamily="18" charset="0"/>
            </a:rPr>
            <a:t>Memberikan ucapan selamat kepada klien atas kelahiran anaknya dan </a:t>
          </a:r>
          <a:r>
            <a:rPr lang="en-US" sz="2000" smtClean="0">
              <a:solidFill>
                <a:schemeClr val="tx1"/>
              </a:solidFill>
              <a:latin typeface="Times New Roman" pitchFamily="18" charset="0"/>
              <a:cs typeface="Times New Roman" pitchFamily="18" charset="0"/>
            </a:rPr>
            <a:t>  </a:t>
          </a:r>
          <a:r>
            <a:rPr lang="id-ID" sz="2000" smtClean="0">
              <a:solidFill>
                <a:schemeClr val="tx1"/>
              </a:solidFill>
              <a:latin typeface="Times New Roman" pitchFamily="18" charset="0"/>
              <a:cs typeface="Times New Roman" pitchFamily="18" charset="0"/>
            </a:rPr>
            <a:t>mengatakan ikut berbahagia </a:t>
          </a:r>
          <a:endParaRPr lang="en-US" sz="2000" dirty="0">
            <a:solidFill>
              <a:schemeClr val="tx1"/>
            </a:solidFill>
            <a:latin typeface="Times New Roman" pitchFamily="18" charset="0"/>
            <a:cs typeface="Times New Roman" pitchFamily="18" charset="0"/>
          </a:endParaRPr>
        </a:p>
      </dgm:t>
    </dgm:pt>
    <dgm:pt modelId="{355EDDA6-131A-44E3-BCA6-CFC4EF54991B}" type="parTrans" cxnId="{72D1D4FB-A791-47B4-A893-CBA28D46C41A}">
      <dgm:prSet/>
      <dgm:spPr/>
      <dgm:t>
        <a:bodyPr/>
        <a:lstStyle/>
        <a:p>
          <a:endParaRPr lang="en-US" sz="2000">
            <a:solidFill>
              <a:schemeClr val="tx1"/>
            </a:solidFill>
            <a:latin typeface="Times New Roman" pitchFamily="18" charset="0"/>
            <a:cs typeface="Times New Roman" pitchFamily="18" charset="0"/>
          </a:endParaRPr>
        </a:p>
      </dgm:t>
    </dgm:pt>
    <dgm:pt modelId="{A607FD92-B160-4BAE-B539-7F5FB3FAE9E9}" type="sibTrans" cxnId="{72D1D4FB-A791-47B4-A893-CBA28D46C41A}">
      <dgm:prSet/>
      <dgm:spPr/>
      <dgm:t>
        <a:bodyPr/>
        <a:lstStyle/>
        <a:p>
          <a:endParaRPr lang="en-US" sz="2000">
            <a:solidFill>
              <a:schemeClr val="tx1"/>
            </a:solidFill>
            <a:latin typeface="Times New Roman" pitchFamily="18" charset="0"/>
            <a:cs typeface="Times New Roman" pitchFamily="18" charset="0"/>
          </a:endParaRPr>
        </a:p>
      </dgm:t>
    </dgm:pt>
    <dgm:pt modelId="{713307A1-C3ED-465D-B0CE-75ED32D881BF}" type="pres">
      <dgm:prSet presAssocID="{CB7B4FD9-B88E-444D-8AA0-205311CB805D}" presName="Name0" presStyleCnt="0">
        <dgm:presLayoutVars>
          <dgm:chMax val="7"/>
          <dgm:chPref val="7"/>
          <dgm:dir/>
        </dgm:presLayoutVars>
      </dgm:prSet>
      <dgm:spPr/>
      <dgm:t>
        <a:bodyPr/>
        <a:lstStyle/>
        <a:p>
          <a:endParaRPr lang="id-ID"/>
        </a:p>
      </dgm:t>
    </dgm:pt>
    <dgm:pt modelId="{7B38DFCF-17DE-436B-ADBC-27A2FE997A85}" type="pres">
      <dgm:prSet presAssocID="{CB7B4FD9-B88E-444D-8AA0-205311CB805D}" presName="Name1" presStyleCnt="0"/>
      <dgm:spPr/>
    </dgm:pt>
    <dgm:pt modelId="{CA4B8FA1-0017-430E-95E1-09D00025681C}" type="pres">
      <dgm:prSet presAssocID="{CB7B4FD9-B88E-444D-8AA0-205311CB805D}" presName="cycle" presStyleCnt="0"/>
      <dgm:spPr/>
    </dgm:pt>
    <dgm:pt modelId="{B858F546-77A2-42C2-99A3-11661A2ED281}" type="pres">
      <dgm:prSet presAssocID="{CB7B4FD9-B88E-444D-8AA0-205311CB805D}" presName="srcNode" presStyleLbl="node1" presStyleIdx="0" presStyleCnt="6"/>
      <dgm:spPr/>
    </dgm:pt>
    <dgm:pt modelId="{0548037D-B09D-442F-8119-15EB0753044A}" type="pres">
      <dgm:prSet presAssocID="{CB7B4FD9-B88E-444D-8AA0-205311CB805D}" presName="conn" presStyleLbl="parChTrans1D2" presStyleIdx="0" presStyleCnt="1"/>
      <dgm:spPr/>
      <dgm:t>
        <a:bodyPr/>
        <a:lstStyle/>
        <a:p>
          <a:endParaRPr lang="id-ID"/>
        </a:p>
      </dgm:t>
    </dgm:pt>
    <dgm:pt modelId="{F919BC81-FAC6-4B25-8D67-ECB7ED298E33}" type="pres">
      <dgm:prSet presAssocID="{CB7B4FD9-B88E-444D-8AA0-205311CB805D}" presName="extraNode" presStyleLbl="node1" presStyleIdx="0" presStyleCnt="6"/>
      <dgm:spPr/>
    </dgm:pt>
    <dgm:pt modelId="{E0E3FEDA-3DED-4D9E-82A7-1FD5F822D13B}" type="pres">
      <dgm:prSet presAssocID="{CB7B4FD9-B88E-444D-8AA0-205311CB805D}" presName="dstNode" presStyleLbl="node1" presStyleIdx="0" presStyleCnt="6"/>
      <dgm:spPr/>
    </dgm:pt>
    <dgm:pt modelId="{0270741E-9DB9-4E0E-882E-DFA79A3D7E26}" type="pres">
      <dgm:prSet presAssocID="{1F2822CD-A0F5-49DC-854C-52E7CEF0DD9B}" presName="text_1" presStyleLbl="node1" presStyleIdx="0" presStyleCnt="6">
        <dgm:presLayoutVars>
          <dgm:bulletEnabled val="1"/>
        </dgm:presLayoutVars>
      </dgm:prSet>
      <dgm:spPr/>
      <dgm:t>
        <a:bodyPr/>
        <a:lstStyle/>
        <a:p>
          <a:endParaRPr lang="id-ID"/>
        </a:p>
      </dgm:t>
    </dgm:pt>
    <dgm:pt modelId="{F07C5A1C-FD1D-45C8-8BCD-07C73634A1E7}" type="pres">
      <dgm:prSet presAssocID="{1F2822CD-A0F5-49DC-854C-52E7CEF0DD9B}" presName="accent_1" presStyleCnt="0"/>
      <dgm:spPr/>
    </dgm:pt>
    <dgm:pt modelId="{3EAB36EA-F3ED-4A97-92E1-E156AA788ED8}" type="pres">
      <dgm:prSet presAssocID="{1F2822CD-A0F5-49DC-854C-52E7CEF0DD9B}" presName="accentRepeatNode" presStyleLbl="solidFgAcc1" presStyleIdx="0" presStyleCnt="6"/>
      <dgm:spPr/>
    </dgm:pt>
    <dgm:pt modelId="{FA1A1C5B-E21B-462E-B129-01A1151DD6F9}" type="pres">
      <dgm:prSet presAssocID="{C59D3561-C698-4AB3-B896-B392560A668A}" presName="text_2" presStyleLbl="node1" presStyleIdx="1" presStyleCnt="6">
        <dgm:presLayoutVars>
          <dgm:bulletEnabled val="1"/>
        </dgm:presLayoutVars>
      </dgm:prSet>
      <dgm:spPr/>
      <dgm:t>
        <a:bodyPr/>
        <a:lstStyle/>
        <a:p>
          <a:endParaRPr lang="id-ID"/>
        </a:p>
      </dgm:t>
    </dgm:pt>
    <dgm:pt modelId="{0F3E0658-D891-40E3-856F-7BB14A3CAB8D}" type="pres">
      <dgm:prSet presAssocID="{C59D3561-C698-4AB3-B896-B392560A668A}" presName="accent_2" presStyleCnt="0"/>
      <dgm:spPr/>
    </dgm:pt>
    <dgm:pt modelId="{BA2C255C-27AB-4065-A56D-C6E0C8AF2ED2}" type="pres">
      <dgm:prSet presAssocID="{C59D3561-C698-4AB3-B896-B392560A668A}" presName="accentRepeatNode" presStyleLbl="solidFgAcc1" presStyleIdx="1" presStyleCnt="6"/>
      <dgm:spPr/>
    </dgm:pt>
    <dgm:pt modelId="{CDC1470D-998A-4C9E-B228-38EFBE5541EB}" type="pres">
      <dgm:prSet presAssocID="{CA5ED6EB-0673-406C-B777-B8A101164827}" presName="text_3" presStyleLbl="node1" presStyleIdx="2" presStyleCnt="6">
        <dgm:presLayoutVars>
          <dgm:bulletEnabled val="1"/>
        </dgm:presLayoutVars>
      </dgm:prSet>
      <dgm:spPr/>
      <dgm:t>
        <a:bodyPr/>
        <a:lstStyle/>
        <a:p>
          <a:endParaRPr lang="id-ID"/>
        </a:p>
      </dgm:t>
    </dgm:pt>
    <dgm:pt modelId="{E8219199-FFAB-4BB7-8765-5BCD0C587095}" type="pres">
      <dgm:prSet presAssocID="{CA5ED6EB-0673-406C-B777-B8A101164827}" presName="accent_3" presStyleCnt="0"/>
      <dgm:spPr/>
    </dgm:pt>
    <dgm:pt modelId="{2C3E1ECA-3080-45E2-A890-B4145317ECB0}" type="pres">
      <dgm:prSet presAssocID="{CA5ED6EB-0673-406C-B777-B8A101164827}" presName="accentRepeatNode" presStyleLbl="solidFgAcc1" presStyleIdx="2" presStyleCnt="6"/>
      <dgm:spPr/>
    </dgm:pt>
    <dgm:pt modelId="{DE55C1EF-75BC-47CD-B6A3-C198D4CA8A83}" type="pres">
      <dgm:prSet presAssocID="{D93EE9E8-5EE0-4BCF-B624-ED159D688AEF}" presName="text_4" presStyleLbl="node1" presStyleIdx="3" presStyleCnt="6">
        <dgm:presLayoutVars>
          <dgm:bulletEnabled val="1"/>
        </dgm:presLayoutVars>
      </dgm:prSet>
      <dgm:spPr/>
      <dgm:t>
        <a:bodyPr/>
        <a:lstStyle/>
        <a:p>
          <a:endParaRPr lang="id-ID"/>
        </a:p>
      </dgm:t>
    </dgm:pt>
    <dgm:pt modelId="{70165281-3012-4B49-A398-2ADDEA082662}" type="pres">
      <dgm:prSet presAssocID="{D93EE9E8-5EE0-4BCF-B624-ED159D688AEF}" presName="accent_4" presStyleCnt="0"/>
      <dgm:spPr/>
    </dgm:pt>
    <dgm:pt modelId="{ACDE287C-09E1-418F-A17D-0821BCCC3BD3}" type="pres">
      <dgm:prSet presAssocID="{D93EE9E8-5EE0-4BCF-B624-ED159D688AEF}" presName="accentRepeatNode" presStyleLbl="solidFgAcc1" presStyleIdx="3" presStyleCnt="6"/>
      <dgm:spPr/>
    </dgm:pt>
    <dgm:pt modelId="{1D4248F5-E768-42B0-9F81-22DF78FE74DD}" type="pres">
      <dgm:prSet presAssocID="{2D9F9202-237F-4F7B-BD01-4EF502C79401}" presName="text_5" presStyleLbl="node1" presStyleIdx="4" presStyleCnt="6">
        <dgm:presLayoutVars>
          <dgm:bulletEnabled val="1"/>
        </dgm:presLayoutVars>
      </dgm:prSet>
      <dgm:spPr/>
      <dgm:t>
        <a:bodyPr/>
        <a:lstStyle/>
        <a:p>
          <a:endParaRPr lang="id-ID"/>
        </a:p>
      </dgm:t>
    </dgm:pt>
    <dgm:pt modelId="{8328247C-2D2F-42CB-A065-333FA4005C87}" type="pres">
      <dgm:prSet presAssocID="{2D9F9202-237F-4F7B-BD01-4EF502C79401}" presName="accent_5" presStyleCnt="0"/>
      <dgm:spPr/>
    </dgm:pt>
    <dgm:pt modelId="{92E64E15-12F2-4CEA-B0D1-9E74C2C1F73C}" type="pres">
      <dgm:prSet presAssocID="{2D9F9202-237F-4F7B-BD01-4EF502C79401}" presName="accentRepeatNode" presStyleLbl="solidFgAcc1" presStyleIdx="4" presStyleCnt="6"/>
      <dgm:spPr/>
    </dgm:pt>
    <dgm:pt modelId="{3F9F2CDE-6FA2-48D6-AC35-16615EBD20E7}" type="pres">
      <dgm:prSet presAssocID="{FED1A745-FC28-48B9-974B-B5E846D1B400}" presName="text_6" presStyleLbl="node1" presStyleIdx="5" presStyleCnt="6">
        <dgm:presLayoutVars>
          <dgm:bulletEnabled val="1"/>
        </dgm:presLayoutVars>
      </dgm:prSet>
      <dgm:spPr/>
      <dgm:t>
        <a:bodyPr/>
        <a:lstStyle/>
        <a:p>
          <a:endParaRPr lang="en-US"/>
        </a:p>
      </dgm:t>
    </dgm:pt>
    <dgm:pt modelId="{E8382B3A-2773-455B-8E77-70561C972B48}" type="pres">
      <dgm:prSet presAssocID="{FED1A745-FC28-48B9-974B-B5E846D1B400}" presName="accent_6" presStyleCnt="0"/>
      <dgm:spPr/>
    </dgm:pt>
    <dgm:pt modelId="{9E47D330-0218-40B1-971E-CEBB0315B783}" type="pres">
      <dgm:prSet presAssocID="{FED1A745-FC28-48B9-974B-B5E846D1B400}" presName="accentRepeatNode" presStyleLbl="solidFgAcc1" presStyleIdx="5" presStyleCnt="6"/>
      <dgm:spPr/>
    </dgm:pt>
  </dgm:ptLst>
  <dgm:cxnLst>
    <dgm:cxn modelId="{51C9BB26-7825-41BD-95B4-ED53876DC63D}" srcId="{CB7B4FD9-B88E-444D-8AA0-205311CB805D}" destId="{CA5ED6EB-0673-406C-B777-B8A101164827}" srcOrd="2" destOrd="0" parTransId="{837819E0-4F5D-4298-8484-81C288B36837}" sibTransId="{1A0A8691-85D7-4F6B-AC0A-5D628EB2A2FE}"/>
    <dgm:cxn modelId="{F9D1517D-C2FE-4AFA-A69A-39F08904AEDC}" srcId="{CB7B4FD9-B88E-444D-8AA0-205311CB805D}" destId="{1F2822CD-A0F5-49DC-854C-52E7CEF0DD9B}" srcOrd="0" destOrd="0" parTransId="{6983D352-AB33-4A26-A7F9-4490F1A9A7EC}" sibTransId="{2746A0F5-99E0-4270-B353-BFE14F8DA380}"/>
    <dgm:cxn modelId="{72D1D4FB-A791-47B4-A893-CBA28D46C41A}" srcId="{CB7B4FD9-B88E-444D-8AA0-205311CB805D}" destId="{FED1A745-FC28-48B9-974B-B5E846D1B400}" srcOrd="5" destOrd="0" parTransId="{355EDDA6-131A-44E3-BCA6-CFC4EF54991B}" sibTransId="{A607FD92-B160-4BAE-B539-7F5FB3FAE9E9}"/>
    <dgm:cxn modelId="{A2DD8298-E420-4F7C-AC72-78EAC6BD1E30}" type="presOf" srcId="{D93EE9E8-5EE0-4BCF-B624-ED159D688AEF}" destId="{DE55C1EF-75BC-47CD-B6A3-C198D4CA8A83}" srcOrd="0" destOrd="0" presId="urn:microsoft.com/office/officeart/2008/layout/VerticalCurvedList"/>
    <dgm:cxn modelId="{9901707B-5711-4569-869C-4F0272B80102}" type="presOf" srcId="{CA5ED6EB-0673-406C-B777-B8A101164827}" destId="{CDC1470D-998A-4C9E-B228-38EFBE5541EB}" srcOrd="0" destOrd="0" presId="urn:microsoft.com/office/officeart/2008/layout/VerticalCurvedList"/>
    <dgm:cxn modelId="{8EA00249-1334-448D-B968-BD5A1ED7FD9B}" srcId="{CB7B4FD9-B88E-444D-8AA0-205311CB805D}" destId="{2D9F9202-237F-4F7B-BD01-4EF502C79401}" srcOrd="4" destOrd="0" parTransId="{5D092633-3D55-45C8-AD0B-38981F24ACA2}" sibTransId="{7F4A53F7-4543-4C7D-AC72-FAAE9576F2FA}"/>
    <dgm:cxn modelId="{A2D542B4-743D-4677-A8D2-71081953550F}" type="presOf" srcId="{2D9F9202-237F-4F7B-BD01-4EF502C79401}" destId="{1D4248F5-E768-42B0-9F81-22DF78FE74DD}" srcOrd="0" destOrd="0" presId="urn:microsoft.com/office/officeart/2008/layout/VerticalCurvedList"/>
    <dgm:cxn modelId="{17652BFF-80B7-441C-8434-25A689C2B4E6}" type="presOf" srcId="{C59D3561-C698-4AB3-B896-B392560A668A}" destId="{FA1A1C5B-E21B-462E-B129-01A1151DD6F9}" srcOrd="0" destOrd="0" presId="urn:microsoft.com/office/officeart/2008/layout/VerticalCurvedList"/>
    <dgm:cxn modelId="{370E4086-4329-410A-8598-00389C9EA492}" type="presOf" srcId="{FED1A745-FC28-48B9-974B-B5E846D1B400}" destId="{3F9F2CDE-6FA2-48D6-AC35-16615EBD20E7}" srcOrd="0" destOrd="0" presId="urn:microsoft.com/office/officeart/2008/layout/VerticalCurvedList"/>
    <dgm:cxn modelId="{84B2ACEE-0F28-4754-806F-00169A7F348D}" srcId="{CB7B4FD9-B88E-444D-8AA0-205311CB805D}" destId="{C59D3561-C698-4AB3-B896-B392560A668A}" srcOrd="1" destOrd="0" parTransId="{1BA8B572-75CD-4DD4-B2B1-61FD6D6CD679}" sibTransId="{BEB7A608-338D-4F90-8A4E-E59E47FBC701}"/>
    <dgm:cxn modelId="{1472CFC6-30EC-42C5-BA52-B3E6A70371AE}" type="presOf" srcId="{2746A0F5-99E0-4270-B353-BFE14F8DA380}" destId="{0548037D-B09D-442F-8119-15EB0753044A}" srcOrd="0" destOrd="0" presId="urn:microsoft.com/office/officeart/2008/layout/VerticalCurvedList"/>
    <dgm:cxn modelId="{45AC07DB-9132-4853-9F09-B71AD95D8AE0}" type="presOf" srcId="{1F2822CD-A0F5-49DC-854C-52E7CEF0DD9B}" destId="{0270741E-9DB9-4E0E-882E-DFA79A3D7E26}" srcOrd="0" destOrd="0" presId="urn:microsoft.com/office/officeart/2008/layout/VerticalCurvedList"/>
    <dgm:cxn modelId="{3FFF2537-85AC-437B-83ED-F4A231B018CE}" srcId="{CB7B4FD9-B88E-444D-8AA0-205311CB805D}" destId="{D93EE9E8-5EE0-4BCF-B624-ED159D688AEF}" srcOrd="3" destOrd="0" parTransId="{B7204A8A-08CF-4BBD-ADD9-6CFEE2396B00}" sibTransId="{59DCB939-C25F-4ED5-87D7-78E400D145B0}"/>
    <dgm:cxn modelId="{366FB950-ADCB-4F29-B74E-A93A6B579CEE}" type="presOf" srcId="{CB7B4FD9-B88E-444D-8AA0-205311CB805D}" destId="{713307A1-C3ED-465D-B0CE-75ED32D881BF}" srcOrd="0" destOrd="0" presId="urn:microsoft.com/office/officeart/2008/layout/VerticalCurvedList"/>
    <dgm:cxn modelId="{3A5D7DA9-AD21-44F9-8F91-91440390ED5B}" type="presParOf" srcId="{713307A1-C3ED-465D-B0CE-75ED32D881BF}" destId="{7B38DFCF-17DE-436B-ADBC-27A2FE997A85}" srcOrd="0" destOrd="0" presId="urn:microsoft.com/office/officeart/2008/layout/VerticalCurvedList"/>
    <dgm:cxn modelId="{780D06CE-0F7E-4C72-A057-3CE57D5CD5F9}" type="presParOf" srcId="{7B38DFCF-17DE-436B-ADBC-27A2FE997A85}" destId="{CA4B8FA1-0017-430E-95E1-09D00025681C}" srcOrd="0" destOrd="0" presId="urn:microsoft.com/office/officeart/2008/layout/VerticalCurvedList"/>
    <dgm:cxn modelId="{00C7A91B-0B37-44B8-8731-79E4040083CF}" type="presParOf" srcId="{CA4B8FA1-0017-430E-95E1-09D00025681C}" destId="{B858F546-77A2-42C2-99A3-11661A2ED281}" srcOrd="0" destOrd="0" presId="urn:microsoft.com/office/officeart/2008/layout/VerticalCurvedList"/>
    <dgm:cxn modelId="{8591F1EB-4553-44D8-A076-75EFD3031517}" type="presParOf" srcId="{CA4B8FA1-0017-430E-95E1-09D00025681C}" destId="{0548037D-B09D-442F-8119-15EB0753044A}" srcOrd="1" destOrd="0" presId="urn:microsoft.com/office/officeart/2008/layout/VerticalCurvedList"/>
    <dgm:cxn modelId="{D10F193E-5237-4B66-9A14-26151EF96BD5}" type="presParOf" srcId="{CA4B8FA1-0017-430E-95E1-09D00025681C}" destId="{F919BC81-FAC6-4B25-8D67-ECB7ED298E33}" srcOrd="2" destOrd="0" presId="urn:microsoft.com/office/officeart/2008/layout/VerticalCurvedList"/>
    <dgm:cxn modelId="{B3EAF853-C039-4B2F-B633-C756640FBBD5}" type="presParOf" srcId="{CA4B8FA1-0017-430E-95E1-09D00025681C}" destId="{E0E3FEDA-3DED-4D9E-82A7-1FD5F822D13B}" srcOrd="3" destOrd="0" presId="urn:microsoft.com/office/officeart/2008/layout/VerticalCurvedList"/>
    <dgm:cxn modelId="{883B5937-79DA-4710-A0DC-933BC5722878}" type="presParOf" srcId="{7B38DFCF-17DE-436B-ADBC-27A2FE997A85}" destId="{0270741E-9DB9-4E0E-882E-DFA79A3D7E26}" srcOrd="1" destOrd="0" presId="urn:microsoft.com/office/officeart/2008/layout/VerticalCurvedList"/>
    <dgm:cxn modelId="{C2FBE94C-E591-4F81-A684-721E136E7E7D}" type="presParOf" srcId="{7B38DFCF-17DE-436B-ADBC-27A2FE997A85}" destId="{F07C5A1C-FD1D-45C8-8BCD-07C73634A1E7}" srcOrd="2" destOrd="0" presId="urn:microsoft.com/office/officeart/2008/layout/VerticalCurvedList"/>
    <dgm:cxn modelId="{C049C6FA-0019-4E00-A4F6-EAC5B61FFD22}" type="presParOf" srcId="{F07C5A1C-FD1D-45C8-8BCD-07C73634A1E7}" destId="{3EAB36EA-F3ED-4A97-92E1-E156AA788ED8}" srcOrd="0" destOrd="0" presId="urn:microsoft.com/office/officeart/2008/layout/VerticalCurvedList"/>
    <dgm:cxn modelId="{65BC88EA-4E14-4AD2-A29C-2AA6DA572111}" type="presParOf" srcId="{7B38DFCF-17DE-436B-ADBC-27A2FE997A85}" destId="{FA1A1C5B-E21B-462E-B129-01A1151DD6F9}" srcOrd="3" destOrd="0" presId="urn:microsoft.com/office/officeart/2008/layout/VerticalCurvedList"/>
    <dgm:cxn modelId="{AD541C3F-2E50-43B5-A310-E603FE7C6D98}" type="presParOf" srcId="{7B38DFCF-17DE-436B-ADBC-27A2FE997A85}" destId="{0F3E0658-D891-40E3-856F-7BB14A3CAB8D}" srcOrd="4" destOrd="0" presId="urn:microsoft.com/office/officeart/2008/layout/VerticalCurvedList"/>
    <dgm:cxn modelId="{E01F1972-A6FC-41DC-8BDC-E2A3E89DE6EE}" type="presParOf" srcId="{0F3E0658-D891-40E3-856F-7BB14A3CAB8D}" destId="{BA2C255C-27AB-4065-A56D-C6E0C8AF2ED2}" srcOrd="0" destOrd="0" presId="urn:microsoft.com/office/officeart/2008/layout/VerticalCurvedList"/>
    <dgm:cxn modelId="{C8F6AB84-DEA5-4D09-BE4D-B611CB5AB537}" type="presParOf" srcId="{7B38DFCF-17DE-436B-ADBC-27A2FE997A85}" destId="{CDC1470D-998A-4C9E-B228-38EFBE5541EB}" srcOrd="5" destOrd="0" presId="urn:microsoft.com/office/officeart/2008/layout/VerticalCurvedList"/>
    <dgm:cxn modelId="{1EAC20E9-6732-4F5A-A8BB-596902417FD4}" type="presParOf" srcId="{7B38DFCF-17DE-436B-ADBC-27A2FE997A85}" destId="{E8219199-FFAB-4BB7-8765-5BCD0C587095}" srcOrd="6" destOrd="0" presId="urn:microsoft.com/office/officeart/2008/layout/VerticalCurvedList"/>
    <dgm:cxn modelId="{5FE1580B-15AD-4CAB-984D-77D9A27247AC}" type="presParOf" srcId="{E8219199-FFAB-4BB7-8765-5BCD0C587095}" destId="{2C3E1ECA-3080-45E2-A890-B4145317ECB0}" srcOrd="0" destOrd="0" presId="urn:microsoft.com/office/officeart/2008/layout/VerticalCurvedList"/>
    <dgm:cxn modelId="{FC44C100-8441-42B8-8ABF-B277E5E986D7}" type="presParOf" srcId="{7B38DFCF-17DE-436B-ADBC-27A2FE997A85}" destId="{DE55C1EF-75BC-47CD-B6A3-C198D4CA8A83}" srcOrd="7" destOrd="0" presId="urn:microsoft.com/office/officeart/2008/layout/VerticalCurvedList"/>
    <dgm:cxn modelId="{8D2EDA78-AEC1-49BF-9737-B2ED0EC16B8C}" type="presParOf" srcId="{7B38DFCF-17DE-436B-ADBC-27A2FE997A85}" destId="{70165281-3012-4B49-A398-2ADDEA082662}" srcOrd="8" destOrd="0" presId="urn:microsoft.com/office/officeart/2008/layout/VerticalCurvedList"/>
    <dgm:cxn modelId="{0166A216-6E97-4B46-8FFF-006D7CCE48CF}" type="presParOf" srcId="{70165281-3012-4B49-A398-2ADDEA082662}" destId="{ACDE287C-09E1-418F-A17D-0821BCCC3BD3}" srcOrd="0" destOrd="0" presId="urn:microsoft.com/office/officeart/2008/layout/VerticalCurvedList"/>
    <dgm:cxn modelId="{EFE8E807-4630-4774-BF33-08374CB2244D}" type="presParOf" srcId="{7B38DFCF-17DE-436B-ADBC-27A2FE997A85}" destId="{1D4248F5-E768-42B0-9F81-22DF78FE74DD}" srcOrd="9" destOrd="0" presId="urn:microsoft.com/office/officeart/2008/layout/VerticalCurvedList"/>
    <dgm:cxn modelId="{1C15C86B-EB0F-4665-B333-B5BD66675505}" type="presParOf" srcId="{7B38DFCF-17DE-436B-ADBC-27A2FE997A85}" destId="{8328247C-2D2F-42CB-A065-333FA4005C87}" srcOrd="10" destOrd="0" presId="urn:microsoft.com/office/officeart/2008/layout/VerticalCurvedList"/>
    <dgm:cxn modelId="{21DACAB7-CD76-4316-9647-B6DF28CF752E}" type="presParOf" srcId="{8328247C-2D2F-42CB-A065-333FA4005C87}" destId="{92E64E15-12F2-4CEA-B0D1-9E74C2C1F73C}" srcOrd="0" destOrd="0" presId="urn:microsoft.com/office/officeart/2008/layout/VerticalCurvedList"/>
    <dgm:cxn modelId="{E3B1970D-1964-4FBE-B7B3-1A4521147668}" type="presParOf" srcId="{7B38DFCF-17DE-436B-ADBC-27A2FE997A85}" destId="{3F9F2CDE-6FA2-48D6-AC35-16615EBD20E7}" srcOrd="11" destOrd="0" presId="urn:microsoft.com/office/officeart/2008/layout/VerticalCurvedList"/>
    <dgm:cxn modelId="{1BD16C36-05E1-41F8-98B8-7EEAF0FE8FA8}" type="presParOf" srcId="{7B38DFCF-17DE-436B-ADBC-27A2FE997A85}" destId="{E8382B3A-2773-455B-8E77-70561C972B48}" srcOrd="12" destOrd="0" presId="urn:microsoft.com/office/officeart/2008/layout/VerticalCurvedList"/>
    <dgm:cxn modelId="{26155C80-53C7-471E-B054-CC52C3D0E435}" type="presParOf" srcId="{E8382B3A-2773-455B-8E77-70561C972B48}" destId="{9E47D330-0218-40B1-971E-CEBB0315B78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74399-A599-42CF-AAC1-BDFB5EDB3239}">
      <dsp:nvSpPr>
        <dsp:cNvPr id="0" name=""/>
        <dsp:cNvSpPr/>
      </dsp:nvSpPr>
      <dsp:spPr>
        <a:xfrm rot="5400000">
          <a:off x="-337825" y="1369141"/>
          <a:ext cx="2252172" cy="1576520"/>
        </a:xfrm>
        <a:prstGeom prst="chevron">
          <a:avLst/>
        </a:prstGeom>
        <a:gradFill rotWithShape="0">
          <a:gsLst>
            <a:gs pos="0">
              <a:schemeClr val="accent2">
                <a:hueOff val="0"/>
                <a:satOff val="0"/>
                <a:lumOff val="0"/>
                <a:alphaOff val="0"/>
                <a:tint val="35000"/>
                <a:satMod val="260000"/>
              </a:schemeClr>
            </a:gs>
            <a:gs pos="30000">
              <a:schemeClr val="accent2">
                <a:hueOff val="0"/>
                <a:satOff val="0"/>
                <a:lumOff val="0"/>
                <a:alphaOff val="0"/>
                <a:tint val="38000"/>
                <a:satMod val="260000"/>
              </a:schemeClr>
            </a:gs>
            <a:gs pos="75000">
              <a:schemeClr val="accent2">
                <a:hueOff val="0"/>
                <a:satOff val="0"/>
                <a:lumOff val="0"/>
                <a:alphaOff val="0"/>
                <a:tint val="55000"/>
                <a:satMod val="255000"/>
              </a:schemeClr>
            </a:gs>
            <a:gs pos="100000">
              <a:schemeClr val="accent2">
                <a:hueOff val="0"/>
                <a:satOff val="0"/>
                <a:lumOff val="0"/>
                <a:alphaOff val="0"/>
                <a:tint val="70000"/>
                <a:satMod val="255000"/>
              </a:schemeClr>
            </a:gs>
          </a:gsLst>
          <a:path path="circle">
            <a:fillToRect l="5000" t="100000" r="120000" b="10000"/>
          </a:path>
        </a:gradFill>
        <a:ln w="12700" cap="flat" cmpd="sng" algn="ctr">
          <a:solidFill>
            <a:schemeClr val="accent2">
              <a:hueOff val="0"/>
              <a:satOff val="0"/>
              <a:lumOff val="0"/>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b="1" kern="1200" dirty="0" smtClean="0">
              <a:latin typeface="Times New Roman" pitchFamily="18" charset="0"/>
              <a:cs typeface="Times New Roman" pitchFamily="18" charset="0"/>
            </a:rPr>
            <a:t>Perubahan psikologis pada kala 1</a:t>
          </a:r>
          <a:endParaRPr lang="en-US" sz="1800" b="1" kern="1200" dirty="0">
            <a:latin typeface="Times New Roman" pitchFamily="18" charset="0"/>
            <a:cs typeface="Times New Roman" pitchFamily="18" charset="0"/>
          </a:endParaRPr>
        </a:p>
      </dsp:txBody>
      <dsp:txXfrm rot="-5400000">
        <a:off x="1" y="1819575"/>
        <a:ext cx="1576520" cy="675652"/>
      </dsp:txXfrm>
    </dsp:sp>
    <dsp:sp modelId="{D6689682-8D4D-4C8D-A269-15C72B7898AB}">
      <dsp:nvSpPr>
        <dsp:cNvPr id="0" name=""/>
        <dsp:cNvSpPr/>
      </dsp:nvSpPr>
      <dsp:spPr>
        <a:xfrm rot="5400000">
          <a:off x="3406140" y="-1715283"/>
          <a:ext cx="3298639" cy="6957879"/>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Perasaan tidak enak.</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smtClean="0">
              <a:latin typeface="Times New Roman" pitchFamily="18" charset="0"/>
              <a:cs typeface="Times New Roman" pitchFamily="18" charset="0"/>
            </a:rPr>
            <a:t>Takut dan ragu-ragu akan persalinan yang di hadapi.</a:t>
          </a:r>
          <a:endParaRPr lang="en-US" sz="1800" kern="120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en-US" sz="1800" kern="1200" smtClean="0">
              <a:latin typeface="Times New Roman" pitchFamily="18" charset="0"/>
              <a:cs typeface="Times New Roman" pitchFamily="18" charset="0"/>
            </a:rPr>
            <a:t>I</a:t>
          </a:r>
          <a:r>
            <a:rPr lang="id-ID" sz="1800" kern="1200" smtClean="0">
              <a:latin typeface="Times New Roman" pitchFamily="18" charset="0"/>
              <a:cs typeface="Times New Roman" pitchFamily="18" charset="0"/>
            </a:rPr>
            <a:t>bu dalam menghadapi persalinan sering memikirkan antara lain</a:t>
          </a:r>
          <a:r>
            <a:rPr lang="id-ID" sz="1800" b="1" i="1" kern="1200" smtClean="0">
              <a:latin typeface="Times New Roman" pitchFamily="18" charset="0"/>
              <a:cs typeface="Times New Roman" pitchFamily="18" charset="0"/>
            </a:rPr>
            <a:t>  </a:t>
          </a:r>
          <a:r>
            <a:rPr lang="id-ID" sz="1800" kern="1200" smtClean="0">
              <a:latin typeface="Times New Roman" pitchFamily="18" charset="0"/>
              <a:cs typeface="Times New Roman" pitchFamily="18" charset="0"/>
            </a:rPr>
            <a:t>apakah persalinan berjalan normal </a:t>
          </a:r>
          <a:endParaRPr lang="en-US" sz="1800" kern="120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Menganggap persalinan sebagai cobaan.</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Apakah penolong persalinan dapat sabar dan bijaksana dalam menolong.</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Apakah bayi normal apa tidak.</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smtClean="0">
              <a:latin typeface="Times New Roman" pitchFamily="18" charset="0"/>
              <a:cs typeface="Times New Roman" pitchFamily="18" charset="0"/>
            </a:rPr>
            <a:t>Apakah ia sanggup merawat bayinya.</a:t>
          </a:r>
          <a:endParaRPr lang="en-US" sz="1800" kern="120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Ibu cemas.</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Perubahan psikologis ibu pada fase pembukaan</a:t>
          </a:r>
          <a:endParaRPr lang="en-US" sz="1800" kern="1200" dirty="0">
            <a:latin typeface="Times New Roman" pitchFamily="18" charset="0"/>
            <a:cs typeface="Times New Roman" pitchFamily="18" charset="0"/>
          </a:endParaRPr>
        </a:p>
      </dsp:txBody>
      <dsp:txXfrm rot="-5400000">
        <a:off x="1576520" y="275363"/>
        <a:ext cx="6796853" cy="2976587"/>
      </dsp:txXfrm>
    </dsp:sp>
    <dsp:sp modelId="{E3830078-DDB3-48FC-A425-4B19E7AEA416}">
      <dsp:nvSpPr>
        <dsp:cNvPr id="0" name=""/>
        <dsp:cNvSpPr/>
      </dsp:nvSpPr>
      <dsp:spPr>
        <a:xfrm rot="5400000">
          <a:off x="-337825" y="3648253"/>
          <a:ext cx="2252172" cy="1576520"/>
        </a:xfrm>
        <a:prstGeom prst="chevron">
          <a:avLst/>
        </a:prstGeom>
        <a:gradFill rotWithShape="0">
          <a:gsLst>
            <a:gs pos="0">
              <a:schemeClr val="accent2">
                <a:hueOff val="-12635355"/>
                <a:satOff val="21297"/>
                <a:lumOff val="-26079"/>
                <a:alphaOff val="0"/>
                <a:tint val="35000"/>
                <a:satMod val="260000"/>
              </a:schemeClr>
            </a:gs>
            <a:gs pos="30000">
              <a:schemeClr val="accent2">
                <a:hueOff val="-12635355"/>
                <a:satOff val="21297"/>
                <a:lumOff val="-26079"/>
                <a:alphaOff val="0"/>
                <a:tint val="38000"/>
                <a:satMod val="260000"/>
              </a:schemeClr>
            </a:gs>
            <a:gs pos="75000">
              <a:schemeClr val="accent2">
                <a:hueOff val="-12635355"/>
                <a:satOff val="21297"/>
                <a:lumOff val="-26079"/>
                <a:alphaOff val="0"/>
                <a:tint val="55000"/>
                <a:satMod val="255000"/>
              </a:schemeClr>
            </a:gs>
            <a:gs pos="100000">
              <a:schemeClr val="accent2">
                <a:hueOff val="-12635355"/>
                <a:satOff val="21297"/>
                <a:lumOff val="-26079"/>
                <a:alphaOff val="0"/>
                <a:tint val="70000"/>
                <a:satMod val="255000"/>
              </a:schemeClr>
            </a:gs>
          </a:gsLst>
          <a:path path="circle">
            <a:fillToRect l="5000" t="100000" r="120000" b="10000"/>
          </a:path>
        </a:gradFill>
        <a:ln w="12700" cap="flat" cmpd="sng" algn="ctr">
          <a:solidFill>
            <a:schemeClr val="accent2">
              <a:hueOff val="-12635355"/>
              <a:satOff val="21297"/>
              <a:lumOff val="-26079"/>
              <a:alphaOff val="0"/>
            </a:schemeClr>
          </a:solidFill>
          <a:prstDash val="solid"/>
        </a:ln>
        <a:effectLst>
          <a:outerShdw blurRad="50800" dist="25000" dir="5400000" rotWithShape="0">
            <a:srgbClr val="000000">
              <a:alpha val="4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d-ID" sz="1800" b="1" kern="1200" dirty="0" smtClean="0">
              <a:latin typeface="Times New Roman" pitchFamily="18" charset="0"/>
              <a:cs typeface="Times New Roman" pitchFamily="18" charset="0"/>
            </a:rPr>
            <a:t>Gangguan Psikologis pada Kala II</a:t>
          </a:r>
          <a:endParaRPr lang="en-US" sz="1800" kern="1200" dirty="0">
            <a:latin typeface="Times New Roman" pitchFamily="18" charset="0"/>
            <a:cs typeface="Times New Roman" pitchFamily="18" charset="0"/>
          </a:endParaRPr>
        </a:p>
      </dsp:txBody>
      <dsp:txXfrm rot="-5400000">
        <a:off x="1" y="4098687"/>
        <a:ext cx="1576520" cy="675652"/>
      </dsp:txXfrm>
    </dsp:sp>
    <dsp:sp modelId="{44F0E91B-AFE8-4D19-A71D-C2EA7C0083DE}">
      <dsp:nvSpPr>
        <dsp:cNvPr id="0" name=""/>
        <dsp:cNvSpPr/>
      </dsp:nvSpPr>
      <dsp:spPr>
        <a:xfrm rot="5400000">
          <a:off x="4611799" y="604838"/>
          <a:ext cx="887321" cy="6957879"/>
        </a:xfrm>
        <a:prstGeom prst="round2SameRect">
          <a:avLst/>
        </a:prstGeom>
        <a:solidFill>
          <a:schemeClr val="lt1">
            <a:alpha val="90000"/>
            <a:hueOff val="0"/>
            <a:satOff val="0"/>
            <a:lumOff val="0"/>
            <a:alphaOff val="0"/>
          </a:schemeClr>
        </a:solidFill>
        <a:ln w="12700" cap="flat" cmpd="sng" algn="ctr">
          <a:solidFill>
            <a:schemeClr val="accent2">
              <a:hueOff val="-12635355"/>
              <a:satOff val="21297"/>
              <a:lumOff val="-2607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Cemas dan takut kalau terjadi bahaya </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Cemas dan takut karena pengalaman yang lalu.</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Takut tidak dapat memenuhi kebutuhan anaknya</a:t>
          </a:r>
          <a:r>
            <a:rPr lang="en-US" sz="1800" kern="1200" dirty="0" smtClean="0">
              <a:latin typeface="Times New Roman" pitchFamily="18" charset="0"/>
              <a:cs typeface="Times New Roman" pitchFamily="18" charset="0"/>
            </a:rPr>
            <a:t>.</a:t>
          </a:r>
          <a:endParaRPr lang="en-US" sz="1800" kern="1200" dirty="0">
            <a:latin typeface="Times New Roman" pitchFamily="18" charset="0"/>
            <a:cs typeface="Times New Roman" pitchFamily="18" charset="0"/>
          </a:endParaRPr>
        </a:p>
      </dsp:txBody>
      <dsp:txXfrm rot="-5400000">
        <a:off x="1576521" y="3683432"/>
        <a:ext cx="6914564" cy="800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11FDE-44F6-401F-BF72-73790EB6FB0F}">
      <dsp:nvSpPr>
        <dsp:cNvPr id="0" name=""/>
        <dsp:cNvSpPr/>
      </dsp:nvSpPr>
      <dsp:spPr>
        <a:xfrm rot="5400000">
          <a:off x="-415130" y="417478"/>
          <a:ext cx="2767533" cy="1937273"/>
        </a:xfrm>
        <a:prstGeom prst="chevron">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w="12700" cap="flat" cmpd="sng" algn="ctr">
          <a:solidFill>
            <a:schemeClr val="accent3">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b="1" kern="1200" dirty="0" smtClean="0">
              <a:latin typeface="Times New Roman" pitchFamily="18" charset="0"/>
              <a:cs typeface="Times New Roman" pitchFamily="18" charset="0"/>
            </a:rPr>
            <a:t>Gangguan Psikologis pada Kala III</a:t>
          </a:r>
          <a:endParaRPr lang="en-US" sz="2000" kern="1200" dirty="0">
            <a:latin typeface="Times New Roman" pitchFamily="18" charset="0"/>
            <a:cs typeface="Times New Roman" pitchFamily="18" charset="0"/>
          </a:endParaRPr>
        </a:p>
      </dsp:txBody>
      <dsp:txXfrm rot="-5400000">
        <a:off x="1" y="970985"/>
        <a:ext cx="1937273" cy="830260"/>
      </dsp:txXfrm>
    </dsp:sp>
    <dsp:sp modelId="{AB523BC6-8B88-41D3-AC0B-E72085E806DE}">
      <dsp:nvSpPr>
        <dsp:cNvPr id="0" name=""/>
        <dsp:cNvSpPr/>
      </dsp:nvSpPr>
      <dsp:spPr>
        <a:xfrm rot="5400000">
          <a:off x="4069688" y="-2130066"/>
          <a:ext cx="1798896" cy="6063726"/>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Ibu ingin melihat, menyentuh dan memeluk bayinya.</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Merasa gembira, lega dan bangga akan dirinya, juga merasa sangat lelah.</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Memusatkan diri dan kerap bertanya apakah vaginanya perlu dijahit.</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Menaruh perhatian terhadap plasenta</a:t>
          </a:r>
          <a:endParaRPr lang="en-US" sz="1800" kern="1200" dirty="0">
            <a:latin typeface="Times New Roman" pitchFamily="18" charset="0"/>
            <a:cs typeface="Times New Roman" pitchFamily="18" charset="0"/>
          </a:endParaRPr>
        </a:p>
      </dsp:txBody>
      <dsp:txXfrm rot="-5400000">
        <a:off x="1937274" y="90163"/>
        <a:ext cx="5975911" cy="1623266"/>
      </dsp:txXfrm>
    </dsp:sp>
    <dsp:sp modelId="{94E721F0-0CD8-4FD4-B7F5-8D45F53CF514}">
      <dsp:nvSpPr>
        <dsp:cNvPr id="0" name=""/>
        <dsp:cNvSpPr/>
      </dsp:nvSpPr>
      <dsp:spPr>
        <a:xfrm rot="5400000">
          <a:off x="-415130" y="2903047"/>
          <a:ext cx="2767533" cy="1937273"/>
        </a:xfrm>
        <a:prstGeom prst="chevron">
          <a:avLst/>
        </a:prstGeom>
        <a:gradFill rotWithShape="0">
          <a:gsLst>
            <a:gs pos="0">
              <a:schemeClr val="accent3">
                <a:hueOff val="2375371"/>
                <a:satOff val="12794"/>
                <a:lumOff val="17452"/>
                <a:alphaOff val="0"/>
                <a:shade val="63000"/>
                <a:satMod val="165000"/>
              </a:schemeClr>
            </a:gs>
            <a:gs pos="30000">
              <a:schemeClr val="accent3">
                <a:hueOff val="2375371"/>
                <a:satOff val="12794"/>
                <a:lumOff val="17452"/>
                <a:alphaOff val="0"/>
                <a:shade val="58000"/>
                <a:satMod val="165000"/>
              </a:schemeClr>
            </a:gs>
            <a:gs pos="75000">
              <a:schemeClr val="accent3">
                <a:hueOff val="2375371"/>
                <a:satOff val="12794"/>
                <a:lumOff val="17452"/>
                <a:alphaOff val="0"/>
                <a:shade val="30000"/>
                <a:satMod val="175000"/>
              </a:schemeClr>
            </a:gs>
            <a:gs pos="100000">
              <a:schemeClr val="accent3">
                <a:hueOff val="2375371"/>
                <a:satOff val="12794"/>
                <a:lumOff val="17452"/>
                <a:alphaOff val="0"/>
                <a:shade val="15000"/>
                <a:satMod val="175000"/>
              </a:schemeClr>
            </a:gs>
          </a:gsLst>
          <a:path path="circle">
            <a:fillToRect l="5000" t="100000" r="120000" b="10000"/>
          </a:path>
        </a:gradFill>
        <a:ln w="12700" cap="flat" cmpd="sng" algn="ctr">
          <a:solidFill>
            <a:schemeClr val="accent3">
              <a:hueOff val="2375371"/>
              <a:satOff val="12794"/>
              <a:lumOff val="17452"/>
              <a:alphaOff val="0"/>
            </a:schemeClr>
          </a:solidFill>
          <a:prstDash val="solid"/>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d-ID" sz="2000" b="1" kern="1200" dirty="0" smtClean="0">
              <a:latin typeface="Times New Roman" pitchFamily="18" charset="0"/>
              <a:cs typeface="Times New Roman" pitchFamily="18" charset="0"/>
            </a:rPr>
            <a:t>Gangguan Psikologis pada Kala IV</a:t>
          </a:r>
          <a:endParaRPr lang="en-US" sz="2000" kern="1200" dirty="0">
            <a:latin typeface="Times New Roman" pitchFamily="18" charset="0"/>
            <a:cs typeface="Times New Roman" pitchFamily="18" charset="0"/>
          </a:endParaRPr>
        </a:p>
      </dsp:txBody>
      <dsp:txXfrm rot="-5400000">
        <a:off x="1" y="3456554"/>
        <a:ext cx="1937273" cy="830260"/>
      </dsp:txXfrm>
    </dsp:sp>
    <dsp:sp modelId="{BE85A766-63A2-4B7A-BAFE-18411A9BD094}">
      <dsp:nvSpPr>
        <dsp:cNvPr id="0" name=""/>
        <dsp:cNvSpPr/>
      </dsp:nvSpPr>
      <dsp:spPr>
        <a:xfrm rot="5400000">
          <a:off x="4069688" y="355502"/>
          <a:ext cx="1798896" cy="6063726"/>
        </a:xfrm>
        <a:prstGeom prst="round2SameRect">
          <a:avLst/>
        </a:prstGeom>
        <a:solidFill>
          <a:schemeClr val="lt1">
            <a:alpha val="90000"/>
            <a:hueOff val="0"/>
            <a:satOff val="0"/>
            <a:lumOff val="0"/>
            <a:alphaOff val="0"/>
          </a:schemeClr>
        </a:solidFill>
        <a:ln w="12700" cap="flat" cmpd="sng" algn="ctr">
          <a:solidFill>
            <a:schemeClr val="accent3">
              <a:hueOff val="2375371"/>
              <a:satOff val="12794"/>
              <a:lumOff val="17452"/>
              <a:alphaOff val="0"/>
            </a:schemeClr>
          </a:solidFill>
          <a:prstDash val="solid"/>
        </a:ln>
        <a:effectLst>
          <a:outerShdw blurRad="50800" dist="20000" dir="5400000" rotWithShape="0">
            <a:srgbClr val="000000">
              <a:alpha val="42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Kurang minat.</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smtClean="0">
              <a:latin typeface="Times New Roman" pitchFamily="18" charset="0"/>
              <a:cs typeface="Times New Roman" pitchFamily="18" charset="0"/>
            </a:rPr>
            <a:t>Menjauh.</a:t>
          </a:r>
          <a:endParaRPr lang="en-US" sz="1800" kern="120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Tidak ada kedekatan.</a:t>
          </a:r>
          <a:endParaRPr lang="en-US" sz="1800" kern="1200" dirty="0">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r>
            <a:rPr lang="id-ID" sz="1800" kern="1200" dirty="0" smtClean="0">
              <a:latin typeface="Times New Roman" pitchFamily="18" charset="0"/>
              <a:cs typeface="Times New Roman" pitchFamily="18" charset="0"/>
            </a:rPr>
            <a:t>Kecewa.</a:t>
          </a:r>
          <a:endParaRPr lang="en-US" sz="1800" kern="1200" dirty="0">
            <a:latin typeface="Times New Roman" pitchFamily="18" charset="0"/>
            <a:cs typeface="Times New Roman" pitchFamily="18" charset="0"/>
          </a:endParaRPr>
        </a:p>
      </dsp:txBody>
      <dsp:txXfrm rot="-5400000">
        <a:off x="1937274" y="2575732"/>
        <a:ext cx="5975911" cy="16232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62906-6B69-44FD-A30B-C824897ED773}">
      <dsp:nvSpPr>
        <dsp:cNvPr id="0" name=""/>
        <dsp:cNvSpPr/>
      </dsp:nvSpPr>
      <dsp:spPr>
        <a:xfrm>
          <a:off x="122601" y="1922"/>
          <a:ext cx="3019396" cy="1040252"/>
        </a:xfrm>
        <a:prstGeom prst="roundRect">
          <a:avLst>
            <a:gd name="adj" fmla="val 10000"/>
          </a:avLst>
        </a:prstGeom>
        <a:solidFill>
          <a:schemeClr val="lt1">
            <a:hueOff val="0"/>
            <a:satOff val="0"/>
            <a:lumOff val="0"/>
            <a:alphaOff val="0"/>
          </a:schemeClr>
        </a:solidFill>
        <a:ln w="34925" cap="flat" cmpd="sng" algn="ctr">
          <a:solidFill>
            <a:schemeClr val="accent1">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d-ID" sz="2400" b="1" kern="1200" smtClean="0">
              <a:latin typeface="Times New Roman" pitchFamily="18" charset="0"/>
              <a:cs typeface="Times New Roman" pitchFamily="18" charset="0"/>
            </a:rPr>
            <a:t>Penyebab Gangguan Psikologi pada Ibu Bersalin</a:t>
          </a:r>
          <a:endParaRPr lang="en-US" sz="2400" kern="1200" dirty="0">
            <a:latin typeface="Times New Roman" pitchFamily="18" charset="0"/>
            <a:cs typeface="Times New Roman" pitchFamily="18" charset="0"/>
          </a:endParaRPr>
        </a:p>
      </dsp:txBody>
      <dsp:txXfrm>
        <a:off x="153069" y="32390"/>
        <a:ext cx="2958460" cy="979316"/>
      </dsp:txXfrm>
    </dsp:sp>
    <dsp:sp modelId="{248C1EB1-4AF8-45B8-810B-A7C7ADF06E9F}">
      <dsp:nvSpPr>
        <dsp:cNvPr id="0" name=""/>
        <dsp:cNvSpPr/>
      </dsp:nvSpPr>
      <dsp:spPr>
        <a:xfrm>
          <a:off x="424540" y="1042175"/>
          <a:ext cx="301939" cy="780189"/>
        </a:xfrm>
        <a:custGeom>
          <a:avLst/>
          <a:gdLst/>
          <a:ahLst/>
          <a:cxnLst/>
          <a:rect l="0" t="0" r="0" b="0"/>
          <a:pathLst>
            <a:path>
              <a:moveTo>
                <a:pt x="0" y="0"/>
              </a:moveTo>
              <a:lnTo>
                <a:pt x="0" y="780189"/>
              </a:lnTo>
              <a:lnTo>
                <a:pt x="301939" y="7801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CC1DA9-70D1-4D09-AE21-37DE14B0F2D5}">
      <dsp:nvSpPr>
        <dsp:cNvPr id="0" name=""/>
        <dsp:cNvSpPr/>
      </dsp:nvSpPr>
      <dsp:spPr>
        <a:xfrm>
          <a:off x="726480" y="1302238"/>
          <a:ext cx="1664404" cy="104025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latin typeface="Times New Roman" pitchFamily="18" charset="0"/>
              <a:cs typeface="Times New Roman" pitchFamily="18" charset="0"/>
            </a:rPr>
            <a:t>Perubahan hormon</a:t>
          </a:r>
          <a:endParaRPr lang="en-US" sz="2000" kern="1200" dirty="0">
            <a:latin typeface="Times New Roman" pitchFamily="18" charset="0"/>
            <a:cs typeface="Times New Roman" pitchFamily="18" charset="0"/>
          </a:endParaRPr>
        </a:p>
      </dsp:txBody>
      <dsp:txXfrm>
        <a:off x="756948" y="1332706"/>
        <a:ext cx="1603468" cy="979316"/>
      </dsp:txXfrm>
    </dsp:sp>
    <dsp:sp modelId="{3B9B5FC1-0908-4211-99BA-788A14FC447A}">
      <dsp:nvSpPr>
        <dsp:cNvPr id="0" name=""/>
        <dsp:cNvSpPr/>
      </dsp:nvSpPr>
      <dsp:spPr>
        <a:xfrm>
          <a:off x="424540" y="1042175"/>
          <a:ext cx="301939" cy="2080505"/>
        </a:xfrm>
        <a:custGeom>
          <a:avLst/>
          <a:gdLst/>
          <a:ahLst/>
          <a:cxnLst/>
          <a:rect l="0" t="0" r="0" b="0"/>
          <a:pathLst>
            <a:path>
              <a:moveTo>
                <a:pt x="0" y="0"/>
              </a:moveTo>
              <a:lnTo>
                <a:pt x="0" y="2080505"/>
              </a:lnTo>
              <a:lnTo>
                <a:pt x="301939" y="20805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B2D35F-1C47-47C2-9EF7-A33F7919CDBE}">
      <dsp:nvSpPr>
        <dsp:cNvPr id="0" name=""/>
        <dsp:cNvSpPr/>
      </dsp:nvSpPr>
      <dsp:spPr>
        <a:xfrm>
          <a:off x="726480" y="2602554"/>
          <a:ext cx="1664404" cy="104025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latin typeface="Times New Roman" pitchFamily="18" charset="0"/>
              <a:cs typeface="Times New Roman" pitchFamily="18" charset="0"/>
            </a:rPr>
            <a:t>Kurangnya persiapan mental</a:t>
          </a:r>
          <a:endParaRPr lang="en-US" sz="2000" kern="1200" dirty="0">
            <a:latin typeface="Times New Roman" pitchFamily="18" charset="0"/>
            <a:cs typeface="Times New Roman" pitchFamily="18" charset="0"/>
          </a:endParaRPr>
        </a:p>
      </dsp:txBody>
      <dsp:txXfrm>
        <a:off x="756948" y="2633022"/>
        <a:ext cx="1603468" cy="979316"/>
      </dsp:txXfrm>
    </dsp:sp>
    <dsp:sp modelId="{90873FA7-B212-416C-A0F6-8EF4A67A9CCC}">
      <dsp:nvSpPr>
        <dsp:cNvPr id="0" name=""/>
        <dsp:cNvSpPr/>
      </dsp:nvSpPr>
      <dsp:spPr>
        <a:xfrm>
          <a:off x="424540" y="1042175"/>
          <a:ext cx="301939" cy="3380821"/>
        </a:xfrm>
        <a:custGeom>
          <a:avLst/>
          <a:gdLst/>
          <a:ahLst/>
          <a:cxnLst/>
          <a:rect l="0" t="0" r="0" b="0"/>
          <a:pathLst>
            <a:path>
              <a:moveTo>
                <a:pt x="0" y="0"/>
              </a:moveTo>
              <a:lnTo>
                <a:pt x="0" y="3380821"/>
              </a:lnTo>
              <a:lnTo>
                <a:pt x="301939" y="3380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92011D-C9F1-4171-A31F-6F6A045993C7}">
      <dsp:nvSpPr>
        <dsp:cNvPr id="0" name=""/>
        <dsp:cNvSpPr/>
      </dsp:nvSpPr>
      <dsp:spPr>
        <a:xfrm>
          <a:off x="726480" y="3902870"/>
          <a:ext cx="1664404" cy="104025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latin typeface="Times New Roman" pitchFamily="18" charset="0"/>
              <a:cs typeface="Times New Roman" pitchFamily="18" charset="0"/>
            </a:rPr>
            <a:t>Keinginan narsistis</a:t>
          </a:r>
          <a:endParaRPr lang="en-US" sz="2000" kern="1200" dirty="0">
            <a:latin typeface="Times New Roman" pitchFamily="18" charset="0"/>
            <a:cs typeface="Times New Roman" pitchFamily="18" charset="0"/>
          </a:endParaRPr>
        </a:p>
      </dsp:txBody>
      <dsp:txXfrm>
        <a:off x="756948" y="3933338"/>
        <a:ext cx="1603468" cy="979316"/>
      </dsp:txXfrm>
    </dsp:sp>
    <dsp:sp modelId="{AA3AFB23-3108-408C-A9A3-D61690B6B7CD}">
      <dsp:nvSpPr>
        <dsp:cNvPr id="0" name=""/>
        <dsp:cNvSpPr/>
      </dsp:nvSpPr>
      <dsp:spPr>
        <a:xfrm>
          <a:off x="3662123" y="1922"/>
          <a:ext cx="3778302" cy="1040252"/>
        </a:xfrm>
        <a:prstGeom prst="roundRect">
          <a:avLst>
            <a:gd name="adj" fmla="val 10000"/>
          </a:avLst>
        </a:prstGeom>
        <a:solidFill>
          <a:schemeClr val="lt1">
            <a:hueOff val="0"/>
            <a:satOff val="0"/>
            <a:lumOff val="0"/>
            <a:alphaOff val="0"/>
          </a:schemeClr>
        </a:solidFill>
        <a:ln w="34925" cap="flat" cmpd="sng" algn="ctr">
          <a:solidFill>
            <a:schemeClr val="accent1">
              <a:shade val="80000"/>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smtClean="0">
              <a:latin typeface="Times New Roman" pitchFamily="18" charset="0"/>
              <a:cs typeface="Times New Roman" pitchFamily="18" charset="0"/>
            </a:rPr>
            <a:t>F</a:t>
          </a:r>
          <a:r>
            <a:rPr lang="id-ID" sz="2400" b="1" kern="1200" smtClean="0">
              <a:latin typeface="Times New Roman" pitchFamily="18" charset="0"/>
              <a:cs typeface="Times New Roman" pitchFamily="18" charset="0"/>
            </a:rPr>
            <a:t>aktor </a:t>
          </a:r>
          <a:r>
            <a:rPr lang="en-US" sz="2400" b="1" kern="1200" smtClean="0">
              <a:latin typeface="Times New Roman" pitchFamily="18" charset="0"/>
              <a:cs typeface="Times New Roman" pitchFamily="18" charset="0"/>
            </a:rPr>
            <a:t>S</a:t>
          </a:r>
          <a:r>
            <a:rPr lang="id-ID" sz="2400" b="1" kern="1200" smtClean="0">
              <a:latin typeface="Times New Roman" pitchFamily="18" charset="0"/>
              <a:cs typeface="Times New Roman" pitchFamily="18" charset="0"/>
            </a:rPr>
            <a:t>omatic </a:t>
          </a:r>
          <a:r>
            <a:rPr lang="en-US" sz="2400" b="1" kern="1200" smtClean="0">
              <a:latin typeface="Times New Roman" pitchFamily="18" charset="0"/>
              <a:cs typeface="Times New Roman" pitchFamily="18" charset="0"/>
            </a:rPr>
            <a:t>Ya</a:t>
          </a:r>
          <a:r>
            <a:rPr lang="id-ID" sz="2400" b="1" kern="1200" smtClean="0">
              <a:latin typeface="Times New Roman" pitchFamily="18" charset="0"/>
              <a:cs typeface="Times New Roman" pitchFamily="18" charset="0"/>
            </a:rPr>
            <a:t>ng </a:t>
          </a:r>
          <a:r>
            <a:rPr lang="en-US" sz="2400" b="1" kern="1200" smtClean="0">
              <a:latin typeface="Times New Roman" pitchFamily="18" charset="0"/>
              <a:cs typeface="Times New Roman" pitchFamily="18" charset="0"/>
            </a:rPr>
            <a:t>M</a:t>
          </a:r>
          <a:r>
            <a:rPr lang="id-ID" sz="2400" b="1" kern="1200" smtClean="0">
              <a:latin typeface="Times New Roman" pitchFamily="18" charset="0"/>
              <a:cs typeface="Times New Roman" pitchFamily="18" charset="0"/>
            </a:rPr>
            <a:t>empengaruhi </a:t>
          </a:r>
          <a:r>
            <a:rPr lang="en-US" sz="2400" b="1" kern="1200" smtClean="0">
              <a:latin typeface="Times New Roman" pitchFamily="18" charset="0"/>
              <a:cs typeface="Times New Roman" pitchFamily="18" charset="0"/>
            </a:rPr>
            <a:t>P</a:t>
          </a:r>
          <a:r>
            <a:rPr lang="id-ID" sz="2400" b="1" kern="1200" smtClean="0">
              <a:latin typeface="Times New Roman" pitchFamily="18" charset="0"/>
              <a:cs typeface="Times New Roman" pitchFamily="18" charset="0"/>
            </a:rPr>
            <a:t>ersalinan </a:t>
          </a:r>
          <a:endParaRPr lang="en-US" sz="2400" kern="1200" dirty="0">
            <a:latin typeface="Times New Roman" pitchFamily="18" charset="0"/>
            <a:cs typeface="Times New Roman" pitchFamily="18" charset="0"/>
          </a:endParaRPr>
        </a:p>
      </dsp:txBody>
      <dsp:txXfrm>
        <a:off x="3692591" y="32390"/>
        <a:ext cx="3717366" cy="979316"/>
      </dsp:txXfrm>
    </dsp:sp>
    <dsp:sp modelId="{53B8450D-8D1B-4F3F-98DB-0BC117BF9FB5}">
      <dsp:nvSpPr>
        <dsp:cNvPr id="0" name=""/>
        <dsp:cNvSpPr/>
      </dsp:nvSpPr>
      <dsp:spPr>
        <a:xfrm>
          <a:off x="4039954" y="1042175"/>
          <a:ext cx="377830" cy="2732182"/>
        </a:xfrm>
        <a:custGeom>
          <a:avLst/>
          <a:gdLst/>
          <a:ahLst/>
          <a:cxnLst/>
          <a:rect l="0" t="0" r="0" b="0"/>
          <a:pathLst>
            <a:path>
              <a:moveTo>
                <a:pt x="0" y="0"/>
              </a:moveTo>
              <a:lnTo>
                <a:pt x="0" y="2732182"/>
              </a:lnTo>
              <a:lnTo>
                <a:pt x="377830" y="27321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5C412D-43B8-4FCF-A2D8-3AC1FB731C94}">
      <dsp:nvSpPr>
        <dsp:cNvPr id="0" name=""/>
        <dsp:cNvSpPr/>
      </dsp:nvSpPr>
      <dsp:spPr>
        <a:xfrm>
          <a:off x="4417784" y="1302238"/>
          <a:ext cx="4146414" cy="494423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just" defTabSz="889000">
            <a:lnSpc>
              <a:spcPct val="90000"/>
            </a:lnSpc>
            <a:spcBef>
              <a:spcPct val="0"/>
            </a:spcBef>
            <a:spcAft>
              <a:spcPct val="35000"/>
            </a:spcAft>
          </a:pPr>
          <a:r>
            <a:rPr lang="id-ID" sz="2000" kern="1200" dirty="0" smtClean="0">
              <a:latin typeface="Times New Roman" pitchFamily="18" charset="0"/>
              <a:cs typeface="Times New Roman" pitchFamily="18" charset="0"/>
            </a:rPr>
            <a:t>Kondisi somatik (faktor somatik) menjelang kelahiran bayi ini dirasakan sangat berat dan tidak menyenangkan. Sehingga mempengaruhi psikis ibu menjelang persalinan yaitu sering timbul rasa jengkel, tidak nyaman badan, selalu kegerahan, duduk- berdiri–tidur serasa salah dan tidak menyenangkan, tidak sabaran, cepat menjadi letih, lesu, dan identifikasi serta harmoni antara ibu dengan janin yang dikandungnya jadi terganggu. Bayi yang semula sangat diharapkan dan mulai dicintai secara psikologis selama berbulan-bulan itu kini mulai dirasakan sebagai beban yang amat berat. </a:t>
          </a:r>
          <a:endParaRPr lang="en-US" sz="2000" kern="1200" dirty="0">
            <a:latin typeface="Times New Roman" pitchFamily="18" charset="0"/>
            <a:cs typeface="Times New Roman" pitchFamily="18" charset="0"/>
          </a:endParaRPr>
        </a:p>
      </dsp:txBody>
      <dsp:txXfrm>
        <a:off x="4539228" y="1423682"/>
        <a:ext cx="3903526" cy="47013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8037D-B09D-442F-8119-15EB0753044A}">
      <dsp:nvSpPr>
        <dsp:cNvPr id="0" name=""/>
        <dsp:cNvSpPr/>
      </dsp:nvSpPr>
      <dsp:spPr>
        <a:xfrm>
          <a:off x="-5830030" y="-892266"/>
          <a:ext cx="6940732" cy="6940732"/>
        </a:xfrm>
        <a:prstGeom prst="blockArc">
          <a:avLst>
            <a:gd name="adj1" fmla="val 18900000"/>
            <a:gd name="adj2" fmla="val 2700000"/>
            <a:gd name="adj3" fmla="val 311"/>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70741E-9DB9-4E0E-882E-DFA79A3D7E26}">
      <dsp:nvSpPr>
        <dsp:cNvPr id="0" name=""/>
        <dsp:cNvSpPr/>
      </dsp:nvSpPr>
      <dsp:spPr>
        <a:xfrm>
          <a:off x="413792" y="271525"/>
          <a:ext cx="7895770" cy="54284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883" tIns="50800" rIns="50800" bIns="50800" numCol="1" spcCol="1270" anchor="ctr" anchorCtr="0">
          <a:noAutofit/>
        </a:bodyPr>
        <a:lstStyle/>
        <a:p>
          <a:pPr lvl="0" algn="l" defTabSz="889000">
            <a:lnSpc>
              <a:spcPct val="90000"/>
            </a:lnSpc>
            <a:spcBef>
              <a:spcPct val="0"/>
            </a:spcBef>
            <a:spcAft>
              <a:spcPct val="35000"/>
            </a:spcAft>
          </a:pPr>
          <a:r>
            <a:rPr lang="id-ID" sz="2000" kern="1200" smtClean="0">
              <a:solidFill>
                <a:schemeClr val="tx1"/>
              </a:solidFill>
              <a:latin typeface="Times New Roman" pitchFamily="18" charset="0"/>
              <a:cs typeface="Times New Roman" pitchFamily="18" charset="0"/>
            </a:rPr>
            <a:t>Konseling (efektif pada kala I) dan dukungan positif</a:t>
          </a:r>
          <a:endParaRPr lang="en-US" sz="2000" kern="1200" dirty="0">
            <a:solidFill>
              <a:schemeClr val="tx1"/>
            </a:solidFill>
            <a:latin typeface="Times New Roman" pitchFamily="18" charset="0"/>
            <a:cs typeface="Times New Roman" pitchFamily="18" charset="0"/>
          </a:endParaRPr>
        </a:p>
      </dsp:txBody>
      <dsp:txXfrm>
        <a:off x="413792" y="271525"/>
        <a:ext cx="7895770" cy="542844"/>
      </dsp:txXfrm>
    </dsp:sp>
    <dsp:sp modelId="{3EAB36EA-F3ED-4A97-92E1-E156AA788ED8}">
      <dsp:nvSpPr>
        <dsp:cNvPr id="0" name=""/>
        <dsp:cNvSpPr/>
      </dsp:nvSpPr>
      <dsp:spPr>
        <a:xfrm>
          <a:off x="74514" y="203669"/>
          <a:ext cx="678555" cy="678555"/>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1A1C5B-E21B-462E-B129-01A1151DD6F9}">
      <dsp:nvSpPr>
        <dsp:cNvPr id="0" name=""/>
        <dsp:cNvSpPr/>
      </dsp:nvSpPr>
      <dsp:spPr>
        <a:xfrm>
          <a:off x="860319" y="1085689"/>
          <a:ext cx="7449243" cy="542844"/>
        </a:xfrm>
        <a:prstGeom prst="rect">
          <a:avLst/>
        </a:prstGeom>
        <a:solidFill>
          <a:schemeClr val="accent4">
            <a:hueOff val="2082469"/>
            <a:satOff val="-11840"/>
            <a:lumOff val="3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883" tIns="50800" rIns="50800" bIns="50800" numCol="1" spcCol="1270" anchor="ctr" anchorCtr="0">
          <a:noAutofit/>
        </a:bodyPr>
        <a:lstStyle/>
        <a:p>
          <a:pPr lvl="0" algn="l" defTabSz="889000">
            <a:lnSpc>
              <a:spcPct val="90000"/>
            </a:lnSpc>
            <a:spcBef>
              <a:spcPct val="0"/>
            </a:spcBef>
            <a:spcAft>
              <a:spcPct val="35000"/>
            </a:spcAft>
          </a:pPr>
          <a:r>
            <a:rPr lang="id-ID" sz="2000" kern="1200" smtClean="0">
              <a:solidFill>
                <a:schemeClr val="tx1"/>
              </a:solidFill>
              <a:latin typeface="Times New Roman" pitchFamily="18" charset="0"/>
              <a:cs typeface="Times New Roman" pitchFamily="18" charset="0"/>
            </a:rPr>
            <a:t>Sentuhan lembut bidan (relaksasi), memijat, memeluk.</a:t>
          </a:r>
          <a:endParaRPr lang="en-US" sz="2000" kern="1200">
            <a:solidFill>
              <a:schemeClr val="tx1"/>
            </a:solidFill>
            <a:latin typeface="Times New Roman" pitchFamily="18" charset="0"/>
            <a:cs typeface="Times New Roman" pitchFamily="18" charset="0"/>
          </a:endParaRPr>
        </a:p>
      </dsp:txBody>
      <dsp:txXfrm>
        <a:off x="860319" y="1085689"/>
        <a:ext cx="7449243" cy="542844"/>
      </dsp:txXfrm>
    </dsp:sp>
    <dsp:sp modelId="{BA2C255C-27AB-4065-A56D-C6E0C8AF2ED2}">
      <dsp:nvSpPr>
        <dsp:cNvPr id="0" name=""/>
        <dsp:cNvSpPr/>
      </dsp:nvSpPr>
      <dsp:spPr>
        <a:xfrm>
          <a:off x="521041" y="1017833"/>
          <a:ext cx="678555" cy="678555"/>
        </a:xfrm>
        <a:prstGeom prst="ellipse">
          <a:avLst/>
        </a:prstGeom>
        <a:solidFill>
          <a:schemeClr val="lt1">
            <a:hueOff val="0"/>
            <a:satOff val="0"/>
            <a:lumOff val="0"/>
            <a:alphaOff val="0"/>
          </a:schemeClr>
        </a:solidFill>
        <a:ln w="25400" cap="flat" cmpd="sng" algn="ctr">
          <a:solidFill>
            <a:schemeClr val="accent4">
              <a:hueOff val="2082469"/>
              <a:satOff val="-11840"/>
              <a:lumOff val="3804"/>
              <a:alphaOff val="0"/>
            </a:schemeClr>
          </a:solidFill>
          <a:prstDash val="solid"/>
        </a:ln>
        <a:effectLst/>
      </dsp:spPr>
      <dsp:style>
        <a:lnRef idx="2">
          <a:scrgbClr r="0" g="0" b="0"/>
        </a:lnRef>
        <a:fillRef idx="1">
          <a:scrgbClr r="0" g="0" b="0"/>
        </a:fillRef>
        <a:effectRef idx="0">
          <a:scrgbClr r="0" g="0" b="0"/>
        </a:effectRef>
        <a:fontRef idx="minor"/>
      </dsp:style>
    </dsp:sp>
    <dsp:sp modelId="{CDC1470D-998A-4C9E-B228-38EFBE5541EB}">
      <dsp:nvSpPr>
        <dsp:cNvPr id="0" name=""/>
        <dsp:cNvSpPr/>
      </dsp:nvSpPr>
      <dsp:spPr>
        <a:xfrm>
          <a:off x="1064505" y="1899853"/>
          <a:ext cx="7245057" cy="542844"/>
        </a:xfrm>
        <a:prstGeom prst="rect">
          <a:avLst/>
        </a:prstGeom>
        <a:solidFill>
          <a:schemeClr val="accent4">
            <a:hueOff val="4164939"/>
            <a:satOff val="-23681"/>
            <a:lumOff val="7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883" tIns="50800" rIns="50800" bIns="50800" numCol="1" spcCol="1270" anchor="ctr" anchorCtr="0">
          <a:noAutofit/>
        </a:bodyPr>
        <a:lstStyle/>
        <a:p>
          <a:pPr lvl="0" algn="l" defTabSz="889000">
            <a:lnSpc>
              <a:spcPct val="90000"/>
            </a:lnSpc>
            <a:spcBef>
              <a:spcPct val="0"/>
            </a:spcBef>
            <a:spcAft>
              <a:spcPct val="35000"/>
            </a:spcAft>
          </a:pPr>
          <a:r>
            <a:rPr lang="id-ID" sz="2000" kern="1200" smtClean="0">
              <a:solidFill>
                <a:schemeClr val="tx1"/>
              </a:solidFill>
              <a:latin typeface="Times New Roman" pitchFamily="18" charset="0"/>
              <a:cs typeface="Times New Roman" pitchFamily="18" charset="0"/>
            </a:rPr>
            <a:t>Memberikan informasi tentang kemajuan persalinan</a:t>
          </a:r>
          <a:endParaRPr lang="en-US" sz="2000" kern="1200">
            <a:solidFill>
              <a:schemeClr val="tx1"/>
            </a:solidFill>
            <a:latin typeface="Times New Roman" pitchFamily="18" charset="0"/>
            <a:cs typeface="Times New Roman" pitchFamily="18" charset="0"/>
          </a:endParaRPr>
        </a:p>
      </dsp:txBody>
      <dsp:txXfrm>
        <a:off x="1064505" y="1899853"/>
        <a:ext cx="7245057" cy="542844"/>
      </dsp:txXfrm>
    </dsp:sp>
    <dsp:sp modelId="{2C3E1ECA-3080-45E2-A890-B4145317ECB0}">
      <dsp:nvSpPr>
        <dsp:cNvPr id="0" name=""/>
        <dsp:cNvSpPr/>
      </dsp:nvSpPr>
      <dsp:spPr>
        <a:xfrm>
          <a:off x="725227" y="1831997"/>
          <a:ext cx="678555" cy="678555"/>
        </a:xfrm>
        <a:prstGeom prst="ellipse">
          <a:avLst/>
        </a:prstGeom>
        <a:solidFill>
          <a:schemeClr val="lt1">
            <a:hueOff val="0"/>
            <a:satOff val="0"/>
            <a:lumOff val="0"/>
            <a:alphaOff val="0"/>
          </a:schemeClr>
        </a:solidFill>
        <a:ln w="25400" cap="flat" cmpd="sng" algn="ctr">
          <a:solidFill>
            <a:schemeClr val="accent4">
              <a:hueOff val="4164939"/>
              <a:satOff val="-23681"/>
              <a:lumOff val="7608"/>
              <a:alphaOff val="0"/>
            </a:schemeClr>
          </a:solidFill>
          <a:prstDash val="solid"/>
        </a:ln>
        <a:effectLst/>
      </dsp:spPr>
      <dsp:style>
        <a:lnRef idx="2">
          <a:scrgbClr r="0" g="0" b="0"/>
        </a:lnRef>
        <a:fillRef idx="1">
          <a:scrgbClr r="0" g="0" b="0"/>
        </a:fillRef>
        <a:effectRef idx="0">
          <a:scrgbClr r="0" g="0" b="0"/>
        </a:effectRef>
        <a:fontRef idx="minor"/>
      </dsp:style>
    </dsp:sp>
    <dsp:sp modelId="{DE55C1EF-75BC-47CD-B6A3-C198D4CA8A83}">
      <dsp:nvSpPr>
        <dsp:cNvPr id="0" name=""/>
        <dsp:cNvSpPr/>
      </dsp:nvSpPr>
      <dsp:spPr>
        <a:xfrm>
          <a:off x="1064505" y="2713501"/>
          <a:ext cx="7245057" cy="542844"/>
        </a:xfrm>
        <a:prstGeom prst="rect">
          <a:avLst/>
        </a:prstGeom>
        <a:solidFill>
          <a:schemeClr val="accent4">
            <a:hueOff val="6247408"/>
            <a:satOff val="-35521"/>
            <a:lumOff val="11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883" tIns="50800" rIns="50800" bIns="50800" numCol="1" spcCol="1270" anchor="ctr" anchorCtr="0">
          <a:noAutofit/>
        </a:bodyPr>
        <a:lstStyle/>
        <a:p>
          <a:pPr lvl="0" algn="l" defTabSz="889000">
            <a:lnSpc>
              <a:spcPct val="90000"/>
            </a:lnSpc>
            <a:spcBef>
              <a:spcPct val="0"/>
            </a:spcBef>
            <a:spcAft>
              <a:spcPct val="35000"/>
            </a:spcAft>
          </a:pPr>
          <a:r>
            <a:rPr lang="id-ID" sz="2000" kern="1200" smtClean="0">
              <a:solidFill>
                <a:schemeClr val="tx1"/>
              </a:solidFill>
              <a:latin typeface="Times New Roman" pitchFamily="18" charset="0"/>
              <a:cs typeface="Times New Roman" pitchFamily="18" charset="0"/>
            </a:rPr>
            <a:t>Memimpin meneran saat ada tanda-tanda persalinan</a:t>
          </a:r>
          <a:endParaRPr lang="en-US" sz="2000" kern="1200">
            <a:solidFill>
              <a:schemeClr val="tx1"/>
            </a:solidFill>
            <a:latin typeface="Times New Roman" pitchFamily="18" charset="0"/>
            <a:cs typeface="Times New Roman" pitchFamily="18" charset="0"/>
          </a:endParaRPr>
        </a:p>
      </dsp:txBody>
      <dsp:txXfrm>
        <a:off x="1064505" y="2713501"/>
        <a:ext cx="7245057" cy="542844"/>
      </dsp:txXfrm>
    </dsp:sp>
    <dsp:sp modelId="{ACDE287C-09E1-418F-A17D-0821BCCC3BD3}">
      <dsp:nvSpPr>
        <dsp:cNvPr id="0" name=""/>
        <dsp:cNvSpPr/>
      </dsp:nvSpPr>
      <dsp:spPr>
        <a:xfrm>
          <a:off x="725227" y="2645646"/>
          <a:ext cx="678555" cy="678555"/>
        </a:xfrm>
        <a:prstGeom prst="ellipse">
          <a:avLst/>
        </a:prstGeom>
        <a:solidFill>
          <a:schemeClr val="lt1">
            <a:hueOff val="0"/>
            <a:satOff val="0"/>
            <a:lumOff val="0"/>
            <a:alphaOff val="0"/>
          </a:schemeClr>
        </a:solidFill>
        <a:ln w="25400" cap="flat" cmpd="sng" algn="ctr">
          <a:solidFill>
            <a:schemeClr val="accent4">
              <a:hueOff val="6247408"/>
              <a:satOff val="-35521"/>
              <a:lumOff val="11412"/>
              <a:alphaOff val="0"/>
            </a:schemeClr>
          </a:solidFill>
          <a:prstDash val="solid"/>
        </a:ln>
        <a:effectLst/>
      </dsp:spPr>
      <dsp:style>
        <a:lnRef idx="2">
          <a:scrgbClr r="0" g="0" b="0"/>
        </a:lnRef>
        <a:fillRef idx="1">
          <a:scrgbClr r="0" g="0" b="0"/>
        </a:fillRef>
        <a:effectRef idx="0">
          <a:scrgbClr r="0" g="0" b="0"/>
        </a:effectRef>
        <a:fontRef idx="minor"/>
      </dsp:style>
    </dsp:sp>
    <dsp:sp modelId="{1D4248F5-E768-42B0-9F81-22DF78FE74DD}">
      <dsp:nvSpPr>
        <dsp:cNvPr id="0" name=""/>
        <dsp:cNvSpPr/>
      </dsp:nvSpPr>
      <dsp:spPr>
        <a:xfrm>
          <a:off x="860319" y="3527665"/>
          <a:ext cx="7449243" cy="542844"/>
        </a:xfrm>
        <a:prstGeom prst="rect">
          <a:avLst/>
        </a:prstGeom>
        <a:solidFill>
          <a:schemeClr val="accent4">
            <a:hueOff val="8329877"/>
            <a:satOff val="-47362"/>
            <a:lumOff val="152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883" tIns="50800" rIns="50800" bIns="50800" numCol="1" spcCol="1270" anchor="ctr" anchorCtr="0">
          <a:noAutofit/>
        </a:bodyPr>
        <a:lstStyle/>
        <a:p>
          <a:pPr lvl="0" algn="l" defTabSz="889000">
            <a:lnSpc>
              <a:spcPct val="90000"/>
            </a:lnSpc>
            <a:spcBef>
              <a:spcPct val="0"/>
            </a:spcBef>
            <a:spcAft>
              <a:spcPct val="35000"/>
            </a:spcAft>
          </a:pPr>
          <a:r>
            <a:rPr lang="id-ID" sz="2000" kern="1200" smtClean="0">
              <a:solidFill>
                <a:schemeClr val="tx1"/>
              </a:solidFill>
              <a:latin typeface="Times New Roman" pitchFamily="18" charset="0"/>
              <a:cs typeface="Times New Roman" pitchFamily="18" charset="0"/>
            </a:rPr>
            <a:t>Memberi pujian saat ibu benar saat meneran. Misalnya: bidan mengatakan: “bagus ibu, pintar sekali menerannya”.</a:t>
          </a:r>
          <a:endParaRPr lang="en-US" sz="2000" kern="1200">
            <a:solidFill>
              <a:schemeClr val="tx1"/>
            </a:solidFill>
            <a:latin typeface="Times New Roman" pitchFamily="18" charset="0"/>
            <a:cs typeface="Times New Roman" pitchFamily="18" charset="0"/>
          </a:endParaRPr>
        </a:p>
      </dsp:txBody>
      <dsp:txXfrm>
        <a:off x="860319" y="3527665"/>
        <a:ext cx="7449243" cy="542844"/>
      </dsp:txXfrm>
    </dsp:sp>
    <dsp:sp modelId="{92E64E15-12F2-4CEA-B0D1-9E74C2C1F73C}">
      <dsp:nvSpPr>
        <dsp:cNvPr id="0" name=""/>
        <dsp:cNvSpPr/>
      </dsp:nvSpPr>
      <dsp:spPr>
        <a:xfrm>
          <a:off x="521041" y="3459810"/>
          <a:ext cx="678555" cy="678555"/>
        </a:xfrm>
        <a:prstGeom prst="ellipse">
          <a:avLst/>
        </a:prstGeom>
        <a:solidFill>
          <a:schemeClr val="lt1">
            <a:hueOff val="0"/>
            <a:satOff val="0"/>
            <a:lumOff val="0"/>
            <a:alphaOff val="0"/>
          </a:schemeClr>
        </a:solidFill>
        <a:ln w="25400" cap="flat" cmpd="sng" algn="ctr">
          <a:solidFill>
            <a:schemeClr val="accent4">
              <a:hueOff val="8329877"/>
              <a:satOff val="-47362"/>
              <a:lumOff val="15216"/>
              <a:alphaOff val="0"/>
            </a:schemeClr>
          </a:solidFill>
          <a:prstDash val="solid"/>
        </a:ln>
        <a:effectLst/>
      </dsp:spPr>
      <dsp:style>
        <a:lnRef idx="2">
          <a:scrgbClr r="0" g="0" b="0"/>
        </a:lnRef>
        <a:fillRef idx="1">
          <a:scrgbClr r="0" g="0" b="0"/>
        </a:fillRef>
        <a:effectRef idx="0">
          <a:scrgbClr r="0" g="0" b="0"/>
        </a:effectRef>
        <a:fontRef idx="minor"/>
      </dsp:style>
    </dsp:sp>
    <dsp:sp modelId="{3F9F2CDE-6FA2-48D6-AC35-16615EBD20E7}">
      <dsp:nvSpPr>
        <dsp:cNvPr id="0" name=""/>
        <dsp:cNvSpPr/>
      </dsp:nvSpPr>
      <dsp:spPr>
        <a:xfrm>
          <a:off x="413792" y="4341829"/>
          <a:ext cx="7895770" cy="542844"/>
        </a:xfrm>
        <a:prstGeom prst="rect">
          <a:avLst/>
        </a:prstGeom>
        <a:solidFill>
          <a:schemeClr val="accent4">
            <a:hueOff val="10412346"/>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0883" tIns="50800" rIns="50800" bIns="50800" numCol="1" spcCol="1270" anchor="ctr" anchorCtr="0">
          <a:noAutofit/>
        </a:bodyPr>
        <a:lstStyle/>
        <a:p>
          <a:pPr lvl="0" algn="l" defTabSz="889000">
            <a:lnSpc>
              <a:spcPct val="90000"/>
            </a:lnSpc>
            <a:spcBef>
              <a:spcPct val="0"/>
            </a:spcBef>
            <a:spcAft>
              <a:spcPct val="35000"/>
            </a:spcAft>
          </a:pPr>
          <a:r>
            <a:rPr lang="id-ID" sz="2000" kern="1200" smtClean="0">
              <a:solidFill>
                <a:schemeClr val="tx1"/>
              </a:solidFill>
              <a:latin typeface="Times New Roman" pitchFamily="18" charset="0"/>
              <a:cs typeface="Times New Roman" pitchFamily="18" charset="0"/>
            </a:rPr>
            <a:t>Memberikan ucapan selamat kepada klien atas kelahiran anaknya dan </a:t>
          </a:r>
          <a:r>
            <a:rPr lang="en-US" sz="2000" kern="1200" smtClean="0">
              <a:solidFill>
                <a:schemeClr val="tx1"/>
              </a:solidFill>
              <a:latin typeface="Times New Roman" pitchFamily="18" charset="0"/>
              <a:cs typeface="Times New Roman" pitchFamily="18" charset="0"/>
            </a:rPr>
            <a:t>  </a:t>
          </a:r>
          <a:r>
            <a:rPr lang="id-ID" sz="2000" kern="1200" smtClean="0">
              <a:solidFill>
                <a:schemeClr val="tx1"/>
              </a:solidFill>
              <a:latin typeface="Times New Roman" pitchFamily="18" charset="0"/>
              <a:cs typeface="Times New Roman" pitchFamily="18" charset="0"/>
            </a:rPr>
            <a:t>mengatakan ikut berbahagia </a:t>
          </a:r>
          <a:endParaRPr lang="en-US" sz="2000" kern="1200" dirty="0">
            <a:solidFill>
              <a:schemeClr val="tx1"/>
            </a:solidFill>
            <a:latin typeface="Times New Roman" pitchFamily="18" charset="0"/>
            <a:cs typeface="Times New Roman" pitchFamily="18" charset="0"/>
          </a:endParaRPr>
        </a:p>
      </dsp:txBody>
      <dsp:txXfrm>
        <a:off x="413792" y="4341829"/>
        <a:ext cx="7895770" cy="542844"/>
      </dsp:txXfrm>
    </dsp:sp>
    <dsp:sp modelId="{9E47D330-0218-40B1-971E-CEBB0315B783}">
      <dsp:nvSpPr>
        <dsp:cNvPr id="0" name=""/>
        <dsp:cNvSpPr/>
      </dsp:nvSpPr>
      <dsp:spPr>
        <a:xfrm>
          <a:off x="74514" y="4273974"/>
          <a:ext cx="678555" cy="678555"/>
        </a:xfrm>
        <a:prstGeom prst="ellipse">
          <a:avLst/>
        </a:prstGeom>
        <a:solidFill>
          <a:schemeClr val="lt1">
            <a:hueOff val="0"/>
            <a:satOff val="0"/>
            <a:lumOff val="0"/>
            <a:alphaOff val="0"/>
          </a:schemeClr>
        </a:solidFill>
        <a:ln w="25400" cap="flat" cmpd="sng" algn="ctr">
          <a:solidFill>
            <a:schemeClr val="accent4">
              <a:hueOff val="10412346"/>
              <a:satOff val="-59202"/>
              <a:lumOff val="1902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A747F44-6870-47F1-A88B-39F2A78ECEE2}" type="datetimeFigureOut">
              <a:rPr lang="en-US" smtClean="0"/>
              <a:t>2/22/2022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D92B4E8-E2BA-4E69-B6DE-83774CD30B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47F44-6870-47F1-A88B-39F2A78ECEE2}"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B4E8-E2BA-4E69-B6DE-83774CD30B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747F44-6870-47F1-A88B-39F2A78ECEE2}" type="datetimeFigureOut">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2B4E8-E2BA-4E69-B6DE-83774CD30B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A747F44-6870-47F1-A88B-39F2A78ECEE2}" type="datetimeFigureOut">
              <a:rPr lang="en-US" smtClean="0"/>
              <a:t>2/22/2022</a:t>
            </a:fld>
            <a:endParaRPr lang="en-US"/>
          </a:p>
        </p:txBody>
      </p:sp>
      <p:sp>
        <p:nvSpPr>
          <p:cNvPr id="9" name="Slide Number Placeholder 8"/>
          <p:cNvSpPr>
            <a:spLocks noGrp="1"/>
          </p:cNvSpPr>
          <p:nvPr>
            <p:ph type="sldNum" sz="quarter" idx="15"/>
          </p:nvPr>
        </p:nvSpPr>
        <p:spPr/>
        <p:txBody>
          <a:bodyPr rtlCol="0"/>
          <a:lstStyle/>
          <a:p>
            <a:fld id="{1D92B4E8-E2BA-4E69-B6DE-83774CD30BF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A747F44-6870-47F1-A88B-39F2A78ECEE2}" type="datetimeFigureOut">
              <a:rPr lang="en-US" smtClean="0"/>
              <a:t>2/22/2022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D92B4E8-E2BA-4E69-B6DE-83774CD30B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747F44-6870-47F1-A88B-39F2A78ECEE2}" type="datetimeFigureOut">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2B4E8-E2BA-4E69-B6DE-83774CD30BF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A747F44-6870-47F1-A88B-39F2A78ECEE2}" type="datetimeFigureOut">
              <a:rPr lang="en-US" smtClean="0"/>
              <a:t>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92B4E8-E2BA-4E69-B6DE-83774CD30BF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A747F44-6870-47F1-A88B-39F2A78ECEE2}" type="datetimeFigureOut">
              <a:rPr lang="en-US" smtClean="0"/>
              <a:t>2/22/2022</a:t>
            </a:fld>
            <a:endParaRPr lang="en-US"/>
          </a:p>
        </p:txBody>
      </p:sp>
      <p:sp>
        <p:nvSpPr>
          <p:cNvPr id="7" name="Slide Number Placeholder 6"/>
          <p:cNvSpPr>
            <a:spLocks noGrp="1"/>
          </p:cNvSpPr>
          <p:nvPr>
            <p:ph type="sldNum" sz="quarter" idx="11"/>
          </p:nvPr>
        </p:nvSpPr>
        <p:spPr/>
        <p:txBody>
          <a:bodyPr rtlCol="0"/>
          <a:lstStyle/>
          <a:p>
            <a:fld id="{1D92B4E8-E2BA-4E69-B6DE-83774CD30BF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47F44-6870-47F1-A88B-39F2A78ECEE2}" type="datetimeFigureOut">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92B4E8-E2BA-4E69-B6DE-83774CD30B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A747F44-6870-47F1-A88B-39F2A78ECEE2}" type="datetimeFigureOut">
              <a:rPr lang="en-US" smtClean="0"/>
              <a:t>2/22/2022</a:t>
            </a:fld>
            <a:endParaRPr lang="en-US"/>
          </a:p>
        </p:txBody>
      </p:sp>
      <p:sp>
        <p:nvSpPr>
          <p:cNvPr id="22" name="Slide Number Placeholder 21"/>
          <p:cNvSpPr>
            <a:spLocks noGrp="1"/>
          </p:cNvSpPr>
          <p:nvPr>
            <p:ph type="sldNum" sz="quarter" idx="15"/>
          </p:nvPr>
        </p:nvSpPr>
        <p:spPr/>
        <p:txBody>
          <a:bodyPr rtlCol="0"/>
          <a:lstStyle/>
          <a:p>
            <a:fld id="{1D92B4E8-E2BA-4E69-B6DE-83774CD30BF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A747F44-6870-47F1-A88B-39F2A78ECEE2}" type="datetimeFigureOut">
              <a:rPr lang="en-US" smtClean="0"/>
              <a:t>2/22/2022</a:t>
            </a:fld>
            <a:endParaRPr lang="en-US"/>
          </a:p>
        </p:txBody>
      </p:sp>
      <p:sp>
        <p:nvSpPr>
          <p:cNvPr id="18" name="Slide Number Placeholder 17"/>
          <p:cNvSpPr>
            <a:spLocks noGrp="1"/>
          </p:cNvSpPr>
          <p:nvPr>
            <p:ph type="sldNum" sz="quarter" idx="11"/>
          </p:nvPr>
        </p:nvSpPr>
        <p:spPr/>
        <p:txBody>
          <a:bodyPr rtlCol="0"/>
          <a:lstStyle/>
          <a:p>
            <a:fld id="{1D92B4E8-E2BA-4E69-B6DE-83774CD30BF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747F44-6870-47F1-A88B-39F2A78ECEE2}" type="datetimeFigureOut">
              <a:rPr lang="en-US" smtClean="0"/>
              <a:t>2/22/2022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D92B4E8-E2BA-4E69-B6DE-83774CD30B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085850"/>
          </a:xfrm>
        </p:spPr>
        <p:txBody>
          <a:bodyPr>
            <a:normAutofit/>
          </a:bodyPr>
          <a:lstStyle/>
          <a:p>
            <a:pPr algn="ctr"/>
            <a:r>
              <a:rPr lang="id-ID" b="1" dirty="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PENGELOLAAN GANGGUAN PSIKOLOGIS PADA MASA PERSALINAN</a:t>
            </a:r>
            <a:r>
              <a:rPr lang="id-ID" b="1" i="1"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2438400" y="4038600"/>
            <a:ext cx="6172200" cy="2057400"/>
          </a:xfrm>
        </p:spPr>
        <p:txBody>
          <a:bodyPr>
            <a:normAutofit/>
          </a:bodyPr>
          <a:lstStyle/>
          <a:p>
            <a:pPr algn="ctr"/>
            <a:r>
              <a:rPr lang="id-ID" dirty="0" smtClean="0">
                <a:solidFill>
                  <a:schemeClr val="tx1"/>
                </a:solidFill>
                <a:latin typeface="Times New Roman" pitchFamily="18" charset="0"/>
                <a:cs typeface="Times New Roman" pitchFamily="18" charset="0"/>
              </a:rPr>
              <a:t>RESMAWATI,S.ST., M.Keb</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5542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iped Right Arrow 3"/>
          <p:cNvSpPr/>
          <p:nvPr/>
        </p:nvSpPr>
        <p:spPr>
          <a:xfrm>
            <a:off x="429296" y="762000"/>
            <a:ext cx="2895600" cy="2133600"/>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800" b="1" dirty="0">
                <a:latin typeface="Times New Roman" pitchFamily="18" charset="0"/>
                <a:cs typeface="Times New Roman" pitchFamily="18" charset="0"/>
              </a:rPr>
              <a:t>Persalinan</a:t>
            </a:r>
            <a:endParaRPr lang="en-US" sz="2800" dirty="0">
              <a:latin typeface="Times New Roman" pitchFamily="18" charset="0"/>
              <a:cs typeface="Times New Roman" pitchFamily="18" charset="0"/>
            </a:endParaRPr>
          </a:p>
        </p:txBody>
      </p:sp>
      <p:sp>
        <p:nvSpPr>
          <p:cNvPr id="5" name="Rounded Rectangle 4"/>
          <p:cNvSpPr/>
          <p:nvPr/>
        </p:nvSpPr>
        <p:spPr>
          <a:xfrm>
            <a:off x="3962400" y="914400"/>
            <a:ext cx="4495800" cy="449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id-ID" sz="2000" dirty="0">
                <a:latin typeface="Times New Roman" pitchFamily="18" charset="0"/>
                <a:cs typeface="Times New Roman" pitchFamily="18" charset="0"/>
              </a:rPr>
              <a:t>Persalinan normal yaitu proses pengeluaran buah kehamilan cukup bulan yang mencakup pengeluaran bayi, plasenta dan selaput ketuban, dengan presentasi kepala (posisi belakang kepala), dari rahim ibu melalui jalan lahir (baik jalan lahir lunak maupun kasar), dengan tenaga ibu sendiri (tidak ada intervensi dari luar).</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4929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sz="3200" b="1" dirty="0" err="1">
                <a:solidFill>
                  <a:schemeClr val="tx1"/>
                </a:solidFill>
                <a:latin typeface="Times New Roman" pitchFamily="18" charset="0"/>
                <a:cs typeface="Times New Roman" pitchFamily="18" charset="0"/>
              </a:rPr>
              <a:t>Perubahan</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Psikologis</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Pada</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Masa</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Persalinan</a:t>
            </a:r>
            <a:endParaRPr lang="en-US" sz="3200" dirty="0">
              <a:solidFill>
                <a:schemeClr val="tx1"/>
              </a:solidFill>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2910277638"/>
              </p:ext>
            </p:extLst>
          </p:nvPr>
        </p:nvGraphicFramePr>
        <p:xfrm>
          <a:off x="304800" y="1143000"/>
          <a:ext cx="8534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2188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895600" cy="487362"/>
          </a:xfrm>
        </p:spPr>
        <p:txBody>
          <a:bodyPr>
            <a:normAutofit fontScale="90000"/>
          </a:bodyPr>
          <a:lstStyle/>
          <a:p>
            <a:r>
              <a:rPr lang="en-US" dirty="0" err="1" smtClean="0"/>
              <a:t>Lanjutan</a:t>
            </a:r>
            <a:r>
              <a:rPr lang="en-US" dirty="0" smtClean="0"/>
              <a:t>……</a:t>
            </a:r>
            <a:endParaRPr lang="en-US" dirty="0"/>
          </a:p>
        </p:txBody>
      </p:sp>
      <p:graphicFrame>
        <p:nvGraphicFramePr>
          <p:cNvPr id="4" name="Diagram 3"/>
          <p:cNvGraphicFramePr/>
          <p:nvPr>
            <p:extLst>
              <p:ext uri="{D42A27DB-BD31-4B8C-83A1-F6EECF244321}">
                <p14:modId xmlns:p14="http://schemas.microsoft.com/office/powerpoint/2010/main" val="245267861"/>
              </p:ext>
            </p:extLst>
          </p:nvPr>
        </p:nvGraphicFramePr>
        <p:xfrm>
          <a:off x="609600" y="1066800"/>
          <a:ext cx="8001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9490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048642487"/>
              </p:ext>
            </p:extLst>
          </p:nvPr>
        </p:nvGraphicFramePr>
        <p:xfrm>
          <a:off x="304800" y="228600"/>
          <a:ext cx="86868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846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3124200" cy="1143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b="1" dirty="0">
                <a:latin typeface="Times New Roman" pitchFamily="18" charset="0"/>
                <a:cs typeface="Times New Roman" pitchFamily="18" charset="0"/>
              </a:rPr>
              <a:t>Cara Pencegahan Gangguan Psikologi Pada Ibu Bersalin</a:t>
            </a:r>
            <a:endParaRPr lang="en-US" dirty="0">
              <a:latin typeface="Times New Roman" pitchFamily="18" charset="0"/>
              <a:cs typeface="Times New Roman" pitchFamily="18" charset="0"/>
            </a:endParaRPr>
          </a:p>
        </p:txBody>
      </p:sp>
      <p:sp>
        <p:nvSpPr>
          <p:cNvPr id="4" name="Rectangle 3"/>
          <p:cNvSpPr/>
          <p:nvPr/>
        </p:nvSpPr>
        <p:spPr>
          <a:xfrm>
            <a:off x="21465" y="3567449"/>
            <a:ext cx="2340735" cy="1143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b="1" dirty="0">
                <a:latin typeface="Times New Roman" pitchFamily="18" charset="0"/>
                <a:cs typeface="Times New Roman" pitchFamily="18" charset="0"/>
              </a:rPr>
              <a:t>Cara Pengelolaan Gangguan Psikologi</a:t>
            </a:r>
            <a:r>
              <a:rPr lang="en-US" b="1" dirty="0">
                <a:latin typeface="Times New Roman" pitchFamily="18" charset="0"/>
                <a:cs typeface="Times New Roman" pitchFamily="18" charset="0"/>
              </a:rPr>
              <a:t>s P</a:t>
            </a:r>
            <a:r>
              <a:rPr lang="id-ID" b="1" dirty="0">
                <a:latin typeface="Times New Roman" pitchFamily="18" charset="0"/>
                <a:cs typeface="Times New Roman" pitchFamily="18" charset="0"/>
              </a:rPr>
              <a:t>ada Masa Persalianan</a:t>
            </a:r>
            <a:endParaRPr lang="en-US" dirty="0">
              <a:latin typeface="Times New Roman" pitchFamily="18" charset="0"/>
              <a:cs typeface="Times New Roman" pitchFamily="18" charset="0"/>
            </a:endParaRPr>
          </a:p>
        </p:txBody>
      </p:sp>
      <p:cxnSp>
        <p:nvCxnSpPr>
          <p:cNvPr id="6" name="Straight Arrow Connector 5"/>
          <p:cNvCxnSpPr/>
          <p:nvPr/>
        </p:nvCxnSpPr>
        <p:spPr>
          <a:xfrm>
            <a:off x="3581400" y="1409700"/>
            <a:ext cx="1219200" cy="0"/>
          </a:xfrm>
          <a:prstGeom prst="straightConnector1">
            <a:avLst/>
          </a:prstGeom>
          <a:ln w="57150">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flipV="1">
            <a:off x="2362200" y="4124997"/>
            <a:ext cx="656823" cy="6976"/>
          </a:xfrm>
          <a:prstGeom prst="straightConnector1">
            <a:avLst/>
          </a:prstGeom>
          <a:ln w="57150">
            <a:tailEnd type="arrow"/>
          </a:ln>
        </p:spPr>
        <p:style>
          <a:lnRef idx="2">
            <a:schemeClr val="accent2"/>
          </a:lnRef>
          <a:fillRef idx="0">
            <a:schemeClr val="accent2"/>
          </a:fillRef>
          <a:effectRef idx="1">
            <a:schemeClr val="accent2"/>
          </a:effectRef>
          <a:fontRef idx="minor">
            <a:schemeClr val="tx1"/>
          </a:fontRef>
        </p:style>
      </p:cxnSp>
      <p:sp>
        <p:nvSpPr>
          <p:cNvPr id="8" name="Rounded Rectangle 7"/>
          <p:cNvSpPr/>
          <p:nvPr/>
        </p:nvSpPr>
        <p:spPr>
          <a:xfrm>
            <a:off x="4800600" y="76200"/>
            <a:ext cx="4191000" cy="2209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Sepenuhnya </a:t>
            </a:r>
            <a:r>
              <a:rPr lang="id-ID" dirty="0">
                <a:latin typeface="Times New Roman" pitchFamily="18" charset="0"/>
                <a:cs typeface="Times New Roman" pitchFamily="18" charset="0"/>
              </a:rPr>
              <a:t>patuh mengikuti kekuatan-kekuatan naluriah dari dalam.</a:t>
            </a:r>
            <a:endParaRPr lang="en-US" dirty="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Memberikan </a:t>
            </a:r>
            <a:r>
              <a:rPr lang="id-ID" dirty="0">
                <a:latin typeface="Times New Roman" pitchFamily="18" charset="0"/>
                <a:cs typeface="Times New Roman" pitchFamily="18" charset="0"/>
              </a:rPr>
              <a:t>partisipasi sepenuhnya.</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id-ID" dirty="0" smtClean="0">
                <a:latin typeface="Times New Roman" pitchFamily="18" charset="0"/>
                <a:cs typeface="Times New Roman" pitchFamily="18" charset="0"/>
              </a:rPr>
              <a:t>Dengan </a:t>
            </a:r>
            <a:r>
              <a:rPr lang="id-ID" dirty="0">
                <a:latin typeface="Times New Roman" pitchFamily="18" charset="0"/>
                <a:cs typeface="Times New Roman" pitchFamily="18" charset="0"/>
              </a:rPr>
              <a:t>kesabaran sanggup menderita segala kesakitan dan wanita bersikap kooperatif pada petugas yang memberi bimbingan.</a:t>
            </a:r>
            <a:endParaRPr lang="en-US" dirty="0">
              <a:latin typeface="Times New Roman" pitchFamily="18" charset="0"/>
              <a:cs typeface="Times New Roman" pitchFamily="18" charset="0"/>
            </a:endParaRPr>
          </a:p>
        </p:txBody>
      </p:sp>
      <p:sp>
        <p:nvSpPr>
          <p:cNvPr id="9" name="Rounded Rectangle 8"/>
          <p:cNvSpPr/>
          <p:nvPr/>
        </p:nvSpPr>
        <p:spPr>
          <a:xfrm>
            <a:off x="3019023" y="2438400"/>
            <a:ext cx="5910329" cy="413894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AutoNum type="alphaLcPeriod"/>
            </a:pPr>
            <a:r>
              <a:rPr lang="id-ID" dirty="0" smtClean="0">
                <a:latin typeface="Times New Roman" pitchFamily="18" charset="0"/>
                <a:cs typeface="Times New Roman" pitchFamily="18" charset="0"/>
              </a:rPr>
              <a:t>Cemas</a:t>
            </a:r>
            <a:r>
              <a:rPr lang="en-US" dirty="0" smtClean="0">
                <a:latin typeface="Times New Roman" pitchFamily="18" charset="0"/>
                <a:cs typeface="Times New Roman" pitchFamily="18" charset="0"/>
              </a:rPr>
              <a:t> : </a:t>
            </a:r>
            <a:r>
              <a:rPr lang="id-ID" dirty="0">
                <a:latin typeface="Times New Roman" pitchFamily="18" charset="0"/>
                <a:cs typeface="Times New Roman" pitchFamily="18" charset="0"/>
              </a:rPr>
              <a:t>K</a:t>
            </a:r>
            <a:r>
              <a:rPr lang="en-US" dirty="0" err="1">
                <a:latin typeface="Times New Roman" pitchFamily="18" charset="0"/>
                <a:cs typeface="Times New Roman" pitchFamily="18" charset="0"/>
              </a:rPr>
              <a:t>aji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penyebab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kecemasan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orientasikan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terhadap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lingkungan</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pantau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tanda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vital, </a:t>
            </a:r>
            <a:r>
              <a:rPr lang="en-US" dirty="0" err="1">
                <a:latin typeface="Times New Roman" pitchFamily="18" charset="0"/>
                <a:cs typeface="Times New Roman" pitchFamily="18" charset="0"/>
              </a:rPr>
              <a:t>ajarkan</a:t>
            </a:r>
            <a:r>
              <a:rPr lang="en-US" dirty="0">
                <a:latin typeface="Times New Roman" pitchFamily="18" charset="0"/>
                <a:cs typeface="Times New Roman" pitchFamily="18" charset="0"/>
              </a:rPr>
              <a:t> teknik2 </a:t>
            </a:r>
            <a:r>
              <a:rPr lang="en-US" dirty="0" err="1">
                <a:latin typeface="Times New Roman" pitchFamily="18" charset="0"/>
                <a:cs typeface="Times New Roman" pitchFamily="18" charset="0"/>
              </a:rPr>
              <a:t>relaksasi</a:t>
            </a:r>
            <a:r>
              <a:rPr lang="en-US" dirty="0" smtClean="0">
                <a:latin typeface="Times New Roman" pitchFamily="18" charset="0"/>
                <a:cs typeface="Times New Roman" pitchFamily="18" charset="0"/>
              </a:rPr>
              <a:t> </a:t>
            </a:r>
          </a:p>
          <a:p>
            <a:pPr marL="342900" lvl="0" indent="-342900">
              <a:buFontTx/>
              <a:buAutoNum type="alphaLcPeriod"/>
            </a:pPr>
            <a:r>
              <a:rPr lang="en-US" dirty="0" err="1">
                <a:latin typeface="Times New Roman" pitchFamily="18" charset="0"/>
                <a:cs typeface="Times New Roman" pitchFamily="18" charset="0"/>
              </a:rPr>
              <a:t>Kemampuan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mengontrol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menurun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kala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fase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aktif</a:t>
            </a:r>
            <a:r>
              <a:rPr lang="en-US" dirty="0" smtClean="0">
                <a:latin typeface="Times New Roman" pitchFamily="18" charset="0"/>
                <a:cs typeface="Times New Roman" pitchFamily="18" charset="0"/>
              </a:rPr>
              <a:t>) : </a:t>
            </a:r>
            <a:r>
              <a:rPr lang="en-US" dirty="0" err="1">
                <a:latin typeface="Times New Roman" pitchFamily="18" charset="0"/>
                <a:cs typeface="Times New Roman" pitchFamily="18" charset="0"/>
              </a:rPr>
              <a:t>memberikan</a:t>
            </a:r>
            <a:r>
              <a:rPr lang="en-US" dirty="0">
                <a:latin typeface="Times New Roman" pitchFamily="18" charset="0"/>
                <a:cs typeface="Times New Roman" pitchFamily="18" charset="0"/>
              </a:rPr>
              <a:t> support </a:t>
            </a:r>
            <a:r>
              <a:rPr lang="en-US" dirty="0" err="1">
                <a:latin typeface="Times New Roman" pitchFamily="18" charset="0"/>
                <a:cs typeface="Times New Roman" pitchFamily="18" charset="0"/>
              </a:rPr>
              <a:t>emosi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libatkan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keluarga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selalu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mendampingi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selama</a:t>
            </a:r>
            <a:r>
              <a:rPr lang="en-US" dirty="0">
                <a:latin typeface="Times New Roman" pitchFamily="18" charset="0"/>
                <a:cs typeface="Times New Roman" pitchFamily="18" charset="0"/>
              </a:rPr>
              <a:t> proses </a:t>
            </a:r>
            <a:r>
              <a:rPr lang="en-US" dirty="0" err="1">
                <a:latin typeface="Times New Roman" pitchFamily="18" charset="0"/>
                <a:cs typeface="Times New Roman" pitchFamily="18" charset="0"/>
              </a:rPr>
              <a:t>persalinan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berlangsung</a:t>
            </a:r>
            <a:r>
              <a:rPr lang="en-US" dirty="0" smtClean="0">
                <a:latin typeface="Times New Roman" pitchFamily="18" charset="0"/>
                <a:cs typeface="Times New Roman" pitchFamily="18" charset="0"/>
              </a:rPr>
              <a:t>.</a:t>
            </a:r>
          </a:p>
          <a:p>
            <a:pPr marL="342900" indent="-342900">
              <a:buFontTx/>
              <a:buAutoNum type="alphaLcPeriod"/>
            </a:pPr>
            <a:r>
              <a:rPr lang="id-ID" dirty="0" smtClean="0">
                <a:latin typeface="Times New Roman" pitchFamily="18" charset="0"/>
                <a:cs typeface="Times New Roman" pitchFamily="18" charset="0"/>
              </a:rPr>
              <a:t>Takut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342900" lvl="0" indent="-342900">
              <a:buAutoNum type="alphaLcParenR"/>
            </a:pPr>
            <a:r>
              <a:rPr lang="en-US" dirty="0" smtClean="0">
                <a:latin typeface="Times New Roman" pitchFamily="18" charset="0"/>
                <a:cs typeface="Times New Roman" pitchFamily="18" charset="0"/>
              </a:rPr>
              <a:t>Dari </a:t>
            </a:r>
            <a:r>
              <a:rPr lang="en-US" dirty="0" err="1">
                <a:latin typeface="Times New Roman" pitchFamily="18" charset="0"/>
                <a:cs typeface="Times New Roman" pitchFamily="18" charset="0"/>
              </a:rPr>
              <a:t>diri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sendiri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ibu</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sejak</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awal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kehamilan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sudah</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rencanakan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fisik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maupun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mental.</a:t>
            </a:r>
          </a:p>
          <a:p>
            <a:pPr marL="342900" indent="-342900">
              <a:buFontTx/>
              <a:buAutoNum type="alphaLcParenR"/>
            </a:pPr>
            <a:r>
              <a:rPr lang="en-US" dirty="0">
                <a:latin typeface="Times New Roman" pitchFamily="18" charset="0"/>
                <a:cs typeface="Times New Roman" pitchFamily="18" charset="0"/>
              </a:rPr>
              <a:t>Dari orang </a:t>
            </a:r>
            <a:r>
              <a:rPr lang="en-US" dirty="0" smtClean="0">
                <a:latin typeface="Times New Roman" pitchFamily="18" charset="0"/>
                <a:cs typeface="Times New Roman" pitchFamily="18" charset="0"/>
              </a:rPr>
              <a:t>lain :</a:t>
            </a:r>
            <a:r>
              <a:rPr lang="en-US" dirty="0" err="1">
                <a:latin typeface="Times New Roman" pitchFamily="18" charset="0"/>
                <a:cs typeface="Times New Roman" pitchFamily="18" charset="0"/>
              </a:rPr>
              <a:t>Mengurangi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ketegangan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Meyakinkan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bahwa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merupakn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a:t>
            </a:r>
            <a:r>
              <a:rPr lang="en-US" dirty="0">
                <a:latin typeface="Times New Roman" pitchFamily="18" charset="0"/>
                <a:cs typeface="Times New Roman" pitchFamily="18" charset="0"/>
              </a:rPr>
              <a:t> yang </a:t>
            </a:r>
            <a:r>
              <a:rPr lang="en-US" dirty="0" smtClean="0">
                <a:latin typeface="Times New Roman" pitchFamily="18" charset="0"/>
                <a:cs typeface="Times New Roman" pitchFamily="18" charset="0"/>
              </a:rPr>
              <a:t>normal, </a:t>
            </a:r>
            <a:r>
              <a:rPr lang="en-US" dirty="0" err="1">
                <a:latin typeface="Times New Roman" pitchFamily="18" charset="0"/>
                <a:cs typeface="Times New Roman" pitchFamily="18" charset="0"/>
              </a:rPr>
              <a:t>Memberi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bantuan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moril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Selalu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membimbing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ibu</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saat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kesakitan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Memberikan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semangat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7923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Autofit/>
          </a:bodyPr>
          <a:lstStyle/>
          <a:p>
            <a:r>
              <a:rPr lang="id-ID" sz="3200" b="1" dirty="0">
                <a:solidFill>
                  <a:schemeClr val="tx1"/>
                </a:solidFill>
                <a:latin typeface="Times New Roman" pitchFamily="18" charset="0"/>
                <a:cs typeface="Times New Roman" pitchFamily="18" charset="0"/>
              </a:rPr>
              <a:t>Peran Bidan </a:t>
            </a:r>
            <a:r>
              <a:rPr lang="en-US" sz="3200" b="1" dirty="0">
                <a:solidFill>
                  <a:schemeClr val="tx1"/>
                </a:solidFill>
                <a:latin typeface="Times New Roman" pitchFamily="18" charset="0"/>
                <a:cs typeface="Times New Roman" pitchFamily="18" charset="0"/>
              </a:rPr>
              <a:t>D</a:t>
            </a:r>
            <a:r>
              <a:rPr lang="id-ID" sz="3200" b="1" dirty="0">
                <a:solidFill>
                  <a:schemeClr val="tx1"/>
                </a:solidFill>
                <a:latin typeface="Times New Roman" pitchFamily="18" charset="0"/>
                <a:cs typeface="Times New Roman" pitchFamily="18" charset="0"/>
              </a:rPr>
              <a:t>alam </a:t>
            </a:r>
            <a:r>
              <a:rPr lang="en-US" sz="3200" b="1" dirty="0">
                <a:solidFill>
                  <a:schemeClr val="tx1"/>
                </a:solidFill>
                <a:latin typeface="Times New Roman" pitchFamily="18" charset="0"/>
                <a:cs typeface="Times New Roman" pitchFamily="18" charset="0"/>
              </a:rPr>
              <a:t>M</a:t>
            </a:r>
            <a:r>
              <a:rPr lang="id-ID" sz="3200" b="1" dirty="0">
                <a:solidFill>
                  <a:schemeClr val="tx1"/>
                </a:solidFill>
                <a:latin typeface="Times New Roman" pitchFamily="18" charset="0"/>
                <a:cs typeface="Times New Roman" pitchFamily="18" charset="0"/>
              </a:rPr>
              <a:t>enghadapi </a:t>
            </a:r>
            <a:r>
              <a:rPr lang="en-US" sz="3200" b="1" dirty="0">
                <a:solidFill>
                  <a:schemeClr val="tx1"/>
                </a:solidFill>
                <a:latin typeface="Times New Roman" pitchFamily="18" charset="0"/>
                <a:cs typeface="Times New Roman" pitchFamily="18" charset="0"/>
              </a:rPr>
              <a:t>P</a:t>
            </a:r>
            <a:r>
              <a:rPr lang="id-ID" sz="3200" b="1" dirty="0">
                <a:solidFill>
                  <a:schemeClr val="tx1"/>
                </a:solidFill>
                <a:latin typeface="Times New Roman" pitchFamily="18" charset="0"/>
                <a:cs typeface="Times New Roman" pitchFamily="18" charset="0"/>
              </a:rPr>
              <a:t>erubahan </a:t>
            </a:r>
            <a:r>
              <a:rPr lang="en-US" sz="3200" b="1" dirty="0">
                <a:solidFill>
                  <a:schemeClr val="tx1"/>
                </a:solidFill>
                <a:latin typeface="Times New Roman" pitchFamily="18" charset="0"/>
                <a:cs typeface="Times New Roman" pitchFamily="18" charset="0"/>
              </a:rPr>
              <a:t>P</a:t>
            </a:r>
            <a:r>
              <a:rPr lang="id-ID" sz="3200" b="1" dirty="0">
                <a:solidFill>
                  <a:schemeClr val="tx1"/>
                </a:solidFill>
                <a:latin typeface="Times New Roman" pitchFamily="18" charset="0"/>
                <a:cs typeface="Times New Roman" pitchFamily="18" charset="0"/>
              </a:rPr>
              <a:t>sikologis</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Ibu</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Bersalin</a:t>
            </a:r>
            <a:endParaRPr lang="en-US" sz="3200" dirty="0">
              <a:solidFill>
                <a:schemeClr val="tx1"/>
              </a:solidFill>
              <a:latin typeface="Times New Roman"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1727045546"/>
              </p:ext>
            </p:extLst>
          </p:nvPr>
        </p:nvGraphicFramePr>
        <p:xfrm>
          <a:off x="381000" y="1549400"/>
          <a:ext cx="83820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2539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TotalTime>
  <Words>548</Words>
  <Application>Microsoft Office PowerPoint</Application>
  <PresentationFormat>On-screen Show (4:3)</PresentationFormat>
  <Paragraphs>53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Century Schoolbook</vt:lpstr>
      <vt:lpstr>Times New Roman</vt:lpstr>
      <vt:lpstr>Wingdings</vt:lpstr>
      <vt:lpstr>Wingdings 2</vt:lpstr>
      <vt:lpstr>Oriel</vt:lpstr>
      <vt:lpstr>“PENGELOLAAN GANGGUAN PSIKOLOGIS PADA MASA PERSALINAN”</vt:lpstr>
      <vt:lpstr>PowerPoint Presentation</vt:lpstr>
      <vt:lpstr>Perubahan Psikologis Pada Masa Persalinan</vt:lpstr>
      <vt:lpstr>Lanjutan……</vt:lpstr>
      <vt:lpstr>PowerPoint Presentation</vt:lpstr>
      <vt:lpstr>PowerPoint Presentation</vt:lpstr>
      <vt:lpstr>Peran Bidan Dalam Menghadapi Perubahan Psikologis Ibu Bersalin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“PENGELOLAAN GANGGUAN PSIKOLOGIS PADA MASA PERSALINAN”</dc:title>
  <dc:creator>DELL</dc:creator>
  <cp:lastModifiedBy>Windows 8.1</cp:lastModifiedBy>
  <cp:revision>6</cp:revision>
  <dcterms:created xsi:type="dcterms:W3CDTF">2017-12-22T01:27:00Z</dcterms:created>
  <dcterms:modified xsi:type="dcterms:W3CDTF">2022-02-22T03:57:32Z</dcterms:modified>
</cp:coreProperties>
</file>