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2" r:id="rId44"/>
    <p:sldId id="303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disabilitas.org/uraian/ind/disabilitas-mental" TargetMode="External"/><Relationship Id="rId2" Type="http://schemas.openxmlformats.org/officeDocument/2006/relationships/hyperlink" Target="http://mediadisabilitas.org/uraian/ind/disabilitas-intelektual" TargetMode="External"/><Relationship Id="rId1" Type="http://schemas.openxmlformats.org/officeDocument/2006/relationships/hyperlink" Target="http://mediadisabilitas.org/uraian/ind/disabilitas-fisik" TargetMode="External"/><Relationship Id="rId4" Type="http://schemas.openxmlformats.org/officeDocument/2006/relationships/hyperlink" Target="http://mediadisabilitas.org/uraian/ind/disabilitas-sensorik" TargetMode="Externa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3" Type="http://schemas.openxmlformats.org/officeDocument/2006/relationships/hyperlink" Target="http://mediadisabilitas.org/uraian/ind/disabilitas-fisik#a03" TargetMode="External"/><Relationship Id="rId7" Type="http://schemas.openxmlformats.org/officeDocument/2006/relationships/hyperlink" Target="http://mediadisabilitas.org/uraian/ind/disabilitas-fisik#a07" TargetMode="External"/><Relationship Id="rId12" Type="http://schemas.openxmlformats.org/officeDocument/2006/relationships/image" Target="../media/image13.jpg"/><Relationship Id="rId2" Type="http://schemas.openxmlformats.org/officeDocument/2006/relationships/hyperlink" Target="http://mediadisabilitas.org/uraian/ind/disabilitas-fisik#a02" TargetMode="External"/><Relationship Id="rId1" Type="http://schemas.openxmlformats.org/officeDocument/2006/relationships/hyperlink" Target="http://mediadisabilitas.org/uraian/ind/disabilitas-fisik#a01" TargetMode="External"/><Relationship Id="rId6" Type="http://schemas.openxmlformats.org/officeDocument/2006/relationships/hyperlink" Target="http://mediadisabilitas.org/uraian/ind/disabilitas-fisik#a06" TargetMode="External"/><Relationship Id="rId11" Type="http://schemas.openxmlformats.org/officeDocument/2006/relationships/image" Target="../media/image12.jpg"/><Relationship Id="rId5" Type="http://schemas.openxmlformats.org/officeDocument/2006/relationships/hyperlink" Target="http://mediadisabilitas.org/uraian/ind/disabilitas-fisik#a05" TargetMode="External"/><Relationship Id="rId10" Type="http://schemas.openxmlformats.org/officeDocument/2006/relationships/image" Target="../media/image11.jpg"/><Relationship Id="rId4" Type="http://schemas.openxmlformats.org/officeDocument/2006/relationships/hyperlink" Target="http://mediadisabilitas.org/uraian/ind/disabilitas-fisik#a04" TargetMode="External"/><Relationship Id="rId9" Type="http://schemas.openxmlformats.org/officeDocument/2006/relationships/image" Target="../media/image10.jpg"/><Relationship Id="rId14" Type="http://schemas.openxmlformats.org/officeDocument/2006/relationships/image" Target="../media/image15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disabilitas.org/uraian/ind/disabilitas-intelektual#d03" TargetMode="External"/><Relationship Id="rId2" Type="http://schemas.openxmlformats.org/officeDocument/2006/relationships/hyperlink" Target="http://mediadisabilitas.org/uraian/ind/disabilitas-intelektual#d02" TargetMode="External"/><Relationship Id="rId1" Type="http://schemas.openxmlformats.org/officeDocument/2006/relationships/hyperlink" Target="http://mediadisabilitas.org/uraian/ind/disabilitas-intelektual#d01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image" Target="../media/image16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disabilitas.org/uraian/ind/disabilitas-mental" TargetMode="External"/><Relationship Id="rId2" Type="http://schemas.openxmlformats.org/officeDocument/2006/relationships/hyperlink" Target="http://mediadisabilitas.org/uraian/ind/disabilitas-intelektual" TargetMode="External"/><Relationship Id="rId1" Type="http://schemas.openxmlformats.org/officeDocument/2006/relationships/hyperlink" Target="http://mediadisabilitas.org/uraian/ind/disabilitas-fisik" TargetMode="External"/><Relationship Id="rId4" Type="http://schemas.openxmlformats.org/officeDocument/2006/relationships/hyperlink" Target="http://mediadisabilitas.org/uraian/ind/disabilitas-sensorik" TargetMode="External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hyperlink" Target="http://mediadisabilitas.org/uraian/ind/disabilitas-fisik#a04" TargetMode="External"/><Relationship Id="rId13" Type="http://schemas.openxmlformats.org/officeDocument/2006/relationships/image" Target="../media/image15.jpg"/><Relationship Id="rId3" Type="http://schemas.openxmlformats.org/officeDocument/2006/relationships/image" Target="../media/image10.jpg"/><Relationship Id="rId7" Type="http://schemas.openxmlformats.org/officeDocument/2006/relationships/image" Target="../media/image12.jpg"/><Relationship Id="rId12" Type="http://schemas.openxmlformats.org/officeDocument/2006/relationships/hyperlink" Target="http://mediadisabilitas.org/uraian/ind/disabilitas-fisik#a06" TargetMode="External"/><Relationship Id="rId2" Type="http://schemas.openxmlformats.org/officeDocument/2006/relationships/hyperlink" Target="http://mediadisabilitas.org/uraian/ind/disabilitas-fisik#a01" TargetMode="External"/><Relationship Id="rId1" Type="http://schemas.openxmlformats.org/officeDocument/2006/relationships/image" Target="../media/image9.jpg"/><Relationship Id="rId6" Type="http://schemas.openxmlformats.org/officeDocument/2006/relationships/hyperlink" Target="http://mediadisabilitas.org/uraian/ind/disabilitas-fisik#a03" TargetMode="External"/><Relationship Id="rId11" Type="http://schemas.openxmlformats.org/officeDocument/2006/relationships/image" Target="../media/image14.jpg"/><Relationship Id="rId5" Type="http://schemas.openxmlformats.org/officeDocument/2006/relationships/image" Target="../media/image11.jpg"/><Relationship Id="rId10" Type="http://schemas.openxmlformats.org/officeDocument/2006/relationships/hyperlink" Target="http://mediadisabilitas.org/uraian/ind/disabilitas-fisik#a05" TargetMode="External"/><Relationship Id="rId4" Type="http://schemas.openxmlformats.org/officeDocument/2006/relationships/hyperlink" Target="http://mediadisabilitas.org/uraian/ind/disabilitas-fisik#a02" TargetMode="External"/><Relationship Id="rId9" Type="http://schemas.openxmlformats.org/officeDocument/2006/relationships/image" Target="../media/image13.jpg"/><Relationship Id="rId14" Type="http://schemas.openxmlformats.org/officeDocument/2006/relationships/hyperlink" Target="http://mediadisabilitas.org/uraian/ind/disabilitas-fisik#a07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disabilitas.org/uraian/ind/disabilitas-intelektual#d03" TargetMode="External"/><Relationship Id="rId2" Type="http://schemas.openxmlformats.org/officeDocument/2006/relationships/hyperlink" Target="http://mediadisabilitas.org/uraian/ind/disabilitas-intelektual#d02" TargetMode="External"/><Relationship Id="rId1" Type="http://schemas.openxmlformats.org/officeDocument/2006/relationships/hyperlink" Target="http://mediadisabilitas.org/uraian/ind/disabilitas-intelektual#d01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image" Target="../media/image1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20E30D-C7D2-429F-B0EC-BC2790FA1535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BE1D53-6FF3-4F83-B450-C5D7855C9932}">
      <dgm:prSet phldrT="[Text]"/>
      <dgm:spPr/>
      <dgm:t>
        <a:bodyPr/>
        <a:lstStyle/>
        <a:p>
          <a:r>
            <a:rPr lang="en-US" dirty="0" err="1" smtClean="0"/>
            <a:t>Kemisikinan</a:t>
          </a:r>
          <a:r>
            <a:rPr lang="en-US" dirty="0" smtClean="0"/>
            <a:t> </a:t>
          </a:r>
          <a:endParaRPr lang="en-US" dirty="0"/>
        </a:p>
      </dgm:t>
    </dgm:pt>
    <dgm:pt modelId="{035672AF-F6F1-41F6-BE1A-62AA5DDAA89D}" type="parTrans" cxnId="{78F68092-819E-4F11-856E-3B0F3FFA4BBA}">
      <dgm:prSet/>
      <dgm:spPr/>
      <dgm:t>
        <a:bodyPr/>
        <a:lstStyle/>
        <a:p>
          <a:endParaRPr lang="en-US"/>
        </a:p>
      </dgm:t>
    </dgm:pt>
    <dgm:pt modelId="{01C5F47C-2F6B-43AD-8573-955CE9FA9A20}" type="sibTrans" cxnId="{78F68092-819E-4F11-856E-3B0F3FFA4BBA}">
      <dgm:prSet/>
      <dgm:spPr/>
      <dgm:t>
        <a:bodyPr/>
        <a:lstStyle/>
        <a:p>
          <a:endParaRPr lang="en-US"/>
        </a:p>
      </dgm:t>
    </dgm:pt>
    <dgm:pt modelId="{822102A0-F0BC-47C7-B20D-853FB386ABF2}">
      <dgm:prSet phldrT="[Text]"/>
      <dgm:spPr/>
      <dgm:t>
        <a:bodyPr/>
        <a:lstStyle/>
        <a:p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Banyak</a:t>
          </a:r>
          <a:r>
            <a:rPr lang="en-US" dirty="0" smtClean="0"/>
            <a:t> </a:t>
          </a:r>
          <a:endParaRPr lang="en-US" dirty="0"/>
        </a:p>
      </dgm:t>
    </dgm:pt>
    <dgm:pt modelId="{7F2FBE49-4E45-4923-ABE6-FF10A44FFBBA}" type="parTrans" cxnId="{90222C4F-5D83-40FA-AB83-025302197708}">
      <dgm:prSet/>
      <dgm:spPr/>
      <dgm:t>
        <a:bodyPr/>
        <a:lstStyle/>
        <a:p>
          <a:endParaRPr lang="en-US"/>
        </a:p>
      </dgm:t>
    </dgm:pt>
    <dgm:pt modelId="{06648651-8F50-4B62-BB48-17428E395552}" type="sibTrans" cxnId="{90222C4F-5D83-40FA-AB83-025302197708}">
      <dgm:prSet/>
      <dgm:spPr/>
      <dgm:t>
        <a:bodyPr/>
        <a:lstStyle/>
        <a:p>
          <a:endParaRPr lang="en-US"/>
        </a:p>
      </dgm:t>
    </dgm:pt>
    <dgm:pt modelId="{12906643-C408-4919-9B25-5BD87AE2D2E6}" type="pres">
      <dgm:prSet presAssocID="{3520E30D-C7D2-429F-B0EC-BC2790FA15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AC5290-3A82-4B48-9EE3-9686C0C3FC41}" type="pres">
      <dgm:prSet presAssocID="{BCBE1D53-6FF3-4F83-B450-C5D7855C9932}" presName="compNode" presStyleCnt="0"/>
      <dgm:spPr/>
    </dgm:pt>
    <dgm:pt modelId="{685AEC28-C19B-49EF-A52A-FD08044587C3}" type="pres">
      <dgm:prSet presAssocID="{BCBE1D53-6FF3-4F83-B450-C5D7855C9932}" presName="pict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</dgm:pt>
    <dgm:pt modelId="{3DC3B3F2-3476-4F4F-B58B-8033E10F5016}" type="pres">
      <dgm:prSet presAssocID="{BCBE1D53-6FF3-4F83-B450-C5D7855C9932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8C6D06-4A02-4526-A68C-5CF6AA0165C7}" type="pres">
      <dgm:prSet presAssocID="{01C5F47C-2F6B-43AD-8573-955CE9FA9A2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9ABBE7A-4732-4743-9D16-901786F0424E}" type="pres">
      <dgm:prSet presAssocID="{822102A0-F0BC-47C7-B20D-853FB386ABF2}" presName="compNode" presStyleCnt="0"/>
      <dgm:spPr/>
    </dgm:pt>
    <dgm:pt modelId="{BE297F54-7125-440F-9AA2-6841F50DD0D0}" type="pres">
      <dgm:prSet presAssocID="{822102A0-F0BC-47C7-B20D-853FB386ABF2}" presName="pict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F431A831-B8BE-4C8F-8DE1-C375C35CFEF2}" type="pres">
      <dgm:prSet presAssocID="{822102A0-F0BC-47C7-B20D-853FB386ABF2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8A0D9F-F15B-439C-8961-B10E006074CB}" type="presOf" srcId="{BCBE1D53-6FF3-4F83-B450-C5D7855C9932}" destId="{3DC3B3F2-3476-4F4F-B58B-8033E10F5016}" srcOrd="0" destOrd="0" presId="urn:microsoft.com/office/officeart/2005/8/layout/pList1"/>
    <dgm:cxn modelId="{BE3E0334-81A0-419F-BCCF-3CF855509C41}" type="presOf" srcId="{01C5F47C-2F6B-43AD-8573-955CE9FA9A20}" destId="{1F8C6D06-4A02-4526-A68C-5CF6AA0165C7}" srcOrd="0" destOrd="0" presId="urn:microsoft.com/office/officeart/2005/8/layout/pList1"/>
    <dgm:cxn modelId="{90222C4F-5D83-40FA-AB83-025302197708}" srcId="{3520E30D-C7D2-429F-B0EC-BC2790FA1535}" destId="{822102A0-F0BC-47C7-B20D-853FB386ABF2}" srcOrd="1" destOrd="0" parTransId="{7F2FBE49-4E45-4923-ABE6-FF10A44FFBBA}" sibTransId="{06648651-8F50-4B62-BB48-17428E395552}"/>
    <dgm:cxn modelId="{78F68092-819E-4F11-856E-3B0F3FFA4BBA}" srcId="{3520E30D-C7D2-429F-B0EC-BC2790FA1535}" destId="{BCBE1D53-6FF3-4F83-B450-C5D7855C9932}" srcOrd="0" destOrd="0" parTransId="{035672AF-F6F1-41F6-BE1A-62AA5DDAA89D}" sibTransId="{01C5F47C-2F6B-43AD-8573-955CE9FA9A20}"/>
    <dgm:cxn modelId="{2C3D98EC-2D3C-49A4-B33E-324B3068DA92}" type="presOf" srcId="{3520E30D-C7D2-429F-B0EC-BC2790FA1535}" destId="{12906643-C408-4919-9B25-5BD87AE2D2E6}" srcOrd="0" destOrd="0" presId="urn:microsoft.com/office/officeart/2005/8/layout/pList1"/>
    <dgm:cxn modelId="{2ABBBBCB-5C34-43CB-9629-A220ADDBC3BC}" type="presOf" srcId="{822102A0-F0BC-47C7-B20D-853FB386ABF2}" destId="{F431A831-B8BE-4C8F-8DE1-C375C35CFEF2}" srcOrd="0" destOrd="0" presId="urn:microsoft.com/office/officeart/2005/8/layout/pList1"/>
    <dgm:cxn modelId="{0902B97A-2DDB-4555-9CE9-64196EDA06A9}" type="presParOf" srcId="{12906643-C408-4919-9B25-5BD87AE2D2E6}" destId="{58AC5290-3A82-4B48-9EE3-9686C0C3FC41}" srcOrd="0" destOrd="0" presId="urn:microsoft.com/office/officeart/2005/8/layout/pList1"/>
    <dgm:cxn modelId="{7D7485E3-0947-4933-BCC2-45F676343A0B}" type="presParOf" srcId="{58AC5290-3A82-4B48-9EE3-9686C0C3FC41}" destId="{685AEC28-C19B-49EF-A52A-FD08044587C3}" srcOrd="0" destOrd="0" presId="urn:microsoft.com/office/officeart/2005/8/layout/pList1"/>
    <dgm:cxn modelId="{1212D7FC-5AD7-42F0-B449-DC08EE0AD177}" type="presParOf" srcId="{58AC5290-3A82-4B48-9EE3-9686C0C3FC41}" destId="{3DC3B3F2-3476-4F4F-B58B-8033E10F5016}" srcOrd="1" destOrd="0" presId="urn:microsoft.com/office/officeart/2005/8/layout/pList1"/>
    <dgm:cxn modelId="{2D337F5B-EAE7-4234-99FB-7FFC3A12BC5D}" type="presParOf" srcId="{12906643-C408-4919-9B25-5BD87AE2D2E6}" destId="{1F8C6D06-4A02-4526-A68C-5CF6AA0165C7}" srcOrd="1" destOrd="0" presId="urn:microsoft.com/office/officeart/2005/8/layout/pList1"/>
    <dgm:cxn modelId="{87A81CF8-35D6-4BBE-B52A-73FEB49E8A52}" type="presParOf" srcId="{12906643-C408-4919-9B25-5BD87AE2D2E6}" destId="{39ABBE7A-4732-4743-9D16-901786F0424E}" srcOrd="2" destOrd="0" presId="urn:microsoft.com/office/officeart/2005/8/layout/pList1"/>
    <dgm:cxn modelId="{091FA344-B676-4CE9-A0FD-560741208E80}" type="presParOf" srcId="{39ABBE7A-4732-4743-9D16-901786F0424E}" destId="{BE297F54-7125-440F-9AA2-6841F50DD0D0}" srcOrd="0" destOrd="0" presId="urn:microsoft.com/office/officeart/2005/8/layout/pList1"/>
    <dgm:cxn modelId="{1433F94A-045A-4F0F-8DCA-240F14176369}" type="presParOf" srcId="{39ABBE7A-4732-4743-9D16-901786F0424E}" destId="{F431A831-B8BE-4C8F-8DE1-C375C35CFEF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4BAE6C-A93A-4E7D-9E9D-CDFD3D69C519}" type="doc">
      <dgm:prSet loTypeId="urn:microsoft.com/office/officeart/2005/8/layout/default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18888A1-0B4F-45FF-A51C-8B499CA0A1A8}">
      <dgm:prSet phldrT="[Text]"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1"/>
            </a:rPr>
            <a:t>Penyandang</a:t>
          </a:r>
          <a:r>
            <a:rPr lang="en-US" b="1" i="0" dirty="0" smtClean="0">
              <a:hlinkClick xmlns:r="http://schemas.openxmlformats.org/officeDocument/2006/relationships" r:id="rId1"/>
            </a:rPr>
            <a:t> </a:t>
          </a:r>
          <a:r>
            <a:rPr lang="en-US" b="1" i="0" dirty="0" err="1" smtClean="0">
              <a:hlinkClick xmlns:r="http://schemas.openxmlformats.org/officeDocument/2006/relationships" r:id="rId1"/>
            </a:rPr>
            <a:t>Disabilitas</a:t>
          </a:r>
          <a:r>
            <a:rPr lang="en-US" b="1" i="0" dirty="0" smtClean="0">
              <a:hlinkClick xmlns:r="http://schemas.openxmlformats.org/officeDocument/2006/relationships" r:id="rId1"/>
            </a:rPr>
            <a:t> </a:t>
          </a:r>
          <a:r>
            <a:rPr lang="en-US" b="1" i="0" dirty="0" err="1" smtClean="0">
              <a:solidFill>
                <a:srgbClr val="FF0000"/>
              </a:solidFill>
              <a:hlinkClick xmlns:r="http://schemas.openxmlformats.org/officeDocument/2006/relationships" r:id="rId1"/>
            </a:rPr>
            <a:t>fisik</a:t>
          </a:r>
          <a:endParaRPr lang="en-US" dirty="0">
            <a:solidFill>
              <a:srgbClr val="FF0000"/>
            </a:solidFill>
          </a:endParaRPr>
        </a:p>
      </dgm:t>
    </dgm:pt>
    <dgm:pt modelId="{ADA81EAB-5E38-4D8A-BD54-6070C4EE2D13}" type="parTrans" cxnId="{377B49AB-C171-4B8D-A831-54E42EDC87DA}">
      <dgm:prSet/>
      <dgm:spPr/>
      <dgm:t>
        <a:bodyPr/>
        <a:lstStyle/>
        <a:p>
          <a:endParaRPr lang="en-US"/>
        </a:p>
      </dgm:t>
    </dgm:pt>
    <dgm:pt modelId="{ECEBFEC6-959E-49EB-972C-39512384CEDC}" type="sibTrans" cxnId="{377B49AB-C171-4B8D-A831-54E42EDC87DA}">
      <dgm:prSet/>
      <dgm:spPr/>
      <dgm:t>
        <a:bodyPr/>
        <a:lstStyle/>
        <a:p>
          <a:endParaRPr lang="en-US"/>
        </a:p>
      </dgm:t>
    </dgm:pt>
    <dgm:pt modelId="{F54773DA-7792-4A63-AC50-6C81104D9943}">
      <dgm:prSet/>
      <dgm:spPr/>
      <dgm:t>
        <a:bodyPr/>
        <a:lstStyle/>
        <a:p>
          <a:r>
            <a:rPr lang="en-US" b="1" i="0" smtClean="0">
              <a:hlinkClick xmlns:r="http://schemas.openxmlformats.org/officeDocument/2006/relationships" r:id="rId2"/>
            </a:rPr>
            <a:t>Penyandang Disabilitas intelektual</a:t>
          </a:r>
          <a:endParaRPr lang="en-US" b="0" i="0"/>
        </a:p>
      </dgm:t>
    </dgm:pt>
    <dgm:pt modelId="{ACD08E92-C48C-46A4-AE92-0E710767847B}" type="parTrans" cxnId="{CB1598EA-97E8-4964-A869-9BB3E82A4109}">
      <dgm:prSet/>
      <dgm:spPr/>
      <dgm:t>
        <a:bodyPr/>
        <a:lstStyle/>
        <a:p>
          <a:endParaRPr lang="en-US"/>
        </a:p>
      </dgm:t>
    </dgm:pt>
    <dgm:pt modelId="{4B0F02E8-F771-4000-BF93-6C85015EE249}" type="sibTrans" cxnId="{CB1598EA-97E8-4964-A869-9BB3E82A4109}">
      <dgm:prSet/>
      <dgm:spPr/>
      <dgm:t>
        <a:bodyPr/>
        <a:lstStyle/>
        <a:p>
          <a:endParaRPr lang="en-US"/>
        </a:p>
      </dgm:t>
    </dgm:pt>
    <dgm:pt modelId="{7D02CBC8-46A6-47C8-8250-D4FF8C36F586}">
      <dgm:prSet/>
      <dgm:spPr/>
      <dgm:t>
        <a:bodyPr/>
        <a:lstStyle/>
        <a:p>
          <a:r>
            <a:rPr lang="en-US" b="1" i="0" smtClean="0">
              <a:hlinkClick xmlns:r="http://schemas.openxmlformats.org/officeDocument/2006/relationships" r:id="rId3"/>
            </a:rPr>
            <a:t>Penyandang Disabilitas mental</a:t>
          </a:r>
          <a:endParaRPr lang="en-US" b="0" i="0" dirty="0"/>
        </a:p>
      </dgm:t>
    </dgm:pt>
    <dgm:pt modelId="{3ECD7507-5A13-40F8-86D6-A6959DE0EF8E}" type="parTrans" cxnId="{045DF7F1-934D-4398-A6CC-5A6AC6886C19}">
      <dgm:prSet/>
      <dgm:spPr/>
      <dgm:t>
        <a:bodyPr/>
        <a:lstStyle/>
        <a:p>
          <a:endParaRPr lang="en-US"/>
        </a:p>
      </dgm:t>
    </dgm:pt>
    <dgm:pt modelId="{F9A89085-0100-4AC4-9EE9-1C487118CF32}" type="sibTrans" cxnId="{045DF7F1-934D-4398-A6CC-5A6AC6886C19}">
      <dgm:prSet/>
      <dgm:spPr/>
      <dgm:t>
        <a:bodyPr/>
        <a:lstStyle/>
        <a:p>
          <a:endParaRPr lang="en-US"/>
        </a:p>
      </dgm:t>
    </dgm:pt>
    <dgm:pt modelId="{8A02855B-8107-40E4-868C-F785A8EAE646}">
      <dgm:prSet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4"/>
            </a:rPr>
            <a:t>Penyandang</a:t>
          </a:r>
          <a:r>
            <a:rPr lang="en-US" b="1" i="0" dirty="0" smtClean="0">
              <a:hlinkClick xmlns:r="http://schemas.openxmlformats.org/officeDocument/2006/relationships" r:id="rId4"/>
            </a:rPr>
            <a:t> </a:t>
          </a:r>
          <a:r>
            <a:rPr lang="en-US" b="1" i="0" dirty="0" err="1" smtClean="0">
              <a:hlinkClick xmlns:r="http://schemas.openxmlformats.org/officeDocument/2006/relationships" r:id="rId4"/>
            </a:rPr>
            <a:t>Disabilitas</a:t>
          </a:r>
          <a:r>
            <a:rPr lang="en-US" b="1" i="0" dirty="0" smtClean="0">
              <a:hlinkClick xmlns:r="http://schemas.openxmlformats.org/officeDocument/2006/relationships" r:id="rId4"/>
            </a:rPr>
            <a:t> </a:t>
          </a:r>
          <a:r>
            <a:rPr lang="en-US" b="1" i="0" dirty="0" err="1" smtClean="0">
              <a:hlinkClick xmlns:r="http://schemas.openxmlformats.org/officeDocument/2006/relationships" r:id="rId4"/>
            </a:rPr>
            <a:t>sensorik</a:t>
          </a:r>
          <a:endParaRPr lang="en-US" b="0" i="0" dirty="0"/>
        </a:p>
      </dgm:t>
    </dgm:pt>
    <dgm:pt modelId="{A2EA3D36-3E45-4FE1-84AF-EEFF07E69F21}" type="parTrans" cxnId="{EFF74FCA-83DC-4F0C-BCC1-454192B2B844}">
      <dgm:prSet/>
      <dgm:spPr/>
      <dgm:t>
        <a:bodyPr/>
        <a:lstStyle/>
        <a:p>
          <a:endParaRPr lang="en-US"/>
        </a:p>
      </dgm:t>
    </dgm:pt>
    <dgm:pt modelId="{97D99C41-E8BE-473A-9F7B-EAD919375694}" type="sibTrans" cxnId="{EFF74FCA-83DC-4F0C-BCC1-454192B2B844}">
      <dgm:prSet/>
      <dgm:spPr/>
      <dgm:t>
        <a:bodyPr/>
        <a:lstStyle/>
        <a:p>
          <a:endParaRPr lang="en-US"/>
        </a:p>
      </dgm:t>
    </dgm:pt>
    <dgm:pt modelId="{77BD35FC-6FED-41CC-8F95-D62EF83AB238}" type="pres">
      <dgm:prSet presAssocID="{DF4BAE6C-A93A-4E7D-9E9D-CDFD3D69C5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6950DC-C52F-45BB-8A2A-988FE7E1FD26}" type="pres">
      <dgm:prSet presAssocID="{618888A1-0B4F-45FF-A51C-8B499CA0A1A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204D09-A9D6-4CDD-99D5-E718E4F81A3A}" type="pres">
      <dgm:prSet presAssocID="{ECEBFEC6-959E-49EB-972C-39512384CEDC}" presName="sibTrans" presStyleCnt="0"/>
      <dgm:spPr/>
    </dgm:pt>
    <dgm:pt modelId="{6E900A9F-B6C5-4F48-9AA7-3CF94E175DAC}" type="pres">
      <dgm:prSet presAssocID="{F54773DA-7792-4A63-AC50-6C81104D994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E7F71-6E1C-43CF-91C1-065C854FA561}" type="pres">
      <dgm:prSet presAssocID="{4B0F02E8-F771-4000-BF93-6C85015EE249}" presName="sibTrans" presStyleCnt="0"/>
      <dgm:spPr/>
    </dgm:pt>
    <dgm:pt modelId="{0CBCFB06-704F-4B35-81F5-2ED54F56A1CA}" type="pres">
      <dgm:prSet presAssocID="{7D02CBC8-46A6-47C8-8250-D4FF8C36F58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80446-FAE8-41FE-9906-D780AF400446}" type="pres">
      <dgm:prSet presAssocID="{F9A89085-0100-4AC4-9EE9-1C487118CF32}" presName="sibTrans" presStyleCnt="0"/>
      <dgm:spPr/>
    </dgm:pt>
    <dgm:pt modelId="{D8DEFA6F-42FB-4B8A-89B6-1A4ED1CE06DC}" type="pres">
      <dgm:prSet presAssocID="{8A02855B-8107-40E4-868C-F785A8EAE6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F74FCA-83DC-4F0C-BCC1-454192B2B844}" srcId="{DF4BAE6C-A93A-4E7D-9E9D-CDFD3D69C519}" destId="{8A02855B-8107-40E4-868C-F785A8EAE646}" srcOrd="3" destOrd="0" parTransId="{A2EA3D36-3E45-4FE1-84AF-EEFF07E69F21}" sibTransId="{97D99C41-E8BE-473A-9F7B-EAD919375694}"/>
    <dgm:cxn modelId="{C34DDCB8-159D-45FF-9D87-9CA20218D006}" type="presOf" srcId="{DF4BAE6C-A93A-4E7D-9E9D-CDFD3D69C519}" destId="{77BD35FC-6FED-41CC-8F95-D62EF83AB238}" srcOrd="0" destOrd="0" presId="urn:microsoft.com/office/officeart/2005/8/layout/default"/>
    <dgm:cxn modelId="{377B49AB-C171-4B8D-A831-54E42EDC87DA}" srcId="{DF4BAE6C-A93A-4E7D-9E9D-CDFD3D69C519}" destId="{618888A1-0B4F-45FF-A51C-8B499CA0A1A8}" srcOrd="0" destOrd="0" parTransId="{ADA81EAB-5E38-4D8A-BD54-6070C4EE2D13}" sibTransId="{ECEBFEC6-959E-49EB-972C-39512384CEDC}"/>
    <dgm:cxn modelId="{9E06F273-D775-4068-9CB1-43A5E12D9C5B}" type="presOf" srcId="{7D02CBC8-46A6-47C8-8250-D4FF8C36F586}" destId="{0CBCFB06-704F-4B35-81F5-2ED54F56A1CA}" srcOrd="0" destOrd="0" presId="urn:microsoft.com/office/officeart/2005/8/layout/default"/>
    <dgm:cxn modelId="{38E6EB57-76F3-4CD8-8D18-604769A9CA11}" type="presOf" srcId="{618888A1-0B4F-45FF-A51C-8B499CA0A1A8}" destId="{056950DC-C52F-45BB-8A2A-988FE7E1FD26}" srcOrd="0" destOrd="0" presId="urn:microsoft.com/office/officeart/2005/8/layout/default"/>
    <dgm:cxn modelId="{A5934E45-FCC6-419A-A3F3-A7CFADF2A4F4}" type="presOf" srcId="{F54773DA-7792-4A63-AC50-6C81104D9943}" destId="{6E900A9F-B6C5-4F48-9AA7-3CF94E175DAC}" srcOrd="0" destOrd="0" presId="urn:microsoft.com/office/officeart/2005/8/layout/default"/>
    <dgm:cxn modelId="{045DF7F1-934D-4398-A6CC-5A6AC6886C19}" srcId="{DF4BAE6C-A93A-4E7D-9E9D-CDFD3D69C519}" destId="{7D02CBC8-46A6-47C8-8250-D4FF8C36F586}" srcOrd="2" destOrd="0" parTransId="{3ECD7507-5A13-40F8-86D6-A6959DE0EF8E}" sibTransId="{F9A89085-0100-4AC4-9EE9-1C487118CF32}"/>
    <dgm:cxn modelId="{162E4AC6-E312-4690-A54A-FF4650789447}" type="presOf" srcId="{8A02855B-8107-40E4-868C-F785A8EAE646}" destId="{D8DEFA6F-42FB-4B8A-89B6-1A4ED1CE06DC}" srcOrd="0" destOrd="0" presId="urn:microsoft.com/office/officeart/2005/8/layout/default"/>
    <dgm:cxn modelId="{CB1598EA-97E8-4964-A869-9BB3E82A4109}" srcId="{DF4BAE6C-A93A-4E7D-9E9D-CDFD3D69C519}" destId="{F54773DA-7792-4A63-AC50-6C81104D9943}" srcOrd="1" destOrd="0" parTransId="{ACD08E92-C48C-46A4-AE92-0E710767847B}" sibTransId="{4B0F02E8-F771-4000-BF93-6C85015EE249}"/>
    <dgm:cxn modelId="{BED1EF5F-2D09-4BAA-83D7-792C46937DF9}" type="presParOf" srcId="{77BD35FC-6FED-41CC-8F95-D62EF83AB238}" destId="{056950DC-C52F-45BB-8A2A-988FE7E1FD26}" srcOrd="0" destOrd="0" presId="urn:microsoft.com/office/officeart/2005/8/layout/default"/>
    <dgm:cxn modelId="{F3895590-F5AE-406E-AC31-2E880DBDFD22}" type="presParOf" srcId="{77BD35FC-6FED-41CC-8F95-D62EF83AB238}" destId="{96204D09-A9D6-4CDD-99D5-E718E4F81A3A}" srcOrd="1" destOrd="0" presId="urn:microsoft.com/office/officeart/2005/8/layout/default"/>
    <dgm:cxn modelId="{E5BB1A47-BA7D-49E8-AC54-8C41772A7858}" type="presParOf" srcId="{77BD35FC-6FED-41CC-8F95-D62EF83AB238}" destId="{6E900A9F-B6C5-4F48-9AA7-3CF94E175DAC}" srcOrd="2" destOrd="0" presId="urn:microsoft.com/office/officeart/2005/8/layout/default"/>
    <dgm:cxn modelId="{02E9ED5B-D410-493F-BE8E-A5E83096DAA1}" type="presParOf" srcId="{77BD35FC-6FED-41CC-8F95-D62EF83AB238}" destId="{C16E7F71-6E1C-43CF-91C1-065C854FA561}" srcOrd="3" destOrd="0" presId="urn:microsoft.com/office/officeart/2005/8/layout/default"/>
    <dgm:cxn modelId="{D2E914A5-054C-4C58-B7D4-57D8349FB8DB}" type="presParOf" srcId="{77BD35FC-6FED-41CC-8F95-D62EF83AB238}" destId="{0CBCFB06-704F-4B35-81F5-2ED54F56A1CA}" srcOrd="4" destOrd="0" presId="urn:microsoft.com/office/officeart/2005/8/layout/default"/>
    <dgm:cxn modelId="{7EF759E2-30AA-4805-9EF2-4023AEA2A378}" type="presParOf" srcId="{77BD35FC-6FED-41CC-8F95-D62EF83AB238}" destId="{7CF80446-FAE8-41FE-9906-D780AF400446}" srcOrd="5" destOrd="0" presId="urn:microsoft.com/office/officeart/2005/8/layout/default"/>
    <dgm:cxn modelId="{B32614B8-0969-434C-9156-CF904A1F34EB}" type="presParOf" srcId="{77BD35FC-6FED-41CC-8F95-D62EF83AB238}" destId="{D8DEFA6F-42FB-4B8A-89B6-1A4ED1CE06D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D77C48-E008-425A-B996-04FDE15F3801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4A8335-DFE7-46F5-94A6-E0885C0366F4}">
      <dgm:prSet phldrT="[Text]"/>
      <dgm:spPr/>
      <dgm:t>
        <a:bodyPr/>
        <a:lstStyle/>
        <a:p>
          <a:r>
            <a:rPr lang="en-US" b="0" i="0" dirty="0" err="1" smtClean="0">
              <a:hlinkClick xmlns:r="http://schemas.openxmlformats.org/officeDocument/2006/relationships" r:id="rId1"/>
            </a:rPr>
            <a:t>Amputasi</a:t>
          </a:r>
          <a:r>
            <a:rPr lang="en-US" b="0" i="0" dirty="0" smtClean="0"/>
            <a:t> ( </a:t>
          </a:r>
          <a:r>
            <a:rPr lang="en-US" b="0" i="0" dirty="0" err="1" smtClean="0"/>
            <a:t>putus</a:t>
          </a:r>
          <a:r>
            <a:rPr lang="en-US" b="0" i="0" dirty="0" smtClean="0"/>
            <a:t> </a:t>
          </a:r>
          <a:r>
            <a:rPr lang="en-US" b="0" i="0" dirty="0" err="1" smtClean="0"/>
            <a:t>tangan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kaki)</a:t>
          </a:r>
          <a:endParaRPr lang="en-US" dirty="0"/>
        </a:p>
      </dgm:t>
    </dgm:pt>
    <dgm:pt modelId="{AE9335B3-0FAF-4E42-B5AC-809D7DC6D243}" type="parTrans" cxnId="{3AFA937C-9298-4FF8-BAC3-179014439590}">
      <dgm:prSet/>
      <dgm:spPr/>
      <dgm:t>
        <a:bodyPr/>
        <a:lstStyle/>
        <a:p>
          <a:endParaRPr lang="en-US"/>
        </a:p>
      </dgm:t>
    </dgm:pt>
    <dgm:pt modelId="{2B3F8ADC-5901-4EB5-B537-D7AF19910541}" type="sibTrans" cxnId="{3AFA937C-9298-4FF8-BAC3-179014439590}">
      <dgm:prSet/>
      <dgm:spPr/>
      <dgm:t>
        <a:bodyPr/>
        <a:lstStyle/>
        <a:p>
          <a:endParaRPr lang="en-US"/>
        </a:p>
      </dgm:t>
    </dgm:pt>
    <dgm:pt modelId="{27CC7DA0-4521-43AF-9A0F-D31ACBDFC613}">
      <dgm:prSet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2"/>
            </a:rPr>
            <a:t>Lumpuh</a:t>
          </a:r>
          <a:r>
            <a:rPr lang="en-US" b="1" i="0" dirty="0" smtClean="0">
              <a:hlinkClick xmlns:r="http://schemas.openxmlformats.org/officeDocument/2006/relationships" r:id="rId2"/>
            </a:rPr>
            <a:t> </a:t>
          </a:r>
          <a:r>
            <a:rPr lang="en-US" b="1" i="0" dirty="0" err="1" smtClean="0">
              <a:hlinkClick xmlns:r="http://schemas.openxmlformats.org/officeDocument/2006/relationships" r:id="rId2"/>
            </a:rPr>
            <a:t>layuh</a:t>
          </a:r>
          <a:r>
            <a:rPr lang="en-US" b="1" i="0" dirty="0" smtClean="0">
              <a:hlinkClick xmlns:r="http://schemas.openxmlformats.org/officeDocument/2006/relationships" r:id="rId2"/>
            </a:rPr>
            <a:t> </a:t>
          </a:r>
          <a:r>
            <a:rPr lang="en-US" b="1" i="0" dirty="0" err="1" smtClean="0">
              <a:hlinkClick xmlns:r="http://schemas.openxmlformats.org/officeDocument/2006/relationships" r:id="rId2"/>
            </a:rPr>
            <a:t>atau</a:t>
          </a:r>
          <a:r>
            <a:rPr lang="en-US" b="1" i="0" dirty="0" smtClean="0">
              <a:hlinkClick xmlns:r="http://schemas.openxmlformats.org/officeDocument/2006/relationships" r:id="rId2"/>
            </a:rPr>
            <a:t> </a:t>
          </a:r>
          <a:r>
            <a:rPr lang="en-US" b="1" i="0" dirty="0" err="1" smtClean="0">
              <a:hlinkClick xmlns:r="http://schemas.openxmlformats.org/officeDocument/2006/relationships" r:id="rId2"/>
            </a:rPr>
            <a:t>kaku</a:t>
          </a:r>
          <a:r>
            <a:rPr lang="en-US" b="1" i="0" dirty="0" smtClean="0"/>
            <a:t> (</a:t>
          </a:r>
          <a:r>
            <a:rPr lang="en-US" b="1" i="0" dirty="0" err="1" smtClean="0"/>
            <a:t>kelayuan</a:t>
          </a:r>
          <a:r>
            <a:rPr lang="en-US" b="1" i="0" dirty="0" smtClean="0"/>
            <a:t> org </a:t>
          </a:r>
          <a:r>
            <a:rPr lang="en-US" b="1" i="0" dirty="0" err="1" smtClean="0"/>
            <a:t>fisikk</a:t>
          </a:r>
          <a:r>
            <a:rPr lang="en-US" b="1" i="0" dirty="0" smtClean="0"/>
            <a:t>)</a:t>
          </a:r>
          <a:endParaRPr lang="en-US" b="1" i="0" dirty="0"/>
        </a:p>
      </dgm:t>
    </dgm:pt>
    <dgm:pt modelId="{97643F15-08E6-444A-A91C-85BF79C35D0B}" type="parTrans" cxnId="{13B6373C-19FE-4165-AD7D-1C9B9155D0C2}">
      <dgm:prSet/>
      <dgm:spPr/>
      <dgm:t>
        <a:bodyPr/>
        <a:lstStyle/>
        <a:p>
          <a:endParaRPr lang="en-US"/>
        </a:p>
      </dgm:t>
    </dgm:pt>
    <dgm:pt modelId="{540D4657-BA49-4B55-8640-EEC05213A3DF}" type="sibTrans" cxnId="{13B6373C-19FE-4165-AD7D-1C9B9155D0C2}">
      <dgm:prSet/>
      <dgm:spPr/>
      <dgm:t>
        <a:bodyPr/>
        <a:lstStyle/>
        <a:p>
          <a:endParaRPr lang="en-US"/>
        </a:p>
      </dgm:t>
    </dgm:pt>
    <dgm:pt modelId="{916E9208-1220-4AF8-850B-0401BA7F1A8C}">
      <dgm:prSet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3"/>
            </a:rPr>
            <a:t>Paraplegi</a:t>
          </a:r>
          <a:r>
            <a:rPr lang="en-US" b="1" i="0" dirty="0" smtClean="0"/>
            <a:t> (</a:t>
          </a:r>
          <a:r>
            <a:rPr lang="en-US" b="1" i="0" dirty="0" err="1" smtClean="0"/>
            <a:t>Penurunan</a:t>
          </a:r>
          <a:r>
            <a:rPr lang="en-US" b="1" i="0" dirty="0" smtClean="0"/>
            <a:t> </a:t>
          </a:r>
          <a:r>
            <a:rPr lang="en-US" b="1" i="0" dirty="0" err="1" smtClean="0"/>
            <a:t>motorik</a:t>
          </a:r>
          <a:r>
            <a:rPr lang="en-US" b="1" i="0" dirty="0" smtClean="0"/>
            <a:t> </a:t>
          </a:r>
          <a:r>
            <a:rPr lang="en-US" b="1" i="0" dirty="0" smtClean="0">
              <a:sym typeface="Wingdings" pitchFamily="2" charset="2"/>
            </a:rPr>
            <a:t></a:t>
          </a:r>
          <a:r>
            <a:rPr lang="en-US" b="1" i="0" dirty="0" err="1" smtClean="0">
              <a:sym typeface="Wingdings" pitchFamily="2" charset="2"/>
            </a:rPr>
            <a:t>saraf</a:t>
          </a:r>
          <a:r>
            <a:rPr lang="en-US" b="1" i="0" dirty="0" smtClean="0">
              <a:sym typeface="Wingdings" pitchFamily="2" charset="2"/>
            </a:rPr>
            <a:t>)</a:t>
          </a:r>
          <a:endParaRPr lang="en-US" b="1" i="0" dirty="0"/>
        </a:p>
      </dgm:t>
    </dgm:pt>
    <dgm:pt modelId="{BD995DF1-ADEE-4A9B-803F-2FA828746984}" type="parTrans" cxnId="{D551138D-8C8E-4E4C-B9CA-D1EA24F62E62}">
      <dgm:prSet/>
      <dgm:spPr/>
      <dgm:t>
        <a:bodyPr/>
        <a:lstStyle/>
        <a:p>
          <a:endParaRPr lang="en-US"/>
        </a:p>
      </dgm:t>
    </dgm:pt>
    <dgm:pt modelId="{08A99D22-9A1D-46BB-901B-91991F56367E}" type="sibTrans" cxnId="{D551138D-8C8E-4E4C-B9CA-D1EA24F62E62}">
      <dgm:prSet/>
      <dgm:spPr/>
      <dgm:t>
        <a:bodyPr/>
        <a:lstStyle/>
        <a:p>
          <a:endParaRPr lang="en-US"/>
        </a:p>
      </dgm:t>
    </dgm:pt>
    <dgm:pt modelId="{6F90F134-658F-4F0A-BDDC-BCFD3DBB41CD}">
      <dgm:prSet/>
      <dgm:spPr/>
      <dgm:t>
        <a:bodyPr/>
        <a:lstStyle/>
        <a:p>
          <a:r>
            <a:rPr lang="en-US" b="1" i="0" dirty="0" smtClean="0">
              <a:hlinkClick xmlns:r="http://schemas.openxmlformats.org/officeDocument/2006/relationships" r:id="rId4"/>
            </a:rPr>
            <a:t>Cerebral palsy (CP)</a:t>
          </a:r>
          <a:r>
            <a:rPr lang="en-US" b="1" i="0" dirty="0" smtClean="0"/>
            <a:t> ( </a:t>
          </a:r>
          <a:r>
            <a:rPr lang="en-US" b="1" i="0" dirty="0" err="1" smtClean="0"/>
            <a:t>Gangguang</a:t>
          </a:r>
          <a:r>
            <a:rPr lang="en-US" b="1" i="0" dirty="0" smtClean="0"/>
            <a:t> </a:t>
          </a:r>
          <a:r>
            <a:rPr lang="en-US" b="1" i="0" dirty="0" err="1" smtClean="0"/>
            <a:t>Postur</a:t>
          </a:r>
          <a:r>
            <a:rPr lang="en-US" b="1" i="0" dirty="0" smtClean="0"/>
            <a:t>)</a:t>
          </a:r>
          <a:endParaRPr lang="en-US" b="1" i="0" dirty="0"/>
        </a:p>
      </dgm:t>
    </dgm:pt>
    <dgm:pt modelId="{865DC175-873F-44EC-9778-54475AA2BCB5}" type="parTrans" cxnId="{F720AF44-E94E-4E8F-8D4B-36954743B59E}">
      <dgm:prSet/>
      <dgm:spPr/>
      <dgm:t>
        <a:bodyPr/>
        <a:lstStyle/>
        <a:p>
          <a:endParaRPr lang="en-US"/>
        </a:p>
      </dgm:t>
    </dgm:pt>
    <dgm:pt modelId="{296A57F0-152C-4093-8091-56E9FF9844DF}" type="sibTrans" cxnId="{F720AF44-E94E-4E8F-8D4B-36954743B59E}">
      <dgm:prSet/>
      <dgm:spPr/>
      <dgm:t>
        <a:bodyPr/>
        <a:lstStyle/>
        <a:p>
          <a:endParaRPr lang="en-US"/>
        </a:p>
      </dgm:t>
    </dgm:pt>
    <dgm:pt modelId="{7B32D92D-A824-4A0F-AAFC-D862E78AEB18}">
      <dgm:prSet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5"/>
            </a:rPr>
            <a:t>Akibat</a:t>
          </a:r>
          <a:r>
            <a:rPr lang="en-US" b="1" i="0" dirty="0" smtClean="0">
              <a:hlinkClick xmlns:r="http://schemas.openxmlformats.org/officeDocument/2006/relationships" r:id="rId5"/>
            </a:rPr>
            <a:t> Stroke</a:t>
          </a:r>
          <a:r>
            <a:rPr lang="en-US" b="1" i="0" dirty="0" smtClean="0"/>
            <a:t> (</a:t>
          </a:r>
          <a:r>
            <a:rPr lang="en-US" b="1" i="0" dirty="0" err="1" smtClean="0"/>
            <a:t>ganggung</a:t>
          </a:r>
          <a:r>
            <a:rPr lang="en-US" b="1" i="0" dirty="0" smtClean="0"/>
            <a:t> </a:t>
          </a:r>
          <a:r>
            <a:rPr lang="en-US" b="1" i="0" dirty="0" err="1" smtClean="0"/>
            <a:t>fisik</a:t>
          </a:r>
          <a:r>
            <a:rPr lang="en-US" b="1" i="0" dirty="0" smtClean="0"/>
            <a:t> </a:t>
          </a:r>
          <a:r>
            <a:rPr lang="en-US" b="1" i="0" dirty="0" err="1" smtClean="0"/>
            <a:t>krna</a:t>
          </a:r>
          <a:r>
            <a:rPr lang="en-US" b="1" i="0" dirty="0" smtClean="0"/>
            <a:t> </a:t>
          </a:r>
          <a:r>
            <a:rPr lang="en-US" b="1" i="0" dirty="0" err="1" smtClean="0"/>
            <a:t>pxk</a:t>
          </a:r>
          <a:r>
            <a:rPr lang="en-US" b="1" i="0" dirty="0" smtClean="0"/>
            <a:t> stroke</a:t>
          </a:r>
          <a:endParaRPr lang="en-US" b="1" i="0" dirty="0"/>
        </a:p>
      </dgm:t>
    </dgm:pt>
    <dgm:pt modelId="{878922F0-A453-4629-B7A4-C0A5ED6660A4}" type="parTrans" cxnId="{6BBA3363-8D13-4D79-A4A3-23804726F3EA}">
      <dgm:prSet/>
      <dgm:spPr/>
      <dgm:t>
        <a:bodyPr/>
        <a:lstStyle/>
        <a:p>
          <a:endParaRPr lang="en-US"/>
        </a:p>
      </dgm:t>
    </dgm:pt>
    <dgm:pt modelId="{8E7FACB1-E670-4FF4-AD66-72FA0EDF56FE}" type="sibTrans" cxnId="{6BBA3363-8D13-4D79-A4A3-23804726F3EA}">
      <dgm:prSet/>
      <dgm:spPr/>
      <dgm:t>
        <a:bodyPr/>
        <a:lstStyle/>
        <a:p>
          <a:endParaRPr lang="en-US"/>
        </a:p>
      </dgm:t>
    </dgm:pt>
    <dgm:pt modelId="{CB8E5F76-BCE4-4CD4-8CC2-211FDC19CD98}">
      <dgm:prSet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6"/>
            </a:rPr>
            <a:t>Akibat</a:t>
          </a:r>
          <a:r>
            <a:rPr lang="en-US" b="1" i="0" dirty="0" smtClean="0">
              <a:hlinkClick xmlns:r="http://schemas.openxmlformats.org/officeDocument/2006/relationships" r:id="rId6"/>
            </a:rPr>
            <a:t> </a:t>
          </a:r>
          <a:r>
            <a:rPr lang="en-US" b="1" i="0" dirty="0" err="1" smtClean="0">
              <a:hlinkClick xmlns:r="http://schemas.openxmlformats.org/officeDocument/2006/relationships" r:id="rId6"/>
            </a:rPr>
            <a:t>Kusta</a:t>
          </a:r>
          <a:endParaRPr lang="en-US" b="1" i="0" dirty="0"/>
        </a:p>
      </dgm:t>
    </dgm:pt>
    <dgm:pt modelId="{7FBA2EBD-70B4-47C7-81D7-9F19261D50D4}" type="parTrans" cxnId="{F083D638-5BFE-4D65-8725-2B82679AB949}">
      <dgm:prSet/>
      <dgm:spPr/>
      <dgm:t>
        <a:bodyPr/>
        <a:lstStyle/>
        <a:p>
          <a:endParaRPr lang="en-US"/>
        </a:p>
      </dgm:t>
    </dgm:pt>
    <dgm:pt modelId="{80320FEF-DEA0-4CDC-84E2-C307D54F0359}" type="sibTrans" cxnId="{F083D638-5BFE-4D65-8725-2B82679AB949}">
      <dgm:prSet/>
      <dgm:spPr/>
      <dgm:t>
        <a:bodyPr/>
        <a:lstStyle/>
        <a:p>
          <a:endParaRPr lang="en-US"/>
        </a:p>
      </dgm:t>
    </dgm:pt>
    <dgm:pt modelId="{A76A8BA3-34DA-47AF-AB60-3D1FE541173B}">
      <dgm:prSet/>
      <dgm:spPr/>
      <dgm:t>
        <a:bodyPr/>
        <a:lstStyle/>
        <a:p>
          <a:r>
            <a:rPr lang="en-US" b="1" i="0" dirty="0" smtClean="0">
              <a:hlinkClick xmlns:r="http://schemas.openxmlformats.org/officeDocument/2006/relationships" r:id="rId7"/>
            </a:rPr>
            <a:t>Orang Kecil</a:t>
          </a:r>
          <a:r>
            <a:rPr lang="en-US" b="1" i="0" dirty="0" smtClean="0"/>
            <a:t> ( </a:t>
          </a:r>
          <a:r>
            <a:rPr lang="en-US" b="1" i="0" dirty="0" err="1" smtClean="0"/>
            <a:t>ukuran</a:t>
          </a:r>
          <a:r>
            <a:rPr lang="en-US" b="1" i="0" dirty="0" smtClean="0"/>
            <a:t> </a:t>
          </a:r>
          <a:r>
            <a:rPr lang="en-US" b="1" i="0" dirty="0" err="1" smtClean="0"/>
            <a:t>tubuh</a:t>
          </a:r>
          <a:r>
            <a:rPr lang="en-US" b="1" i="0" dirty="0" smtClean="0"/>
            <a:t> </a:t>
          </a:r>
          <a:r>
            <a:rPr lang="en-US" b="1" i="0" dirty="0" err="1" smtClean="0"/>
            <a:t>kecil</a:t>
          </a:r>
          <a:r>
            <a:rPr lang="en-US" b="1" i="0" dirty="0" smtClean="0"/>
            <a:t> ) </a:t>
          </a:r>
          <a:endParaRPr lang="en-US" b="1" i="0" dirty="0"/>
        </a:p>
      </dgm:t>
    </dgm:pt>
    <dgm:pt modelId="{F2B56C67-B7C1-4B9E-B8AA-6E2FF84B6091}" type="parTrans" cxnId="{5CDF02DB-8B6D-4768-AA14-38AAA6371753}">
      <dgm:prSet/>
      <dgm:spPr/>
      <dgm:t>
        <a:bodyPr/>
        <a:lstStyle/>
        <a:p>
          <a:endParaRPr lang="en-US"/>
        </a:p>
      </dgm:t>
    </dgm:pt>
    <dgm:pt modelId="{BFE1766A-6915-4504-969C-1C66DE234D2F}" type="sibTrans" cxnId="{5CDF02DB-8B6D-4768-AA14-38AAA6371753}">
      <dgm:prSet/>
      <dgm:spPr/>
      <dgm:t>
        <a:bodyPr/>
        <a:lstStyle/>
        <a:p>
          <a:endParaRPr lang="en-US"/>
        </a:p>
      </dgm:t>
    </dgm:pt>
    <dgm:pt modelId="{3235DEC0-7DF8-4128-9575-D976C34B5A2A}" type="pres">
      <dgm:prSet presAssocID="{00D77C48-E008-425A-B996-04FDE15F380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606781-38C7-4059-8137-23EF4302F0E7}" type="pres">
      <dgm:prSet presAssocID="{074A8335-DFE7-46F5-94A6-E0885C0366F4}" presName="compNode" presStyleCnt="0"/>
      <dgm:spPr/>
    </dgm:pt>
    <dgm:pt modelId="{EDB18C0A-1AE5-4372-9344-A1219A6FC6DD}" type="pres">
      <dgm:prSet presAssocID="{074A8335-DFE7-46F5-94A6-E0885C0366F4}" presName="pictRect" presStyleLbl="node1" presStyleIdx="0" presStyleCnt="7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3BCF54E2-5377-41CE-9C33-23FEDEFEF281}" type="pres">
      <dgm:prSet presAssocID="{074A8335-DFE7-46F5-94A6-E0885C0366F4}" presName="textRect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ADCFC-85DD-4C9E-BD1F-3AB2E677EBC2}" type="pres">
      <dgm:prSet presAssocID="{2B3F8ADC-5901-4EB5-B537-D7AF1991054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C1CCB4E-4601-464D-B04B-74FE0A92A854}" type="pres">
      <dgm:prSet presAssocID="{27CC7DA0-4521-43AF-9A0F-D31ACBDFC613}" presName="compNode" presStyleCnt="0"/>
      <dgm:spPr/>
    </dgm:pt>
    <dgm:pt modelId="{3A801C63-6D3F-4B47-984E-7E175763CBC8}" type="pres">
      <dgm:prSet presAssocID="{27CC7DA0-4521-43AF-9A0F-D31ACBDFC613}" presName="pictRect" presStyleLbl="node1" presStyleIdx="1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523F8F5A-029A-4AFB-9C14-C225886A2269}" type="pres">
      <dgm:prSet presAssocID="{27CC7DA0-4521-43AF-9A0F-D31ACBDFC613}" presName="textRect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344D2-4885-4970-9247-0E9B81C07C65}" type="pres">
      <dgm:prSet presAssocID="{540D4657-BA49-4B55-8640-EEC05213A3D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39AE0E0-B3D5-4221-A3A8-0C981D4CA574}" type="pres">
      <dgm:prSet presAssocID="{916E9208-1220-4AF8-850B-0401BA7F1A8C}" presName="compNode" presStyleCnt="0"/>
      <dgm:spPr/>
    </dgm:pt>
    <dgm:pt modelId="{2C9785FF-587C-4B46-B989-F418772A6FC8}" type="pres">
      <dgm:prSet presAssocID="{916E9208-1220-4AF8-850B-0401BA7F1A8C}" presName="pictRect" presStyleLbl="node1" presStyleIdx="2" presStyleCnt="7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E856DAB6-7D38-46C6-BE0A-8297878D6F7B}" type="pres">
      <dgm:prSet presAssocID="{916E9208-1220-4AF8-850B-0401BA7F1A8C}" presName="textRect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9F761-1EA0-4D4B-AE9B-0F3FD6EAA159}" type="pres">
      <dgm:prSet presAssocID="{08A99D22-9A1D-46BB-901B-91991F56367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1DB3E9D-7206-46E6-A205-66098A76971C}" type="pres">
      <dgm:prSet presAssocID="{6F90F134-658F-4F0A-BDDC-BCFD3DBB41CD}" presName="compNode" presStyleCnt="0"/>
      <dgm:spPr/>
    </dgm:pt>
    <dgm:pt modelId="{EBFA2384-C846-4D88-85B4-03F4807E596C}" type="pres">
      <dgm:prSet presAssocID="{6F90F134-658F-4F0A-BDDC-BCFD3DBB41CD}" presName="pictRect" presStyleLbl="node1" presStyleIdx="3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221F7F3-ABA9-4929-8CDE-C0C6A4DFE366}" type="pres">
      <dgm:prSet presAssocID="{6F90F134-658F-4F0A-BDDC-BCFD3DBB41CD}" presName="textRect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31846-F72F-4DCB-96D1-E07FF6F548BC}" type="pres">
      <dgm:prSet presAssocID="{296A57F0-152C-4093-8091-56E9FF9844DF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E7B767B-6578-4195-98DE-AAA84E58CDDD}" type="pres">
      <dgm:prSet presAssocID="{7B32D92D-A824-4A0F-AAFC-D862E78AEB18}" presName="compNode" presStyleCnt="0"/>
      <dgm:spPr/>
    </dgm:pt>
    <dgm:pt modelId="{03AA2673-6916-41FC-9B08-A71855DAC51B}" type="pres">
      <dgm:prSet presAssocID="{7B32D92D-A824-4A0F-AAFC-D862E78AEB18}" presName="pictRect" presStyleLbl="node1" presStyleIdx="4" presStyleCnt="7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5975E2D4-84D1-4542-B061-0CACAF6535CE}" type="pres">
      <dgm:prSet presAssocID="{7B32D92D-A824-4A0F-AAFC-D862E78AEB18}" presName="textRect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C1779-AF0E-409E-BCBA-F33D7083E991}" type="pres">
      <dgm:prSet presAssocID="{8E7FACB1-E670-4FF4-AD66-72FA0EDF56F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F3FAB93-E1A6-474C-A3BF-B94CCDEBBAF3}" type="pres">
      <dgm:prSet presAssocID="{CB8E5F76-BCE4-4CD4-8CC2-211FDC19CD98}" presName="compNode" presStyleCnt="0"/>
      <dgm:spPr/>
    </dgm:pt>
    <dgm:pt modelId="{139EDB74-CE99-4187-9C48-05A194FE60B8}" type="pres">
      <dgm:prSet presAssocID="{CB8E5F76-BCE4-4CD4-8CC2-211FDC19CD98}" presName="pictRect" presStyleLbl="node1" presStyleIdx="5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E54BA9C8-E9E1-46E7-A1A9-5C31944B0759}" type="pres">
      <dgm:prSet presAssocID="{CB8E5F76-BCE4-4CD4-8CC2-211FDC19CD98}" presName="textRect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6FC1E2-9272-46DE-921F-D510589D4521}" type="pres">
      <dgm:prSet presAssocID="{80320FEF-DEA0-4CDC-84E2-C307D54F0359}" presName="sibTrans" presStyleLbl="sibTrans2D1" presStyleIdx="0" presStyleCnt="0"/>
      <dgm:spPr/>
      <dgm:t>
        <a:bodyPr/>
        <a:lstStyle/>
        <a:p>
          <a:endParaRPr lang="en-US"/>
        </a:p>
      </dgm:t>
    </dgm:pt>
    <dgm:pt modelId="{5E8E0A91-45ED-4CF9-8797-5920EB1651B7}" type="pres">
      <dgm:prSet presAssocID="{A76A8BA3-34DA-47AF-AB60-3D1FE541173B}" presName="compNode" presStyleCnt="0"/>
      <dgm:spPr/>
    </dgm:pt>
    <dgm:pt modelId="{B119F86C-3E79-4C08-B633-F0DEAB5BEBAB}" type="pres">
      <dgm:prSet presAssocID="{A76A8BA3-34DA-47AF-AB60-3D1FE541173B}" presName="pictRect" presStyleLbl="node1" presStyleIdx="6" presStyleCnt="7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A1A1AC55-EF79-49E4-821A-23B03DC38B5D}" type="pres">
      <dgm:prSet presAssocID="{A76A8BA3-34DA-47AF-AB60-3D1FE541173B}" presName="textRect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20AF44-E94E-4E8F-8D4B-36954743B59E}" srcId="{00D77C48-E008-425A-B996-04FDE15F3801}" destId="{6F90F134-658F-4F0A-BDDC-BCFD3DBB41CD}" srcOrd="3" destOrd="0" parTransId="{865DC175-873F-44EC-9778-54475AA2BCB5}" sibTransId="{296A57F0-152C-4093-8091-56E9FF9844DF}"/>
    <dgm:cxn modelId="{37A7965C-5858-477C-BD83-CCA4A61469CF}" type="presOf" srcId="{8E7FACB1-E670-4FF4-AD66-72FA0EDF56FE}" destId="{9E1C1779-AF0E-409E-BCBA-F33D7083E991}" srcOrd="0" destOrd="0" presId="urn:microsoft.com/office/officeart/2005/8/layout/pList1"/>
    <dgm:cxn modelId="{AAA3D67F-6AC8-40AD-92AC-488CCC32D5D4}" type="presOf" srcId="{074A8335-DFE7-46F5-94A6-E0885C0366F4}" destId="{3BCF54E2-5377-41CE-9C33-23FEDEFEF281}" srcOrd="0" destOrd="0" presId="urn:microsoft.com/office/officeart/2005/8/layout/pList1"/>
    <dgm:cxn modelId="{D9989E39-743F-475F-99FB-1246F51CD1E3}" type="presOf" srcId="{2B3F8ADC-5901-4EB5-B537-D7AF19910541}" destId="{722ADCFC-85DD-4C9E-BD1F-3AB2E677EBC2}" srcOrd="0" destOrd="0" presId="urn:microsoft.com/office/officeart/2005/8/layout/pList1"/>
    <dgm:cxn modelId="{40529481-25AC-48A2-9AE6-9D7EAEC6E97D}" type="presOf" srcId="{00D77C48-E008-425A-B996-04FDE15F3801}" destId="{3235DEC0-7DF8-4128-9575-D976C34B5A2A}" srcOrd="0" destOrd="0" presId="urn:microsoft.com/office/officeart/2005/8/layout/pList1"/>
    <dgm:cxn modelId="{8BAB7B8B-51B1-4E92-9B10-D6D3FA055A28}" type="presOf" srcId="{916E9208-1220-4AF8-850B-0401BA7F1A8C}" destId="{E856DAB6-7D38-46C6-BE0A-8297878D6F7B}" srcOrd="0" destOrd="0" presId="urn:microsoft.com/office/officeart/2005/8/layout/pList1"/>
    <dgm:cxn modelId="{A833517E-2A27-43D5-ABCA-6A008F670A02}" type="presOf" srcId="{80320FEF-DEA0-4CDC-84E2-C307D54F0359}" destId="{4B6FC1E2-9272-46DE-921F-D510589D4521}" srcOrd="0" destOrd="0" presId="urn:microsoft.com/office/officeart/2005/8/layout/pList1"/>
    <dgm:cxn modelId="{E0BDAB32-E9FB-4F82-B998-F96BD802AB3C}" type="presOf" srcId="{296A57F0-152C-4093-8091-56E9FF9844DF}" destId="{8C431846-F72F-4DCB-96D1-E07FF6F548BC}" srcOrd="0" destOrd="0" presId="urn:microsoft.com/office/officeart/2005/8/layout/pList1"/>
    <dgm:cxn modelId="{519AB781-8607-42DA-9BF5-F53E864D1D1A}" type="presOf" srcId="{540D4657-BA49-4B55-8640-EEC05213A3DF}" destId="{651344D2-4885-4970-9247-0E9B81C07C65}" srcOrd="0" destOrd="0" presId="urn:microsoft.com/office/officeart/2005/8/layout/pList1"/>
    <dgm:cxn modelId="{4218E07D-5A75-445B-9E50-C627B4A50620}" type="presOf" srcId="{CB8E5F76-BCE4-4CD4-8CC2-211FDC19CD98}" destId="{E54BA9C8-E9E1-46E7-A1A9-5C31944B0759}" srcOrd="0" destOrd="0" presId="urn:microsoft.com/office/officeart/2005/8/layout/pList1"/>
    <dgm:cxn modelId="{13B6373C-19FE-4165-AD7D-1C9B9155D0C2}" srcId="{00D77C48-E008-425A-B996-04FDE15F3801}" destId="{27CC7DA0-4521-43AF-9A0F-D31ACBDFC613}" srcOrd="1" destOrd="0" parTransId="{97643F15-08E6-444A-A91C-85BF79C35D0B}" sibTransId="{540D4657-BA49-4B55-8640-EEC05213A3DF}"/>
    <dgm:cxn modelId="{ECD8A56D-E4FF-447F-BD18-C71D545DAA7D}" type="presOf" srcId="{27CC7DA0-4521-43AF-9A0F-D31ACBDFC613}" destId="{523F8F5A-029A-4AFB-9C14-C225886A2269}" srcOrd="0" destOrd="0" presId="urn:microsoft.com/office/officeart/2005/8/layout/pList1"/>
    <dgm:cxn modelId="{1391C40A-3AE3-4DD0-AEB6-C7182CB0FD32}" type="presOf" srcId="{6F90F134-658F-4F0A-BDDC-BCFD3DBB41CD}" destId="{B221F7F3-ABA9-4929-8CDE-C0C6A4DFE366}" srcOrd="0" destOrd="0" presId="urn:microsoft.com/office/officeart/2005/8/layout/pList1"/>
    <dgm:cxn modelId="{6BBA3363-8D13-4D79-A4A3-23804726F3EA}" srcId="{00D77C48-E008-425A-B996-04FDE15F3801}" destId="{7B32D92D-A824-4A0F-AAFC-D862E78AEB18}" srcOrd="4" destOrd="0" parTransId="{878922F0-A453-4629-B7A4-C0A5ED6660A4}" sibTransId="{8E7FACB1-E670-4FF4-AD66-72FA0EDF56FE}"/>
    <dgm:cxn modelId="{3AFA937C-9298-4FF8-BAC3-179014439590}" srcId="{00D77C48-E008-425A-B996-04FDE15F3801}" destId="{074A8335-DFE7-46F5-94A6-E0885C0366F4}" srcOrd="0" destOrd="0" parTransId="{AE9335B3-0FAF-4E42-B5AC-809D7DC6D243}" sibTransId="{2B3F8ADC-5901-4EB5-B537-D7AF19910541}"/>
    <dgm:cxn modelId="{87EEB7FE-3876-4F9D-B9A5-7B4E37530459}" type="presOf" srcId="{7B32D92D-A824-4A0F-AAFC-D862E78AEB18}" destId="{5975E2D4-84D1-4542-B061-0CACAF6535CE}" srcOrd="0" destOrd="0" presId="urn:microsoft.com/office/officeart/2005/8/layout/pList1"/>
    <dgm:cxn modelId="{DDB99058-C875-4FCC-82C3-F07F5636D5E2}" type="presOf" srcId="{A76A8BA3-34DA-47AF-AB60-3D1FE541173B}" destId="{A1A1AC55-EF79-49E4-821A-23B03DC38B5D}" srcOrd="0" destOrd="0" presId="urn:microsoft.com/office/officeart/2005/8/layout/pList1"/>
    <dgm:cxn modelId="{5CDF02DB-8B6D-4768-AA14-38AAA6371753}" srcId="{00D77C48-E008-425A-B996-04FDE15F3801}" destId="{A76A8BA3-34DA-47AF-AB60-3D1FE541173B}" srcOrd="6" destOrd="0" parTransId="{F2B56C67-B7C1-4B9E-B8AA-6E2FF84B6091}" sibTransId="{BFE1766A-6915-4504-969C-1C66DE234D2F}"/>
    <dgm:cxn modelId="{1EDA9807-BD38-4A39-8BEC-07138239487D}" type="presOf" srcId="{08A99D22-9A1D-46BB-901B-91991F56367E}" destId="{6EE9F761-1EA0-4D4B-AE9B-0F3FD6EAA159}" srcOrd="0" destOrd="0" presId="urn:microsoft.com/office/officeart/2005/8/layout/pList1"/>
    <dgm:cxn modelId="{D551138D-8C8E-4E4C-B9CA-D1EA24F62E62}" srcId="{00D77C48-E008-425A-B996-04FDE15F3801}" destId="{916E9208-1220-4AF8-850B-0401BA7F1A8C}" srcOrd="2" destOrd="0" parTransId="{BD995DF1-ADEE-4A9B-803F-2FA828746984}" sibTransId="{08A99D22-9A1D-46BB-901B-91991F56367E}"/>
    <dgm:cxn modelId="{F083D638-5BFE-4D65-8725-2B82679AB949}" srcId="{00D77C48-E008-425A-B996-04FDE15F3801}" destId="{CB8E5F76-BCE4-4CD4-8CC2-211FDC19CD98}" srcOrd="5" destOrd="0" parTransId="{7FBA2EBD-70B4-47C7-81D7-9F19261D50D4}" sibTransId="{80320FEF-DEA0-4CDC-84E2-C307D54F0359}"/>
    <dgm:cxn modelId="{D253D54D-C88B-44E2-9716-DF87FD6FEBB6}" type="presParOf" srcId="{3235DEC0-7DF8-4128-9575-D976C34B5A2A}" destId="{F2606781-38C7-4059-8137-23EF4302F0E7}" srcOrd="0" destOrd="0" presId="urn:microsoft.com/office/officeart/2005/8/layout/pList1"/>
    <dgm:cxn modelId="{6022ABF0-8F01-41CF-84B9-B48B9EC1B3D6}" type="presParOf" srcId="{F2606781-38C7-4059-8137-23EF4302F0E7}" destId="{EDB18C0A-1AE5-4372-9344-A1219A6FC6DD}" srcOrd="0" destOrd="0" presId="urn:microsoft.com/office/officeart/2005/8/layout/pList1"/>
    <dgm:cxn modelId="{9FE1FF96-23CC-4312-B0D1-6516B14F1078}" type="presParOf" srcId="{F2606781-38C7-4059-8137-23EF4302F0E7}" destId="{3BCF54E2-5377-41CE-9C33-23FEDEFEF281}" srcOrd="1" destOrd="0" presId="urn:microsoft.com/office/officeart/2005/8/layout/pList1"/>
    <dgm:cxn modelId="{84C6F731-104A-4140-BA82-2EF53FE34FB6}" type="presParOf" srcId="{3235DEC0-7DF8-4128-9575-D976C34B5A2A}" destId="{722ADCFC-85DD-4C9E-BD1F-3AB2E677EBC2}" srcOrd="1" destOrd="0" presId="urn:microsoft.com/office/officeart/2005/8/layout/pList1"/>
    <dgm:cxn modelId="{412AE3AD-78D0-431D-BE0C-7B5B2C963D05}" type="presParOf" srcId="{3235DEC0-7DF8-4128-9575-D976C34B5A2A}" destId="{3C1CCB4E-4601-464D-B04B-74FE0A92A854}" srcOrd="2" destOrd="0" presId="urn:microsoft.com/office/officeart/2005/8/layout/pList1"/>
    <dgm:cxn modelId="{6289E689-062B-42E2-9430-9B672A04C543}" type="presParOf" srcId="{3C1CCB4E-4601-464D-B04B-74FE0A92A854}" destId="{3A801C63-6D3F-4B47-984E-7E175763CBC8}" srcOrd="0" destOrd="0" presId="urn:microsoft.com/office/officeart/2005/8/layout/pList1"/>
    <dgm:cxn modelId="{AF65819E-AC66-4E55-9F7C-ABBCC16C64BE}" type="presParOf" srcId="{3C1CCB4E-4601-464D-B04B-74FE0A92A854}" destId="{523F8F5A-029A-4AFB-9C14-C225886A2269}" srcOrd="1" destOrd="0" presId="urn:microsoft.com/office/officeart/2005/8/layout/pList1"/>
    <dgm:cxn modelId="{A9BC4CF5-A89B-43C6-B1E8-35EA84C101F0}" type="presParOf" srcId="{3235DEC0-7DF8-4128-9575-D976C34B5A2A}" destId="{651344D2-4885-4970-9247-0E9B81C07C65}" srcOrd="3" destOrd="0" presId="urn:microsoft.com/office/officeart/2005/8/layout/pList1"/>
    <dgm:cxn modelId="{BAA2C25F-AD41-4C4F-B30E-F04BF6BD44C0}" type="presParOf" srcId="{3235DEC0-7DF8-4128-9575-D976C34B5A2A}" destId="{339AE0E0-B3D5-4221-A3A8-0C981D4CA574}" srcOrd="4" destOrd="0" presId="urn:microsoft.com/office/officeart/2005/8/layout/pList1"/>
    <dgm:cxn modelId="{84E0F759-AA25-42FE-87EB-F65356D2EEF4}" type="presParOf" srcId="{339AE0E0-B3D5-4221-A3A8-0C981D4CA574}" destId="{2C9785FF-587C-4B46-B989-F418772A6FC8}" srcOrd="0" destOrd="0" presId="urn:microsoft.com/office/officeart/2005/8/layout/pList1"/>
    <dgm:cxn modelId="{BFB08283-4BD0-4361-B5C2-A60A3021DA66}" type="presParOf" srcId="{339AE0E0-B3D5-4221-A3A8-0C981D4CA574}" destId="{E856DAB6-7D38-46C6-BE0A-8297878D6F7B}" srcOrd="1" destOrd="0" presId="urn:microsoft.com/office/officeart/2005/8/layout/pList1"/>
    <dgm:cxn modelId="{5ACB3E6A-1DFE-4FD7-BC02-BC58EB5B3DD4}" type="presParOf" srcId="{3235DEC0-7DF8-4128-9575-D976C34B5A2A}" destId="{6EE9F761-1EA0-4D4B-AE9B-0F3FD6EAA159}" srcOrd="5" destOrd="0" presId="urn:microsoft.com/office/officeart/2005/8/layout/pList1"/>
    <dgm:cxn modelId="{314537F6-3FA5-4E12-8315-B216CA6E10C3}" type="presParOf" srcId="{3235DEC0-7DF8-4128-9575-D976C34B5A2A}" destId="{61DB3E9D-7206-46E6-A205-66098A76971C}" srcOrd="6" destOrd="0" presId="urn:microsoft.com/office/officeart/2005/8/layout/pList1"/>
    <dgm:cxn modelId="{405B4B27-3247-45B3-AE04-5C87C94EE068}" type="presParOf" srcId="{61DB3E9D-7206-46E6-A205-66098A76971C}" destId="{EBFA2384-C846-4D88-85B4-03F4807E596C}" srcOrd="0" destOrd="0" presId="urn:microsoft.com/office/officeart/2005/8/layout/pList1"/>
    <dgm:cxn modelId="{F7A17BD6-4092-46BB-8B93-BA99B243FA67}" type="presParOf" srcId="{61DB3E9D-7206-46E6-A205-66098A76971C}" destId="{B221F7F3-ABA9-4929-8CDE-C0C6A4DFE366}" srcOrd="1" destOrd="0" presId="urn:microsoft.com/office/officeart/2005/8/layout/pList1"/>
    <dgm:cxn modelId="{D1981B41-7EEB-4326-B4D9-AC2F84EC8BC3}" type="presParOf" srcId="{3235DEC0-7DF8-4128-9575-D976C34B5A2A}" destId="{8C431846-F72F-4DCB-96D1-E07FF6F548BC}" srcOrd="7" destOrd="0" presId="urn:microsoft.com/office/officeart/2005/8/layout/pList1"/>
    <dgm:cxn modelId="{C41F32C6-AA1B-49CF-B710-02C2B4E2E442}" type="presParOf" srcId="{3235DEC0-7DF8-4128-9575-D976C34B5A2A}" destId="{6E7B767B-6578-4195-98DE-AAA84E58CDDD}" srcOrd="8" destOrd="0" presId="urn:microsoft.com/office/officeart/2005/8/layout/pList1"/>
    <dgm:cxn modelId="{4A1E3E43-34B7-43D0-9901-B53047B4BC0D}" type="presParOf" srcId="{6E7B767B-6578-4195-98DE-AAA84E58CDDD}" destId="{03AA2673-6916-41FC-9B08-A71855DAC51B}" srcOrd="0" destOrd="0" presId="urn:microsoft.com/office/officeart/2005/8/layout/pList1"/>
    <dgm:cxn modelId="{43D785FB-6498-49A7-9E66-F026855C7F65}" type="presParOf" srcId="{6E7B767B-6578-4195-98DE-AAA84E58CDDD}" destId="{5975E2D4-84D1-4542-B061-0CACAF6535CE}" srcOrd="1" destOrd="0" presId="urn:microsoft.com/office/officeart/2005/8/layout/pList1"/>
    <dgm:cxn modelId="{CA154561-C2E8-445C-9873-5AD47930546E}" type="presParOf" srcId="{3235DEC0-7DF8-4128-9575-D976C34B5A2A}" destId="{9E1C1779-AF0E-409E-BCBA-F33D7083E991}" srcOrd="9" destOrd="0" presId="urn:microsoft.com/office/officeart/2005/8/layout/pList1"/>
    <dgm:cxn modelId="{AB414E9E-3A8C-4C87-B306-F7731E110FE0}" type="presParOf" srcId="{3235DEC0-7DF8-4128-9575-D976C34B5A2A}" destId="{5F3FAB93-E1A6-474C-A3BF-B94CCDEBBAF3}" srcOrd="10" destOrd="0" presId="urn:microsoft.com/office/officeart/2005/8/layout/pList1"/>
    <dgm:cxn modelId="{E271150D-4E6D-448A-9244-A541CEC5EAE5}" type="presParOf" srcId="{5F3FAB93-E1A6-474C-A3BF-B94CCDEBBAF3}" destId="{139EDB74-CE99-4187-9C48-05A194FE60B8}" srcOrd="0" destOrd="0" presId="urn:microsoft.com/office/officeart/2005/8/layout/pList1"/>
    <dgm:cxn modelId="{8B2BABDD-0C37-4F2F-A602-89C0BC228392}" type="presParOf" srcId="{5F3FAB93-E1A6-474C-A3BF-B94CCDEBBAF3}" destId="{E54BA9C8-E9E1-46E7-A1A9-5C31944B0759}" srcOrd="1" destOrd="0" presId="urn:microsoft.com/office/officeart/2005/8/layout/pList1"/>
    <dgm:cxn modelId="{BA73CF22-5A8C-4496-BB10-3DEEF7EA2744}" type="presParOf" srcId="{3235DEC0-7DF8-4128-9575-D976C34B5A2A}" destId="{4B6FC1E2-9272-46DE-921F-D510589D4521}" srcOrd="11" destOrd="0" presId="urn:microsoft.com/office/officeart/2005/8/layout/pList1"/>
    <dgm:cxn modelId="{DFD76F9B-3B62-427A-8EF0-D6DC3DB02187}" type="presParOf" srcId="{3235DEC0-7DF8-4128-9575-D976C34B5A2A}" destId="{5E8E0A91-45ED-4CF9-8797-5920EB1651B7}" srcOrd="12" destOrd="0" presId="urn:microsoft.com/office/officeart/2005/8/layout/pList1"/>
    <dgm:cxn modelId="{2F4554E0-556E-45E2-A13B-EA55C90F7183}" type="presParOf" srcId="{5E8E0A91-45ED-4CF9-8797-5920EB1651B7}" destId="{B119F86C-3E79-4C08-B633-F0DEAB5BEBAB}" srcOrd="0" destOrd="0" presId="urn:microsoft.com/office/officeart/2005/8/layout/pList1"/>
    <dgm:cxn modelId="{17068C0B-50C7-4F50-A871-22C5292C38A4}" type="presParOf" srcId="{5E8E0A91-45ED-4CF9-8797-5920EB1651B7}" destId="{A1A1AC55-EF79-49E4-821A-23B03DC38B5D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85D940-42CE-41E2-A047-0F0B0ABF6CF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B62EFEBE-3E9C-42F3-B090-FF541B2CCA75}">
      <dgm:prSet phldrT="[Text]"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1"/>
            </a:rPr>
            <a:t>Faktor-faktor</a:t>
          </a:r>
          <a:r>
            <a:rPr lang="en-US" b="1" i="0" dirty="0" smtClean="0">
              <a:hlinkClick xmlns:r="http://schemas.openxmlformats.org/officeDocument/2006/relationships" r:id="rId1"/>
            </a:rPr>
            <a:t> </a:t>
          </a:r>
          <a:r>
            <a:rPr lang="en-US" b="1" i="0" dirty="0" err="1" smtClean="0">
              <a:hlinkClick xmlns:r="http://schemas.openxmlformats.org/officeDocument/2006/relationships" r:id="rId1"/>
            </a:rPr>
            <a:t>Sebelum</a:t>
          </a:r>
          <a:r>
            <a:rPr lang="en-US" b="1" i="0" dirty="0" smtClean="0">
              <a:hlinkClick xmlns:r="http://schemas.openxmlformats.org/officeDocument/2006/relationships" r:id="rId1"/>
            </a:rPr>
            <a:t> </a:t>
          </a:r>
          <a:r>
            <a:rPr lang="en-US" b="1" i="0" dirty="0" err="1" smtClean="0">
              <a:hlinkClick xmlns:r="http://schemas.openxmlformats.org/officeDocument/2006/relationships" r:id="rId1"/>
            </a:rPr>
            <a:t>dilahirkan</a:t>
          </a:r>
          <a:r>
            <a:rPr lang="en-US" b="1" i="0" dirty="0" smtClean="0">
              <a:hlinkClick xmlns:r="http://schemas.openxmlformats.org/officeDocument/2006/relationships" r:id="rId1"/>
            </a:rPr>
            <a:t> (prenatal)</a:t>
          </a:r>
          <a:endParaRPr lang="en-US" dirty="0"/>
        </a:p>
      </dgm:t>
    </dgm:pt>
    <dgm:pt modelId="{BE61A325-9A69-4EB8-9DDD-5F1C1B4F425B}" type="parTrans" cxnId="{FD070AC0-0897-4CD6-B110-BE8FC0E1BDFD}">
      <dgm:prSet/>
      <dgm:spPr/>
      <dgm:t>
        <a:bodyPr/>
        <a:lstStyle/>
        <a:p>
          <a:endParaRPr lang="en-US"/>
        </a:p>
      </dgm:t>
    </dgm:pt>
    <dgm:pt modelId="{1A53755E-BF21-44DE-BF92-C36DB7D04A19}" type="sibTrans" cxnId="{FD070AC0-0897-4CD6-B110-BE8FC0E1BDFD}">
      <dgm:prSet/>
      <dgm:spPr/>
      <dgm:t>
        <a:bodyPr/>
        <a:lstStyle/>
        <a:p>
          <a:endParaRPr lang="en-US"/>
        </a:p>
      </dgm:t>
    </dgm:pt>
    <dgm:pt modelId="{B62326D8-0114-4FF3-8809-D0B835A866DC}">
      <dgm:prSet phldrT="[Text]"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2"/>
            </a:rPr>
            <a:t>Faktor-faktor</a:t>
          </a:r>
          <a:r>
            <a:rPr lang="en-US" b="1" i="0" dirty="0" smtClean="0">
              <a:hlinkClick xmlns:r="http://schemas.openxmlformats.org/officeDocument/2006/relationships" r:id="rId2"/>
            </a:rPr>
            <a:t> </a:t>
          </a:r>
          <a:r>
            <a:rPr lang="en-US" b="1" i="0" dirty="0" err="1" smtClean="0">
              <a:hlinkClick xmlns:r="http://schemas.openxmlformats.org/officeDocument/2006/relationships" r:id="rId2"/>
            </a:rPr>
            <a:t>Waktu</a:t>
          </a:r>
          <a:r>
            <a:rPr lang="en-US" b="1" i="0" dirty="0" smtClean="0">
              <a:hlinkClick xmlns:r="http://schemas.openxmlformats.org/officeDocument/2006/relationships" r:id="rId2"/>
            </a:rPr>
            <a:t> </a:t>
          </a:r>
          <a:r>
            <a:rPr lang="en-US" b="1" i="0" dirty="0" err="1" smtClean="0">
              <a:hlinkClick xmlns:r="http://schemas.openxmlformats.org/officeDocument/2006/relationships" r:id="rId2"/>
            </a:rPr>
            <a:t>Dilahirkan</a:t>
          </a:r>
          <a:r>
            <a:rPr lang="en-US" b="1" i="0" dirty="0" smtClean="0">
              <a:hlinkClick xmlns:r="http://schemas.openxmlformats.org/officeDocument/2006/relationships" r:id="rId2"/>
            </a:rPr>
            <a:t> (natal)</a:t>
          </a:r>
          <a:endParaRPr lang="en-US" dirty="0"/>
        </a:p>
      </dgm:t>
    </dgm:pt>
    <dgm:pt modelId="{73208DB1-E6E5-44B4-97AA-6723ABF786E4}" type="parTrans" cxnId="{EF15FE28-6EFE-4136-AD5D-52D59D4D6E13}">
      <dgm:prSet/>
      <dgm:spPr/>
      <dgm:t>
        <a:bodyPr/>
        <a:lstStyle/>
        <a:p>
          <a:endParaRPr lang="en-US"/>
        </a:p>
      </dgm:t>
    </dgm:pt>
    <dgm:pt modelId="{1A786A06-C585-4477-817D-151A8A837D95}" type="sibTrans" cxnId="{EF15FE28-6EFE-4136-AD5D-52D59D4D6E13}">
      <dgm:prSet/>
      <dgm:spPr/>
      <dgm:t>
        <a:bodyPr/>
        <a:lstStyle/>
        <a:p>
          <a:endParaRPr lang="en-US"/>
        </a:p>
      </dgm:t>
    </dgm:pt>
    <dgm:pt modelId="{B7E34053-0CEB-463D-A9DC-5DB47EFCCAD2}">
      <dgm:prSet phldrT="[Text]"/>
      <dgm:spPr/>
      <dgm:t>
        <a:bodyPr/>
        <a:lstStyle/>
        <a:p>
          <a:r>
            <a:rPr lang="en-US" b="1" i="0" dirty="0" err="1" smtClean="0">
              <a:hlinkClick xmlns:r="http://schemas.openxmlformats.org/officeDocument/2006/relationships" r:id="rId3"/>
            </a:rPr>
            <a:t>Faktor-faktor</a:t>
          </a:r>
          <a:r>
            <a:rPr lang="en-US" b="1" i="0" dirty="0" smtClean="0">
              <a:hlinkClick xmlns:r="http://schemas.openxmlformats.org/officeDocument/2006/relationships" r:id="rId3"/>
            </a:rPr>
            <a:t> </a:t>
          </a:r>
          <a:r>
            <a:rPr lang="en-US" b="1" i="0" dirty="0" err="1" smtClean="0">
              <a:hlinkClick xmlns:r="http://schemas.openxmlformats.org/officeDocument/2006/relationships" r:id="rId3"/>
            </a:rPr>
            <a:t>Setelah</a:t>
          </a:r>
          <a:r>
            <a:rPr lang="en-US" b="1" i="0" dirty="0" smtClean="0">
              <a:hlinkClick xmlns:r="http://schemas.openxmlformats.org/officeDocument/2006/relationships" r:id="rId3"/>
            </a:rPr>
            <a:t> </a:t>
          </a:r>
          <a:r>
            <a:rPr lang="en-US" b="1" i="0" dirty="0" err="1" smtClean="0">
              <a:hlinkClick xmlns:r="http://schemas.openxmlformats.org/officeDocument/2006/relationships" r:id="rId3"/>
            </a:rPr>
            <a:t>Dilahirkan</a:t>
          </a:r>
          <a:r>
            <a:rPr lang="en-US" b="1" i="0" dirty="0" smtClean="0">
              <a:hlinkClick xmlns:r="http://schemas.openxmlformats.org/officeDocument/2006/relationships" r:id="rId3"/>
            </a:rPr>
            <a:t> (postnatal)</a:t>
          </a:r>
          <a:endParaRPr lang="en-US" dirty="0"/>
        </a:p>
      </dgm:t>
    </dgm:pt>
    <dgm:pt modelId="{D317FB0C-73F6-4B08-B24C-2F8504F9ABD3}" type="parTrans" cxnId="{F64BCD04-39BC-42E6-AAAD-EEBE14A1DF47}">
      <dgm:prSet/>
      <dgm:spPr/>
      <dgm:t>
        <a:bodyPr/>
        <a:lstStyle/>
        <a:p>
          <a:endParaRPr lang="en-US"/>
        </a:p>
      </dgm:t>
    </dgm:pt>
    <dgm:pt modelId="{CB304F13-9215-456C-AD4D-89D9A96B44D3}" type="sibTrans" cxnId="{F64BCD04-39BC-42E6-AAAD-EEBE14A1DF47}">
      <dgm:prSet/>
      <dgm:spPr/>
      <dgm:t>
        <a:bodyPr/>
        <a:lstStyle/>
        <a:p>
          <a:endParaRPr lang="en-US"/>
        </a:p>
      </dgm:t>
    </dgm:pt>
    <dgm:pt modelId="{BFEC5163-1280-43E6-8A2B-3B98D3CB9251}" type="pres">
      <dgm:prSet presAssocID="{A685D940-42CE-41E2-A047-0F0B0ABF6CF8}" presName="compositeShape" presStyleCnt="0">
        <dgm:presLayoutVars>
          <dgm:dir/>
          <dgm:resizeHandles/>
        </dgm:presLayoutVars>
      </dgm:prSet>
      <dgm:spPr/>
    </dgm:pt>
    <dgm:pt modelId="{08167EAE-CC48-4C14-828B-971DA44A27AD}" type="pres">
      <dgm:prSet presAssocID="{A685D940-42CE-41E2-A047-0F0B0ABF6CF8}" presName="pyramid" presStyleLbl="node1" presStyleIdx="0" presStyleCnt="1"/>
      <dgm:spPr/>
    </dgm:pt>
    <dgm:pt modelId="{60861BF9-CDFC-44B9-95A1-A34734F28182}" type="pres">
      <dgm:prSet presAssocID="{A685D940-42CE-41E2-A047-0F0B0ABF6CF8}" presName="theList" presStyleCnt="0"/>
      <dgm:spPr/>
    </dgm:pt>
    <dgm:pt modelId="{1674B308-7EF8-4E62-B715-D2BC98997CF2}" type="pres">
      <dgm:prSet presAssocID="{B62EFEBE-3E9C-42F3-B090-FF541B2CCA7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5F2AC-C4AD-4FEB-8D5C-49FFAE272C31}" type="pres">
      <dgm:prSet presAssocID="{B62EFEBE-3E9C-42F3-B090-FF541B2CCA75}" presName="aSpace" presStyleCnt="0"/>
      <dgm:spPr/>
    </dgm:pt>
    <dgm:pt modelId="{705A8C9B-3360-4DD9-AED8-5E3E42B47A7D}" type="pres">
      <dgm:prSet presAssocID="{B62326D8-0114-4FF3-8809-D0B835A866DC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5E489-5A6F-43A0-9BAA-0ED53D785DFB}" type="pres">
      <dgm:prSet presAssocID="{B62326D8-0114-4FF3-8809-D0B835A866DC}" presName="aSpace" presStyleCnt="0"/>
      <dgm:spPr/>
    </dgm:pt>
    <dgm:pt modelId="{71F338E5-A963-487A-89E1-167A1B56532E}" type="pres">
      <dgm:prSet presAssocID="{B7E34053-0CEB-463D-A9DC-5DB47EFCCAD2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250705-5202-431E-A5F4-FF566CA0AA5E}" type="pres">
      <dgm:prSet presAssocID="{B7E34053-0CEB-463D-A9DC-5DB47EFCCAD2}" presName="aSpace" presStyleCnt="0"/>
      <dgm:spPr/>
    </dgm:pt>
  </dgm:ptLst>
  <dgm:cxnLst>
    <dgm:cxn modelId="{F64BCD04-39BC-42E6-AAAD-EEBE14A1DF47}" srcId="{A685D940-42CE-41E2-A047-0F0B0ABF6CF8}" destId="{B7E34053-0CEB-463D-A9DC-5DB47EFCCAD2}" srcOrd="2" destOrd="0" parTransId="{D317FB0C-73F6-4B08-B24C-2F8504F9ABD3}" sibTransId="{CB304F13-9215-456C-AD4D-89D9A96B44D3}"/>
    <dgm:cxn modelId="{C6BE921D-BB31-4EBB-8192-13FA8FCD4976}" type="presOf" srcId="{B7E34053-0CEB-463D-A9DC-5DB47EFCCAD2}" destId="{71F338E5-A963-487A-89E1-167A1B56532E}" srcOrd="0" destOrd="0" presId="urn:microsoft.com/office/officeart/2005/8/layout/pyramid2"/>
    <dgm:cxn modelId="{A96FB901-DFF0-4757-A5AB-34C6FEB6C64D}" type="presOf" srcId="{B62326D8-0114-4FF3-8809-D0B835A866DC}" destId="{705A8C9B-3360-4DD9-AED8-5E3E42B47A7D}" srcOrd="0" destOrd="0" presId="urn:microsoft.com/office/officeart/2005/8/layout/pyramid2"/>
    <dgm:cxn modelId="{FD070AC0-0897-4CD6-B110-BE8FC0E1BDFD}" srcId="{A685D940-42CE-41E2-A047-0F0B0ABF6CF8}" destId="{B62EFEBE-3E9C-42F3-B090-FF541B2CCA75}" srcOrd="0" destOrd="0" parTransId="{BE61A325-9A69-4EB8-9DDD-5F1C1B4F425B}" sibTransId="{1A53755E-BF21-44DE-BF92-C36DB7D04A19}"/>
    <dgm:cxn modelId="{EF15FE28-6EFE-4136-AD5D-52D59D4D6E13}" srcId="{A685D940-42CE-41E2-A047-0F0B0ABF6CF8}" destId="{B62326D8-0114-4FF3-8809-D0B835A866DC}" srcOrd="1" destOrd="0" parTransId="{73208DB1-E6E5-44B4-97AA-6723ABF786E4}" sibTransId="{1A786A06-C585-4477-817D-151A8A837D95}"/>
    <dgm:cxn modelId="{2823F233-31B1-41C1-A807-9BAE457D414D}" type="presOf" srcId="{A685D940-42CE-41E2-A047-0F0B0ABF6CF8}" destId="{BFEC5163-1280-43E6-8A2B-3B98D3CB9251}" srcOrd="0" destOrd="0" presId="urn:microsoft.com/office/officeart/2005/8/layout/pyramid2"/>
    <dgm:cxn modelId="{9939AA4A-6A27-4BCF-841C-E32FE4C6F326}" type="presOf" srcId="{B62EFEBE-3E9C-42F3-B090-FF541B2CCA75}" destId="{1674B308-7EF8-4E62-B715-D2BC98997CF2}" srcOrd="0" destOrd="0" presId="urn:microsoft.com/office/officeart/2005/8/layout/pyramid2"/>
    <dgm:cxn modelId="{FF0FB3AC-BA70-4F75-B806-320EB5797250}" type="presParOf" srcId="{BFEC5163-1280-43E6-8A2B-3B98D3CB9251}" destId="{08167EAE-CC48-4C14-828B-971DA44A27AD}" srcOrd="0" destOrd="0" presId="urn:microsoft.com/office/officeart/2005/8/layout/pyramid2"/>
    <dgm:cxn modelId="{5F4BCD22-5EBB-40CF-97C7-95C72B7C85F0}" type="presParOf" srcId="{BFEC5163-1280-43E6-8A2B-3B98D3CB9251}" destId="{60861BF9-CDFC-44B9-95A1-A34734F28182}" srcOrd="1" destOrd="0" presId="urn:microsoft.com/office/officeart/2005/8/layout/pyramid2"/>
    <dgm:cxn modelId="{7B51DAAC-BC91-4A56-9938-68F7F7E1C547}" type="presParOf" srcId="{60861BF9-CDFC-44B9-95A1-A34734F28182}" destId="{1674B308-7EF8-4E62-B715-D2BC98997CF2}" srcOrd="0" destOrd="0" presId="urn:microsoft.com/office/officeart/2005/8/layout/pyramid2"/>
    <dgm:cxn modelId="{39AC7D64-F9DA-4189-BC53-84342A2EF6A0}" type="presParOf" srcId="{60861BF9-CDFC-44B9-95A1-A34734F28182}" destId="{CE45F2AC-C4AD-4FEB-8D5C-49FFAE272C31}" srcOrd="1" destOrd="0" presId="urn:microsoft.com/office/officeart/2005/8/layout/pyramid2"/>
    <dgm:cxn modelId="{0A4C0B06-9836-4C49-AB70-A42C52D01531}" type="presParOf" srcId="{60861BF9-CDFC-44B9-95A1-A34734F28182}" destId="{705A8C9B-3360-4DD9-AED8-5E3E42B47A7D}" srcOrd="2" destOrd="0" presId="urn:microsoft.com/office/officeart/2005/8/layout/pyramid2"/>
    <dgm:cxn modelId="{CB3F75A9-012D-42BC-AC9B-5F2B0D4C3045}" type="presParOf" srcId="{60861BF9-CDFC-44B9-95A1-A34734F28182}" destId="{98F5E489-5A6F-43A0-9BAA-0ED53D785DFB}" srcOrd="3" destOrd="0" presId="urn:microsoft.com/office/officeart/2005/8/layout/pyramid2"/>
    <dgm:cxn modelId="{C76C6BAA-08AA-4C14-B6F0-450707CF55C9}" type="presParOf" srcId="{60861BF9-CDFC-44B9-95A1-A34734F28182}" destId="{71F338E5-A963-487A-89E1-167A1B56532E}" srcOrd="4" destOrd="0" presId="urn:microsoft.com/office/officeart/2005/8/layout/pyramid2"/>
    <dgm:cxn modelId="{453913B9-DA5B-48C6-ADB3-558EC686777E}" type="presParOf" srcId="{60861BF9-CDFC-44B9-95A1-A34734F28182}" destId="{DE250705-5202-431E-A5F4-FF566CA0AA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874A32-56A7-4363-BE6A-89C1D5F65A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A3CA73-70B8-4316-9D4D-A6D510A55E97}">
      <dgm:prSet phldrT="[Text]"/>
      <dgm:spPr/>
      <dgm:t>
        <a:bodyPr/>
        <a:lstStyle/>
        <a:p>
          <a:r>
            <a:rPr lang="en-US" b="1" i="0" dirty="0" err="1" smtClean="0"/>
            <a:t>Faktor</a:t>
          </a:r>
          <a:r>
            <a:rPr lang="en-US" b="1" i="0" dirty="0" smtClean="0"/>
            <a:t> </a:t>
          </a:r>
          <a:r>
            <a:rPr lang="en-US" b="1" i="0" dirty="0" err="1" smtClean="0"/>
            <a:t>biologis</a:t>
          </a:r>
          <a:r>
            <a:rPr lang="en-US" b="0" i="0" dirty="0" smtClean="0"/>
            <a:t> </a:t>
          </a:r>
          <a:endParaRPr lang="en-US" dirty="0"/>
        </a:p>
      </dgm:t>
    </dgm:pt>
    <dgm:pt modelId="{B9E49668-63DE-4A92-A108-1CDC98961AD4}" type="parTrans" cxnId="{0BAEB329-F938-470D-8937-0FF327A50320}">
      <dgm:prSet/>
      <dgm:spPr/>
      <dgm:t>
        <a:bodyPr/>
        <a:lstStyle/>
        <a:p>
          <a:endParaRPr lang="en-US"/>
        </a:p>
      </dgm:t>
    </dgm:pt>
    <dgm:pt modelId="{FD8F2EF4-8043-455D-A441-DC4670262FF1}" type="sibTrans" cxnId="{0BAEB329-F938-470D-8937-0FF327A50320}">
      <dgm:prSet/>
      <dgm:spPr/>
      <dgm:t>
        <a:bodyPr/>
        <a:lstStyle/>
        <a:p>
          <a:endParaRPr lang="en-US"/>
        </a:p>
      </dgm:t>
    </dgm:pt>
    <dgm:pt modelId="{4AE3EE1C-F3FB-4152-9FC4-B795AA5FE40D}">
      <dgm:prSet/>
      <dgm:spPr/>
      <dgm:t>
        <a:bodyPr/>
        <a:lstStyle/>
        <a:p>
          <a:r>
            <a:rPr lang="en-US" b="1" i="0" dirty="0" err="1" smtClean="0"/>
            <a:t>Faktor</a:t>
          </a:r>
          <a:r>
            <a:rPr lang="en-US" b="1" i="0" dirty="0" smtClean="0"/>
            <a:t> </a:t>
          </a:r>
          <a:r>
            <a:rPr lang="en-US" b="1" i="0" dirty="0" err="1" smtClean="0"/>
            <a:t>psikologis</a:t>
          </a:r>
          <a:endParaRPr lang="en-US" b="0" i="0" dirty="0"/>
        </a:p>
      </dgm:t>
    </dgm:pt>
    <dgm:pt modelId="{E268690E-FBDB-44BF-965E-6CEDCEA43585}" type="parTrans" cxnId="{F9C09AAD-2F16-4263-9FE3-7B7B3BF057D9}">
      <dgm:prSet/>
      <dgm:spPr/>
      <dgm:t>
        <a:bodyPr/>
        <a:lstStyle/>
        <a:p>
          <a:endParaRPr lang="en-US"/>
        </a:p>
      </dgm:t>
    </dgm:pt>
    <dgm:pt modelId="{CC9ABE7B-9B28-4FDA-AE12-D22039C874A9}" type="sibTrans" cxnId="{F9C09AAD-2F16-4263-9FE3-7B7B3BF057D9}">
      <dgm:prSet/>
      <dgm:spPr/>
      <dgm:t>
        <a:bodyPr/>
        <a:lstStyle/>
        <a:p>
          <a:endParaRPr lang="en-US"/>
        </a:p>
      </dgm:t>
    </dgm:pt>
    <dgm:pt modelId="{D82D8F60-7606-485F-A147-CD1B0619FEF8}">
      <dgm:prSet/>
      <dgm:spPr/>
      <dgm:t>
        <a:bodyPr/>
        <a:lstStyle/>
        <a:p>
          <a:r>
            <a:rPr lang="en-US" b="1" i="0" dirty="0" err="1" smtClean="0"/>
            <a:t>Faktor</a:t>
          </a:r>
          <a:r>
            <a:rPr lang="en-US" b="1" i="0" dirty="0" smtClean="0"/>
            <a:t> </a:t>
          </a:r>
          <a:r>
            <a:rPr lang="en-US" b="1" i="0" dirty="0" err="1" smtClean="0"/>
            <a:t>sosial</a:t>
          </a:r>
          <a:r>
            <a:rPr lang="en-US" b="1" i="0" dirty="0" smtClean="0"/>
            <a:t> spiritual</a:t>
          </a:r>
          <a:endParaRPr lang="en-US" b="0" i="0" dirty="0"/>
        </a:p>
      </dgm:t>
    </dgm:pt>
    <dgm:pt modelId="{467A1428-0A97-44F1-83F1-7A921957469C}" type="parTrans" cxnId="{0C774189-E097-49FE-B5F2-A3A711EB042A}">
      <dgm:prSet/>
      <dgm:spPr/>
      <dgm:t>
        <a:bodyPr/>
        <a:lstStyle/>
        <a:p>
          <a:endParaRPr lang="en-US"/>
        </a:p>
      </dgm:t>
    </dgm:pt>
    <dgm:pt modelId="{1E51A789-B184-42E5-B3DB-15B0AD13A18F}" type="sibTrans" cxnId="{0C774189-E097-49FE-B5F2-A3A711EB042A}">
      <dgm:prSet/>
      <dgm:spPr/>
      <dgm:t>
        <a:bodyPr/>
        <a:lstStyle/>
        <a:p>
          <a:endParaRPr lang="en-US"/>
        </a:p>
      </dgm:t>
    </dgm:pt>
    <dgm:pt modelId="{2D10FDF0-EBBE-4FFF-A34F-20A994111F24}">
      <dgm:prSet phldrT="[Text]"/>
      <dgm:spPr/>
      <dgm:t>
        <a:bodyPr/>
        <a:lstStyle/>
        <a:p>
          <a:r>
            <a:rPr lang="en-US" b="0" i="0" dirty="0" err="1" smtClean="0"/>
            <a:t>Penyakit</a:t>
          </a:r>
          <a:r>
            <a:rPr lang="en-US" b="0" i="0" dirty="0" smtClean="0"/>
            <a:t> </a:t>
          </a:r>
          <a:r>
            <a:rPr lang="en-US" b="0" i="0" dirty="0" err="1" smtClean="0"/>
            <a:t>fisik</a:t>
          </a:r>
          <a:r>
            <a:rPr lang="en-US" b="0" i="0" dirty="0" smtClean="0"/>
            <a:t> </a:t>
          </a:r>
          <a:r>
            <a:rPr lang="en-US" b="0" i="0" dirty="0" err="1" smtClean="0"/>
            <a:t>kronis</a:t>
          </a:r>
          <a:r>
            <a:rPr lang="en-US" b="0" i="0" dirty="0" smtClean="0"/>
            <a:t>, </a:t>
          </a:r>
          <a:r>
            <a:rPr lang="en-US" b="0" i="0" dirty="0" err="1" smtClean="0"/>
            <a:t>penyakit</a:t>
          </a:r>
          <a:r>
            <a:rPr lang="en-US" b="0" i="0" dirty="0" smtClean="0"/>
            <a:t> </a:t>
          </a:r>
          <a:r>
            <a:rPr lang="en-US" b="0" i="0" dirty="0" err="1" smtClean="0"/>
            <a:t>fisik</a:t>
          </a:r>
          <a:r>
            <a:rPr lang="en-US" b="0" i="0" dirty="0" smtClean="0"/>
            <a:t> yang </a:t>
          </a:r>
          <a:r>
            <a:rPr lang="en-US" b="0" i="0" dirty="0" err="1" smtClean="0"/>
            <a:t>mempengaruhi</a:t>
          </a:r>
          <a:r>
            <a:rPr lang="en-US" b="0" i="0" dirty="0" smtClean="0"/>
            <a:t> </a:t>
          </a:r>
          <a:r>
            <a:rPr lang="en-US" b="0" i="0" dirty="0" err="1" smtClean="0"/>
            <a:t>otak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penyalahgunaan</a:t>
          </a:r>
          <a:r>
            <a:rPr lang="en-US" b="0" i="0" dirty="0" smtClean="0"/>
            <a:t> </a:t>
          </a:r>
          <a:r>
            <a:rPr lang="en-US" b="0" i="0" dirty="0" err="1" smtClean="0"/>
            <a:t>Napza</a:t>
          </a:r>
          <a:r>
            <a:rPr lang="en-US" b="0" i="0" dirty="0" smtClean="0"/>
            <a:t>.</a:t>
          </a:r>
          <a:endParaRPr lang="en-US" dirty="0"/>
        </a:p>
      </dgm:t>
    </dgm:pt>
    <dgm:pt modelId="{ECF4BCF6-D68F-4F82-923F-EF075105BB10}" type="parTrans" cxnId="{951371BD-B76E-4AE4-876E-3623FA61BA9D}">
      <dgm:prSet/>
      <dgm:spPr/>
      <dgm:t>
        <a:bodyPr/>
        <a:lstStyle/>
        <a:p>
          <a:endParaRPr lang="en-US"/>
        </a:p>
      </dgm:t>
    </dgm:pt>
    <dgm:pt modelId="{ABD639EE-2E98-4BE1-8371-D36FB07B213B}" type="sibTrans" cxnId="{951371BD-B76E-4AE4-876E-3623FA61BA9D}">
      <dgm:prSet/>
      <dgm:spPr/>
      <dgm:t>
        <a:bodyPr/>
        <a:lstStyle/>
        <a:p>
          <a:endParaRPr lang="en-US"/>
        </a:p>
      </dgm:t>
    </dgm:pt>
    <dgm:pt modelId="{A5A156AD-8B7A-4D4B-8517-9646207DCDB5}">
      <dgm:prSet/>
      <dgm:spPr/>
      <dgm:t>
        <a:bodyPr/>
        <a:lstStyle/>
        <a:p>
          <a:r>
            <a:rPr lang="en-US" b="0" i="0" dirty="0" smtClean="0"/>
            <a:t> </a:t>
          </a:r>
          <a:r>
            <a:rPr lang="en-US" b="0" i="0" dirty="0" err="1" smtClean="0"/>
            <a:t>Pola</a:t>
          </a:r>
          <a:r>
            <a:rPr lang="en-US" b="0" i="0" dirty="0" smtClean="0"/>
            <a:t> </a:t>
          </a:r>
          <a:r>
            <a:rPr lang="en-US" b="0" i="0" dirty="0" err="1" smtClean="0"/>
            <a:t>adaptasi</a:t>
          </a:r>
          <a:r>
            <a:rPr lang="en-US" b="0" i="0" dirty="0" smtClean="0"/>
            <a:t>, </a:t>
          </a:r>
          <a:r>
            <a:rPr lang="en-US" b="0" i="0" dirty="0" err="1" smtClean="0"/>
            <a:t>pola</a:t>
          </a:r>
          <a:r>
            <a:rPr lang="en-US" b="0" i="0" dirty="0" smtClean="0"/>
            <a:t> </a:t>
          </a:r>
          <a:r>
            <a:rPr lang="en-US" b="0" i="0" dirty="0" err="1" smtClean="0"/>
            <a:t>penyelesaian</a:t>
          </a:r>
          <a:r>
            <a:rPr lang="en-US" b="0" i="0" dirty="0" smtClean="0"/>
            <a:t> </a:t>
          </a:r>
          <a:r>
            <a:rPr lang="en-US" b="0" i="0" dirty="0" err="1" smtClean="0"/>
            <a:t>masalah</a:t>
          </a:r>
          <a:r>
            <a:rPr lang="en-US" b="0" i="0" dirty="0" smtClean="0"/>
            <a:t>, </a:t>
          </a:r>
          <a:r>
            <a:rPr lang="en-US" b="0" i="0" dirty="0" err="1" smtClean="0"/>
            <a:t>pola</a:t>
          </a:r>
          <a:r>
            <a:rPr lang="en-US" b="0" i="0" dirty="0" smtClean="0"/>
            <a:t> </a:t>
          </a:r>
          <a:r>
            <a:rPr lang="en-US" b="0" i="0" dirty="0" err="1" smtClean="0"/>
            <a:t>mekanisme</a:t>
          </a:r>
          <a:r>
            <a:rPr lang="en-US" b="0" i="0" dirty="0" smtClean="0"/>
            <a:t> </a:t>
          </a:r>
          <a:r>
            <a:rPr lang="en-US" b="0" i="0" dirty="0" err="1" smtClean="0"/>
            <a:t>pertahanan</a:t>
          </a:r>
          <a:r>
            <a:rPr lang="en-US" b="0" i="0" dirty="0" smtClean="0"/>
            <a:t> </a:t>
          </a:r>
          <a:r>
            <a:rPr lang="en-US" b="0" i="0" dirty="0" err="1" smtClean="0"/>
            <a:t>diri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pola</a:t>
          </a:r>
          <a:r>
            <a:rPr lang="en-US" b="0" i="0" dirty="0" smtClean="0"/>
            <a:t> </a:t>
          </a:r>
          <a:r>
            <a:rPr lang="en-US" b="0" i="0" dirty="0" err="1" smtClean="0"/>
            <a:t>kepribadian</a:t>
          </a:r>
          <a:r>
            <a:rPr lang="en-US" b="0" i="0" dirty="0" smtClean="0"/>
            <a:t>.</a:t>
          </a:r>
          <a:endParaRPr lang="en-US" b="0" i="0" dirty="0"/>
        </a:p>
      </dgm:t>
    </dgm:pt>
    <dgm:pt modelId="{FFEB37C9-95BC-472B-860B-A670D9A949BC}" type="parTrans" cxnId="{E50E84B6-64FA-43D3-8D44-DC9C3CF86EEB}">
      <dgm:prSet/>
      <dgm:spPr/>
      <dgm:t>
        <a:bodyPr/>
        <a:lstStyle/>
        <a:p>
          <a:endParaRPr lang="en-US"/>
        </a:p>
      </dgm:t>
    </dgm:pt>
    <dgm:pt modelId="{A99895FF-1120-47E1-8AF6-33871264EE1B}" type="sibTrans" cxnId="{E50E84B6-64FA-43D3-8D44-DC9C3CF86EEB}">
      <dgm:prSet/>
      <dgm:spPr/>
      <dgm:t>
        <a:bodyPr/>
        <a:lstStyle/>
        <a:p>
          <a:endParaRPr lang="en-US"/>
        </a:p>
      </dgm:t>
    </dgm:pt>
    <dgm:pt modelId="{2E9E8FAA-DE3B-4248-B7AE-DDBEA94F58C3}">
      <dgm:prSet/>
      <dgm:spPr/>
      <dgm:t>
        <a:bodyPr/>
        <a:lstStyle/>
        <a:p>
          <a:r>
            <a:rPr lang="en-US" b="0" i="0" dirty="0" smtClean="0"/>
            <a:t> </a:t>
          </a:r>
          <a:r>
            <a:rPr lang="en-US" b="0" i="0" dirty="0" err="1" smtClean="0"/>
            <a:t>Pola</a:t>
          </a:r>
          <a:r>
            <a:rPr lang="en-US" b="0" i="0" dirty="0" smtClean="0"/>
            <a:t> </a:t>
          </a:r>
          <a:r>
            <a:rPr lang="en-US" b="0" i="0" dirty="0" err="1" smtClean="0"/>
            <a:t>relasi</a:t>
          </a:r>
          <a:r>
            <a:rPr lang="en-US" b="0" i="0" dirty="0" smtClean="0"/>
            <a:t>, </a:t>
          </a:r>
          <a:r>
            <a:rPr lang="en-US" b="0" i="0" dirty="0" err="1" smtClean="0"/>
            <a:t>sistem</a:t>
          </a:r>
          <a:r>
            <a:rPr lang="en-US" b="0" i="0" dirty="0" smtClean="0"/>
            <a:t> </a:t>
          </a:r>
          <a:r>
            <a:rPr lang="en-US" b="0" i="0" dirty="0" err="1" smtClean="0"/>
            <a:t>dukungan</a:t>
          </a:r>
          <a:r>
            <a:rPr lang="en-US" b="0" i="0" dirty="0" smtClean="0"/>
            <a:t>, </a:t>
          </a:r>
          <a:r>
            <a:rPr lang="en-US" b="0" i="0" dirty="0" err="1" smtClean="0"/>
            <a:t>situasi</a:t>
          </a:r>
          <a:r>
            <a:rPr lang="en-US" b="0" i="0" dirty="0" smtClean="0"/>
            <a:t> </a:t>
          </a:r>
          <a:r>
            <a:rPr lang="en-US" b="0" i="0" dirty="0" err="1" smtClean="0"/>
            <a:t>khusus</a:t>
          </a:r>
          <a:r>
            <a:rPr lang="en-US" b="0" i="0" dirty="0" smtClean="0"/>
            <a:t>/</a:t>
          </a:r>
          <a:r>
            <a:rPr lang="en-US" b="0" i="0" dirty="0" err="1" smtClean="0"/>
            <a:t>krisis</a:t>
          </a:r>
          <a:r>
            <a:rPr lang="en-US" b="0" i="0" dirty="0" smtClean="0"/>
            <a:t>, </a:t>
          </a:r>
          <a:r>
            <a:rPr lang="en-US" b="0" i="0" dirty="0" err="1" smtClean="0"/>
            <a:t>tantangan</a:t>
          </a:r>
          <a:r>
            <a:rPr lang="en-US" b="0" i="0" dirty="0" smtClean="0"/>
            <a:t>/</a:t>
          </a:r>
          <a:r>
            <a:rPr lang="en-US" b="0" i="0" dirty="0" err="1" smtClean="0"/>
            <a:t>tugas</a:t>
          </a:r>
          <a:r>
            <a:rPr lang="en-US" b="0" i="0" dirty="0" smtClean="0"/>
            <a:t> – </a:t>
          </a:r>
          <a:r>
            <a:rPr lang="en-US" b="0" i="0" dirty="0" err="1" smtClean="0"/>
            <a:t>tugas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stresor</a:t>
          </a:r>
          <a:r>
            <a:rPr lang="en-US" b="0" i="0" dirty="0" smtClean="0"/>
            <a:t> </a:t>
          </a:r>
          <a:r>
            <a:rPr lang="en-US" b="0" i="0" dirty="0" err="1" smtClean="0"/>
            <a:t>atau</a:t>
          </a:r>
          <a:r>
            <a:rPr lang="en-US" b="0" i="0" dirty="0" smtClean="0"/>
            <a:t> </a:t>
          </a:r>
          <a:r>
            <a:rPr lang="en-US" b="0" i="0" dirty="0" err="1" smtClean="0"/>
            <a:t>pemicu</a:t>
          </a:r>
          <a:r>
            <a:rPr lang="en-US" b="0" i="0" dirty="0" smtClean="0"/>
            <a:t>.</a:t>
          </a:r>
          <a:endParaRPr lang="en-US" b="0" i="0" dirty="0"/>
        </a:p>
      </dgm:t>
    </dgm:pt>
    <dgm:pt modelId="{E9832740-F1C0-410F-88C7-1ABA22204E66}" type="parTrans" cxnId="{ABAD0079-3736-45A6-B753-F33301CABD8C}">
      <dgm:prSet/>
      <dgm:spPr/>
      <dgm:t>
        <a:bodyPr/>
        <a:lstStyle/>
        <a:p>
          <a:endParaRPr lang="en-US"/>
        </a:p>
      </dgm:t>
    </dgm:pt>
    <dgm:pt modelId="{CAA4DB3D-A550-41BC-A796-AA62E4678A6B}" type="sibTrans" cxnId="{ABAD0079-3736-45A6-B753-F33301CABD8C}">
      <dgm:prSet/>
      <dgm:spPr/>
      <dgm:t>
        <a:bodyPr/>
        <a:lstStyle/>
        <a:p>
          <a:endParaRPr lang="en-US"/>
        </a:p>
      </dgm:t>
    </dgm:pt>
    <dgm:pt modelId="{B8140CA1-BB20-4256-BF88-86E6090BBEBB}" type="pres">
      <dgm:prSet presAssocID="{DE874A32-56A7-4363-BE6A-89C1D5F65A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5C35F-C631-4241-A58D-09797F8BE3A4}" type="pres">
      <dgm:prSet presAssocID="{BDA3CA73-70B8-4316-9D4D-A6D510A55E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9F893-29DD-4705-91C0-48F5C28BF52B}" type="pres">
      <dgm:prSet presAssocID="{BDA3CA73-70B8-4316-9D4D-A6D510A55E97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42421-6709-4795-8BEF-26F6293F68F1}" type="pres">
      <dgm:prSet presAssocID="{4AE3EE1C-F3FB-4152-9FC4-B795AA5FE40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EC49D-BB37-4740-95E0-24217E37E220}" type="pres">
      <dgm:prSet presAssocID="{4AE3EE1C-F3FB-4152-9FC4-B795AA5FE40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DD7F9-A92D-46E7-9550-0C12427A30AB}" type="pres">
      <dgm:prSet presAssocID="{D82D8F60-7606-485F-A147-CD1B0619FEF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F72B3-AF2E-4BBA-8E18-DE0E733AF86C}" type="pres">
      <dgm:prSet presAssocID="{D82D8F60-7606-485F-A147-CD1B0619FEF8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774189-E097-49FE-B5F2-A3A711EB042A}" srcId="{DE874A32-56A7-4363-BE6A-89C1D5F65ADC}" destId="{D82D8F60-7606-485F-A147-CD1B0619FEF8}" srcOrd="2" destOrd="0" parTransId="{467A1428-0A97-44F1-83F1-7A921957469C}" sibTransId="{1E51A789-B184-42E5-B3DB-15B0AD13A18F}"/>
    <dgm:cxn modelId="{456154F7-CA5F-41BC-AF2D-26621A151B7E}" type="presOf" srcId="{4AE3EE1C-F3FB-4152-9FC4-B795AA5FE40D}" destId="{32442421-6709-4795-8BEF-26F6293F68F1}" srcOrd="0" destOrd="0" presId="urn:microsoft.com/office/officeart/2005/8/layout/vList2"/>
    <dgm:cxn modelId="{ABAD0079-3736-45A6-B753-F33301CABD8C}" srcId="{D82D8F60-7606-485F-A147-CD1B0619FEF8}" destId="{2E9E8FAA-DE3B-4248-B7AE-DDBEA94F58C3}" srcOrd="0" destOrd="0" parTransId="{E9832740-F1C0-410F-88C7-1ABA22204E66}" sibTransId="{CAA4DB3D-A550-41BC-A796-AA62E4678A6B}"/>
    <dgm:cxn modelId="{E912256C-BA17-4466-A844-47518910AB59}" type="presOf" srcId="{BDA3CA73-70B8-4316-9D4D-A6D510A55E97}" destId="{5C85C35F-C631-4241-A58D-09797F8BE3A4}" srcOrd="0" destOrd="0" presId="urn:microsoft.com/office/officeart/2005/8/layout/vList2"/>
    <dgm:cxn modelId="{951371BD-B76E-4AE4-876E-3623FA61BA9D}" srcId="{BDA3CA73-70B8-4316-9D4D-A6D510A55E97}" destId="{2D10FDF0-EBBE-4FFF-A34F-20A994111F24}" srcOrd="0" destOrd="0" parTransId="{ECF4BCF6-D68F-4F82-923F-EF075105BB10}" sibTransId="{ABD639EE-2E98-4BE1-8371-D36FB07B213B}"/>
    <dgm:cxn modelId="{F9C09AAD-2F16-4263-9FE3-7B7B3BF057D9}" srcId="{DE874A32-56A7-4363-BE6A-89C1D5F65ADC}" destId="{4AE3EE1C-F3FB-4152-9FC4-B795AA5FE40D}" srcOrd="1" destOrd="0" parTransId="{E268690E-FBDB-44BF-965E-6CEDCEA43585}" sibTransId="{CC9ABE7B-9B28-4FDA-AE12-D22039C874A9}"/>
    <dgm:cxn modelId="{50567658-1AEF-44D9-B7CD-7C80D5F0F8D6}" type="presOf" srcId="{2E9E8FAA-DE3B-4248-B7AE-DDBEA94F58C3}" destId="{1DDF72B3-AF2E-4BBA-8E18-DE0E733AF86C}" srcOrd="0" destOrd="0" presId="urn:microsoft.com/office/officeart/2005/8/layout/vList2"/>
    <dgm:cxn modelId="{FC9A4873-9882-4EA0-9171-9947F5F3DFFC}" type="presOf" srcId="{A5A156AD-8B7A-4D4B-8517-9646207DCDB5}" destId="{46DEC49D-BB37-4740-95E0-24217E37E220}" srcOrd="0" destOrd="0" presId="urn:microsoft.com/office/officeart/2005/8/layout/vList2"/>
    <dgm:cxn modelId="{0BAEB329-F938-470D-8937-0FF327A50320}" srcId="{DE874A32-56A7-4363-BE6A-89C1D5F65ADC}" destId="{BDA3CA73-70B8-4316-9D4D-A6D510A55E97}" srcOrd="0" destOrd="0" parTransId="{B9E49668-63DE-4A92-A108-1CDC98961AD4}" sibTransId="{FD8F2EF4-8043-455D-A441-DC4670262FF1}"/>
    <dgm:cxn modelId="{E50E84B6-64FA-43D3-8D44-DC9C3CF86EEB}" srcId="{4AE3EE1C-F3FB-4152-9FC4-B795AA5FE40D}" destId="{A5A156AD-8B7A-4D4B-8517-9646207DCDB5}" srcOrd="0" destOrd="0" parTransId="{FFEB37C9-95BC-472B-860B-A670D9A949BC}" sibTransId="{A99895FF-1120-47E1-8AF6-33871264EE1B}"/>
    <dgm:cxn modelId="{C4FCD347-563C-4956-9D9C-EB1BC73DEEF6}" type="presOf" srcId="{DE874A32-56A7-4363-BE6A-89C1D5F65ADC}" destId="{B8140CA1-BB20-4256-BF88-86E6090BBEBB}" srcOrd="0" destOrd="0" presId="urn:microsoft.com/office/officeart/2005/8/layout/vList2"/>
    <dgm:cxn modelId="{969AE530-4AFC-4DB8-8A26-415A355ADABA}" type="presOf" srcId="{D82D8F60-7606-485F-A147-CD1B0619FEF8}" destId="{7DCDD7F9-A92D-46E7-9550-0C12427A30AB}" srcOrd="0" destOrd="0" presId="urn:microsoft.com/office/officeart/2005/8/layout/vList2"/>
    <dgm:cxn modelId="{3ED3E9F2-C069-4AAB-80C3-A134A2880649}" type="presOf" srcId="{2D10FDF0-EBBE-4FFF-A34F-20A994111F24}" destId="{9C19F893-29DD-4705-91C0-48F5C28BF52B}" srcOrd="0" destOrd="0" presId="urn:microsoft.com/office/officeart/2005/8/layout/vList2"/>
    <dgm:cxn modelId="{1DF1DF2F-B421-4176-BBA9-D1595DD6BE5B}" type="presParOf" srcId="{B8140CA1-BB20-4256-BF88-86E6090BBEBB}" destId="{5C85C35F-C631-4241-A58D-09797F8BE3A4}" srcOrd="0" destOrd="0" presId="urn:microsoft.com/office/officeart/2005/8/layout/vList2"/>
    <dgm:cxn modelId="{E9353824-ECA5-404D-B129-EEBDEC2E78B5}" type="presParOf" srcId="{B8140CA1-BB20-4256-BF88-86E6090BBEBB}" destId="{9C19F893-29DD-4705-91C0-48F5C28BF52B}" srcOrd="1" destOrd="0" presId="urn:microsoft.com/office/officeart/2005/8/layout/vList2"/>
    <dgm:cxn modelId="{61B00442-BF45-407A-BA1D-8A2EB2A8E7F8}" type="presParOf" srcId="{B8140CA1-BB20-4256-BF88-86E6090BBEBB}" destId="{32442421-6709-4795-8BEF-26F6293F68F1}" srcOrd="2" destOrd="0" presId="urn:microsoft.com/office/officeart/2005/8/layout/vList2"/>
    <dgm:cxn modelId="{ACC65CA7-C58E-4ED5-873F-13BDFE7B4C1F}" type="presParOf" srcId="{B8140CA1-BB20-4256-BF88-86E6090BBEBB}" destId="{46DEC49D-BB37-4740-95E0-24217E37E220}" srcOrd="3" destOrd="0" presId="urn:microsoft.com/office/officeart/2005/8/layout/vList2"/>
    <dgm:cxn modelId="{B8AF1249-FEF4-4305-8DE5-D5A0CA1EEA48}" type="presParOf" srcId="{B8140CA1-BB20-4256-BF88-86E6090BBEBB}" destId="{7DCDD7F9-A92D-46E7-9550-0C12427A30AB}" srcOrd="4" destOrd="0" presId="urn:microsoft.com/office/officeart/2005/8/layout/vList2"/>
    <dgm:cxn modelId="{0B631C3F-3A32-4E39-9A64-62F07AE8080B}" type="presParOf" srcId="{B8140CA1-BB20-4256-BF88-86E6090BBEBB}" destId="{1DDF72B3-AF2E-4BBA-8E18-DE0E733AF86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B81693-3FBF-4783-85D2-6B865465649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40EA97-9FBD-42A7-A22F-2C133AE7CC03}">
      <dgm:prSet phldrT="[Text]"/>
      <dgm:spPr/>
      <dgm:t>
        <a:bodyPr/>
        <a:lstStyle/>
        <a:p>
          <a:r>
            <a:rPr lang="en-US" b="1" i="0" dirty="0" err="1" smtClean="0"/>
            <a:t>Penyandang</a:t>
          </a:r>
          <a:r>
            <a:rPr lang="en-US" b="1" i="0" dirty="0" smtClean="0"/>
            <a:t> </a:t>
          </a:r>
          <a:r>
            <a:rPr lang="en-US" b="1" i="0" dirty="0" err="1" smtClean="0"/>
            <a:t>disabilitas</a:t>
          </a:r>
          <a:r>
            <a:rPr lang="en-US" b="1" i="0" dirty="0" smtClean="0"/>
            <a:t> </a:t>
          </a:r>
          <a:r>
            <a:rPr lang="en-US" b="1" i="0" dirty="0" err="1" smtClean="0"/>
            <a:t>netra</a:t>
          </a:r>
          <a:endParaRPr lang="en-US" dirty="0"/>
        </a:p>
      </dgm:t>
    </dgm:pt>
    <dgm:pt modelId="{55A118F5-9F53-4FE3-A4F4-FA728EB01815}" type="parTrans" cxnId="{5A9B125F-5231-4D1D-A03A-C559049EA37A}">
      <dgm:prSet/>
      <dgm:spPr/>
      <dgm:t>
        <a:bodyPr/>
        <a:lstStyle/>
        <a:p>
          <a:endParaRPr lang="en-US"/>
        </a:p>
      </dgm:t>
    </dgm:pt>
    <dgm:pt modelId="{2551710F-BF78-4721-9E57-7536AD83DA40}" type="sibTrans" cxnId="{5A9B125F-5231-4D1D-A03A-C559049EA37A}">
      <dgm:prSet/>
      <dgm:spPr/>
      <dgm:t>
        <a:bodyPr/>
        <a:lstStyle/>
        <a:p>
          <a:endParaRPr lang="en-US"/>
        </a:p>
      </dgm:t>
    </dgm:pt>
    <dgm:pt modelId="{909C7F2C-2EDB-44B5-9BE8-4DD91CF5DC5E}">
      <dgm:prSet phldrT="[Text]"/>
      <dgm:spPr/>
      <dgm:t>
        <a:bodyPr/>
        <a:lstStyle/>
        <a:p>
          <a:r>
            <a:rPr lang="es-ES" b="1" i="0" dirty="0" err="1" smtClean="0"/>
            <a:t>Penyandang</a:t>
          </a:r>
          <a:r>
            <a:rPr lang="es-ES" b="1" i="0" dirty="0" smtClean="0"/>
            <a:t> </a:t>
          </a:r>
          <a:r>
            <a:rPr lang="es-ES" b="1" i="0" dirty="0" err="1" smtClean="0"/>
            <a:t>disabilitas</a:t>
          </a:r>
          <a:r>
            <a:rPr lang="es-ES" b="1" i="0" dirty="0" smtClean="0"/>
            <a:t> </a:t>
          </a:r>
          <a:r>
            <a:rPr lang="es-ES" b="1" i="0" dirty="0" err="1" smtClean="0"/>
            <a:t>rungu</a:t>
          </a:r>
          <a:r>
            <a:rPr lang="es-ES" b="1" i="0" dirty="0" smtClean="0"/>
            <a:t>, </a:t>
          </a:r>
          <a:r>
            <a:rPr lang="es-ES" b="1" i="0" dirty="0" err="1" smtClean="0"/>
            <a:t>wicara</a:t>
          </a:r>
          <a:r>
            <a:rPr lang="es-ES" b="1" i="0" dirty="0" smtClean="0"/>
            <a:t> dan </a:t>
          </a:r>
          <a:r>
            <a:rPr lang="es-ES" b="1" i="0" dirty="0" err="1" smtClean="0"/>
            <a:t>rungu</a:t>
          </a:r>
          <a:r>
            <a:rPr lang="es-ES" b="1" i="0" dirty="0" smtClean="0"/>
            <a:t> </a:t>
          </a:r>
          <a:r>
            <a:rPr lang="es-ES" b="1" i="0" dirty="0" err="1" smtClean="0"/>
            <a:t>wicara</a:t>
          </a:r>
          <a:endParaRPr lang="en-US" dirty="0"/>
        </a:p>
      </dgm:t>
    </dgm:pt>
    <dgm:pt modelId="{34A7B2C0-2A5B-424A-808A-5AEF4C647A77}" type="parTrans" cxnId="{40F82CD8-4BCA-43E9-B572-18B6F27E2886}">
      <dgm:prSet/>
      <dgm:spPr/>
      <dgm:t>
        <a:bodyPr/>
        <a:lstStyle/>
        <a:p>
          <a:endParaRPr lang="en-US"/>
        </a:p>
      </dgm:t>
    </dgm:pt>
    <dgm:pt modelId="{C4682DB3-20E9-43AB-8A0B-066094B7E25D}" type="sibTrans" cxnId="{40F82CD8-4BCA-43E9-B572-18B6F27E2886}">
      <dgm:prSet/>
      <dgm:spPr/>
      <dgm:t>
        <a:bodyPr/>
        <a:lstStyle/>
        <a:p>
          <a:endParaRPr lang="en-US"/>
        </a:p>
      </dgm:t>
    </dgm:pt>
    <dgm:pt modelId="{B3A5835D-BCAD-49A3-82A0-F2871CAB2C39}" type="pres">
      <dgm:prSet presAssocID="{13B81693-3FBF-4783-85D2-6B86546564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EB658-27A0-4E45-98E6-8D1D68C78DD0}" type="pres">
      <dgm:prSet presAssocID="{1240EA97-9FBD-42A7-A22F-2C133AE7CC03}" presName="compNode" presStyleCnt="0"/>
      <dgm:spPr/>
    </dgm:pt>
    <dgm:pt modelId="{3DDA2CB1-2CE2-4845-9ED8-BE756F574B6F}" type="pres">
      <dgm:prSet presAssocID="{1240EA97-9FBD-42A7-A22F-2C133AE7CC03}" presName="pict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</dgm:pt>
    <dgm:pt modelId="{F217CC34-0EF3-4B2F-8D06-C3213EDE9AA6}" type="pres">
      <dgm:prSet presAssocID="{1240EA97-9FBD-42A7-A22F-2C133AE7CC03}" presName="textRec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74F3F0-64AD-4702-A220-2221C5589314}" type="pres">
      <dgm:prSet presAssocID="{2551710F-BF78-4721-9E57-7536AD83DA4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050AEEA-6A96-4A31-8008-B31E34254093}" type="pres">
      <dgm:prSet presAssocID="{909C7F2C-2EDB-44B5-9BE8-4DD91CF5DC5E}" presName="compNode" presStyleCnt="0"/>
      <dgm:spPr/>
    </dgm:pt>
    <dgm:pt modelId="{B4F9A9CB-44D3-4A2A-A8E2-E03BF9906B70}" type="pres">
      <dgm:prSet presAssocID="{909C7F2C-2EDB-44B5-9BE8-4DD91CF5DC5E}" presName="pictRect" presStyleLbl="nod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0521226E-F2A6-45C1-ACE3-7E4C1AFFAB58}" type="pres">
      <dgm:prSet presAssocID="{909C7F2C-2EDB-44B5-9BE8-4DD91CF5DC5E}" presName="textRec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72A287-87D3-41AB-A07B-76B01A378322}" type="presOf" srcId="{1240EA97-9FBD-42A7-A22F-2C133AE7CC03}" destId="{F217CC34-0EF3-4B2F-8D06-C3213EDE9AA6}" srcOrd="0" destOrd="0" presId="urn:microsoft.com/office/officeart/2005/8/layout/pList1"/>
    <dgm:cxn modelId="{D8A08AEA-FFA5-43BC-A571-688702A9D27C}" type="presOf" srcId="{909C7F2C-2EDB-44B5-9BE8-4DD91CF5DC5E}" destId="{0521226E-F2A6-45C1-ACE3-7E4C1AFFAB58}" srcOrd="0" destOrd="0" presId="urn:microsoft.com/office/officeart/2005/8/layout/pList1"/>
    <dgm:cxn modelId="{D1D9AEF0-92D3-40F6-9697-24CCEE1E4F4C}" type="presOf" srcId="{13B81693-3FBF-4783-85D2-6B865465649F}" destId="{B3A5835D-BCAD-49A3-82A0-F2871CAB2C39}" srcOrd="0" destOrd="0" presId="urn:microsoft.com/office/officeart/2005/8/layout/pList1"/>
    <dgm:cxn modelId="{56B4C832-E8C8-485B-AD60-33989F1787D1}" type="presOf" srcId="{2551710F-BF78-4721-9E57-7536AD83DA40}" destId="{0574F3F0-64AD-4702-A220-2221C5589314}" srcOrd="0" destOrd="0" presId="urn:microsoft.com/office/officeart/2005/8/layout/pList1"/>
    <dgm:cxn modelId="{40F82CD8-4BCA-43E9-B572-18B6F27E2886}" srcId="{13B81693-3FBF-4783-85D2-6B865465649F}" destId="{909C7F2C-2EDB-44B5-9BE8-4DD91CF5DC5E}" srcOrd="1" destOrd="0" parTransId="{34A7B2C0-2A5B-424A-808A-5AEF4C647A77}" sibTransId="{C4682DB3-20E9-43AB-8A0B-066094B7E25D}"/>
    <dgm:cxn modelId="{5A9B125F-5231-4D1D-A03A-C559049EA37A}" srcId="{13B81693-3FBF-4783-85D2-6B865465649F}" destId="{1240EA97-9FBD-42A7-A22F-2C133AE7CC03}" srcOrd="0" destOrd="0" parTransId="{55A118F5-9F53-4FE3-A4F4-FA728EB01815}" sibTransId="{2551710F-BF78-4721-9E57-7536AD83DA40}"/>
    <dgm:cxn modelId="{55875C18-4D33-42D7-B55D-CD3035FB90E3}" type="presParOf" srcId="{B3A5835D-BCAD-49A3-82A0-F2871CAB2C39}" destId="{569EB658-27A0-4E45-98E6-8D1D68C78DD0}" srcOrd="0" destOrd="0" presId="urn:microsoft.com/office/officeart/2005/8/layout/pList1"/>
    <dgm:cxn modelId="{E8789AE5-AFE2-4E7C-9148-4B66DA606236}" type="presParOf" srcId="{569EB658-27A0-4E45-98E6-8D1D68C78DD0}" destId="{3DDA2CB1-2CE2-4845-9ED8-BE756F574B6F}" srcOrd="0" destOrd="0" presId="urn:microsoft.com/office/officeart/2005/8/layout/pList1"/>
    <dgm:cxn modelId="{E85FE27E-BA43-44D0-877F-01007E22DFF8}" type="presParOf" srcId="{569EB658-27A0-4E45-98E6-8D1D68C78DD0}" destId="{F217CC34-0EF3-4B2F-8D06-C3213EDE9AA6}" srcOrd="1" destOrd="0" presId="urn:microsoft.com/office/officeart/2005/8/layout/pList1"/>
    <dgm:cxn modelId="{6ADCFECA-5485-468D-8D3A-722CA08F7E79}" type="presParOf" srcId="{B3A5835D-BCAD-49A3-82A0-F2871CAB2C39}" destId="{0574F3F0-64AD-4702-A220-2221C5589314}" srcOrd="1" destOrd="0" presId="urn:microsoft.com/office/officeart/2005/8/layout/pList1"/>
    <dgm:cxn modelId="{6A4E90F9-55FD-4AB4-910F-7E660D59A2F0}" type="presParOf" srcId="{B3A5835D-BCAD-49A3-82A0-F2871CAB2C39}" destId="{0050AEEA-6A96-4A31-8008-B31E34254093}" srcOrd="2" destOrd="0" presId="urn:microsoft.com/office/officeart/2005/8/layout/pList1"/>
    <dgm:cxn modelId="{BEA823AF-2B98-4E39-9944-CDD724105D58}" type="presParOf" srcId="{0050AEEA-6A96-4A31-8008-B31E34254093}" destId="{B4F9A9CB-44D3-4A2A-A8E2-E03BF9906B70}" srcOrd="0" destOrd="0" presId="urn:microsoft.com/office/officeart/2005/8/layout/pList1"/>
    <dgm:cxn modelId="{188F04D4-68D0-43ED-9684-C9B53EF6144D}" type="presParOf" srcId="{0050AEEA-6A96-4A31-8008-B31E34254093}" destId="{0521226E-F2A6-45C1-ACE3-7E4C1AFFAB58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CB5DF6-3879-4506-B64E-E3C2C43607D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C8453-D5BA-4321-93B0-F78FE3FCEB90}">
      <dgm:prSet phldrT="[Text]"/>
      <dgm:spPr/>
      <dgm:t>
        <a:bodyPr/>
        <a:lstStyle/>
        <a:p>
          <a:r>
            <a:rPr lang="en-US" b="1" i="0" dirty="0" err="1" smtClean="0"/>
            <a:t>Ras</a:t>
          </a:r>
          <a:r>
            <a:rPr lang="en-US" b="1" i="0" dirty="0" smtClean="0"/>
            <a:t> Mongoloid </a:t>
          </a:r>
          <a:r>
            <a:rPr lang="en-US" b="0" i="0" dirty="0" err="1" smtClean="0"/>
            <a:t>Adalah</a:t>
          </a:r>
          <a:r>
            <a:rPr lang="en-US" b="0" i="0" dirty="0" smtClean="0"/>
            <a:t> </a:t>
          </a:r>
          <a:r>
            <a:rPr lang="en-US" b="0" i="0" dirty="0" err="1" smtClean="0"/>
            <a:t>jenis</a:t>
          </a:r>
          <a:r>
            <a:rPr lang="en-US" b="0" i="0" dirty="0" smtClean="0"/>
            <a:t> </a:t>
          </a:r>
          <a:r>
            <a:rPr lang="en-US" b="0" i="0" dirty="0" err="1" smtClean="0"/>
            <a:t>ras</a:t>
          </a:r>
          <a:r>
            <a:rPr lang="en-US" b="0" i="0" dirty="0" smtClean="0"/>
            <a:t> </a:t>
          </a:r>
          <a:r>
            <a:rPr lang="en-US" b="0" i="0" dirty="0" err="1" smtClean="0"/>
            <a:t>dengan</a:t>
          </a:r>
          <a:r>
            <a:rPr lang="en-US" b="0" i="0" dirty="0" smtClean="0"/>
            <a:t> </a:t>
          </a:r>
          <a:r>
            <a:rPr lang="en-US" b="0" i="0" dirty="0" err="1" smtClean="0"/>
            <a:t>berkulit</a:t>
          </a:r>
          <a:r>
            <a:rPr lang="en-US" b="0" i="0" dirty="0" smtClean="0"/>
            <a:t> </a:t>
          </a:r>
          <a:r>
            <a:rPr lang="en-US" b="0" i="0" dirty="0" err="1" smtClean="0"/>
            <a:t>kuning</a:t>
          </a:r>
          <a:endParaRPr lang="en-US" dirty="0"/>
        </a:p>
      </dgm:t>
    </dgm:pt>
    <dgm:pt modelId="{94BC5B91-69A0-4ADE-BB01-2C35398B242A}" type="parTrans" cxnId="{E591E79A-FD62-4D53-A620-A60BA0C4BD96}">
      <dgm:prSet/>
      <dgm:spPr/>
      <dgm:t>
        <a:bodyPr/>
        <a:lstStyle/>
        <a:p>
          <a:endParaRPr lang="en-US"/>
        </a:p>
      </dgm:t>
    </dgm:pt>
    <dgm:pt modelId="{EE7ECB04-7458-42DC-ABA6-C9827902B189}" type="sibTrans" cxnId="{E591E79A-FD62-4D53-A620-A60BA0C4BD96}">
      <dgm:prSet/>
      <dgm:spPr/>
      <dgm:t>
        <a:bodyPr/>
        <a:lstStyle/>
        <a:p>
          <a:endParaRPr lang="en-US"/>
        </a:p>
      </dgm:t>
    </dgm:pt>
    <dgm:pt modelId="{63B4C7B6-2C1D-41D5-8373-7320D503B3E2}">
      <dgm:prSet phldrT="[Text]"/>
      <dgm:spPr/>
      <dgm:t>
        <a:bodyPr/>
        <a:lstStyle/>
        <a:p>
          <a:r>
            <a:rPr lang="en-US" b="1" i="0" dirty="0" err="1" smtClean="0"/>
            <a:t>Ras</a:t>
          </a:r>
          <a:r>
            <a:rPr lang="en-US" b="1" i="0" dirty="0" smtClean="0"/>
            <a:t> Negro </a:t>
          </a:r>
          <a:r>
            <a:rPr lang="en-US" b="0" i="0" dirty="0" err="1" smtClean="0"/>
            <a:t>Adalah</a:t>
          </a:r>
          <a:r>
            <a:rPr lang="en-US" b="0" i="0" dirty="0" smtClean="0"/>
            <a:t> </a:t>
          </a:r>
          <a:r>
            <a:rPr lang="en-US" b="0" i="0" dirty="0" err="1" smtClean="0"/>
            <a:t>jenis</a:t>
          </a:r>
          <a:r>
            <a:rPr lang="en-US" b="0" i="0" dirty="0" smtClean="0"/>
            <a:t> </a:t>
          </a:r>
          <a:r>
            <a:rPr lang="en-US" b="0" i="0" dirty="0" err="1" smtClean="0"/>
            <a:t>ras</a:t>
          </a:r>
          <a:r>
            <a:rPr lang="en-US" b="0" i="0" dirty="0" smtClean="0"/>
            <a:t> </a:t>
          </a:r>
          <a:r>
            <a:rPr lang="en-US" b="0" i="0" dirty="0" err="1" smtClean="0"/>
            <a:t>dengan</a:t>
          </a:r>
          <a:r>
            <a:rPr lang="en-US" b="0" i="0" dirty="0" smtClean="0"/>
            <a:t> </a:t>
          </a:r>
          <a:r>
            <a:rPr lang="en-US" b="0" i="0" dirty="0" err="1" smtClean="0"/>
            <a:t>berkulit</a:t>
          </a:r>
          <a:r>
            <a:rPr lang="en-US" b="0" i="0" dirty="0" smtClean="0"/>
            <a:t> </a:t>
          </a:r>
          <a:r>
            <a:rPr lang="en-US" b="0" i="0" dirty="0" err="1" smtClean="0"/>
            <a:t>hitam</a:t>
          </a:r>
          <a:r>
            <a:rPr lang="en-US" b="0" i="0" dirty="0" smtClean="0"/>
            <a:t>.</a:t>
          </a:r>
          <a:endParaRPr lang="en-US" dirty="0"/>
        </a:p>
      </dgm:t>
    </dgm:pt>
    <dgm:pt modelId="{7D29E7FF-637A-43F9-B7C3-C158C3F616DF}" type="parTrans" cxnId="{DD66056F-93DE-499B-9E53-F58380DD5E88}">
      <dgm:prSet/>
      <dgm:spPr/>
      <dgm:t>
        <a:bodyPr/>
        <a:lstStyle/>
        <a:p>
          <a:endParaRPr lang="en-US"/>
        </a:p>
      </dgm:t>
    </dgm:pt>
    <dgm:pt modelId="{396F0B05-77D6-4139-8947-CB41D452626E}" type="sibTrans" cxnId="{DD66056F-93DE-499B-9E53-F58380DD5E88}">
      <dgm:prSet/>
      <dgm:spPr/>
      <dgm:t>
        <a:bodyPr/>
        <a:lstStyle/>
        <a:p>
          <a:endParaRPr lang="en-US"/>
        </a:p>
      </dgm:t>
    </dgm:pt>
    <dgm:pt modelId="{15549A7E-ABF8-4945-A404-5A25663D00CF}">
      <dgm:prSet phldrT="[Text]"/>
      <dgm:spPr/>
      <dgm:t>
        <a:bodyPr/>
        <a:lstStyle/>
        <a:p>
          <a:r>
            <a:rPr lang="en-US" b="1" i="0" dirty="0" err="1" smtClean="0"/>
            <a:t>Ras</a:t>
          </a:r>
          <a:r>
            <a:rPr lang="en-US" b="1" i="0" dirty="0" smtClean="0"/>
            <a:t> </a:t>
          </a:r>
          <a:r>
            <a:rPr lang="en-US" b="1" i="0" dirty="0" err="1" smtClean="0"/>
            <a:t>Kaukasoi</a:t>
          </a:r>
          <a:r>
            <a:rPr lang="en-US" b="1" i="0" dirty="0" smtClean="0"/>
            <a:t> </a:t>
          </a:r>
          <a:r>
            <a:rPr lang="sv-SE" b="0" i="0" dirty="0" smtClean="0"/>
            <a:t>Adalah ras dengan berkulit putih</a:t>
          </a:r>
          <a:endParaRPr lang="en-US" dirty="0"/>
        </a:p>
      </dgm:t>
    </dgm:pt>
    <dgm:pt modelId="{BA40B679-B17B-47ED-9A5A-FE37B352029E}" type="parTrans" cxnId="{5CD43635-77C2-40E1-83B3-6DC644E45733}">
      <dgm:prSet/>
      <dgm:spPr/>
      <dgm:t>
        <a:bodyPr/>
        <a:lstStyle/>
        <a:p>
          <a:endParaRPr lang="en-US"/>
        </a:p>
      </dgm:t>
    </dgm:pt>
    <dgm:pt modelId="{28E2A99A-2122-43BE-8901-8320C32188AA}" type="sibTrans" cxnId="{5CD43635-77C2-40E1-83B3-6DC644E45733}">
      <dgm:prSet/>
      <dgm:spPr/>
      <dgm:t>
        <a:bodyPr/>
        <a:lstStyle/>
        <a:p>
          <a:endParaRPr lang="en-US"/>
        </a:p>
      </dgm:t>
    </dgm:pt>
    <dgm:pt modelId="{42B096D1-2309-47B2-9263-331B58A8E486}" type="pres">
      <dgm:prSet presAssocID="{6ACB5DF6-3879-4506-B64E-E3C2C43607D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0D94097-DD1B-4097-B033-DDAA703F5A2B}" type="pres">
      <dgm:prSet presAssocID="{A90C8453-D5BA-4321-93B0-F78FE3FCEB90}" presName="thickLine" presStyleLbl="alignNode1" presStyleIdx="0" presStyleCnt="3"/>
      <dgm:spPr/>
    </dgm:pt>
    <dgm:pt modelId="{07A3B610-579A-463E-8394-E1B3A947D644}" type="pres">
      <dgm:prSet presAssocID="{A90C8453-D5BA-4321-93B0-F78FE3FCEB90}" presName="horz1" presStyleCnt="0"/>
      <dgm:spPr/>
    </dgm:pt>
    <dgm:pt modelId="{97976FF5-0B84-4A8E-938F-4249679EA9BC}" type="pres">
      <dgm:prSet presAssocID="{A90C8453-D5BA-4321-93B0-F78FE3FCEB90}" presName="tx1" presStyleLbl="revTx" presStyleIdx="0" presStyleCnt="3"/>
      <dgm:spPr/>
      <dgm:t>
        <a:bodyPr/>
        <a:lstStyle/>
        <a:p>
          <a:endParaRPr lang="en-US"/>
        </a:p>
      </dgm:t>
    </dgm:pt>
    <dgm:pt modelId="{5395B025-B771-4A33-9FB3-B241E6703F58}" type="pres">
      <dgm:prSet presAssocID="{A90C8453-D5BA-4321-93B0-F78FE3FCEB90}" presName="vert1" presStyleCnt="0"/>
      <dgm:spPr/>
    </dgm:pt>
    <dgm:pt modelId="{C4172343-870F-47DB-B5EF-5FC77E97C9BC}" type="pres">
      <dgm:prSet presAssocID="{63B4C7B6-2C1D-41D5-8373-7320D503B3E2}" presName="thickLine" presStyleLbl="alignNode1" presStyleIdx="1" presStyleCnt="3"/>
      <dgm:spPr/>
    </dgm:pt>
    <dgm:pt modelId="{5BDC090D-785D-466A-97DF-09EF35BF1D2C}" type="pres">
      <dgm:prSet presAssocID="{63B4C7B6-2C1D-41D5-8373-7320D503B3E2}" presName="horz1" presStyleCnt="0"/>
      <dgm:spPr/>
    </dgm:pt>
    <dgm:pt modelId="{34D9DE94-BBB9-4BFE-BEB3-E0131ADF9CB3}" type="pres">
      <dgm:prSet presAssocID="{63B4C7B6-2C1D-41D5-8373-7320D503B3E2}" presName="tx1" presStyleLbl="revTx" presStyleIdx="1" presStyleCnt="3"/>
      <dgm:spPr/>
      <dgm:t>
        <a:bodyPr/>
        <a:lstStyle/>
        <a:p>
          <a:endParaRPr lang="en-US"/>
        </a:p>
      </dgm:t>
    </dgm:pt>
    <dgm:pt modelId="{DD08CE12-8567-4677-92D8-831D06B171FE}" type="pres">
      <dgm:prSet presAssocID="{63B4C7B6-2C1D-41D5-8373-7320D503B3E2}" presName="vert1" presStyleCnt="0"/>
      <dgm:spPr/>
    </dgm:pt>
    <dgm:pt modelId="{A57E7E02-E4BD-499F-8171-2024835EA03F}" type="pres">
      <dgm:prSet presAssocID="{15549A7E-ABF8-4945-A404-5A25663D00CF}" presName="thickLine" presStyleLbl="alignNode1" presStyleIdx="2" presStyleCnt="3"/>
      <dgm:spPr/>
    </dgm:pt>
    <dgm:pt modelId="{F2AAD4FF-FA18-43C2-9EE7-2845586C12E7}" type="pres">
      <dgm:prSet presAssocID="{15549A7E-ABF8-4945-A404-5A25663D00CF}" presName="horz1" presStyleCnt="0"/>
      <dgm:spPr/>
    </dgm:pt>
    <dgm:pt modelId="{57BEA045-DDF3-47A6-9A7A-1F5D9911C0C1}" type="pres">
      <dgm:prSet presAssocID="{15549A7E-ABF8-4945-A404-5A25663D00CF}" presName="tx1" presStyleLbl="revTx" presStyleIdx="2" presStyleCnt="3"/>
      <dgm:spPr/>
      <dgm:t>
        <a:bodyPr/>
        <a:lstStyle/>
        <a:p>
          <a:endParaRPr lang="en-US"/>
        </a:p>
      </dgm:t>
    </dgm:pt>
    <dgm:pt modelId="{58E36ABF-FC50-4068-A13D-C512B9820647}" type="pres">
      <dgm:prSet presAssocID="{15549A7E-ABF8-4945-A404-5A25663D00CF}" presName="vert1" presStyleCnt="0"/>
      <dgm:spPr/>
    </dgm:pt>
  </dgm:ptLst>
  <dgm:cxnLst>
    <dgm:cxn modelId="{B39C18FF-BA9D-41FA-89D4-B5F9B337A3E5}" type="presOf" srcId="{A90C8453-D5BA-4321-93B0-F78FE3FCEB90}" destId="{97976FF5-0B84-4A8E-938F-4249679EA9BC}" srcOrd="0" destOrd="0" presId="urn:microsoft.com/office/officeart/2008/layout/LinedList"/>
    <dgm:cxn modelId="{71D066EF-ECE3-4BD4-80A0-8C8908880E65}" type="presOf" srcId="{6ACB5DF6-3879-4506-B64E-E3C2C43607D0}" destId="{42B096D1-2309-47B2-9263-331B58A8E486}" srcOrd="0" destOrd="0" presId="urn:microsoft.com/office/officeart/2008/layout/LinedList"/>
    <dgm:cxn modelId="{5CD43635-77C2-40E1-83B3-6DC644E45733}" srcId="{6ACB5DF6-3879-4506-B64E-E3C2C43607D0}" destId="{15549A7E-ABF8-4945-A404-5A25663D00CF}" srcOrd="2" destOrd="0" parTransId="{BA40B679-B17B-47ED-9A5A-FE37B352029E}" sibTransId="{28E2A99A-2122-43BE-8901-8320C32188AA}"/>
    <dgm:cxn modelId="{F3DB7DE0-8315-4ADB-8516-9A7762FA2D90}" type="presOf" srcId="{15549A7E-ABF8-4945-A404-5A25663D00CF}" destId="{57BEA045-DDF3-47A6-9A7A-1F5D9911C0C1}" srcOrd="0" destOrd="0" presId="urn:microsoft.com/office/officeart/2008/layout/LinedList"/>
    <dgm:cxn modelId="{9EC3FD47-1149-430E-AB00-C7BFEDBC9E73}" type="presOf" srcId="{63B4C7B6-2C1D-41D5-8373-7320D503B3E2}" destId="{34D9DE94-BBB9-4BFE-BEB3-E0131ADF9CB3}" srcOrd="0" destOrd="0" presId="urn:microsoft.com/office/officeart/2008/layout/LinedList"/>
    <dgm:cxn modelId="{DD66056F-93DE-499B-9E53-F58380DD5E88}" srcId="{6ACB5DF6-3879-4506-B64E-E3C2C43607D0}" destId="{63B4C7B6-2C1D-41D5-8373-7320D503B3E2}" srcOrd="1" destOrd="0" parTransId="{7D29E7FF-637A-43F9-B7C3-C158C3F616DF}" sibTransId="{396F0B05-77D6-4139-8947-CB41D452626E}"/>
    <dgm:cxn modelId="{E591E79A-FD62-4D53-A620-A60BA0C4BD96}" srcId="{6ACB5DF6-3879-4506-B64E-E3C2C43607D0}" destId="{A90C8453-D5BA-4321-93B0-F78FE3FCEB90}" srcOrd="0" destOrd="0" parTransId="{94BC5B91-69A0-4ADE-BB01-2C35398B242A}" sibTransId="{EE7ECB04-7458-42DC-ABA6-C9827902B189}"/>
    <dgm:cxn modelId="{F76C5F00-F841-4FF4-B427-AA534A7FA903}" type="presParOf" srcId="{42B096D1-2309-47B2-9263-331B58A8E486}" destId="{10D94097-DD1B-4097-B033-DDAA703F5A2B}" srcOrd="0" destOrd="0" presId="urn:microsoft.com/office/officeart/2008/layout/LinedList"/>
    <dgm:cxn modelId="{2F9FE627-62F2-4A1F-974A-DDD714A70AD4}" type="presParOf" srcId="{42B096D1-2309-47B2-9263-331B58A8E486}" destId="{07A3B610-579A-463E-8394-E1B3A947D644}" srcOrd="1" destOrd="0" presId="urn:microsoft.com/office/officeart/2008/layout/LinedList"/>
    <dgm:cxn modelId="{92E79579-8D0C-46AB-A6C8-BDA03978FA0A}" type="presParOf" srcId="{07A3B610-579A-463E-8394-E1B3A947D644}" destId="{97976FF5-0B84-4A8E-938F-4249679EA9BC}" srcOrd="0" destOrd="0" presId="urn:microsoft.com/office/officeart/2008/layout/LinedList"/>
    <dgm:cxn modelId="{268D7314-890D-49FA-A42D-B5ABA7858977}" type="presParOf" srcId="{07A3B610-579A-463E-8394-E1B3A947D644}" destId="{5395B025-B771-4A33-9FB3-B241E6703F58}" srcOrd="1" destOrd="0" presId="urn:microsoft.com/office/officeart/2008/layout/LinedList"/>
    <dgm:cxn modelId="{430097D5-6CAC-40FE-BF8F-5817C03C5DA3}" type="presParOf" srcId="{42B096D1-2309-47B2-9263-331B58A8E486}" destId="{C4172343-870F-47DB-B5EF-5FC77E97C9BC}" srcOrd="2" destOrd="0" presId="urn:microsoft.com/office/officeart/2008/layout/LinedList"/>
    <dgm:cxn modelId="{99D07055-7644-43BA-975B-33416ADB992B}" type="presParOf" srcId="{42B096D1-2309-47B2-9263-331B58A8E486}" destId="{5BDC090D-785D-466A-97DF-09EF35BF1D2C}" srcOrd="3" destOrd="0" presId="urn:microsoft.com/office/officeart/2008/layout/LinedList"/>
    <dgm:cxn modelId="{3B176D6B-B1EA-40F5-98C7-CCC7DB398167}" type="presParOf" srcId="{5BDC090D-785D-466A-97DF-09EF35BF1D2C}" destId="{34D9DE94-BBB9-4BFE-BEB3-E0131ADF9CB3}" srcOrd="0" destOrd="0" presId="urn:microsoft.com/office/officeart/2008/layout/LinedList"/>
    <dgm:cxn modelId="{3205673B-A75F-4F35-A6F5-E5B1155BFDEF}" type="presParOf" srcId="{5BDC090D-785D-466A-97DF-09EF35BF1D2C}" destId="{DD08CE12-8567-4677-92D8-831D06B171FE}" srcOrd="1" destOrd="0" presId="urn:microsoft.com/office/officeart/2008/layout/LinedList"/>
    <dgm:cxn modelId="{033694BA-06FA-4C5B-9CBE-3BBA6FC03695}" type="presParOf" srcId="{42B096D1-2309-47B2-9263-331B58A8E486}" destId="{A57E7E02-E4BD-499F-8171-2024835EA03F}" srcOrd="4" destOrd="0" presId="urn:microsoft.com/office/officeart/2008/layout/LinedList"/>
    <dgm:cxn modelId="{EB9218A7-27B6-40E7-BCE5-397769AA7DA2}" type="presParOf" srcId="{42B096D1-2309-47B2-9263-331B58A8E486}" destId="{F2AAD4FF-FA18-43C2-9EE7-2845586C12E7}" srcOrd="5" destOrd="0" presId="urn:microsoft.com/office/officeart/2008/layout/LinedList"/>
    <dgm:cxn modelId="{9A3EFED4-77A1-44D8-A58C-858806934779}" type="presParOf" srcId="{F2AAD4FF-FA18-43C2-9EE7-2845586C12E7}" destId="{57BEA045-DDF3-47A6-9A7A-1F5D9911C0C1}" srcOrd="0" destOrd="0" presId="urn:microsoft.com/office/officeart/2008/layout/LinedList"/>
    <dgm:cxn modelId="{3316A0A2-4F5C-4EB7-8864-418FFBD38DE3}" type="presParOf" srcId="{F2AAD4FF-FA18-43C2-9EE7-2845586C12E7}" destId="{58E36ABF-FC50-4068-A13D-C512B98206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5AEC28-C19B-49EF-A52A-FD08044587C3}">
      <dsp:nvSpPr>
        <dsp:cNvPr id="0" name=""/>
        <dsp:cNvSpPr/>
      </dsp:nvSpPr>
      <dsp:spPr>
        <a:xfrm>
          <a:off x="2429" y="192852"/>
          <a:ext cx="3589900" cy="2473441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3B3F2-3476-4F4F-B58B-8033E10F5016}">
      <dsp:nvSpPr>
        <dsp:cNvPr id="0" name=""/>
        <dsp:cNvSpPr/>
      </dsp:nvSpPr>
      <dsp:spPr>
        <a:xfrm>
          <a:off x="2429" y="2666294"/>
          <a:ext cx="3589900" cy="1331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Kemisikinan</a:t>
          </a:r>
          <a:r>
            <a:rPr lang="en-US" sz="4400" kern="1200" dirty="0" smtClean="0"/>
            <a:t> </a:t>
          </a:r>
          <a:endParaRPr lang="en-US" sz="4400" kern="1200" dirty="0"/>
        </a:p>
      </dsp:txBody>
      <dsp:txXfrm>
        <a:off x="2429" y="2666294"/>
        <a:ext cx="3589900" cy="1331853"/>
      </dsp:txXfrm>
    </dsp:sp>
    <dsp:sp modelId="{BE297F54-7125-440F-9AA2-6841F50DD0D0}">
      <dsp:nvSpPr>
        <dsp:cNvPr id="0" name=""/>
        <dsp:cNvSpPr/>
      </dsp:nvSpPr>
      <dsp:spPr>
        <a:xfrm>
          <a:off x="3951470" y="192852"/>
          <a:ext cx="3589900" cy="2473441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31A831-B8BE-4C8F-8DE1-C375C35CFEF2}">
      <dsp:nvSpPr>
        <dsp:cNvPr id="0" name=""/>
        <dsp:cNvSpPr/>
      </dsp:nvSpPr>
      <dsp:spPr>
        <a:xfrm>
          <a:off x="3951470" y="2666294"/>
          <a:ext cx="3589900" cy="1331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/>
            <a:t>Anak</a:t>
          </a:r>
          <a:r>
            <a:rPr lang="en-US" sz="4400" kern="1200" dirty="0" smtClean="0"/>
            <a:t> </a:t>
          </a:r>
          <a:r>
            <a:rPr lang="en-US" sz="4400" kern="1200" dirty="0" err="1" smtClean="0"/>
            <a:t>Banyak</a:t>
          </a:r>
          <a:r>
            <a:rPr lang="en-US" sz="4400" kern="1200" dirty="0" smtClean="0"/>
            <a:t> </a:t>
          </a:r>
          <a:endParaRPr lang="en-US" sz="4400" kern="1200" dirty="0"/>
        </a:p>
      </dsp:txBody>
      <dsp:txXfrm>
        <a:off x="3951470" y="2666294"/>
        <a:ext cx="3589900" cy="1331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6950DC-C52F-45BB-8A2A-988FE7E1FD26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i="0" kern="1200" dirty="0" err="1" smtClean="0">
              <a:hlinkClick xmlns:r="http://schemas.openxmlformats.org/officeDocument/2006/relationships" r:id="rId1"/>
            </a:rPr>
            <a:t>Penyandang</a:t>
          </a:r>
          <a:r>
            <a:rPr lang="en-US" sz="4200" b="1" i="0" kern="1200" dirty="0" smtClean="0">
              <a:hlinkClick xmlns:r="http://schemas.openxmlformats.org/officeDocument/2006/relationships" r:id="rId1"/>
            </a:rPr>
            <a:t> </a:t>
          </a:r>
          <a:r>
            <a:rPr lang="en-US" sz="4200" b="1" i="0" kern="1200" dirty="0" err="1" smtClean="0">
              <a:hlinkClick xmlns:r="http://schemas.openxmlformats.org/officeDocument/2006/relationships" r:id="rId1"/>
            </a:rPr>
            <a:t>Disabilitas</a:t>
          </a:r>
          <a:r>
            <a:rPr lang="en-US" sz="4200" b="1" i="0" kern="1200" dirty="0" smtClean="0">
              <a:hlinkClick xmlns:r="http://schemas.openxmlformats.org/officeDocument/2006/relationships" r:id="rId1"/>
            </a:rPr>
            <a:t> </a:t>
          </a:r>
          <a:r>
            <a:rPr lang="en-US" sz="4200" b="1" i="0" kern="1200" dirty="0" err="1" smtClean="0">
              <a:solidFill>
                <a:srgbClr val="FF0000"/>
              </a:solidFill>
              <a:hlinkClick xmlns:r="http://schemas.openxmlformats.org/officeDocument/2006/relationships" r:id="rId1"/>
            </a:rPr>
            <a:t>fisik</a:t>
          </a:r>
          <a:endParaRPr lang="en-US" sz="4200" kern="1200" dirty="0">
            <a:solidFill>
              <a:srgbClr val="FF0000"/>
            </a:solidFill>
          </a:endParaRPr>
        </a:p>
      </dsp:txBody>
      <dsp:txXfrm>
        <a:off x="460905" y="1047"/>
        <a:ext cx="3479899" cy="2087939"/>
      </dsp:txXfrm>
    </dsp:sp>
    <dsp:sp modelId="{6E900A9F-B6C5-4F48-9AA7-3CF94E175DAC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i="0" kern="1200" smtClean="0">
              <a:hlinkClick xmlns:r="http://schemas.openxmlformats.org/officeDocument/2006/relationships" r:id="rId2"/>
            </a:rPr>
            <a:t>Penyandang Disabilitas intelektual</a:t>
          </a:r>
          <a:endParaRPr lang="en-US" sz="4200" b="0" i="0" kern="1200"/>
        </a:p>
      </dsp:txBody>
      <dsp:txXfrm>
        <a:off x="4288794" y="1047"/>
        <a:ext cx="3479899" cy="2087939"/>
      </dsp:txXfrm>
    </dsp:sp>
    <dsp:sp modelId="{0CBCFB06-704F-4B35-81F5-2ED54F56A1CA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i="0" kern="1200" smtClean="0">
              <a:hlinkClick xmlns:r="http://schemas.openxmlformats.org/officeDocument/2006/relationships" r:id="rId3"/>
            </a:rPr>
            <a:t>Penyandang Disabilitas mental</a:t>
          </a:r>
          <a:endParaRPr lang="en-US" sz="4200" b="0" i="0" kern="1200" dirty="0"/>
        </a:p>
      </dsp:txBody>
      <dsp:txXfrm>
        <a:off x="460905" y="2436976"/>
        <a:ext cx="3479899" cy="2087939"/>
      </dsp:txXfrm>
    </dsp:sp>
    <dsp:sp modelId="{D8DEFA6F-42FB-4B8A-89B6-1A4ED1CE06DC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i="0" kern="1200" dirty="0" err="1" smtClean="0">
              <a:hlinkClick xmlns:r="http://schemas.openxmlformats.org/officeDocument/2006/relationships" r:id="rId4"/>
            </a:rPr>
            <a:t>Penyandang</a:t>
          </a:r>
          <a:r>
            <a:rPr lang="en-US" sz="4200" b="1" i="0" kern="1200" dirty="0" smtClean="0">
              <a:hlinkClick xmlns:r="http://schemas.openxmlformats.org/officeDocument/2006/relationships" r:id="rId4"/>
            </a:rPr>
            <a:t> </a:t>
          </a:r>
          <a:r>
            <a:rPr lang="en-US" sz="4200" b="1" i="0" kern="1200" dirty="0" err="1" smtClean="0">
              <a:hlinkClick xmlns:r="http://schemas.openxmlformats.org/officeDocument/2006/relationships" r:id="rId4"/>
            </a:rPr>
            <a:t>Disabilitas</a:t>
          </a:r>
          <a:r>
            <a:rPr lang="en-US" sz="4200" b="1" i="0" kern="1200" dirty="0" smtClean="0">
              <a:hlinkClick xmlns:r="http://schemas.openxmlformats.org/officeDocument/2006/relationships" r:id="rId4"/>
            </a:rPr>
            <a:t> </a:t>
          </a:r>
          <a:r>
            <a:rPr lang="en-US" sz="4200" b="1" i="0" kern="1200" dirty="0" err="1" smtClean="0">
              <a:hlinkClick xmlns:r="http://schemas.openxmlformats.org/officeDocument/2006/relationships" r:id="rId4"/>
            </a:rPr>
            <a:t>sensorik</a:t>
          </a:r>
          <a:endParaRPr lang="en-US" sz="4200" b="0" i="0" kern="1200" dirty="0"/>
        </a:p>
      </dsp:txBody>
      <dsp:txXfrm>
        <a:off x="4288794" y="2436976"/>
        <a:ext cx="3479899" cy="20879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18C0A-1AE5-4372-9344-A1219A6FC6DD}">
      <dsp:nvSpPr>
        <dsp:cNvPr id="0" name=""/>
        <dsp:cNvSpPr/>
      </dsp:nvSpPr>
      <dsp:spPr>
        <a:xfrm>
          <a:off x="4017" y="140732"/>
          <a:ext cx="1911935" cy="1317323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CF54E2-5377-41CE-9C33-23FEDEFEF281}">
      <dsp:nvSpPr>
        <dsp:cNvPr id="0" name=""/>
        <dsp:cNvSpPr/>
      </dsp:nvSpPr>
      <dsp:spPr>
        <a:xfrm>
          <a:off x="4017" y="1458056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dirty="0" err="1" smtClean="0">
              <a:hlinkClick xmlns:r="http://schemas.openxmlformats.org/officeDocument/2006/relationships" r:id="rId2"/>
            </a:rPr>
            <a:t>Amputasi</a:t>
          </a:r>
          <a:r>
            <a:rPr lang="en-US" sz="1400" b="0" i="0" kern="1200" dirty="0" smtClean="0"/>
            <a:t> ( </a:t>
          </a:r>
          <a:r>
            <a:rPr lang="en-US" sz="1400" b="0" i="0" kern="1200" dirty="0" err="1" smtClean="0"/>
            <a:t>putus</a:t>
          </a:r>
          <a:r>
            <a:rPr lang="en-US" sz="1400" b="0" i="0" kern="1200" dirty="0" smtClean="0"/>
            <a:t> </a:t>
          </a:r>
          <a:r>
            <a:rPr lang="en-US" sz="1400" b="0" i="0" kern="1200" dirty="0" err="1" smtClean="0"/>
            <a:t>tangan</a:t>
          </a:r>
          <a:r>
            <a:rPr lang="en-US" sz="1400" b="0" i="0" kern="1200" dirty="0" smtClean="0"/>
            <a:t> </a:t>
          </a:r>
          <a:r>
            <a:rPr lang="en-US" sz="1400" b="0" i="0" kern="1200" dirty="0" err="1" smtClean="0"/>
            <a:t>dan</a:t>
          </a:r>
          <a:r>
            <a:rPr lang="en-US" sz="1400" b="0" i="0" kern="1200" dirty="0" smtClean="0"/>
            <a:t> kaki)</a:t>
          </a:r>
          <a:endParaRPr lang="en-US" sz="1400" kern="1200" dirty="0"/>
        </a:p>
      </dsp:txBody>
      <dsp:txXfrm>
        <a:off x="4017" y="1458056"/>
        <a:ext cx="1911935" cy="709328"/>
      </dsp:txXfrm>
    </dsp:sp>
    <dsp:sp modelId="{3A801C63-6D3F-4B47-984E-7E175763CBC8}">
      <dsp:nvSpPr>
        <dsp:cNvPr id="0" name=""/>
        <dsp:cNvSpPr/>
      </dsp:nvSpPr>
      <dsp:spPr>
        <a:xfrm>
          <a:off x="2107227" y="140732"/>
          <a:ext cx="1911935" cy="1317323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F8F5A-029A-4AFB-9C14-C225886A2269}">
      <dsp:nvSpPr>
        <dsp:cNvPr id="0" name=""/>
        <dsp:cNvSpPr/>
      </dsp:nvSpPr>
      <dsp:spPr>
        <a:xfrm>
          <a:off x="2107227" y="1458056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err="1" smtClean="0">
              <a:hlinkClick xmlns:r="http://schemas.openxmlformats.org/officeDocument/2006/relationships" r:id="rId4"/>
            </a:rPr>
            <a:t>Lumpuh</a:t>
          </a:r>
          <a:r>
            <a:rPr lang="en-US" sz="1400" b="1" i="0" kern="1200" dirty="0" smtClean="0">
              <a:hlinkClick xmlns:r="http://schemas.openxmlformats.org/officeDocument/2006/relationships" r:id="rId4"/>
            </a:rPr>
            <a:t> </a:t>
          </a:r>
          <a:r>
            <a:rPr lang="en-US" sz="1400" b="1" i="0" kern="1200" dirty="0" err="1" smtClean="0">
              <a:hlinkClick xmlns:r="http://schemas.openxmlformats.org/officeDocument/2006/relationships" r:id="rId4"/>
            </a:rPr>
            <a:t>layuh</a:t>
          </a:r>
          <a:r>
            <a:rPr lang="en-US" sz="1400" b="1" i="0" kern="1200" dirty="0" smtClean="0">
              <a:hlinkClick xmlns:r="http://schemas.openxmlformats.org/officeDocument/2006/relationships" r:id="rId4"/>
            </a:rPr>
            <a:t> </a:t>
          </a:r>
          <a:r>
            <a:rPr lang="en-US" sz="1400" b="1" i="0" kern="1200" dirty="0" err="1" smtClean="0">
              <a:hlinkClick xmlns:r="http://schemas.openxmlformats.org/officeDocument/2006/relationships" r:id="rId4"/>
            </a:rPr>
            <a:t>atau</a:t>
          </a:r>
          <a:r>
            <a:rPr lang="en-US" sz="1400" b="1" i="0" kern="1200" dirty="0" smtClean="0">
              <a:hlinkClick xmlns:r="http://schemas.openxmlformats.org/officeDocument/2006/relationships" r:id="rId4"/>
            </a:rPr>
            <a:t> </a:t>
          </a:r>
          <a:r>
            <a:rPr lang="en-US" sz="1400" b="1" i="0" kern="1200" dirty="0" err="1" smtClean="0">
              <a:hlinkClick xmlns:r="http://schemas.openxmlformats.org/officeDocument/2006/relationships" r:id="rId4"/>
            </a:rPr>
            <a:t>kaku</a:t>
          </a:r>
          <a:r>
            <a:rPr lang="en-US" sz="1400" b="1" i="0" kern="1200" dirty="0" smtClean="0"/>
            <a:t> (</a:t>
          </a:r>
          <a:r>
            <a:rPr lang="en-US" sz="1400" b="1" i="0" kern="1200" dirty="0" err="1" smtClean="0"/>
            <a:t>kelayuan</a:t>
          </a:r>
          <a:r>
            <a:rPr lang="en-US" sz="1400" b="1" i="0" kern="1200" dirty="0" smtClean="0"/>
            <a:t> org </a:t>
          </a:r>
          <a:r>
            <a:rPr lang="en-US" sz="1400" b="1" i="0" kern="1200" dirty="0" err="1" smtClean="0"/>
            <a:t>fisikk</a:t>
          </a:r>
          <a:r>
            <a:rPr lang="en-US" sz="1400" b="1" i="0" kern="1200" dirty="0" smtClean="0"/>
            <a:t>)</a:t>
          </a:r>
          <a:endParaRPr lang="en-US" sz="1400" b="1" i="0" kern="1200" dirty="0"/>
        </a:p>
      </dsp:txBody>
      <dsp:txXfrm>
        <a:off x="2107227" y="1458056"/>
        <a:ext cx="1911935" cy="709328"/>
      </dsp:txXfrm>
    </dsp:sp>
    <dsp:sp modelId="{2C9785FF-587C-4B46-B989-F418772A6FC8}">
      <dsp:nvSpPr>
        <dsp:cNvPr id="0" name=""/>
        <dsp:cNvSpPr/>
      </dsp:nvSpPr>
      <dsp:spPr>
        <a:xfrm>
          <a:off x="4210436" y="140732"/>
          <a:ext cx="1911935" cy="1317323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6DAB6-7D38-46C6-BE0A-8297878D6F7B}">
      <dsp:nvSpPr>
        <dsp:cNvPr id="0" name=""/>
        <dsp:cNvSpPr/>
      </dsp:nvSpPr>
      <dsp:spPr>
        <a:xfrm>
          <a:off x="4210436" y="1458056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err="1" smtClean="0">
              <a:hlinkClick xmlns:r="http://schemas.openxmlformats.org/officeDocument/2006/relationships" r:id="rId6"/>
            </a:rPr>
            <a:t>Paraplegi</a:t>
          </a:r>
          <a:r>
            <a:rPr lang="en-US" sz="1400" b="1" i="0" kern="1200" dirty="0" smtClean="0"/>
            <a:t> (</a:t>
          </a:r>
          <a:r>
            <a:rPr lang="en-US" sz="1400" b="1" i="0" kern="1200" dirty="0" err="1" smtClean="0"/>
            <a:t>Penurunan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motorik</a:t>
          </a:r>
          <a:r>
            <a:rPr lang="en-US" sz="1400" b="1" i="0" kern="1200" dirty="0" smtClean="0"/>
            <a:t> </a:t>
          </a:r>
          <a:r>
            <a:rPr lang="en-US" sz="1400" b="1" i="0" kern="1200" dirty="0" smtClean="0">
              <a:sym typeface="Wingdings" pitchFamily="2" charset="2"/>
            </a:rPr>
            <a:t></a:t>
          </a:r>
          <a:r>
            <a:rPr lang="en-US" sz="1400" b="1" i="0" kern="1200" dirty="0" err="1" smtClean="0">
              <a:sym typeface="Wingdings" pitchFamily="2" charset="2"/>
            </a:rPr>
            <a:t>saraf</a:t>
          </a:r>
          <a:r>
            <a:rPr lang="en-US" sz="1400" b="1" i="0" kern="1200" dirty="0" smtClean="0">
              <a:sym typeface="Wingdings" pitchFamily="2" charset="2"/>
            </a:rPr>
            <a:t>)</a:t>
          </a:r>
          <a:endParaRPr lang="en-US" sz="1400" b="1" i="0" kern="1200" dirty="0"/>
        </a:p>
      </dsp:txBody>
      <dsp:txXfrm>
        <a:off x="4210436" y="1458056"/>
        <a:ext cx="1911935" cy="709328"/>
      </dsp:txXfrm>
    </dsp:sp>
    <dsp:sp modelId="{EBFA2384-C846-4D88-85B4-03F4807E596C}">
      <dsp:nvSpPr>
        <dsp:cNvPr id="0" name=""/>
        <dsp:cNvSpPr/>
      </dsp:nvSpPr>
      <dsp:spPr>
        <a:xfrm>
          <a:off x="6313646" y="140732"/>
          <a:ext cx="1911935" cy="1317323"/>
        </a:xfrm>
        <a:prstGeom prst="round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1F7F3-ABA9-4929-8CDE-C0C6A4DFE366}">
      <dsp:nvSpPr>
        <dsp:cNvPr id="0" name=""/>
        <dsp:cNvSpPr/>
      </dsp:nvSpPr>
      <dsp:spPr>
        <a:xfrm>
          <a:off x="6313646" y="1458056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hlinkClick xmlns:r="http://schemas.openxmlformats.org/officeDocument/2006/relationships" r:id="rId8"/>
            </a:rPr>
            <a:t>Cerebral palsy (CP)</a:t>
          </a:r>
          <a:r>
            <a:rPr lang="en-US" sz="1400" b="1" i="0" kern="1200" dirty="0" smtClean="0"/>
            <a:t> ( </a:t>
          </a:r>
          <a:r>
            <a:rPr lang="en-US" sz="1400" b="1" i="0" kern="1200" dirty="0" err="1" smtClean="0"/>
            <a:t>Gangguang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Postur</a:t>
          </a:r>
          <a:r>
            <a:rPr lang="en-US" sz="1400" b="1" i="0" kern="1200" dirty="0" smtClean="0"/>
            <a:t>)</a:t>
          </a:r>
          <a:endParaRPr lang="en-US" sz="1400" b="1" i="0" kern="1200" dirty="0"/>
        </a:p>
      </dsp:txBody>
      <dsp:txXfrm>
        <a:off x="6313646" y="1458056"/>
        <a:ext cx="1911935" cy="709328"/>
      </dsp:txXfrm>
    </dsp:sp>
    <dsp:sp modelId="{03AA2673-6916-41FC-9B08-A71855DAC51B}">
      <dsp:nvSpPr>
        <dsp:cNvPr id="0" name=""/>
        <dsp:cNvSpPr/>
      </dsp:nvSpPr>
      <dsp:spPr>
        <a:xfrm>
          <a:off x="1055622" y="2358578"/>
          <a:ext cx="1911935" cy="1317323"/>
        </a:xfrm>
        <a:prstGeom prst="round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5E2D4-84D1-4542-B061-0CACAF6535CE}">
      <dsp:nvSpPr>
        <dsp:cNvPr id="0" name=""/>
        <dsp:cNvSpPr/>
      </dsp:nvSpPr>
      <dsp:spPr>
        <a:xfrm>
          <a:off x="1055622" y="3675901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err="1" smtClean="0">
              <a:hlinkClick xmlns:r="http://schemas.openxmlformats.org/officeDocument/2006/relationships" r:id="rId10"/>
            </a:rPr>
            <a:t>Akibat</a:t>
          </a:r>
          <a:r>
            <a:rPr lang="en-US" sz="1400" b="1" i="0" kern="1200" dirty="0" smtClean="0">
              <a:hlinkClick xmlns:r="http://schemas.openxmlformats.org/officeDocument/2006/relationships" r:id="rId10"/>
            </a:rPr>
            <a:t> Stroke</a:t>
          </a:r>
          <a:r>
            <a:rPr lang="en-US" sz="1400" b="1" i="0" kern="1200" dirty="0" smtClean="0"/>
            <a:t> (</a:t>
          </a:r>
          <a:r>
            <a:rPr lang="en-US" sz="1400" b="1" i="0" kern="1200" dirty="0" err="1" smtClean="0"/>
            <a:t>ganggung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fisik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krna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pxk</a:t>
          </a:r>
          <a:r>
            <a:rPr lang="en-US" sz="1400" b="1" i="0" kern="1200" dirty="0" smtClean="0"/>
            <a:t> stroke</a:t>
          </a:r>
          <a:endParaRPr lang="en-US" sz="1400" b="1" i="0" kern="1200" dirty="0"/>
        </a:p>
      </dsp:txBody>
      <dsp:txXfrm>
        <a:off x="1055622" y="3675901"/>
        <a:ext cx="1911935" cy="709328"/>
      </dsp:txXfrm>
    </dsp:sp>
    <dsp:sp modelId="{139EDB74-CE99-4187-9C48-05A194FE60B8}">
      <dsp:nvSpPr>
        <dsp:cNvPr id="0" name=""/>
        <dsp:cNvSpPr/>
      </dsp:nvSpPr>
      <dsp:spPr>
        <a:xfrm>
          <a:off x="3158832" y="2358578"/>
          <a:ext cx="1911935" cy="1317323"/>
        </a:xfrm>
        <a:prstGeom prst="round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BA9C8-E9E1-46E7-A1A9-5C31944B0759}">
      <dsp:nvSpPr>
        <dsp:cNvPr id="0" name=""/>
        <dsp:cNvSpPr/>
      </dsp:nvSpPr>
      <dsp:spPr>
        <a:xfrm>
          <a:off x="3158832" y="3675901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err="1" smtClean="0">
              <a:hlinkClick xmlns:r="http://schemas.openxmlformats.org/officeDocument/2006/relationships" r:id="rId12"/>
            </a:rPr>
            <a:t>Akibat</a:t>
          </a:r>
          <a:r>
            <a:rPr lang="en-US" sz="1400" b="1" i="0" kern="1200" dirty="0" smtClean="0">
              <a:hlinkClick xmlns:r="http://schemas.openxmlformats.org/officeDocument/2006/relationships" r:id="rId12"/>
            </a:rPr>
            <a:t> </a:t>
          </a:r>
          <a:r>
            <a:rPr lang="en-US" sz="1400" b="1" i="0" kern="1200" dirty="0" err="1" smtClean="0">
              <a:hlinkClick xmlns:r="http://schemas.openxmlformats.org/officeDocument/2006/relationships" r:id="rId12"/>
            </a:rPr>
            <a:t>Kusta</a:t>
          </a:r>
          <a:endParaRPr lang="en-US" sz="1400" b="1" i="0" kern="1200" dirty="0"/>
        </a:p>
      </dsp:txBody>
      <dsp:txXfrm>
        <a:off x="3158832" y="3675901"/>
        <a:ext cx="1911935" cy="709328"/>
      </dsp:txXfrm>
    </dsp:sp>
    <dsp:sp modelId="{B119F86C-3E79-4C08-B633-F0DEAB5BEBAB}">
      <dsp:nvSpPr>
        <dsp:cNvPr id="0" name=""/>
        <dsp:cNvSpPr/>
      </dsp:nvSpPr>
      <dsp:spPr>
        <a:xfrm>
          <a:off x="5262041" y="2358578"/>
          <a:ext cx="1911935" cy="1317323"/>
        </a:xfrm>
        <a:prstGeom prst="round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1AC55-EF79-49E4-821A-23B03DC38B5D}">
      <dsp:nvSpPr>
        <dsp:cNvPr id="0" name=""/>
        <dsp:cNvSpPr/>
      </dsp:nvSpPr>
      <dsp:spPr>
        <a:xfrm>
          <a:off x="5262041" y="3675901"/>
          <a:ext cx="1911935" cy="709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hlinkClick xmlns:r="http://schemas.openxmlformats.org/officeDocument/2006/relationships" r:id="rId14"/>
            </a:rPr>
            <a:t>Orang Kecil</a:t>
          </a:r>
          <a:r>
            <a:rPr lang="en-US" sz="1400" b="1" i="0" kern="1200" dirty="0" smtClean="0"/>
            <a:t> ( </a:t>
          </a:r>
          <a:r>
            <a:rPr lang="en-US" sz="1400" b="1" i="0" kern="1200" dirty="0" err="1" smtClean="0"/>
            <a:t>ukuran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tubuh</a:t>
          </a:r>
          <a:r>
            <a:rPr lang="en-US" sz="1400" b="1" i="0" kern="1200" dirty="0" smtClean="0"/>
            <a:t> </a:t>
          </a:r>
          <a:r>
            <a:rPr lang="en-US" sz="1400" b="1" i="0" kern="1200" dirty="0" err="1" smtClean="0"/>
            <a:t>kecil</a:t>
          </a:r>
          <a:r>
            <a:rPr lang="en-US" sz="1400" b="1" i="0" kern="1200" dirty="0" smtClean="0"/>
            <a:t> ) </a:t>
          </a:r>
          <a:endParaRPr lang="en-US" sz="1400" b="1" i="0" kern="1200" dirty="0"/>
        </a:p>
      </dsp:txBody>
      <dsp:txXfrm>
        <a:off x="5262041" y="3675901"/>
        <a:ext cx="1911935" cy="709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67EAE-CC48-4C14-828B-971DA44A27AD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4B308-7EF8-4E62-B715-D2BC98997CF2}">
      <dsp:nvSpPr>
        <dsp:cNvPr id="0" name=""/>
        <dsp:cNvSpPr/>
      </dsp:nvSpPr>
      <dsp:spPr>
        <a:xfrm>
          <a:off x="37753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kern="1200" dirty="0" err="1" smtClean="0">
              <a:hlinkClick xmlns:r="http://schemas.openxmlformats.org/officeDocument/2006/relationships" r:id="rId1"/>
            </a:rPr>
            <a:t>Faktor-faktor</a:t>
          </a:r>
          <a:r>
            <a:rPr lang="en-US" sz="2200" b="1" i="0" kern="1200" dirty="0" smtClean="0">
              <a:hlinkClick xmlns:r="http://schemas.openxmlformats.org/officeDocument/2006/relationships" r:id="rId1"/>
            </a:rPr>
            <a:t> </a:t>
          </a:r>
          <a:r>
            <a:rPr lang="en-US" sz="2200" b="1" i="0" kern="1200" dirty="0" err="1" smtClean="0">
              <a:hlinkClick xmlns:r="http://schemas.openxmlformats.org/officeDocument/2006/relationships" r:id="rId1"/>
            </a:rPr>
            <a:t>Sebelum</a:t>
          </a:r>
          <a:r>
            <a:rPr lang="en-US" sz="2200" b="1" i="0" kern="1200" dirty="0" smtClean="0">
              <a:hlinkClick xmlns:r="http://schemas.openxmlformats.org/officeDocument/2006/relationships" r:id="rId1"/>
            </a:rPr>
            <a:t> </a:t>
          </a:r>
          <a:r>
            <a:rPr lang="en-US" sz="2200" b="1" i="0" kern="1200" dirty="0" err="1" smtClean="0">
              <a:hlinkClick xmlns:r="http://schemas.openxmlformats.org/officeDocument/2006/relationships" r:id="rId1"/>
            </a:rPr>
            <a:t>dilahirkan</a:t>
          </a:r>
          <a:r>
            <a:rPr lang="en-US" sz="2200" b="1" i="0" kern="1200" dirty="0" smtClean="0">
              <a:hlinkClick xmlns:r="http://schemas.openxmlformats.org/officeDocument/2006/relationships" r:id="rId1"/>
            </a:rPr>
            <a:t> (prenatal)</a:t>
          </a:r>
          <a:endParaRPr lang="en-US" sz="2200" kern="1200" dirty="0"/>
        </a:p>
      </dsp:txBody>
      <dsp:txXfrm>
        <a:off x="3827652" y="507327"/>
        <a:ext cx="2837275" cy="966780"/>
      </dsp:txXfrm>
    </dsp:sp>
    <dsp:sp modelId="{705A8C9B-3360-4DD9-AED8-5E3E42B47A7D}">
      <dsp:nvSpPr>
        <dsp:cNvPr id="0" name=""/>
        <dsp:cNvSpPr/>
      </dsp:nvSpPr>
      <dsp:spPr>
        <a:xfrm>
          <a:off x="3775352" y="1660330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kern="1200" dirty="0" err="1" smtClean="0">
              <a:hlinkClick xmlns:r="http://schemas.openxmlformats.org/officeDocument/2006/relationships" r:id="rId2"/>
            </a:rPr>
            <a:t>Faktor-faktor</a:t>
          </a:r>
          <a:r>
            <a:rPr lang="en-US" sz="2200" b="1" i="0" kern="1200" dirty="0" smtClean="0">
              <a:hlinkClick xmlns:r="http://schemas.openxmlformats.org/officeDocument/2006/relationships" r:id="rId2"/>
            </a:rPr>
            <a:t> </a:t>
          </a:r>
          <a:r>
            <a:rPr lang="en-US" sz="2200" b="1" i="0" kern="1200" dirty="0" err="1" smtClean="0">
              <a:hlinkClick xmlns:r="http://schemas.openxmlformats.org/officeDocument/2006/relationships" r:id="rId2"/>
            </a:rPr>
            <a:t>Waktu</a:t>
          </a:r>
          <a:r>
            <a:rPr lang="en-US" sz="2200" b="1" i="0" kern="1200" dirty="0" smtClean="0">
              <a:hlinkClick xmlns:r="http://schemas.openxmlformats.org/officeDocument/2006/relationships" r:id="rId2"/>
            </a:rPr>
            <a:t> </a:t>
          </a:r>
          <a:r>
            <a:rPr lang="en-US" sz="2200" b="1" i="0" kern="1200" dirty="0" err="1" smtClean="0">
              <a:hlinkClick xmlns:r="http://schemas.openxmlformats.org/officeDocument/2006/relationships" r:id="rId2"/>
            </a:rPr>
            <a:t>Dilahirkan</a:t>
          </a:r>
          <a:r>
            <a:rPr lang="en-US" sz="2200" b="1" i="0" kern="1200" dirty="0" smtClean="0">
              <a:hlinkClick xmlns:r="http://schemas.openxmlformats.org/officeDocument/2006/relationships" r:id="rId2"/>
            </a:rPr>
            <a:t> (natal)</a:t>
          </a:r>
          <a:endParaRPr lang="en-US" sz="2200" kern="1200" dirty="0"/>
        </a:p>
      </dsp:txBody>
      <dsp:txXfrm>
        <a:off x="3827652" y="1712630"/>
        <a:ext cx="2837275" cy="966780"/>
      </dsp:txXfrm>
    </dsp:sp>
    <dsp:sp modelId="{71F338E5-A963-487A-89E1-167A1B56532E}">
      <dsp:nvSpPr>
        <dsp:cNvPr id="0" name=""/>
        <dsp:cNvSpPr/>
      </dsp:nvSpPr>
      <dsp:spPr>
        <a:xfrm>
          <a:off x="37753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kern="1200" dirty="0" err="1" smtClean="0">
              <a:hlinkClick xmlns:r="http://schemas.openxmlformats.org/officeDocument/2006/relationships" r:id="rId3"/>
            </a:rPr>
            <a:t>Faktor-faktor</a:t>
          </a:r>
          <a:r>
            <a:rPr lang="en-US" sz="2200" b="1" i="0" kern="1200" dirty="0" smtClean="0">
              <a:hlinkClick xmlns:r="http://schemas.openxmlformats.org/officeDocument/2006/relationships" r:id="rId3"/>
            </a:rPr>
            <a:t> </a:t>
          </a:r>
          <a:r>
            <a:rPr lang="en-US" sz="2200" b="1" i="0" kern="1200" dirty="0" err="1" smtClean="0">
              <a:hlinkClick xmlns:r="http://schemas.openxmlformats.org/officeDocument/2006/relationships" r:id="rId3"/>
            </a:rPr>
            <a:t>Setelah</a:t>
          </a:r>
          <a:r>
            <a:rPr lang="en-US" sz="2200" b="1" i="0" kern="1200" dirty="0" smtClean="0">
              <a:hlinkClick xmlns:r="http://schemas.openxmlformats.org/officeDocument/2006/relationships" r:id="rId3"/>
            </a:rPr>
            <a:t> </a:t>
          </a:r>
          <a:r>
            <a:rPr lang="en-US" sz="2200" b="1" i="0" kern="1200" dirty="0" err="1" smtClean="0">
              <a:hlinkClick xmlns:r="http://schemas.openxmlformats.org/officeDocument/2006/relationships" r:id="rId3"/>
            </a:rPr>
            <a:t>Dilahirkan</a:t>
          </a:r>
          <a:r>
            <a:rPr lang="en-US" sz="2200" b="1" i="0" kern="1200" dirty="0" smtClean="0">
              <a:hlinkClick xmlns:r="http://schemas.openxmlformats.org/officeDocument/2006/relationships" r:id="rId3"/>
            </a:rPr>
            <a:t> (postnatal)</a:t>
          </a:r>
          <a:endParaRPr lang="en-US" sz="2200" kern="1200" dirty="0"/>
        </a:p>
      </dsp:txBody>
      <dsp:txXfrm>
        <a:off x="3827652" y="2917932"/>
        <a:ext cx="2837275" cy="966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5C35F-C631-4241-A58D-09797F8BE3A4}">
      <dsp:nvSpPr>
        <dsp:cNvPr id="0" name=""/>
        <dsp:cNvSpPr/>
      </dsp:nvSpPr>
      <dsp:spPr>
        <a:xfrm>
          <a:off x="0" y="51043"/>
          <a:ext cx="8458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0" kern="1200" dirty="0" err="1" smtClean="0"/>
            <a:t>Faktor</a:t>
          </a:r>
          <a:r>
            <a:rPr lang="en-US" sz="3000" b="1" i="0" kern="1200" dirty="0" smtClean="0"/>
            <a:t> </a:t>
          </a:r>
          <a:r>
            <a:rPr lang="en-US" sz="3000" b="1" i="0" kern="1200" dirty="0" err="1" smtClean="0"/>
            <a:t>biologis</a:t>
          </a:r>
          <a:r>
            <a:rPr lang="en-US" sz="3000" b="0" i="0" kern="1200" dirty="0" smtClean="0"/>
            <a:t> </a:t>
          </a:r>
          <a:endParaRPr lang="en-US" sz="3000" kern="1200" dirty="0"/>
        </a:p>
      </dsp:txBody>
      <dsp:txXfrm>
        <a:off x="35125" y="86168"/>
        <a:ext cx="8387950" cy="649299"/>
      </dsp:txXfrm>
    </dsp:sp>
    <dsp:sp modelId="{9C19F893-29DD-4705-91C0-48F5C28BF52B}">
      <dsp:nvSpPr>
        <dsp:cNvPr id="0" name=""/>
        <dsp:cNvSpPr/>
      </dsp:nvSpPr>
      <dsp:spPr>
        <a:xfrm>
          <a:off x="0" y="770593"/>
          <a:ext cx="8458200" cy="72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54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dirty="0" err="1" smtClean="0"/>
            <a:t>Penyakit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fisik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kronis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penyakit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fisik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mempengaruhi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otak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penyalahgunaan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Napza</a:t>
          </a:r>
          <a:r>
            <a:rPr lang="en-US" sz="2300" b="0" i="0" kern="1200" dirty="0" smtClean="0"/>
            <a:t>.</a:t>
          </a:r>
          <a:endParaRPr lang="en-US" sz="2300" kern="1200" dirty="0"/>
        </a:p>
      </dsp:txBody>
      <dsp:txXfrm>
        <a:off x="0" y="770593"/>
        <a:ext cx="8458200" cy="729675"/>
      </dsp:txXfrm>
    </dsp:sp>
    <dsp:sp modelId="{32442421-6709-4795-8BEF-26F6293F68F1}">
      <dsp:nvSpPr>
        <dsp:cNvPr id="0" name=""/>
        <dsp:cNvSpPr/>
      </dsp:nvSpPr>
      <dsp:spPr>
        <a:xfrm>
          <a:off x="0" y="1500268"/>
          <a:ext cx="8458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0" kern="1200" dirty="0" err="1" smtClean="0"/>
            <a:t>Faktor</a:t>
          </a:r>
          <a:r>
            <a:rPr lang="en-US" sz="3000" b="1" i="0" kern="1200" dirty="0" smtClean="0"/>
            <a:t> </a:t>
          </a:r>
          <a:r>
            <a:rPr lang="en-US" sz="3000" b="1" i="0" kern="1200" dirty="0" err="1" smtClean="0"/>
            <a:t>psikologis</a:t>
          </a:r>
          <a:endParaRPr lang="en-US" sz="3000" b="0" i="0" kern="1200" dirty="0"/>
        </a:p>
      </dsp:txBody>
      <dsp:txXfrm>
        <a:off x="35125" y="1535393"/>
        <a:ext cx="8387950" cy="649299"/>
      </dsp:txXfrm>
    </dsp:sp>
    <dsp:sp modelId="{46DEC49D-BB37-4740-95E0-24217E37E220}">
      <dsp:nvSpPr>
        <dsp:cNvPr id="0" name=""/>
        <dsp:cNvSpPr/>
      </dsp:nvSpPr>
      <dsp:spPr>
        <a:xfrm>
          <a:off x="0" y="2219818"/>
          <a:ext cx="8458200" cy="72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54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dirty="0" smtClean="0"/>
            <a:t> </a:t>
          </a:r>
          <a:r>
            <a:rPr lang="en-US" sz="2300" b="0" i="0" kern="1200" dirty="0" err="1" smtClean="0"/>
            <a:t>Pola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adaptasi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pola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penyelesaian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masalah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pola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mekanisme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pertahanan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diri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pola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kepribadian</a:t>
          </a:r>
          <a:r>
            <a:rPr lang="en-US" sz="2300" b="0" i="0" kern="1200" dirty="0" smtClean="0"/>
            <a:t>.</a:t>
          </a:r>
          <a:endParaRPr lang="en-US" sz="2300" b="0" i="0" kern="1200" dirty="0"/>
        </a:p>
      </dsp:txBody>
      <dsp:txXfrm>
        <a:off x="0" y="2219818"/>
        <a:ext cx="8458200" cy="729675"/>
      </dsp:txXfrm>
    </dsp:sp>
    <dsp:sp modelId="{7DCDD7F9-A92D-46E7-9550-0C12427A30AB}">
      <dsp:nvSpPr>
        <dsp:cNvPr id="0" name=""/>
        <dsp:cNvSpPr/>
      </dsp:nvSpPr>
      <dsp:spPr>
        <a:xfrm>
          <a:off x="0" y="2949494"/>
          <a:ext cx="8458200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i="0" kern="1200" dirty="0" err="1" smtClean="0"/>
            <a:t>Faktor</a:t>
          </a:r>
          <a:r>
            <a:rPr lang="en-US" sz="3000" b="1" i="0" kern="1200" dirty="0" smtClean="0"/>
            <a:t> </a:t>
          </a:r>
          <a:r>
            <a:rPr lang="en-US" sz="3000" b="1" i="0" kern="1200" dirty="0" err="1" smtClean="0"/>
            <a:t>sosial</a:t>
          </a:r>
          <a:r>
            <a:rPr lang="en-US" sz="3000" b="1" i="0" kern="1200" dirty="0" smtClean="0"/>
            <a:t> spiritual</a:t>
          </a:r>
          <a:endParaRPr lang="en-US" sz="3000" b="0" i="0" kern="1200" dirty="0"/>
        </a:p>
      </dsp:txBody>
      <dsp:txXfrm>
        <a:off x="35125" y="2984619"/>
        <a:ext cx="8387950" cy="649299"/>
      </dsp:txXfrm>
    </dsp:sp>
    <dsp:sp modelId="{1DDF72B3-AF2E-4BBA-8E18-DE0E733AF86C}">
      <dsp:nvSpPr>
        <dsp:cNvPr id="0" name=""/>
        <dsp:cNvSpPr/>
      </dsp:nvSpPr>
      <dsp:spPr>
        <a:xfrm>
          <a:off x="0" y="3669044"/>
          <a:ext cx="8458200" cy="7296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548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b="0" i="0" kern="1200" dirty="0" smtClean="0"/>
            <a:t> </a:t>
          </a:r>
          <a:r>
            <a:rPr lang="en-US" sz="2300" b="0" i="0" kern="1200" dirty="0" err="1" smtClean="0"/>
            <a:t>Pola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relasi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sistem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dukungan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situasi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khusus</a:t>
          </a:r>
          <a:r>
            <a:rPr lang="en-US" sz="2300" b="0" i="0" kern="1200" dirty="0" smtClean="0"/>
            <a:t>/</a:t>
          </a:r>
          <a:r>
            <a:rPr lang="en-US" sz="2300" b="0" i="0" kern="1200" dirty="0" err="1" smtClean="0"/>
            <a:t>krisis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tantangan</a:t>
          </a:r>
          <a:r>
            <a:rPr lang="en-US" sz="2300" b="0" i="0" kern="1200" dirty="0" smtClean="0"/>
            <a:t>/</a:t>
          </a:r>
          <a:r>
            <a:rPr lang="en-US" sz="2300" b="0" i="0" kern="1200" dirty="0" err="1" smtClean="0"/>
            <a:t>tugas</a:t>
          </a:r>
          <a:r>
            <a:rPr lang="en-US" sz="2300" b="0" i="0" kern="1200" dirty="0" smtClean="0"/>
            <a:t> – </a:t>
          </a:r>
          <a:r>
            <a:rPr lang="en-US" sz="2300" b="0" i="0" kern="1200" dirty="0" err="1" smtClean="0"/>
            <a:t>tugas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stresor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atau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pemicu</a:t>
          </a:r>
          <a:r>
            <a:rPr lang="en-US" sz="2300" b="0" i="0" kern="1200" dirty="0" smtClean="0"/>
            <a:t>.</a:t>
          </a:r>
          <a:endParaRPr lang="en-US" sz="2300" b="0" i="0" kern="1200" dirty="0"/>
        </a:p>
      </dsp:txBody>
      <dsp:txXfrm>
        <a:off x="0" y="3669044"/>
        <a:ext cx="8458200" cy="729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A2CB1-2CE2-4845-9ED8-BE756F574B6F}">
      <dsp:nvSpPr>
        <dsp:cNvPr id="0" name=""/>
        <dsp:cNvSpPr/>
      </dsp:nvSpPr>
      <dsp:spPr>
        <a:xfrm>
          <a:off x="2650" y="187366"/>
          <a:ext cx="3916254" cy="2698299"/>
        </a:xfrm>
        <a:prstGeom prst="round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7CC34-0EF3-4B2F-8D06-C3213EDE9AA6}">
      <dsp:nvSpPr>
        <dsp:cNvPr id="0" name=""/>
        <dsp:cNvSpPr/>
      </dsp:nvSpPr>
      <dsp:spPr>
        <a:xfrm>
          <a:off x="2650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i="0" kern="1200" dirty="0" err="1" smtClean="0"/>
            <a:t>Penyandang</a:t>
          </a:r>
          <a:r>
            <a:rPr lang="en-US" sz="2900" b="1" i="0" kern="1200" dirty="0" smtClean="0"/>
            <a:t> </a:t>
          </a:r>
          <a:r>
            <a:rPr lang="en-US" sz="2900" b="1" i="0" kern="1200" dirty="0" err="1" smtClean="0"/>
            <a:t>disabilitas</a:t>
          </a:r>
          <a:r>
            <a:rPr lang="en-US" sz="2900" b="1" i="0" kern="1200" dirty="0" smtClean="0"/>
            <a:t> </a:t>
          </a:r>
          <a:r>
            <a:rPr lang="en-US" sz="2900" b="1" i="0" kern="1200" dirty="0" err="1" smtClean="0"/>
            <a:t>netra</a:t>
          </a:r>
          <a:endParaRPr lang="en-US" sz="2900" kern="1200" dirty="0"/>
        </a:p>
      </dsp:txBody>
      <dsp:txXfrm>
        <a:off x="2650" y="2885666"/>
        <a:ext cx="3916254" cy="1452930"/>
      </dsp:txXfrm>
    </dsp:sp>
    <dsp:sp modelId="{B4F9A9CB-44D3-4A2A-A8E2-E03BF9906B70}">
      <dsp:nvSpPr>
        <dsp:cNvPr id="0" name=""/>
        <dsp:cNvSpPr/>
      </dsp:nvSpPr>
      <dsp:spPr>
        <a:xfrm>
          <a:off x="4310695" y="187366"/>
          <a:ext cx="3916254" cy="2698299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1226E-F2A6-45C1-ACE3-7E4C1AFFAB58}">
      <dsp:nvSpPr>
        <dsp:cNvPr id="0" name=""/>
        <dsp:cNvSpPr/>
      </dsp:nvSpPr>
      <dsp:spPr>
        <a:xfrm>
          <a:off x="4310695" y="2885666"/>
          <a:ext cx="3916254" cy="1452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0" numCol="1" spcCol="1270" anchor="t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900" b="1" i="0" kern="1200" dirty="0" err="1" smtClean="0"/>
            <a:t>Penyandang</a:t>
          </a:r>
          <a:r>
            <a:rPr lang="es-ES" sz="2900" b="1" i="0" kern="1200" dirty="0" smtClean="0"/>
            <a:t> </a:t>
          </a:r>
          <a:r>
            <a:rPr lang="es-ES" sz="2900" b="1" i="0" kern="1200" dirty="0" err="1" smtClean="0"/>
            <a:t>disabilitas</a:t>
          </a:r>
          <a:r>
            <a:rPr lang="es-ES" sz="2900" b="1" i="0" kern="1200" dirty="0" smtClean="0"/>
            <a:t> </a:t>
          </a:r>
          <a:r>
            <a:rPr lang="es-ES" sz="2900" b="1" i="0" kern="1200" dirty="0" err="1" smtClean="0"/>
            <a:t>rungu</a:t>
          </a:r>
          <a:r>
            <a:rPr lang="es-ES" sz="2900" b="1" i="0" kern="1200" dirty="0" smtClean="0"/>
            <a:t>, </a:t>
          </a:r>
          <a:r>
            <a:rPr lang="es-ES" sz="2900" b="1" i="0" kern="1200" dirty="0" err="1" smtClean="0"/>
            <a:t>wicara</a:t>
          </a:r>
          <a:r>
            <a:rPr lang="es-ES" sz="2900" b="1" i="0" kern="1200" dirty="0" smtClean="0"/>
            <a:t> dan </a:t>
          </a:r>
          <a:r>
            <a:rPr lang="es-ES" sz="2900" b="1" i="0" kern="1200" dirty="0" err="1" smtClean="0"/>
            <a:t>rungu</a:t>
          </a:r>
          <a:r>
            <a:rPr lang="es-ES" sz="2900" b="1" i="0" kern="1200" dirty="0" smtClean="0"/>
            <a:t> </a:t>
          </a:r>
          <a:r>
            <a:rPr lang="es-ES" sz="2900" b="1" i="0" kern="1200" dirty="0" err="1" smtClean="0"/>
            <a:t>wicara</a:t>
          </a:r>
          <a:endParaRPr lang="en-US" sz="2900" kern="1200" dirty="0"/>
        </a:p>
      </dsp:txBody>
      <dsp:txXfrm>
        <a:off x="4310695" y="2885666"/>
        <a:ext cx="3916254" cy="145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1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7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6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2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2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3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4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5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1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96C7C-4F24-4DCF-9617-BF9F6F70A7E2}" type="datetimeFigureOut">
              <a:rPr lang="en-US" smtClean="0"/>
              <a:t>28-Apr-21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673B-3B57-4AC0-B399-218DAC5BF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1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disabilitas.org/uraian/ind/disabilitas-fisik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disabilitas.org/uraian/ind/disabilitas-intelektual#d0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disabilitas.org/uraian/ind/disabilitas-intelektual#d02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disabilitas.org/uraian/ind/disabilitas-intelektual#d03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7772400" cy="1470025"/>
          </a:xfrm>
        </p:spPr>
        <p:txBody>
          <a:bodyPr>
            <a:noAutofit/>
          </a:bodyPr>
          <a:lstStyle/>
          <a:p>
            <a:pPr marL="514350" indent="-514350"/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Kelompok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Rentan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Khusus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Permasalahan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Fisik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3200" dirty="0" smtClean="0">
                <a:latin typeface="Andalus" pitchFamily="18" charset="-78"/>
                <a:cs typeface="Andalus" pitchFamily="18" charset="-78"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5720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Wilda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Rezki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Pratiwi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7012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Penyandang Cacat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Undang-undang No.4 tahun 1997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penyandang cacat adalah setiap orang yang mempunyai kelainan fisik dan atau mental, yang dapat mengganggu atau merupakan rintangan dan hambatan baginya untuk melakukan kegiatan secara selayaknya</a:t>
            </a:r>
          </a:p>
        </p:txBody>
      </p:sp>
    </p:spTree>
    <p:extLst>
      <p:ext uri="{BB962C8B-B14F-4D97-AF65-F5344CB8AC3E}">
        <p14:creationId xmlns:p14="http://schemas.microsoft.com/office/powerpoint/2010/main" val="29855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smtClean="0"/>
              <a:t>PENGELOMPOKAN PENYANDANG CACAT</a:t>
            </a:r>
            <a:endParaRPr 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Penyandang cacat fisik; </a:t>
            </a:r>
          </a:p>
          <a:p>
            <a:r>
              <a:rPr lang="en-US" smtClean="0"/>
              <a:t>Penyandang cacat mental; </a:t>
            </a:r>
          </a:p>
          <a:p>
            <a:r>
              <a:rPr lang="en-US" smtClean="0"/>
              <a:t>Penyandang cacat fisik dan mental. </a:t>
            </a:r>
          </a:p>
        </p:txBody>
      </p:sp>
    </p:spTree>
    <p:extLst>
      <p:ext uri="{BB962C8B-B14F-4D97-AF65-F5344CB8AC3E}">
        <p14:creationId xmlns:p14="http://schemas.microsoft.com/office/powerpoint/2010/main" val="125482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1023937"/>
          </a:xfrm>
        </p:spPr>
        <p:txBody>
          <a:bodyPr>
            <a:normAutofit fontScale="90000"/>
          </a:bodyPr>
          <a:lstStyle/>
          <a:p>
            <a:r>
              <a:rPr lang="en-ID" smtClean="0"/>
              <a:t>Kebutuhan khusus Pada kelompok Rentan</a:t>
            </a:r>
            <a:endParaRPr 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399" cy="41910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Kebutuhan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permasalahan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fisik</a:t>
            </a:r>
            <a:endParaRPr lang="en-US" sz="2000" dirty="0" smtClean="0">
              <a:solidFill>
                <a:srgbClr val="FF0000"/>
              </a:solidFill>
              <a:latin typeface="Andalus" pitchFamily="18" charset="-78"/>
              <a:ea typeface="Calibri" pitchFamily="34" charset="0"/>
              <a:cs typeface="Andalus" pitchFamily="18" charset="-78"/>
            </a:endParaRPr>
          </a:p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Kebutuhan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permasalahan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psikologis</a:t>
            </a:r>
            <a:endParaRPr lang="en-US" sz="2000" dirty="0" smtClean="0">
              <a:solidFill>
                <a:srgbClr val="FF0000"/>
              </a:solidFill>
              <a:latin typeface="Andalus" pitchFamily="18" charset="-78"/>
              <a:ea typeface="Calibri" pitchFamily="34" charset="0"/>
              <a:cs typeface="Andalus" pitchFamily="18" charset="-78"/>
            </a:endParaRPr>
          </a:p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Kebutuhan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permasalahan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geografi</a:t>
            </a:r>
            <a:endParaRPr lang="en-US" sz="2000" dirty="0" smtClean="0">
              <a:solidFill>
                <a:srgbClr val="FF0000"/>
              </a:solidFill>
              <a:latin typeface="Andalus" pitchFamily="18" charset="-78"/>
              <a:ea typeface="Calibri" pitchFamily="34" charset="0"/>
              <a:cs typeface="Andalus" pitchFamily="18" charset="-78"/>
            </a:endParaRPr>
          </a:p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Kebutuhan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permasalahan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ekonomi</a:t>
            </a:r>
            <a:endParaRPr lang="en-US" sz="2000" dirty="0" smtClean="0">
              <a:solidFill>
                <a:srgbClr val="FF0000"/>
              </a:solidFill>
              <a:latin typeface="Andalus" pitchFamily="18" charset="-78"/>
              <a:ea typeface="Calibri" pitchFamily="34" charset="0"/>
              <a:cs typeface="Andalus" pitchFamily="18" charset="-78"/>
            </a:endParaRPr>
          </a:p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Kebutuhan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permasalahan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social</a:t>
            </a:r>
          </a:p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Kebutuhan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permasalahan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budaya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</a:p>
          <a:p>
            <a:pPr marL="342900" indent="-342900">
              <a:lnSpc>
                <a:spcPct val="115000"/>
              </a:lnSpc>
              <a:buFont typeface="Constantia" pitchFamily="18" charset="0"/>
              <a:buAutoNum type="arabicPeriod"/>
            </a:pP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Asuhan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keberlanjutan</a:t>
            </a:r>
            <a:r>
              <a:rPr lang="en-US" sz="2000" dirty="0" smtClean="0"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contibuity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of care)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pada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ibu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berkebutuhan</a:t>
            </a:r>
            <a:r>
              <a:rPr lang="en-US" sz="2000" dirty="0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Andalus" pitchFamily="18" charset="-78"/>
                <a:ea typeface="Calibri" pitchFamily="34" charset="0"/>
                <a:cs typeface="Andalus" pitchFamily="18" charset="-78"/>
              </a:rPr>
              <a:t>khusus</a:t>
            </a:r>
            <a:endParaRPr lang="en-US" sz="2000" dirty="0" smtClean="0">
              <a:solidFill>
                <a:srgbClr val="FF0000"/>
              </a:solidFill>
              <a:latin typeface="Andalus" pitchFamily="18" charset="-78"/>
              <a:ea typeface="Calibri" pitchFamily="34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394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6964363" cy="120173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disabilitas</a:t>
            </a:r>
            <a:endParaRPr lang="en-US" dirty="0" smtClean="0"/>
          </a:p>
          <a:p>
            <a:r>
              <a:rPr lang="en-US" dirty="0" err="1" smtClean="0"/>
              <a:t>Kelainan</a:t>
            </a:r>
            <a:r>
              <a:rPr lang="en-US" dirty="0" smtClean="0"/>
              <a:t> genetic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21 </a:t>
            </a:r>
            <a:r>
              <a:rPr lang="en-US" dirty="0" err="1" smtClean="0"/>
              <a:t>tahun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5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762000" y="1143000"/>
            <a:ext cx="4495800" cy="1201738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khusus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pada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permasalahan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psikologis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:</a:t>
            </a:r>
            <a:b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</a:b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4937125" cy="41910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15000"/>
              </a:lnSpc>
              <a:buSzPts val="1100"/>
              <a:buFont typeface="Constantia" pitchFamily="18" charset="0"/>
              <a:buAutoNum type="arabicPeriod"/>
            </a:pPr>
            <a:r>
              <a:rPr lang="en-US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Kehamilan akibat pemerkosaan</a:t>
            </a:r>
            <a:endParaRPr lang="en-US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SzPts val="1100"/>
              <a:buFont typeface="Constantia" pitchFamily="18" charset="0"/>
              <a:buAutoNum type="arabicPeriod"/>
            </a:pPr>
            <a:r>
              <a:rPr lang="en-US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KDRT</a:t>
            </a:r>
            <a:endParaRPr lang="en-US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SzPts val="1100"/>
              <a:buFont typeface="Constantia" pitchFamily="18" charset="0"/>
              <a:buAutoNum type="arabicPeriod"/>
            </a:pPr>
            <a:r>
              <a:rPr lang="en-US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Trauma persalinan sebelumnya</a:t>
            </a:r>
            <a:endParaRPr lang="en-US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SzPts val="1100"/>
              <a:buFont typeface="Constantia" pitchFamily="18" charset="0"/>
              <a:buAutoNum type="arabicPeriod"/>
            </a:pPr>
            <a:r>
              <a:rPr lang="en-US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Kelaian mental/jiwa</a:t>
            </a:r>
            <a:endParaRPr lang="en-US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115000"/>
              </a:lnSpc>
              <a:buSzPts val="1100"/>
              <a:buFont typeface="Constantia" pitchFamily="18" charset="0"/>
              <a:buAutoNum type="arabicPeriod"/>
            </a:pPr>
            <a:r>
              <a:rPr lang="en-US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Riwayat kehilangan dan kematian </a:t>
            </a:r>
          </a:p>
          <a:p>
            <a:pPr marL="342900" indent="-342900">
              <a:lnSpc>
                <a:spcPct val="115000"/>
              </a:lnSpc>
              <a:buSzPts val="1100"/>
              <a:buFont typeface="Constantia" pitchFamily="18" charset="0"/>
              <a:buAutoNum type="arabicPeriod"/>
            </a:pPr>
            <a:r>
              <a:rPr lang="en-US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Kehamilan tidak diinginkan</a:t>
            </a:r>
            <a:endParaRPr lang="en-US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26" name="Picture 2" descr="D:\STIKES DOKUMEN\A MATERI MENGAJAR\ASUHAN KEBIDANAN PEREMPUAN DAN ANAK RENTAN\gambar materi\dd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19200"/>
            <a:ext cx="3657600" cy="487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3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8610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dirty="0" err="1" smtClean="0">
                <a:solidFill>
                  <a:srgbClr val="FF0000"/>
                </a:solidFill>
              </a:rPr>
              <a:t>ermasalahan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</a:t>
            </a:r>
            <a:r>
              <a:rPr lang="en-US" dirty="0" err="1" smtClean="0">
                <a:solidFill>
                  <a:srgbClr val="FF0000"/>
                </a:solidFill>
              </a:rPr>
              <a:t>eografi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90600" y="1943100"/>
            <a:ext cx="5622925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Lingkungan berpolusi</a:t>
            </a:r>
          </a:p>
          <a:p>
            <a:r>
              <a:rPr lang="en-US" smtClean="0"/>
              <a:t>Lingkungan dataran tinggi dan rendah</a:t>
            </a:r>
          </a:p>
          <a:p>
            <a:r>
              <a:rPr lang="en-US" smtClean="0"/>
              <a:t>Lingkungan radiasi</a:t>
            </a:r>
          </a:p>
          <a:p>
            <a:r>
              <a:rPr lang="en-US" smtClean="0"/>
              <a:t>Tenaga kesehatan (rontgen,lab dll)</a:t>
            </a:r>
          </a:p>
          <a:p>
            <a:endParaRPr lang="en-US" smtClean="0"/>
          </a:p>
        </p:txBody>
      </p:sp>
      <p:pic>
        <p:nvPicPr>
          <p:cNvPr id="2050" name="Picture 2" descr="D:\STIKES DOKUMEN\A MATERI MENGAJAR\ASUHAN KEBIDANAN PEREMPUAN DAN ANAK RENTAN\gambar materi\www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33528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STIKES DOKUMEN\A MATERI MENGAJAR\ASUHAN KEBIDANAN PEREMPUAN DAN ANAK RENTAN\gambar materi\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142" y="4495800"/>
            <a:ext cx="3194158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7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52400" y="990600"/>
            <a:ext cx="7878763" cy="127793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Kebutuhan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khusus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pada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permasalahan</a:t>
            </a:r>
            <a:r>
              <a:rPr lang="en-US" dirty="0" smtClean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konomi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en-US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endParaRPr lang="en-US" dirty="0" smtClean="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48009392"/>
              </p:ext>
            </p:extLst>
          </p:nvPr>
        </p:nvGraphicFramePr>
        <p:xfrm>
          <a:off x="990600" y="2133600"/>
          <a:ext cx="75438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463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Permasalahan</a:t>
            </a:r>
            <a:r>
              <a:rPr lang="en-US" dirty="0" smtClean="0">
                <a:solidFill>
                  <a:srgbClr val="FF0000"/>
                </a:solidFill>
              </a:rPr>
              <a:t> Social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6705600" cy="4343400"/>
          </a:xfrm>
        </p:spPr>
        <p:txBody>
          <a:bodyPr>
            <a:normAutofit/>
          </a:bodyPr>
          <a:lstStyle/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Kehamilan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Penjara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Single Parent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LGBT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Pengganti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(Surrogate Mother)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Pekerja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Seks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Komersial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5605" name="AutoShape 4" descr="Image result for bendera LGBT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Pemilihan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jenis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kelamin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anak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Vaginal birth after caesarean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Persiapan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persalinan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kelahiran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khusus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Perawatan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anak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berkebutuhan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khusus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Promosi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kenormalan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khusus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573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Disabilitas</a:t>
            </a:r>
            <a:r>
              <a:rPr lang="en-US" dirty="0" smtClean="0"/>
              <a:t>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Disabilitas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didefinisikan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ketidakmampuan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melaksanakan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sesuatu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aktivitas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kegiatan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tertentu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sebagaimana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layaknya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orang normal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Cacat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adalah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kelainan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kerusakan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anggota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tubuh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sebagainya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menyebabkan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keadaannya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menjadi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kurang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sempurna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abnormal.</a:t>
            </a:r>
          </a:p>
          <a:p>
            <a:pPr marL="0" indent="0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42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DOA SEBELUM BELAJAR 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6" name="Picture 2" descr="D:\WILDA FILE\RPS ASKEB1 KEHAMILAN\gambar kehamilan\Doa sebelum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215370" cy="53940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1426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UU No. 8 </a:t>
            </a:r>
            <a:r>
              <a:rPr lang="es-ES" dirty="0" err="1"/>
              <a:t>Tahun</a:t>
            </a:r>
            <a:r>
              <a:rPr lang="es-ES" dirty="0"/>
              <a:t>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ndalus" pitchFamily="18" charset="-78"/>
                <a:cs typeface="Andalus" pitchFamily="18" charset="-78"/>
              </a:rPr>
              <a:t>Penyandang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Disabilitas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adalah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setiap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orang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mengalami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keterbatasan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fisik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intelektual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mental,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/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sensorik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jangka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waktu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lama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berinteraksi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lingkungan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dapat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mengalami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hambatan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kesulitan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berpartisipasi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penuh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efektif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warga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negara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lainnya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berdasarkan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kesamaan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280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Ragam </a:t>
            </a:r>
            <a:r>
              <a:rPr lang="pt-BR" dirty="0"/>
              <a:t>Penyandang Disabilitas yang tercantum dalam UU No. 8/2016 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1135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22942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0" dirty="0" smtClean="0">
                <a:hlinkClick r:id="rId2"/>
              </a:rPr>
              <a:t/>
            </a:r>
            <a:br>
              <a:rPr lang="en-US" b="1" i="0" dirty="0" smtClean="0">
                <a:hlinkClick r:id="rId2"/>
              </a:rPr>
            </a:br>
            <a:r>
              <a:rPr lang="en-US" b="1" i="0" dirty="0" err="1" smtClean="0">
                <a:hlinkClick r:id="rId2"/>
              </a:rPr>
              <a:t>Penyandang</a:t>
            </a:r>
            <a:r>
              <a:rPr lang="en-US" b="1" i="0" dirty="0" smtClean="0">
                <a:hlinkClick r:id="rId2"/>
              </a:rPr>
              <a:t> </a:t>
            </a:r>
            <a:r>
              <a:rPr lang="en-US" b="1" i="0" dirty="0" err="1" smtClean="0">
                <a:hlinkClick r:id="rId2"/>
              </a:rPr>
              <a:t>Disabilitas</a:t>
            </a:r>
            <a:r>
              <a:rPr lang="en-US" b="1" i="0" dirty="0" smtClean="0">
                <a:hlinkClick r:id="rId2"/>
              </a:rPr>
              <a:t> </a:t>
            </a:r>
            <a:r>
              <a:rPr lang="en-US" b="1" i="0" dirty="0" err="1" smtClean="0">
                <a:solidFill>
                  <a:srgbClr val="FF0000"/>
                </a:solidFill>
                <a:hlinkClick r:id="rId2"/>
              </a:rPr>
              <a:t>fisik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Setiap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orang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mengalami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keterbatasan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fisik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jangka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waktu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lama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berinteraksi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lingkungan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dapat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mengalami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hambatan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kesulitan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berpartisipasi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penuh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efektif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warga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negara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lainnya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berdasarkan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kesamaan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1705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3208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1656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ndalus" pitchFamily="18" charset="-78"/>
                <a:cs typeface="Andalus" pitchFamily="18" charset="-78"/>
              </a:rPr>
              <a:t>D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isabilitas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intelektual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menyangkut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kemampuan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kecerdasan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mereka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Kecerdasan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mereka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dibawah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rata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rata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namun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mereka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tetap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memiliki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potensi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bahkan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bidang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tertentu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mereka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memiliki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kelebihan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79018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Faktor-faktor</a:t>
            </a:r>
            <a:r>
              <a:rPr lang="en-US" b="1" dirty="0" smtClean="0"/>
              <a:t> </a:t>
            </a:r>
            <a:r>
              <a:rPr lang="en-US" b="1" dirty="0" err="1"/>
              <a:t>Penyebab</a:t>
            </a:r>
            <a:r>
              <a:rPr lang="en-US" b="1" dirty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en-US" b="1" dirty="0" err="1"/>
              <a:t>Intelektual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4305"/>
              </p:ext>
            </p:extLst>
          </p:nvPr>
        </p:nvGraphicFramePr>
        <p:xfrm>
          <a:off x="457200" y="16462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1185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>
                <a:hlinkClick r:id="rId2"/>
              </a:rPr>
              <a:t>Faktor-faktor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Sebelum</a:t>
            </a:r>
            <a:r>
              <a:rPr lang="en-US" b="1" u="sng" dirty="0">
                <a:hlinkClick r:id="rId2"/>
              </a:rPr>
              <a:t> </a:t>
            </a:r>
            <a:r>
              <a:rPr lang="en-US" b="1" u="sng" dirty="0" err="1">
                <a:hlinkClick r:id="rId2"/>
              </a:rPr>
              <a:t>dilahirkan</a:t>
            </a:r>
            <a:r>
              <a:rPr lang="en-US" b="1" u="sng" dirty="0">
                <a:hlinkClick r:id="rId2"/>
              </a:rPr>
              <a:t> (prenatal)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Kurang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cerdas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bawaan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karena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keturunan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 Hal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terjadi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karena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perkawinan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satu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kelompok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orang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-IQ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rendah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mental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retardasi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jenis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biasanya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ringan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Penyakit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tekanan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kehidupan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emosional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di-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alami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saat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sedang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mengandung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Penyakit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infeksi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awal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pertumbuhan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janin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misalnya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TBC, rubella,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siphilis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Kelainan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kromoson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kelainan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jumlah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maupun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bentuknya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lahir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mongolisme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down-syndrome)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Penyinaran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sinar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rontgent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radiasi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Bahan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kontrasepsi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usaha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abortus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Obat-obatan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jamu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tertentu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diminum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oleh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terutama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sedang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hamil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muda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Benturan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/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desakan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kuat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sewaktu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janin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kandungan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misalnya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: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ibu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terjatuh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>
                <a:latin typeface="Andalus" pitchFamily="18" charset="-78"/>
                <a:cs typeface="Andalus" pitchFamily="18" charset="-78"/>
              </a:rPr>
              <a:t>Kerusakan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sel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pada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zat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benih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sperma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ovum)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4305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0" dirty="0" err="1" smtClean="0">
                <a:hlinkClick r:id="rId2"/>
              </a:rPr>
              <a:t>Faktor-faktor</a:t>
            </a:r>
            <a:r>
              <a:rPr lang="en-US" b="1" i="0" dirty="0" smtClean="0">
                <a:hlinkClick r:id="rId2"/>
              </a:rPr>
              <a:t> </a:t>
            </a:r>
            <a:r>
              <a:rPr lang="en-US" b="1" i="0" dirty="0" err="1" smtClean="0">
                <a:hlinkClick r:id="rId2"/>
              </a:rPr>
              <a:t>Waktu</a:t>
            </a:r>
            <a:r>
              <a:rPr lang="en-US" b="1" i="0" dirty="0" smtClean="0">
                <a:hlinkClick r:id="rId2"/>
              </a:rPr>
              <a:t> </a:t>
            </a:r>
            <a:r>
              <a:rPr lang="en-US" b="1" i="0" dirty="0" err="1" smtClean="0">
                <a:hlinkClick r:id="rId2"/>
              </a:rPr>
              <a:t>Dilahirkan</a:t>
            </a:r>
            <a:r>
              <a:rPr lang="en-US" b="1" i="0" dirty="0" smtClean="0">
                <a:hlinkClick r:id="rId2"/>
              </a:rPr>
              <a:t> (natal)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ndalus" pitchFamily="18" charset="-78"/>
                <a:cs typeface="Andalus" pitchFamily="18" charset="-78"/>
              </a:rPr>
              <a:t>Prematur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minim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berat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waktu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lahir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tulang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tengkorak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masih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lemah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sudah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terluka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/>
            <a:r>
              <a:rPr lang="en-US" dirty="0">
                <a:latin typeface="Andalus" pitchFamily="18" charset="-78"/>
                <a:cs typeface="Andalus" pitchFamily="18" charset="-78"/>
              </a:rPr>
              <a:t>Proses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kelahiran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lama,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hingga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kekurangan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O2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waktu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melahirkan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/>
            <a:r>
              <a:rPr lang="en-US" dirty="0">
                <a:latin typeface="Andalus" pitchFamily="18" charset="-78"/>
                <a:cs typeface="Andalus" pitchFamily="18" charset="-78"/>
              </a:rPr>
              <a:t>Proses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kelahiran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sulit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mempergunakan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alat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Kepala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bayi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bisa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terjepit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terdapat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tekanan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mengakibatkan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pendarahan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  <a:p>
            <a:pPr algn="just"/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9589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i="0" dirty="0" smtClean="0">
                <a:hlinkClick r:id="rId2"/>
              </a:rPr>
              <a:t/>
            </a:r>
            <a:br>
              <a:rPr lang="en-US" b="1" i="0" dirty="0" smtClean="0">
                <a:hlinkClick r:id="rId2"/>
              </a:rPr>
            </a:br>
            <a:r>
              <a:rPr lang="en-US" b="1" i="0" dirty="0" err="1" smtClean="0">
                <a:solidFill>
                  <a:srgbClr val="FF0000"/>
                </a:solidFill>
                <a:hlinkClick r:id="rId2"/>
              </a:rPr>
              <a:t>Faktor-faktor</a:t>
            </a:r>
            <a:r>
              <a:rPr lang="en-US" b="1" i="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US" b="1" i="0" dirty="0" err="1" smtClean="0">
                <a:solidFill>
                  <a:srgbClr val="FF0000"/>
                </a:solidFill>
                <a:hlinkClick r:id="rId2"/>
              </a:rPr>
              <a:t>Setelah</a:t>
            </a:r>
            <a:r>
              <a:rPr lang="en-US" b="1" i="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en-US" b="1" i="0" dirty="0" err="1" smtClean="0">
                <a:solidFill>
                  <a:srgbClr val="FF0000"/>
                </a:solidFill>
                <a:hlinkClick r:id="rId2"/>
              </a:rPr>
              <a:t>Dilahirkan</a:t>
            </a:r>
            <a:r>
              <a:rPr lang="en-US" b="1" i="0" dirty="0" smtClean="0">
                <a:solidFill>
                  <a:srgbClr val="FF0000"/>
                </a:solidFill>
                <a:hlinkClick r:id="rId2"/>
              </a:rPr>
              <a:t> (postnatal)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Terserang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demam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kejang</a:t>
            </a:r>
            <a:r>
              <a:rPr lang="en-US" dirty="0"/>
              <a:t>)</a:t>
            </a:r>
          </a:p>
          <a:p>
            <a:r>
              <a:rPr lang="en-US" dirty="0" err="1"/>
              <a:t>Radang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(encephalitis)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radang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(meningitis).</a:t>
            </a:r>
          </a:p>
          <a:p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metabolisme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.</a:t>
            </a:r>
          </a:p>
          <a:p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gizi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lama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-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4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,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6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yang </a:t>
            </a:r>
            <a:r>
              <a:rPr lang="en-US" dirty="0" err="1"/>
              <a:t>berat</a:t>
            </a:r>
            <a:r>
              <a:rPr lang="en-US" dirty="0"/>
              <a:t> yang </a:t>
            </a:r>
            <a:r>
              <a:rPr lang="en-US" dirty="0" err="1"/>
              <a:t>diderita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.</a:t>
            </a:r>
          </a:p>
          <a:p>
            <a:r>
              <a:rPr lang="en-US" dirty="0" err="1"/>
              <a:t>Faktor-faktor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(yang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).</a:t>
            </a:r>
          </a:p>
          <a:p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depresi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verbal.</a:t>
            </a:r>
          </a:p>
          <a:p>
            <a:r>
              <a:rPr lang="en-US" dirty="0" err="1"/>
              <a:t>Jatuh</a:t>
            </a:r>
            <a:r>
              <a:rPr lang="en-US" dirty="0"/>
              <a:t>/</a:t>
            </a:r>
            <a:r>
              <a:rPr lang="en-US" dirty="0" err="1"/>
              <a:t>benturan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493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Mental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mental </a:t>
            </a:r>
            <a:r>
              <a:rPr lang="en-US" dirty="0" err="1"/>
              <a:t>adalah</a:t>
            </a:r>
            <a:r>
              <a:rPr lang="en-US" dirty="0"/>
              <a:t> ODMK </a:t>
            </a:r>
            <a:r>
              <a:rPr lang="en-US" dirty="0" err="1"/>
              <a:t>atau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yang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lama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381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KBBI (1)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terkena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penyakit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(2) </a:t>
            </a:r>
            <a:r>
              <a:rPr lang="en-US" dirty="0" err="1" smtClean="0">
                <a:solidFill>
                  <a:srgbClr val="FF0000"/>
                </a:solidFill>
              </a:rPr>
              <a:t>peka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mudah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merasa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sanggup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memerlukan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bantuan</a:t>
            </a:r>
            <a:r>
              <a:rPr lang="en-US" dirty="0" smtClean="0">
                <a:solidFill>
                  <a:srgbClr val="FF0000"/>
                </a:solidFill>
              </a:rPr>
              <a:t> orang lain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mudah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dipengaruhi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028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67225"/>
              </p:ext>
            </p:extLst>
          </p:nvPr>
        </p:nvGraphicFramePr>
        <p:xfrm>
          <a:off x="228600" y="1676400"/>
          <a:ext cx="8458200" cy="4449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0728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Sensorik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ndalus" pitchFamily="18" charset="-78"/>
                <a:cs typeface="Andalus" pitchFamily="18" charset="-78"/>
              </a:rPr>
              <a:t>Disabilitas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sensorik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adalah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terganggunya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salah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satu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fungsi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panca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indera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antara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lain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disabilitas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netra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disabilitas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rungu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/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disabilitas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wicara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3150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Karakteristik</a:t>
            </a:r>
            <a:r>
              <a:rPr lang="en-US" b="1" dirty="0" smtClean="0"/>
              <a:t> </a:t>
            </a:r>
            <a:r>
              <a:rPr lang="en-US" b="1" dirty="0" err="1"/>
              <a:t>Penyandang</a:t>
            </a:r>
            <a:r>
              <a:rPr lang="en-US" b="1" dirty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en-US" b="1" dirty="0" err="1"/>
              <a:t>Sensorik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1676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84785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Penyandang</a:t>
            </a:r>
            <a:r>
              <a:rPr lang="en-US" b="1" dirty="0" smtClean="0"/>
              <a:t> </a:t>
            </a:r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en-US" b="1" dirty="0" err="1"/>
              <a:t>netra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 </a:t>
            </a:r>
            <a:r>
              <a:rPr lang="en-US" b="1" dirty="0" err="1"/>
              <a:t>mereka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penglihatan</a:t>
            </a:r>
            <a:r>
              <a:rPr lang="en-US" b="1" dirty="0"/>
              <a:t> </a:t>
            </a:r>
            <a:r>
              <a:rPr lang="en-US" b="1" dirty="0" err="1"/>
              <a:t>sama</a:t>
            </a:r>
            <a:r>
              <a:rPr lang="en-US" b="1" dirty="0"/>
              <a:t> </a:t>
            </a:r>
            <a:r>
              <a:rPr lang="en-US" b="1" dirty="0" err="1"/>
              <a:t>sekali</a:t>
            </a:r>
            <a:r>
              <a:rPr lang="en-US" b="1" dirty="0"/>
              <a:t> (</a:t>
            </a:r>
            <a:r>
              <a:rPr lang="en-US" b="1" dirty="0" err="1"/>
              <a:t>buta</a:t>
            </a:r>
            <a:r>
              <a:rPr lang="en-US" b="1" dirty="0"/>
              <a:t> total) </a:t>
            </a:r>
            <a:r>
              <a:rPr lang="en-US" b="1" dirty="0" err="1"/>
              <a:t>sehingga</a:t>
            </a:r>
            <a:r>
              <a:rPr lang="en-US" b="1" dirty="0"/>
              <a:t> </a:t>
            </a:r>
            <a:r>
              <a:rPr lang="en-US" b="1" dirty="0" err="1"/>
              <a:t>mereka</a:t>
            </a:r>
            <a:r>
              <a:rPr lang="en-US" b="1" dirty="0"/>
              <a:t> yang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sisa</a:t>
            </a:r>
            <a:r>
              <a:rPr lang="en-US" b="1" dirty="0"/>
              <a:t> </a:t>
            </a:r>
            <a:r>
              <a:rPr lang="en-US" b="1" dirty="0" err="1"/>
              <a:t>penglihatan</a:t>
            </a:r>
            <a:r>
              <a:rPr lang="en-US" b="1" dirty="0"/>
              <a:t> </a:t>
            </a:r>
            <a:r>
              <a:rPr lang="en-US" b="1" dirty="0" err="1"/>
              <a:t>tetapi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menggunakan</a:t>
            </a:r>
            <a:r>
              <a:rPr lang="en-US" b="1" dirty="0"/>
              <a:t> </a:t>
            </a:r>
            <a:r>
              <a:rPr lang="en-US" b="1" dirty="0" err="1"/>
              <a:t>penglihatannya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membaca</a:t>
            </a:r>
            <a:r>
              <a:rPr lang="en-US" b="1" dirty="0"/>
              <a:t> </a:t>
            </a:r>
            <a:r>
              <a:rPr lang="en-US" b="1" dirty="0" err="1"/>
              <a:t>tulisan</a:t>
            </a:r>
            <a:r>
              <a:rPr lang="en-US" b="1" dirty="0"/>
              <a:t> </a:t>
            </a:r>
            <a:r>
              <a:rPr lang="en-US" b="1" dirty="0" err="1"/>
              <a:t>biasa</a:t>
            </a:r>
            <a:r>
              <a:rPr lang="en-US" b="1" dirty="0"/>
              <a:t> </a:t>
            </a:r>
            <a:r>
              <a:rPr lang="en-US" b="1" dirty="0" err="1"/>
              <a:t>berukuran</a:t>
            </a:r>
            <a:r>
              <a:rPr lang="en-US" b="1" dirty="0"/>
              <a:t> 12 point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keadaan</a:t>
            </a:r>
            <a:r>
              <a:rPr lang="en-US" b="1" dirty="0"/>
              <a:t> </a:t>
            </a:r>
            <a:r>
              <a:rPr lang="en-US" b="1" dirty="0" err="1"/>
              <a:t>cahaya</a:t>
            </a:r>
            <a:r>
              <a:rPr lang="en-US" b="1" dirty="0"/>
              <a:t> normal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jarak</a:t>
            </a:r>
            <a:r>
              <a:rPr lang="en-US" b="1" dirty="0"/>
              <a:t> yang normal </a:t>
            </a:r>
            <a:r>
              <a:rPr lang="en-US" b="1" dirty="0" err="1"/>
              <a:t>meskipun</a:t>
            </a:r>
            <a:r>
              <a:rPr lang="en-US" b="1" dirty="0"/>
              <a:t> </a:t>
            </a:r>
            <a:r>
              <a:rPr lang="en-US" b="1" dirty="0" err="1"/>
              <a:t>dibantu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kaca</a:t>
            </a:r>
            <a:r>
              <a:rPr lang="en-US" b="1" dirty="0"/>
              <a:t> </a:t>
            </a:r>
            <a:r>
              <a:rPr lang="en-US" b="1" dirty="0" err="1"/>
              <a:t>mata</a:t>
            </a:r>
            <a:r>
              <a:rPr lang="en-US" b="1" dirty="0"/>
              <a:t> (</a:t>
            </a:r>
            <a:r>
              <a:rPr lang="en-US" b="1" dirty="0" err="1"/>
              <a:t>kurang</a:t>
            </a:r>
            <a:r>
              <a:rPr lang="en-US" b="1" dirty="0"/>
              <a:t> </a:t>
            </a:r>
            <a:r>
              <a:rPr lang="en-US" b="1" dirty="0" err="1"/>
              <a:t>awas</a:t>
            </a:r>
            <a:r>
              <a:rPr lang="en-US" b="1" dirty="0"/>
              <a:t>/</a:t>
            </a:r>
            <a:r>
              <a:rPr lang="en-US" b="1" i="1" dirty="0"/>
              <a:t>low vision</a:t>
            </a:r>
            <a:r>
              <a:rPr lang="en-US" b="1" dirty="0" smtClean="0"/>
              <a:t>).</a:t>
            </a:r>
          </a:p>
          <a:p>
            <a:r>
              <a:rPr lang="en-US" b="1" dirty="0" err="1" smtClean="0"/>
              <a:t>Kesimpulan</a:t>
            </a:r>
            <a:r>
              <a:rPr lang="en-US" b="1" dirty="0" smtClean="0"/>
              <a:t> : </a:t>
            </a:r>
            <a:r>
              <a:rPr lang="en-US" b="1" dirty="0" err="1">
                <a:solidFill>
                  <a:srgbClr val="FF0000"/>
                </a:solidFill>
              </a:rPr>
              <a:t>tidak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berfungsinya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indera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penglihatan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86469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/>
              <a:t>Penyandang</a:t>
            </a:r>
            <a:r>
              <a:rPr lang="es-ES" b="1" dirty="0"/>
              <a:t> </a:t>
            </a:r>
            <a:r>
              <a:rPr lang="es-ES" b="1" dirty="0" err="1"/>
              <a:t>disabilitas</a:t>
            </a:r>
            <a:r>
              <a:rPr lang="es-ES" b="1" dirty="0"/>
              <a:t> </a:t>
            </a:r>
            <a:r>
              <a:rPr lang="es-ES" b="1" dirty="0" err="1"/>
              <a:t>rungu</a:t>
            </a:r>
            <a:r>
              <a:rPr lang="es-ES" b="1" dirty="0"/>
              <a:t>, </a:t>
            </a:r>
            <a:r>
              <a:rPr lang="es-ES" b="1" dirty="0" err="1"/>
              <a:t>wicara</a:t>
            </a:r>
            <a:r>
              <a:rPr lang="es-ES" b="1" dirty="0"/>
              <a:t> dan </a:t>
            </a:r>
            <a:r>
              <a:rPr lang="es-ES" b="1" dirty="0" err="1"/>
              <a:t>rungu</a:t>
            </a:r>
            <a:r>
              <a:rPr lang="es-ES" b="1" dirty="0"/>
              <a:t> </a:t>
            </a:r>
            <a:r>
              <a:rPr lang="es-ES" b="1" dirty="0" err="1"/>
              <a:t>wicara</a:t>
            </a:r>
            <a:r>
              <a:rPr lang="es-ES" b="1" dirty="0"/>
              <a:t/>
            </a:r>
            <a:br>
              <a:rPr lang="es-E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en-US" b="1" dirty="0" err="1"/>
              <a:t>Rungu</a:t>
            </a:r>
            <a:r>
              <a:rPr lang="en-US" dirty="0"/>
              <a:t> :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organ </a:t>
            </a:r>
            <a:r>
              <a:rPr lang="en-US" dirty="0" err="1"/>
              <a:t>pendengaran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menangkap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en-US" b="1" dirty="0" err="1"/>
              <a:t>Wicara</a:t>
            </a:r>
            <a:r>
              <a:rPr lang="en-US" dirty="0"/>
              <a:t> :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ekrusakan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, </a:t>
            </a:r>
            <a:r>
              <a:rPr lang="en-US" dirty="0" err="1"/>
              <a:t>mengucapkan</a:t>
            </a:r>
            <a:r>
              <a:rPr lang="en-US" dirty="0"/>
              <a:t> kata-kata, </a:t>
            </a:r>
            <a:r>
              <a:rPr lang="en-US" dirty="0" err="1"/>
              <a:t>ketepatan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suara</a:t>
            </a:r>
            <a:endParaRPr lang="en-US" dirty="0"/>
          </a:p>
          <a:p>
            <a:pPr algn="just"/>
            <a:r>
              <a:rPr lang="en-US" b="1" dirty="0" err="1"/>
              <a:t>Disabilitas</a:t>
            </a:r>
            <a:r>
              <a:rPr lang="en-US" b="1" dirty="0"/>
              <a:t> </a:t>
            </a:r>
            <a:r>
              <a:rPr lang="en-US" b="1" dirty="0" err="1"/>
              <a:t>Rungu</a:t>
            </a:r>
            <a:r>
              <a:rPr lang="en-US" b="1" dirty="0"/>
              <a:t> </a:t>
            </a:r>
            <a:r>
              <a:rPr lang="en-US" b="1" dirty="0" err="1"/>
              <a:t>Wicara</a:t>
            </a:r>
            <a:r>
              <a:rPr lang="en-US" b="1" dirty="0"/>
              <a:t> </a:t>
            </a:r>
            <a:r>
              <a:rPr lang="en-US" dirty="0"/>
              <a:t>: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ketidakmampuan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yang </a:t>
            </a:r>
            <a:r>
              <a:rPr lang="en-US" dirty="0" err="1"/>
              <a:t>disebabakan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kerusakan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organ </a:t>
            </a:r>
            <a:r>
              <a:rPr lang="en-US" dirty="0" err="1"/>
              <a:t>pendengaran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mempergunakan</a:t>
            </a:r>
            <a:r>
              <a:rPr lang="en-US" dirty="0"/>
              <a:t> organ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5165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Sebelum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anak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dilahirkan</a:t>
            </a:r>
            <a:r>
              <a:rPr lang="en-US" b="1" dirty="0">
                <a:solidFill>
                  <a:srgbClr val="FF0000"/>
                </a:solidFill>
              </a:rPr>
              <a:t> (Pre Natal), </a:t>
            </a:r>
            <a:r>
              <a:rPr lang="en-US" dirty="0" err="1"/>
              <a:t>contohnya</a:t>
            </a:r>
            <a:r>
              <a:rPr lang="en-US" dirty="0"/>
              <a:t>: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keluarganya</a:t>
            </a:r>
            <a:r>
              <a:rPr lang="en-US" dirty="0"/>
              <a:t> yang PDWR (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keturunan</a:t>
            </a:r>
            <a:r>
              <a:rPr lang="en-US" dirty="0"/>
              <a:t>/ </a:t>
            </a:r>
            <a:r>
              <a:rPr lang="en-US" dirty="0" err="1"/>
              <a:t>Hereditas</a:t>
            </a:r>
            <a:r>
              <a:rPr lang="en-US" dirty="0"/>
              <a:t>),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menderita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cacar</a:t>
            </a:r>
            <a:r>
              <a:rPr lang="en-US" dirty="0"/>
              <a:t> air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campak</a:t>
            </a:r>
            <a:r>
              <a:rPr lang="en-US" dirty="0"/>
              <a:t> (Rubella),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endParaRPr lang="en-US" dirty="0"/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Saat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dilahirkan</a:t>
            </a:r>
            <a:r>
              <a:rPr lang="en-US" b="1" dirty="0">
                <a:solidFill>
                  <a:srgbClr val="FF0000"/>
                </a:solidFill>
              </a:rPr>
              <a:t> (Natal)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waktunya</a:t>
            </a:r>
            <a:r>
              <a:rPr lang="en-US" dirty="0"/>
              <a:t> (pre </a:t>
            </a:r>
            <a:r>
              <a:rPr lang="en-US" dirty="0" err="1"/>
              <a:t>matur</a:t>
            </a:r>
            <a:r>
              <a:rPr lang="en-US" dirty="0"/>
              <a:t>), </a:t>
            </a:r>
            <a:r>
              <a:rPr lang="en-US" dirty="0" err="1"/>
              <a:t>anak</a:t>
            </a:r>
            <a:r>
              <a:rPr lang="en-US" dirty="0"/>
              <a:t> yang </a:t>
            </a:r>
            <a:r>
              <a:rPr lang="en-US" dirty="0" err="1"/>
              <a:t>lahir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bantu tang (</a:t>
            </a:r>
            <a:r>
              <a:rPr lang="en-US" dirty="0" err="1"/>
              <a:t>Forcep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</a:rPr>
              <a:t>Sesudah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dilahirkan</a:t>
            </a:r>
            <a:r>
              <a:rPr lang="en-US" b="1" dirty="0">
                <a:solidFill>
                  <a:srgbClr val="FF0000"/>
                </a:solidFill>
              </a:rPr>
              <a:t> (Pre Natal)</a:t>
            </a:r>
            <a:r>
              <a:rPr lang="en-US" dirty="0"/>
              <a:t>, </a:t>
            </a:r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organ </a:t>
            </a:r>
            <a:r>
              <a:rPr lang="en-US" dirty="0" err="1"/>
              <a:t>pendengaran</a:t>
            </a:r>
            <a:r>
              <a:rPr lang="en-US" dirty="0"/>
              <a:t>, </a:t>
            </a:r>
            <a:r>
              <a:rPr lang="en-US" dirty="0" err="1"/>
              <a:t>peradangan</a:t>
            </a:r>
            <a:r>
              <a:rPr lang="en-US" dirty="0"/>
              <a:t> di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otak</a:t>
            </a:r>
            <a:r>
              <a:rPr lang="en-US" dirty="0"/>
              <a:t> (</a:t>
            </a:r>
            <a:r>
              <a:rPr lang="en-US" dirty="0" err="1"/>
              <a:t>Minginitis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lain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61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Penyandang</a:t>
            </a:r>
            <a:r>
              <a:rPr lang="en-US" dirty="0"/>
              <a:t> </a:t>
            </a:r>
            <a:r>
              <a:rPr lang="en-US" dirty="0" err="1"/>
              <a:t>Disabilitas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Komunikasi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Mudah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Diakses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Pelayanan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Kesamaan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Kesempatan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Akses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Atas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Sumber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Di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Bidang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Kesamaan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Kesempatan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Pelayanan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Aman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Bermutu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Terjangkau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Kesamaan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Kesempatan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Mandiri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Bertanggung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Jawab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Menentukan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Sendiri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Pelayanan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Diperlukan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Bagi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Dirinya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Alat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Bantu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Berdasarkan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Kebutuhannya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Obat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Bermutu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Efek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Samping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Rendah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Pelindungan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Dari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Upaya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Percobaan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Medis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; Dan</a:t>
            </a: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Memperoleh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Pelindungan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Penelitian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Dan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Pengembangan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Kesehatan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Mengikutsertakan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Manusia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Subjek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8587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Al-Qur’an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Dan Allah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air </a:t>
            </a:r>
            <a:r>
              <a:rPr lang="en-US" dirty="0" err="1" smtClean="0"/>
              <a:t>mani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berpasangan</a:t>
            </a:r>
            <a:r>
              <a:rPr lang="en-US" dirty="0" smtClean="0"/>
              <a:t> (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).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perempuanpun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(pula) </a:t>
            </a:r>
            <a:r>
              <a:rPr lang="en-US" dirty="0" err="1" smtClean="0"/>
              <a:t>melahirkan</a:t>
            </a:r>
            <a:r>
              <a:rPr lang="en-US" dirty="0" smtClean="0"/>
              <a:t>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sepengetahuan-Nya</a:t>
            </a:r>
            <a:r>
              <a:rPr lang="en-US" dirty="0" smtClean="0"/>
              <a:t>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-kali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dipanjangkan</a:t>
            </a:r>
            <a:r>
              <a:rPr lang="en-US" dirty="0" smtClean="0"/>
              <a:t> </a:t>
            </a:r>
            <a:r>
              <a:rPr lang="en-US" dirty="0" err="1" smtClean="0"/>
              <a:t>umur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berumur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pula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umurnya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(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... (</a:t>
            </a:r>
            <a:r>
              <a:rPr lang="en-US" dirty="0" err="1" smtClean="0"/>
              <a:t>Nur</a:t>
            </a:r>
            <a:r>
              <a:rPr lang="en-US" dirty="0" smtClean="0"/>
              <a:t> Patria </a:t>
            </a:r>
            <a:r>
              <a:rPr lang="en-US" dirty="0" err="1" smtClean="0"/>
              <a:t>Tjahjani</a:t>
            </a:r>
            <a:r>
              <a:rPr lang="en-US" dirty="0" smtClean="0"/>
              <a:t> &amp; </a:t>
            </a:r>
            <a:r>
              <a:rPr lang="en-US" dirty="0" err="1" smtClean="0"/>
              <a:t>Anggun</a:t>
            </a:r>
            <a:r>
              <a:rPr lang="en-US" dirty="0" smtClean="0"/>
              <a:t> </a:t>
            </a:r>
            <a:r>
              <a:rPr lang="en-US" dirty="0" err="1" smtClean="0"/>
              <a:t>Zuhaida</a:t>
            </a:r>
            <a:r>
              <a:rPr lang="en-US" dirty="0" smtClean="0"/>
              <a:t>) 224 </a:t>
            </a:r>
            <a:r>
              <a:rPr lang="en-US" dirty="0" err="1" smtClean="0"/>
              <a:t>Kitab</a:t>
            </a:r>
            <a:r>
              <a:rPr lang="en-US" dirty="0" smtClean="0"/>
              <a:t> (</a:t>
            </a:r>
            <a:r>
              <a:rPr lang="en-US" dirty="0" err="1" smtClean="0"/>
              <a:t>Lauh</a:t>
            </a:r>
            <a:r>
              <a:rPr lang="en-US" dirty="0" smtClean="0"/>
              <a:t> </a:t>
            </a:r>
            <a:r>
              <a:rPr lang="en-US" dirty="0" err="1" smtClean="0"/>
              <a:t>mahfuzh</a:t>
            </a:r>
            <a:r>
              <a:rPr lang="en-US" dirty="0" smtClean="0"/>
              <a:t>). </a:t>
            </a:r>
            <a:r>
              <a:rPr lang="en-US" dirty="0" err="1" smtClean="0"/>
              <a:t>Sesungguhnya</a:t>
            </a:r>
            <a:r>
              <a:rPr lang="en-US" dirty="0" smtClean="0"/>
              <a:t> yang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Allah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15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normal, yang </a:t>
            </a:r>
            <a:r>
              <a:rPr lang="en-US" dirty="0" err="1" smtClean="0"/>
              <a:t>mempunyai</a:t>
            </a:r>
            <a:r>
              <a:rPr lang="en-US" dirty="0" smtClean="0"/>
              <a:t> karyotype 46, XX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46, XY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sindrom</a:t>
            </a:r>
            <a:r>
              <a:rPr lang="en-US" dirty="0" smtClean="0"/>
              <a:t> Down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trisomi</a:t>
            </a:r>
            <a:r>
              <a:rPr lang="en-US" dirty="0" smtClean="0"/>
              <a:t> 21 </a:t>
            </a:r>
            <a:r>
              <a:rPr lang="en-US" dirty="0" err="1" smtClean="0"/>
              <a:t>mempunyai</a:t>
            </a:r>
            <a:r>
              <a:rPr lang="en-US" dirty="0" smtClean="0"/>
              <a:t> karyotype 47, XX +21 </a:t>
            </a:r>
            <a:r>
              <a:rPr lang="en-US" dirty="0" err="1" smtClean="0"/>
              <a:t>atau</a:t>
            </a:r>
            <a:r>
              <a:rPr lang="en-US" dirty="0" smtClean="0"/>
              <a:t> 47,XY+21, </a:t>
            </a:r>
            <a:r>
              <a:rPr lang="en-US" dirty="0" err="1" smtClean="0"/>
              <a:t>sindrom</a:t>
            </a:r>
            <a:r>
              <a:rPr lang="en-US" dirty="0" smtClean="0"/>
              <a:t> </a:t>
            </a:r>
            <a:r>
              <a:rPr lang="en-US" dirty="0" err="1" smtClean="0"/>
              <a:t>Klinefelter</a:t>
            </a:r>
            <a:r>
              <a:rPr lang="en-US" dirty="0" smtClean="0"/>
              <a:t> 47,XXY. Hal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nondisjunction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meiosis, yang </a:t>
            </a:r>
            <a:r>
              <a:rPr lang="en-US" dirty="0" err="1" smtClean="0"/>
              <a:t>merupakan</a:t>
            </a:r>
            <a:r>
              <a:rPr lang="en-US" dirty="0" smtClean="0"/>
              <a:t> proses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err="1" smtClean="0"/>
              <a:t>mereplikasi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en-US" dirty="0" err="1" smtClean="0"/>
              <a:t>gamet</a:t>
            </a:r>
            <a:r>
              <a:rPr lang="en-US" dirty="0" smtClean="0"/>
              <a:t> (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telur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)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autosom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gametosom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14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fenotip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orang-orang normal,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kesehatan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intelegensia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lebih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rendah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dari</a:t>
            </a:r>
            <a:r>
              <a:rPr lang="en-US" dirty="0" smtClean="0"/>
              <a:t> orang normal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juga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sosial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lingkungannya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bahkan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keluarganya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5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Undang-Undang</a:t>
            </a:r>
            <a:r>
              <a:rPr lang="en-US" dirty="0" smtClean="0"/>
              <a:t> No.39 </a:t>
            </a:r>
            <a:r>
              <a:rPr lang="en-US" dirty="0" err="1" smtClean="0"/>
              <a:t>Tahun</a:t>
            </a:r>
            <a:r>
              <a:rPr lang="en-US" dirty="0" smtClean="0"/>
              <a:t> 1999  </a:t>
            </a:r>
            <a:r>
              <a:rPr lang="en-US" dirty="0" err="1" smtClean="0"/>
              <a:t>Pasal</a:t>
            </a:r>
            <a:r>
              <a:rPr lang="en-US" dirty="0" smtClean="0"/>
              <a:t> 5 </a:t>
            </a:r>
            <a:r>
              <a:rPr lang="en-US" dirty="0" err="1" smtClean="0"/>
              <a:t>ayat</a:t>
            </a:r>
            <a:r>
              <a:rPr lang="en-US" dirty="0" smtClean="0"/>
              <a:t> (3) 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b="1" u="sng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u="sng" dirty="0" err="1" smtClean="0"/>
              <a:t>kekhususannya</a:t>
            </a:r>
            <a:endParaRPr lang="en-US" b="1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478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endParaRPr lang="en-US" dirty="0"/>
          </a:p>
        </p:txBody>
      </p:sp>
      <p:pic>
        <p:nvPicPr>
          <p:cNvPr id="3074" name="Picture 2" descr="D:\STIKES DOKUMEN\A MATERI MENGAJAR\ASUHAN KEBIDANAN PEREMPUAN DAN ANAK RENTAN\gambar materi\jsusji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3352800" cy="21088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STIKES DOKUMEN\A MATERI MENGAJAR\ASUHAN KEBIDANAN PEREMPUAN DAN ANAK RENTAN\gambar materi\kelainan genet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32" y="4242620"/>
            <a:ext cx="2971800" cy="2122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D:\STIKES DOKUMEN\A MATERI MENGAJAR\ASUHAN KEBIDANAN PEREMPUAN DAN ANAK RENTAN\gambar materi\kelainanan geneti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848" y="1400025"/>
            <a:ext cx="2332703" cy="2631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D:\STIKES DOKUMEN\A MATERI MENGAJAR\ASUHAN KEBIDANAN PEREMPUAN DAN ANAK RENTAN\gambar materi\kelainan genetik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422" y="4235245"/>
            <a:ext cx="3777393" cy="21153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STIKES DOKUMEN\A MATERI MENGAJAR\ASUHAN KEBIDANAN PEREMPUAN DAN ANAK RENTAN\gambar materi\download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551" y="1915525"/>
            <a:ext cx="2857500" cy="16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STIKES DOKUMEN\A MATERI MENGAJAR\ASUHAN KEBIDANAN PEREMPUAN DAN ANAK RENTAN\gambar materi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88" y="4724400"/>
            <a:ext cx="3162300" cy="1447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1875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STIKES DOKUMEN\A MATERI MENGAJAR\ASUHAN KEBIDANAN PEREMPUAN DAN ANAK RENTAN\gambar materi\power-point-presentasi-antropologi-budaya-etnik-dan-ras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43997" cy="633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739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Ras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7782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47921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b="1" dirty="0" smtClean="0"/>
              <a:t>Doa Setelah Belajar </a:t>
            </a:r>
            <a:endParaRPr lang="id-ID" b="1" dirty="0"/>
          </a:p>
        </p:txBody>
      </p:sp>
      <p:pic>
        <p:nvPicPr>
          <p:cNvPr id="2050" name="Picture 2" descr="D:\WILDA FILE\RPS ASKEB1 KEHAMILAN\gambar kehamilan\Doa Setelah Belaja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285860"/>
            <a:ext cx="8286809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37113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VIDEO BIDAN CANTIK\WALPAPER PP\T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90575"/>
            <a:ext cx="5791200" cy="531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68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Kelompok</a:t>
            </a:r>
            <a:r>
              <a:rPr lang="en-ID" dirty="0" smtClean="0"/>
              <a:t> </a:t>
            </a:r>
            <a:r>
              <a:rPr lang="en-ID" dirty="0" err="1" smtClean="0"/>
              <a:t>rentan</a:t>
            </a:r>
            <a:r>
              <a:rPr lang="en-ID" dirty="0" smtClean="0"/>
              <a:t> </a:t>
            </a:r>
            <a:r>
              <a:rPr lang="en-ID" dirty="0" err="1" smtClean="0"/>
              <a:t>menurut</a:t>
            </a:r>
            <a:r>
              <a:rPr lang="en-ID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Human Rights Reference (HRF)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Refugees (</a:t>
            </a:r>
            <a:r>
              <a:rPr lang="en-US" dirty="0" err="1" smtClean="0"/>
              <a:t>pengungsi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Internally Displaced Persons (IDPs) (</a:t>
            </a:r>
            <a:r>
              <a:rPr lang="en-US" dirty="0" err="1" smtClean="0"/>
              <a:t>Pengungsi</a:t>
            </a:r>
            <a:r>
              <a:rPr lang="en-US" dirty="0" smtClean="0"/>
              <a:t> Internal)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National Minorities,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Migrant Workers;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Indigenous Peoples (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Children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Women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1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1 UU </a:t>
            </a:r>
            <a:r>
              <a:rPr lang="en-US" dirty="0" err="1" smtClean="0"/>
              <a:t>Nomor</a:t>
            </a:r>
            <a:r>
              <a:rPr lang="en-US" dirty="0" smtClean="0"/>
              <a:t> 23 </a:t>
            </a:r>
            <a:r>
              <a:rPr lang="en-US" dirty="0" err="1" smtClean="0"/>
              <a:t>Tahun</a:t>
            </a:r>
            <a:r>
              <a:rPr lang="en-US" dirty="0" smtClean="0"/>
              <a:t> 2002, "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yang </a:t>
            </a:r>
            <a:r>
              <a:rPr lang="en-US" dirty="0" err="1" smtClean="0">
                <a:solidFill>
                  <a:srgbClr val="FF0000"/>
                </a:solidFill>
              </a:rPr>
              <a:t>belum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berusia</a:t>
            </a:r>
            <a:r>
              <a:rPr lang="en-US" dirty="0" smtClean="0">
                <a:solidFill>
                  <a:srgbClr val="FF0000"/>
                </a:solidFill>
              </a:rPr>
              <a:t> 18 </a:t>
            </a:r>
            <a:r>
              <a:rPr lang="en-US" dirty="0" smtClean="0"/>
              <a:t>(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)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endParaRPr lang="en-US" dirty="0" smtClean="0"/>
          </a:p>
          <a:p>
            <a:r>
              <a:rPr lang="en-US" dirty="0" err="1" smtClean="0"/>
              <a:t>Pasal</a:t>
            </a:r>
            <a:r>
              <a:rPr lang="en-US" dirty="0" smtClean="0"/>
              <a:t> 1 KHA / </a:t>
            </a:r>
            <a:r>
              <a:rPr lang="en-US" dirty="0" err="1" smtClean="0"/>
              <a:t>Keppres</a:t>
            </a:r>
            <a:r>
              <a:rPr lang="en-US" dirty="0" smtClean="0"/>
              <a:t> No.36 </a:t>
            </a:r>
            <a:r>
              <a:rPr lang="en-US" dirty="0" err="1" smtClean="0"/>
              <a:t>Tahun</a:t>
            </a:r>
            <a:r>
              <a:rPr lang="en-US" dirty="0" smtClean="0"/>
              <a:t> 1990 "</a:t>
            </a:r>
            <a:r>
              <a:rPr lang="en-US" dirty="0" err="1" smtClean="0">
                <a:solidFill>
                  <a:srgbClr val="FF0000"/>
                </a:solidFill>
              </a:rPr>
              <a:t>anak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adalah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setiap</a:t>
            </a:r>
            <a:r>
              <a:rPr lang="en-US" dirty="0" smtClean="0">
                <a:solidFill>
                  <a:srgbClr val="FF0000"/>
                </a:solidFill>
              </a:rPr>
              <a:t> orang yang </a:t>
            </a:r>
            <a:r>
              <a:rPr lang="en-US" dirty="0" err="1" smtClean="0">
                <a:solidFill>
                  <a:srgbClr val="FF0000"/>
                </a:solidFill>
              </a:rPr>
              <a:t>berusia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dibawah</a:t>
            </a:r>
            <a:r>
              <a:rPr lang="en-US" dirty="0" smtClean="0">
                <a:solidFill>
                  <a:srgbClr val="FF0000"/>
                </a:solidFill>
              </a:rPr>
              <a:t> 18 </a:t>
            </a:r>
            <a:r>
              <a:rPr lang="en-US" dirty="0" err="1" smtClean="0">
                <a:solidFill>
                  <a:srgbClr val="FF0000"/>
                </a:solidFill>
              </a:rPr>
              <a:t>tahun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ayat</a:t>
            </a:r>
            <a:r>
              <a:rPr lang="en-US" dirty="0" smtClean="0"/>
              <a:t> 5 UU No.39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Tentang</a:t>
            </a:r>
            <a:r>
              <a:rPr lang="en-US" dirty="0" smtClean="0"/>
              <a:t> HAM, "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>
                <a:solidFill>
                  <a:srgbClr val="FF0000"/>
                </a:solidFill>
              </a:rPr>
              <a:t>anusia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berusia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dibawah</a:t>
            </a:r>
            <a:r>
              <a:rPr lang="en-US" dirty="0" smtClean="0">
                <a:solidFill>
                  <a:srgbClr val="FF0000"/>
                </a:solidFill>
              </a:rPr>
              <a:t> 18 </a:t>
            </a:r>
            <a:r>
              <a:rPr lang="en-US" dirty="0" err="1" smtClean="0">
                <a:solidFill>
                  <a:srgbClr val="FF0000"/>
                </a:solidFill>
              </a:rPr>
              <a:t>tahun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belum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menikah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kandungan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demi </a:t>
            </a:r>
            <a:r>
              <a:rPr lang="en-US" dirty="0" err="1" smtClean="0"/>
              <a:t>kepentingannya</a:t>
            </a:r>
            <a:r>
              <a:rPr lang="en-US" dirty="0" smtClean="0"/>
              <a:t>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0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Rentang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menjadi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tanggungjawab</a:t>
            </a:r>
            <a:r>
              <a:rPr lang="en-US" dirty="0" smtClean="0">
                <a:solidFill>
                  <a:srgbClr val="FF0000"/>
                </a:solidFill>
              </a:rPr>
              <a:t> orang </a:t>
            </a:r>
            <a:r>
              <a:rPr lang="en-US" dirty="0" err="1" smtClean="0">
                <a:solidFill>
                  <a:srgbClr val="FF0000"/>
                </a:solidFill>
              </a:rPr>
              <a:t>tua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ID" dirty="0" err="1" smtClean="0"/>
              <a:t>Pemenuhan</a:t>
            </a:r>
            <a:r>
              <a:rPr lang="en-ID" dirty="0" smtClean="0"/>
              <a:t> </a:t>
            </a:r>
            <a:r>
              <a:rPr lang="en-ID" dirty="0" err="1" smtClean="0"/>
              <a:t>kebutuhan</a:t>
            </a:r>
            <a:r>
              <a:rPr lang="en-ID" dirty="0" smtClean="0"/>
              <a:t> </a:t>
            </a:r>
            <a:r>
              <a:rPr lang="en-ID" dirty="0" err="1" smtClean="0"/>
              <a:t>anak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orang </a:t>
            </a:r>
            <a:r>
              <a:rPr lang="en-ID" dirty="0" err="1" smtClean="0"/>
              <a:t>tua</a:t>
            </a:r>
            <a:r>
              <a:rPr lang="en-ID" dirty="0" smtClean="0"/>
              <a:t> </a:t>
            </a:r>
            <a:r>
              <a:rPr lang="en-ID" dirty="0" err="1" smtClean="0"/>
              <a:t>membuat</a:t>
            </a:r>
            <a:r>
              <a:rPr lang="en-ID" dirty="0" smtClean="0"/>
              <a:t> </a:t>
            </a:r>
            <a:r>
              <a:rPr lang="en-ID" dirty="0" err="1" smtClean="0">
                <a:solidFill>
                  <a:srgbClr val="FF0000"/>
                </a:solidFill>
              </a:rPr>
              <a:t>anak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tidak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mandiri</a:t>
            </a:r>
            <a:endParaRPr lang="en-ID" dirty="0" smtClean="0">
              <a:solidFill>
                <a:srgbClr val="FF0000"/>
              </a:solidFill>
            </a:endParaRPr>
          </a:p>
          <a:p>
            <a:r>
              <a:rPr lang="en-ID" dirty="0" err="1" smtClean="0">
                <a:solidFill>
                  <a:srgbClr val="FF0000"/>
                </a:solidFill>
              </a:rPr>
              <a:t>Anak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sebagai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pencari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nafkah</a:t>
            </a:r>
            <a:r>
              <a:rPr lang="en-ID" dirty="0" smtClean="0">
                <a:solidFill>
                  <a:srgbClr val="FF0000"/>
                </a:solidFill>
              </a:rPr>
              <a:t>, </a:t>
            </a:r>
            <a:r>
              <a:rPr lang="en-ID" dirty="0" err="1" smtClean="0">
                <a:solidFill>
                  <a:srgbClr val="FF0000"/>
                </a:solidFill>
              </a:rPr>
              <a:t>anak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dipaksa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bekerja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dan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tidak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dapat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sekolah</a:t>
            </a:r>
            <a:r>
              <a:rPr lang="en-ID" dirty="0" smtClean="0">
                <a:solidFill>
                  <a:srgbClr val="FF0000"/>
                </a:solidFill>
              </a:rPr>
              <a:t>, </a:t>
            </a:r>
            <a:r>
              <a:rPr lang="en-ID" dirty="0" err="1" smtClean="0">
                <a:solidFill>
                  <a:srgbClr val="FF0000"/>
                </a:solidFill>
              </a:rPr>
              <a:t>menjadi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anak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jalanan</a:t>
            </a:r>
            <a:r>
              <a:rPr lang="en-ID" dirty="0" smtClean="0">
                <a:solidFill>
                  <a:srgbClr val="FF0000"/>
                </a:solidFill>
              </a:rPr>
              <a:t>, </a:t>
            </a:r>
            <a:r>
              <a:rPr lang="en-ID" dirty="0" err="1" smtClean="0">
                <a:solidFill>
                  <a:srgbClr val="FF0000"/>
                </a:solidFill>
              </a:rPr>
              <a:t>terlantar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dan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tidak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dapat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tumbuh</a:t>
            </a:r>
            <a:r>
              <a:rPr lang="en-ID" dirty="0" smtClean="0">
                <a:solidFill>
                  <a:srgbClr val="FF0000"/>
                </a:solidFill>
              </a:rPr>
              <a:t> </a:t>
            </a:r>
            <a:r>
              <a:rPr lang="en-ID" dirty="0" err="1" smtClean="0">
                <a:solidFill>
                  <a:srgbClr val="FF0000"/>
                </a:solidFill>
              </a:rPr>
              <a:t>wajar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8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5 </a:t>
            </a:r>
            <a:r>
              <a:rPr lang="en-US" dirty="0" err="1" smtClean="0"/>
              <a:t>ayat</a:t>
            </a:r>
            <a:r>
              <a:rPr lang="en-US" dirty="0" smtClean="0"/>
              <a:t> (3) </a:t>
            </a:r>
            <a:r>
              <a:rPr lang="en-US" dirty="0" err="1" smtClean="0"/>
              <a:t>Undang-undang</a:t>
            </a:r>
            <a:r>
              <a:rPr lang="en-US" dirty="0" smtClean="0"/>
              <a:t> No.39 </a:t>
            </a:r>
            <a:r>
              <a:rPr lang="en-US" dirty="0" err="1" smtClean="0"/>
              <a:t>tahun</a:t>
            </a:r>
            <a:r>
              <a:rPr lang="en-US" dirty="0" smtClean="0"/>
              <a:t> 1999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rentan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orang </a:t>
            </a:r>
            <a:r>
              <a:rPr lang="en-US" dirty="0" err="1" smtClean="0"/>
              <a:t>lansia</a:t>
            </a:r>
            <a:r>
              <a:rPr lang="en-US" dirty="0" smtClean="0"/>
              <a:t>, </a:t>
            </a:r>
            <a:r>
              <a:rPr lang="en-US" dirty="0" err="1" smtClean="0"/>
              <a:t>anak-anak</a:t>
            </a:r>
            <a:r>
              <a:rPr lang="en-US" dirty="0" smtClean="0"/>
              <a:t>, fakir-</a:t>
            </a:r>
            <a:r>
              <a:rPr lang="en-US" dirty="0" err="1" smtClean="0"/>
              <a:t>miskin</a:t>
            </a:r>
            <a:r>
              <a:rPr lang="en-US" dirty="0" smtClean="0"/>
              <a:t>, </a:t>
            </a:r>
            <a:r>
              <a:rPr lang="en-US" b="1" dirty="0" err="1" smtClean="0"/>
              <a:t>wanita</a:t>
            </a:r>
            <a:r>
              <a:rPr lang="en-US" b="1" dirty="0" smtClean="0"/>
              <a:t> </a:t>
            </a:r>
            <a:r>
              <a:rPr lang="en-US" b="1" dirty="0" err="1" smtClean="0"/>
              <a:t>hamil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penyandang</a:t>
            </a:r>
            <a:r>
              <a:rPr lang="en-US" dirty="0" smtClean="0"/>
              <a:t> </a:t>
            </a:r>
            <a:r>
              <a:rPr lang="en-US" dirty="0" err="1" smtClean="0"/>
              <a:t>cacat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28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smtClean="0"/>
              <a:t>PEREMPUAN RENTAN DALAM SISTEM REPRODUKSI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aborsi</a:t>
            </a:r>
            <a:r>
              <a:rPr lang="en-US" dirty="0" smtClean="0"/>
              <a:t>/illegal di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(AKI)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8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1587</Words>
  <Application>Microsoft Office PowerPoint</Application>
  <PresentationFormat>On-screen Show (4:3)</PresentationFormat>
  <Paragraphs>173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 Kelompok Rentan Kebutuhan Khusus pada Permasalahan Fisik </vt:lpstr>
      <vt:lpstr>DOA SEBELUM BELAJAR </vt:lpstr>
      <vt:lpstr>Defenisi Rentang</vt:lpstr>
      <vt:lpstr>Kelompok Rentang </vt:lpstr>
      <vt:lpstr>Kelompok rentan menurut Human Rights Reference (HRF)</vt:lpstr>
      <vt:lpstr>Defenisi Anak </vt:lpstr>
      <vt:lpstr>Anak Rentang </vt:lpstr>
      <vt:lpstr>Kelompok Perempuan Rentan</vt:lpstr>
      <vt:lpstr>PEREMPUAN RENTAN DALAM SISTEM REPRODUKSI</vt:lpstr>
      <vt:lpstr> Penyandang Cacat </vt:lpstr>
      <vt:lpstr>PENGELOMPOKAN PENYANDANG CACAT</vt:lpstr>
      <vt:lpstr>Kebutuhan khusus Pada kelompok Rentan</vt:lpstr>
      <vt:lpstr>Kebutuhan khusus pada permasalahan fisik </vt:lpstr>
      <vt:lpstr>Kebutuhan khusus pada permasalahan psikologis:  </vt:lpstr>
      <vt:lpstr>Kebutuhan khusus pada  Permasalahan Geografi </vt:lpstr>
      <vt:lpstr>Kebutuhan khusus pada  permasalahan Ekonomi </vt:lpstr>
      <vt:lpstr> Kebutuhan khusus pada  Permasalahan Social </vt:lpstr>
      <vt:lpstr>Kebutuhan khusus pada  Permasalahan Budaya </vt:lpstr>
      <vt:lpstr>Disabilitas </vt:lpstr>
      <vt:lpstr>UU No. 8 Tahun 2016</vt:lpstr>
      <vt:lpstr>Ragam Penyandang Disabilitas yang tercantum dalam UU No. 8/2016 </vt:lpstr>
      <vt:lpstr> Penyandang Disabilitas fisik </vt:lpstr>
      <vt:lpstr>Tipe</vt:lpstr>
      <vt:lpstr> Penyandang Disabilitas Intelektual </vt:lpstr>
      <vt:lpstr> Faktor-faktor Penyebab Disabilitas Intelektual </vt:lpstr>
      <vt:lpstr>Faktor-faktor Sebelum dilahirkan (prenatal)</vt:lpstr>
      <vt:lpstr>Faktor-faktor Waktu Dilahirkan (natal) </vt:lpstr>
      <vt:lpstr> Faktor-faktor Setelah Dilahirkan (postnatal) </vt:lpstr>
      <vt:lpstr>Penyandang Disabilitas Mental </vt:lpstr>
      <vt:lpstr>Masalah gangguan jiwa dapat disebabkan oleh berbagai macam faktor :</vt:lpstr>
      <vt:lpstr> Penyandang Disabilitas Sensorik </vt:lpstr>
      <vt:lpstr> Karakteristik Penyandang Disabilitas Sensorik </vt:lpstr>
      <vt:lpstr> Penyandang disabilitas netra  </vt:lpstr>
      <vt:lpstr>Penyandang disabilitas rungu, wicara dan rungu wicara </vt:lpstr>
      <vt:lpstr>Faktor Penyebab </vt:lpstr>
      <vt:lpstr>Hak kesehatan untuk Penyandang Disabilitas meliputi hak:</vt:lpstr>
      <vt:lpstr>Tinjauan Penciptaan Manusia dalam Perspektif Al-Qur’an</vt:lpstr>
      <vt:lpstr>Kelainan Genetik </vt:lpstr>
      <vt:lpstr>Tentang Kelainan Genetik</vt:lpstr>
      <vt:lpstr>Kelainan Genetik</vt:lpstr>
      <vt:lpstr>PowerPoint Presentation</vt:lpstr>
      <vt:lpstr>Jenis Ras </vt:lpstr>
      <vt:lpstr>Doa Setelah Belajar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Rentan Kebutuhan Khusus pada Permasalahan Fisik</dc:title>
  <dc:creator>asus</dc:creator>
  <cp:lastModifiedBy>asus</cp:lastModifiedBy>
  <cp:revision>14</cp:revision>
  <dcterms:created xsi:type="dcterms:W3CDTF">2021-03-27T03:40:07Z</dcterms:created>
  <dcterms:modified xsi:type="dcterms:W3CDTF">2021-04-28T04:14:11Z</dcterms:modified>
</cp:coreProperties>
</file>