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73" r:id="rId12"/>
    <p:sldId id="270" r:id="rId13"/>
    <p:sldId id="271" r:id="rId14"/>
    <p:sldId id="272" r:id="rId15"/>
    <p:sldId id="276" r:id="rId16"/>
    <p:sldId id="274" r:id="rId17"/>
    <p:sldId id="275" r:id="rId18"/>
    <p:sldId id="279" r:id="rId19"/>
    <p:sldId id="277" r:id="rId20"/>
    <p:sldId id="278" r:id="rId21"/>
    <p:sldId id="280" r:id="rId22"/>
    <p:sldId id="281" r:id="rId23"/>
    <p:sldId id="282" r:id="rId24"/>
    <p:sldId id="284" r:id="rId25"/>
    <p:sldId id="285" r:id="rId26"/>
    <p:sldId id="283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4F62-A8DE-4EBC-BD7A-A234B91FE608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AADA0-73DD-432C-BC8B-65592190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1-12-09 at 15.27.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2999"/>
            <a:ext cx="8305800" cy="5343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C82FEC-9D25-740F-84E4-BE87354AA0F4}"/>
              </a:ext>
            </a:extLst>
          </p:cNvPr>
          <p:cNvSpPr/>
          <p:nvPr/>
        </p:nvSpPr>
        <p:spPr>
          <a:xfrm>
            <a:off x="4953000" y="152400"/>
            <a:ext cx="40386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Ns.Asnuddin,S.Kep.,</a:t>
            </a:r>
            <a:r>
              <a:rPr lang="en-US" sz="2800" dirty="0" err="1"/>
              <a:t>M.Kes</a:t>
            </a:r>
            <a:endParaRPr lang="en-ID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70B64D-87B1-2A23-5606-524F198A55EB}"/>
              </a:ext>
            </a:extLst>
          </p:cNvPr>
          <p:cNvSpPr/>
          <p:nvPr/>
        </p:nvSpPr>
        <p:spPr>
          <a:xfrm>
            <a:off x="609600" y="1752600"/>
            <a:ext cx="1371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8763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792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8153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05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799"/>
            <a:ext cx="8382000" cy="6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600"/>
            <a:ext cx="8153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"/>
            <a:ext cx="8229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8077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1-12-09 at 15.32.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8001000" cy="65531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153400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458200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058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305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153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81534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822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05800" cy="62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458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10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8077200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815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458200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077200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7391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8077200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229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80772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82296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8001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229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8153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13</Words>
  <Application>Microsoft Office PowerPoint</Application>
  <PresentationFormat>On-screen Show (4:3)</PresentationFormat>
  <Paragraphs>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SAHARIAH</cp:lastModifiedBy>
  <cp:revision>40</cp:revision>
  <dcterms:created xsi:type="dcterms:W3CDTF">2021-12-09T07:23:05Z</dcterms:created>
  <dcterms:modified xsi:type="dcterms:W3CDTF">2022-10-17T09:25:29Z</dcterms:modified>
</cp:coreProperties>
</file>