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3" r:id="rId16"/>
    <p:sldId id="274" r:id="rId17"/>
    <p:sldId id="275" r:id="rId18"/>
    <p:sldId id="271" r:id="rId19"/>
    <p:sldId id="272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6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19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4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7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7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7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2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2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4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5C4F-A4EE-4616-9BFD-0E068F25295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79B6-1B3B-484D-8F1D-378F377E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5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252" y="36443"/>
            <a:ext cx="9144000" cy="3600451"/>
          </a:xfrm>
        </p:spPr>
        <p:txBody>
          <a:bodyPr>
            <a:noAutofit/>
          </a:bodyPr>
          <a:lstStyle/>
          <a:p>
            <a:r>
              <a:rPr lang="en-US" sz="5000" dirty="0"/>
              <a:t>KONSELING PRANIKAH DAN</a:t>
            </a:r>
            <a:br>
              <a:rPr lang="en-US" sz="5000" dirty="0"/>
            </a:br>
            <a:r>
              <a:rPr lang="en-US" sz="5000" dirty="0"/>
              <a:t> PRAKONSEPSI </a:t>
            </a:r>
          </a:p>
        </p:txBody>
      </p:sp>
    </p:spTree>
    <p:extLst>
      <p:ext uri="{BB962C8B-B14F-4D97-AF65-F5344CB8AC3E}">
        <p14:creationId xmlns:p14="http://schemas.microsoft.com/office/powerpoint/2010/main" val="36079890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" y="692696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Pemeriksaan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organ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kesuburan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2856"/>
            <a:ext cx="8534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-&gt; USG (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,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indung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). HSG(</a:t>
            </a:r>
            <a:r>
              <a:rPr lang="en-US" dirty="0" err="1"/>
              <a:t>kondisi</a:t>
            </a:r>
            <a:r>
              <a:rPr lang="en-US" dirty="0"/>
              <a:t> tuba </a:t>
            </a:r>
            <a:r>
              <a:rPr lang="en-US" dirty="0" err="1"/>
              <a:t>fallopi</a:t>
            </a:r>
            <a:r>
              <a:rPr lang="en-US" dirty="0"/>
              <a:t>, </a:t>
            </a:r>
            <a:r>
              <a:rPr lang="en-US" dirty="0" err="1"/>
              <a:t>sumbatan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kista</a:t>
            </a:r>
            <a:r>
              <a:rPr lang="en-US" dirty="0"/>
              <a:t>, </a:t>
            </a:r>
            <a:r>
              <a:rPr lang="en-US" dirty="0" err="1"/>
              <a:t>polip</a:t>
            </a:r>
            <a:r>
              <a:rPr lang="en-US" dirty="0"/>
              <a:t> endometrium, </a:t>
            </a:r>
            <a:r>
              <a:rPr lang="en-US" dirty="0" err="1"/>
              <a:t>tumbor</a:t>
            </a:r>
            <a:r>
              <a:rPr lang="en-US" dirty="0"/>
              <a:t> fibroid,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-&gt;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( penis, </a:t>
            </a:r>
            <a:r>
              <a:rPr lang="en-US" dirty="0" err="1"/>
              <a:t>skrotum</a:t>
            </a:r>
            <a:r>
              <a:rPr lang="en-US" dirty="0"/>
              <a:t>, </a:t>
            </a:r>
            <a:r>
              <a:rPr lang="en-US" dirty="0" err="1"/>
              <a:t>prostat</a:t>
            </a:r>
            <a:r>
              <a:rPr lang="en-US" dirty="0"/>
              <a:t> ).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FSH. </a:t>
            </a:r>
            <a:r>
              <a:rPr lang="en-US" dirty="0" err="1"/>
              <a:t>Analisis</a:t>
            </a:r>
            <a:r>
              <a:rPr lang="en-US" dirty="0"/>
              <a:t> semen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4799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Alergi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asus\Desktop\Screenshot_2015-12-21-16-18-5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071678"/>
            <a:ext cx="5143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159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ibu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periodental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Pemeriksaan</a:t>
            </a:r>
            <a:r>
              <a:rPr lang="en-US" dirty="0"/>
              <a:t> thyroid stimulating hormone</a:t>
            </a:r>
          </a:p>
          <a:p>
            <a:pPr marL="514350" indent="-514350">
              <a:buAutoNum type="arabicPeriod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(Complete blood count/ CBC)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mineral </a:t>
            </a:r>
            <a:r>
              <a:rPr lang="en-US" dirty="0" err="1"/>
              <a:t>tulang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9357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Konseling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membatalkan</a:t>
            </a:r>
            <a:r>
              <a:rPr lang="en-US" dirty="0"/>
              <a:t> </a:t>
            </a:r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tp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pengantin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mental. </a:t>
            </a:r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pranikah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Ideal 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menikah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7649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t4\Downloads\Tips-dan-Cara-Merawat-Bekas-Operasi-Se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5" y="1600200"/>
            <a:ext cx="9101305" cy="46066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6179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KONSELING PRAKONSEPSI</a:t>
            </a:r>
          </a:p>
        </p:txBody>
      </p:sp>
    </p:spTree>
    <p:extLst>
      <p:ext uri="{BB962C8B-B14F-4D97-AF65-F5344CB8AC3E}">
        <p14:creationId xmlns:p14="http://schemas.microsoft.com/office/powerpoint/2010/main" val="5848184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KONSELING PRAKONSEPSI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Konseling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psikolog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mengasuh</a:t>
            </a:r>
            <a:r>
              <a:rPr lang="en-US" dirty="0"/>
              <a:t> </a:t>
            </a:r>
            <a:r>
              <a:rPr lang="en-US" dirty="0" err="1"/>
              <a:t>anak-anak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845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KB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Nutrisi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Obat-obatan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 Diabetes</a:t>
            </a:r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Kejang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Hipertensi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59800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4" y="692696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Tiroid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Fenilketonuria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prakonsepsi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Pria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beresiko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 err="1"/>
              <a:t>Sindrom</a:t>
            </a:r>
            <a:r>
              <a:rPr lang="en-US" i="1" dirty="0"/>
              <a:t> Down.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1239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3 – 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ayah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ibu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Ex: </a:t>
            </a:r>
            <a:r>
              <a:rPr lang="en-US" dirty="0" err="1"/>
              <a:t>Toksoplasmosis</a:t>
            </a:r>
            <a:r>
              <a:rPr lang="en-US" dirty="0"/>
              <a:t>, Rubella, </a:t>
            </a:r>
            <a:r>
              <a:rPr lang="en-US" dirty="0" err="1"/>
              <a:t>gondongan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Ex: </a:t>
            </a:r>
            <a:r>
              <a:rPr lang="en-US" dirty="0" err="1"/>
              <a:t>Thalasemia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918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(IMT)</a:t>
            </a:r>
          </a:p>
          <a:p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Panggul</a:t>
            </a:r>
            <a:endParaRPr lang="en-US" dirty="0"/>
          </a:p>
          <a:p>
            <a:r>
              <a:rPr lang="en-US" dirty="0"/>
              <a:t>Pap Smear</a:t>
            </a:r>
          </a:p>
        </p:txBody>
      </p:sp>
    </p:spTree>
    <p:extLst>
      <p:ext uri="{BB962C8B-B14F-4D97-AF65-F5344CB8AC3E}">
        <p14:creationId xmlns:p14="http://schemas.microsoft.com/office/powerpoint/2010/main" val="10125147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sus\Desktop\Screenshot_2015-12-21-16-25-2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6421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KONSELING DARI BIDAN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dirujuk</a:t>
            </a:r>
            <a:endParaRPr lang="en-US" dirty="0"/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perubahan-perubahan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hamil</a:t>
            </a:r>
            <a:endParaRPr lang="en-US" dirty="0"/>
          </a:p>
          <a:p>
            <a:r>
              <a:rPr lang="en-US" dirty="0" err="1"/>
              <a:t>Memberitahu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mengkonsumsi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prakonsepsi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hamil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0061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ayah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pula</a:t>
            </a:r>
          </a:p>
          <a:p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hari</a:t>
            </a:r>
            <a:endParaRPr lang="en-US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kesehatannya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55568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310859">
            <a:off x="573655" y="211233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2563599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836096" cy="1143000"/>
          </a:xfrm>
        </p:spPr>
        <p:txBody>
          <a:bodyPr/>
          <a:lstStyle/>
          <a:p>
            <a:r>
              <a:rPr lang="en-US" dirty="0"/>
              <a:t>KONSELING PRA NIKAH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606" y="762000"/>
            <a:ext cx="4022912" cy="6087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pengantin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konselor</a:t>
            </a:r>
            <a:r>
              <a:rPr lang="en-US" dirty="0"/>
              <a:t> professional,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 </a:t>
            </a:r>
          </a:p>
        </p:txBody>
      </p:sp>
      <p:pic>
        <p:nvPicPr>
          <p:cNvPr id="3074" name="Picture 2" descr="C:\Users\asus\Desktop\Screenshot_2015-12-21-16-18-0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" y="2133600"/>
            <a:ext cx="5143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299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dikaji</a:t>
            </a:r>
            <a:r>
              <a:rPr lang="en-US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636912"/>
            <a:ext cx="6887389" cy="35993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Alur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kespro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pengantin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Pemeriksaan</a:t>
            </a:r>
            <a:r>
              <a:rPr lang="en-US" dirty="0"/>
              <a:t> Kesehatan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pengantin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Pengetahuan</a:t>
            </a:r>
            <a:r>
              <a:rPr lang="en-US" dirty="0"/>
              <a:t> Kesehatan </a:t>
            </a:r>
            <a:r>
              <a:rPr lang="en-US" dirty="0" err="1"/>
              <a:t>reproduksi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diwaspadai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Kesehatan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pengantin</a:t>
            </a:r>
            <a:endParaRPr lang="en-US" dirty="0"/>
          </a:p>
        </p:txBody>
      </p:sp>
      <p:pic>
        <p:nvPicPr>
          <p:cNvPr id="4098" name="Picture 2" descr="C:\Users\asus\Desktop\Screenshot_2015-12-21-16-28-0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3013535" cy="16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180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Pre-Marital Screening </a:t>
            </a:r>
            <a:r>
              <a:rPr lang="en-US" dirty="0" err="1"/>
              <a:t>atau</a:t>
            </a:r>
            <a:r>
              <a:rPr lang="en-US" dirty="0"/>
              <a:t> Pre-Marital Check Up (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Pranikah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asus\Desktop\Screenshot_2015-12-21-16-19-5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143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087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	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hereditas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</a:t>
            </a:r>
            <a:r>
              <a:rPr lang="en-US" dirty="0" err="1"/>
              <a:t>Pemeriksaan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   	organ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kesuburan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ibu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694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86800" cy="5908964"/>
          </a:xfrm>
        </p:spPr>
        <p:txBody>
          <a:bodyPr>
            <a:normAutofit/>
          </a:bodyPr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/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:(</a:t>
            </a:r>
            <a:r>
              <a:rPr lang="en-US" dirty="0" err="1"/>
              <a:t>periksa</a:t>
            </a:r>
            <a:r>
              <a:rPr lang="en-US" dirty="0"/>
              <a:t> TD dan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) </a:t>
            </a:r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: ( </a:t>
            </a: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, Hb, </a:t>
            </a:r>
            <a:r>
              <a:rPr lang="en-US" dirty="0" err="1"/>
              <a:t>hematokrit</a:t>
            </a:r>
            <a:r>
              <a:rPr lang="en-US" dirty="0"/>
              <a:t>, </a:t>
            </a:r>
            <a:r>
              <a:rPr lang="en-US" dirty="0" err="1"/>
              <a:t>trombosit</a:t>
            </a:r>
            <a:r>
              <a:rPr lang="en-US" dirty="0"/>
              <a:t>, </a:t>
            </a:r>
            <a:r>
              <a:rPr lang="en-US" dirty="0" err="1"/>
              <a:t>leukosit</a:t>
            </a:r>
            <a:r>
              <a:rPr lang="en-US" dirty="0"/>
              <a:t>, dan gula </a:t>
            </a:r>
            <a:r>
              <a:rPr lang="en-US" dirty="0" err="1"/>
              <a:t>darah</a:t>
            </a:r>
            <a:r>
              <a:rPr lang="en-US" dirty="0"/>
              <a:t>.)</a:t>
            </a:r>
          </a:p>
          <a:p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rhesus</a:t>
            </a:r>
          </a:p>
          <a:p>
            <a:r>
              <a:rPr lang="en-US" dirty="0" err="1"/>
              <a:t>Urinalisis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:  (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ISK dan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protein, </a:t>
            </a:r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9607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hereditas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Talasemia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Hemofilia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Sickle Cell Disease (SCD)</a:t>
            </a:r>
          </a:p>
        </p:txBody>
      </p:sp>
      <p:pic>
        <p:nvPicPr>
          <p:cNvPr id="6147" name="Picture 3" descr="C:\Users\asus\Desktop\Screenshot_2015-12-21-16-42-5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4190"/>
            <a:ext cx="2160240" cy="258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Desktop\Screenshot_2015-12-21-16-38-44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89983"/>
            <a:ext cx="2232248" cy="25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sus\Desktop\Screenshot_2015-12-21-16-44-13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30" y="4187909"/>
            <a:ext cx="2708041" cy="25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9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terdeteksi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HIV, Hepatitis B, </a:t>
            </a:r>
            <a:r>
              <a:rPr lang="en-US" dirty="0" err="1"/>
              <a:t>dan</a:t>
            </a:r>
            <a:r>
              <a:rPr lang="en-US" dirty="0"/>
              <a:t> Hepatitis C</a:t>
            </a:r>
          </a:p>
          <a:p>
            <a:pPr marL="514350" indent="-514350">
              <a:buAutoNum type="arabicPeriod"/>
            </a:pPr>
            <a:r>
              <a:rPr lang="en-US" dirty="0"/>
              <a:t>TORCH (Toxoplasma, Rubella, Cytomegalovirus, Herpes Simplex Virus)</a:t>
            </a:r>
          </a:p>
          <a:p>
            <a:pPr marL="514350" indent="-514350">
              <a:buAutoNum type="arabicPeriod"/>
            </a:pPr>
            <a:r>
              <a:rPr lang="en-US" dirty="0"/>
              <a:t>Venereal Disease Screen (Syphilis)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239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508</TotalTime>
  <Words>575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Berlin</vt:lpstr>
      <vt:lpstr>KONSELING PRANIKAH DAN  PRAKONSEPSI </vt:lpstr>
      <vt:lpstr>PowerPoint Presentation</vt:lpstr>
      <vt:lpstr>KONSELING PRA NIKAH</vt:lpstr>
      <vt:lpstr>Apa saja yg perlu dikaji??</vt:lpstr>
      <vt:lpstr>Pemeriksaan yang dilakukan</vt:lpstr>
      <vt:lpstr>Rangkaian pemeriksaan kesehatan adalah sebagai berikut: </vt:lpstr>
      <vt:lpstr>Pemeriksaan kesehatan secara umum</vt:lpstr>
      <vt:lpstr>Pemeriksaan penyakit hereditas</vt:lpstr>
      <vt:lpstr>Pemeriksaan penyakit menular</vt:lpstr>
      <vt:lpstr>Pemeriksaan yang berhubungan dengan organ reproduksi dan kesuburan</vt:lpstr>
      <vt:lpstr>Pemeriksaan tambahan</vt:lpstr>
      <vt:lpstr>Pemeriksaan kesehatan calon ibu</vt:lpstr>
      <vt:lpstr>Konseling yang dilakukan bidan</vt:lpstr>
      <vt:lpstr>PowerPoint Presentation</vt:lpstr>
      <vt:lpstr>KONSELING PRAKONSEPSI</vt:lpstr>
      <vt:lpstr>PowerPoint Presentation</vt:lpstr>
      <vt:lpstr>PowerPoint Presentation</vt:lpstr>
      <vt:lpstr>PowerPoint Presentation</vt:lpstr>
      <vt:lpstr>Pemeriksaan Klinis</vt:lpstr>
      <vt:lpstr>KONSELING DARI BIDAN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KONSELING PRANIKAH DAN  PRAKONSEPSI</dc:title>
  <dc:creator>asus</dc:creator>
  <cp:lastModifiedBy>ip duet3</cp:lastModifiedBy>
  <cp:revision>26</cp:revision>
  <dcterms:created xsi:type="dcterms:W3CDTF">2015-12-21T04:54:28Z</dcterms:created>
  <dcterms:modified xsi:type="dcterms:W3CDTF">2021-09-18T02:48:03Z</dcterms:modified>
</cp:coreProperties>
</file>