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0" r:id="rId6"/>
    <p:sldId id="262" r:id="rId7"/>
    <p:sldId id="257" r:id="rId8"/>
    <p:sldId id="264" r:id="rId9"/>
    <p:sldId id="265" r:id="rId10"/>
    <p:sldId id="267" r:id="rId11"/>
    <p:sldId id="268" r:id="rId12"/>
    <p:sldId id="266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0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  <p14:sldId id="265"/>
            <p14:sldId id="267"/>
            <p14:sldId id="268"/>
            <p14:sldId id="266"/>
            <p14:sldId id="269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>
        <p:scale>
          <a:sx n="40" d="100"/>
          <a:sy n="40" d="100"/>
        </p:scale>
        <p:origin x="181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41399-5106-48F0-9C26-EC19D5F3E60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434C0-E89F-498F-A16C-196ECCE21152}">
      <dgm:prSet phldrT="[Text]"/>
      <dgm:spPr/>
      <dgm:t>
        <a:bodyPr/>
        <a:lstStyle/>
        <a:p>
          <a:r>
            <a:rPr lang="id-ID" dirty="0" smtClean="0"/>
            <a:t>Mengidentifikasi masalah</a:t>
          </a:r>
          <a:endParaRPr lang="en-US" dirty="0"/>
        </a:p>
      </dgm:t>
    </dgm:pt>
    <dgm:pt modelId="{B4630EBB-C769-4FB5-BE1F-E1A5F43D1C4C}" type="parTrans" cxnId="{3BBED368-7965-48F5-AAF1-F7AB88C00A37}">
      <dgm:prSet/>
      <dgm:spPr/>
      <dgm:t>
        <a:bodyPr/>
        <a:lstStyle/>
        <a:p>
          <a:endParaRPr lang="en-US"/>
        </a:p>
      </dgm:t>
    </dgm:pt>
    <dgm:pt modelId="{60FEB57E-9BBC-4E0E-818C-27263E7391A3}" type="sibTrans" cxnId="{3BBED368-7965-48F5-AAF1-F7AB88C00A37}">
      <dgm:prSet/>
      <dgm:spPr/>
      <dgm:t>
        <a:bodyPr/>
        <a:lstStyle/>
        <a:p>
          <a:endParaRPr lang="en-US"/>
        </a:p>
      </dgm:t>
    </dgm:pt>
    <dgm:pt modelId="{1C1F678F-5912-4F39-9576-D6CB6BFCD768}">
      <dgm:prSet phldrT="[Text]"/>
      <dgm:spPr/>
      <dgm:t>
        <a:bodyPr/>
        <a:lstStyle/>
        <a:p>
          <a:r>
            <a:rPr lang="id-ID" dirty="0" smtClean="0"/>
            <a:t>Merumuskan masalah</a:t>
          </a:r>
          <a:endParaRPr lang="en-US" dirty="0"/>
        </a:p>
      </dgm:t>
    </dgm:pt>
    <dgm:pt modelId="{CD620114-9810-4E6F-AA90-3B30D4C0B068}" type="parTrans" cxnId="{BF396FB1-A63D-4C0D-A406-A66D09A2D4F5}">
      <dgm:prSet/>
      <dgm:spPr/>
      <dgm:t>
        <a:bodyPr/>
        <a:lstStyle/>
        <a:p>
          <a:endParaRPr lang="en-US"/>
        </a:p>
      </dgm:t>
    </dgm:pt>
    <dgm:pt modelId="{FD448E54-672A-49CC-8F44-E2166493F168}" type="sibTrans" cxnId="{BF396FB1-A63D-4C0D-A406-A66D09A2D4F5}">
      <dgm:prSet/>
      <dgm:spPr/>
      <dgm:t>
        <a:bodyPr/>
        <a:lstStyle/>
        <a:p>
          <a:endParaRPr lang="en-US"/>
        </a:p>
      </dgm:t>
    </dgm:pt>
    <dgm:pt modelId="{49521F1B-4C33-4C26-B5D7-C1DBB3B74958}">
      <dgm:prSet phldrT="[Text]"/>
      <dgm:spPr/>
      <dgm:t>
        <a:bodyPr/>
        <a:lstStyle/>
        <a:p>
          <a:r>
            <a:rPr lang="id-ID" dirty="0" smtClean="0"/>
            <a:t>Menetapkan tujuan penelitian</a:t>
          </a:r>
          <a:endParaRPr lang="en-US" dirty="0"/>
        </a:p>
      </dgm:t>
    </dgm:pt>
    <dgm:pt modelId="{01FAB6F4-0239-4A3B-886D-78781590E602}" type="parTrans" cxnId="{4B262178-D862-4129-AE5F-7F2377AF889B}">
      <dgm:prSet/>
      <dgm:spPr/>
      <dgm:t>
        <a:bodyPr/>
        <a:lstStyle/>
        <a:p>
          <a:endParaRPr lang="en-US"/>
        </a:p>
      </dgm:t>
    </dgm:pt>
    <dgm:pt modelId="{61B2F42C-78DD-459A-A652-E2A748390BA2}" type="sibTrans" cxnId="{4B262178-D862-4129-AE5F-7F2377AF889B}">
      <dgm:prSet/>
      <dgm:spPr/>
      <dgm:t>
        <a:bodyPr/>
        <a:lstStyle/>
        <a:p>
          <a:endParaRPr lang="en-US"/>
        </a:p>
      </dgm:t>
    </dgm:pt>
    <dgm:pt modelId="{96913208-6C2F-4BE7-86FB-0AA694496298}">
      <dgm:prSet phldrT="[Text]"/>
      <dgm:spPr/>
      <dgm:t>
        <a:bodyPr/>
        <a:lstStyle/>
        <a:p>
          <a:r>
            <a:rPr lang="id-ID" dirty="0" smtClean="0"/>
            <a:t>Mencari aspek manfaat</a:t>
          </a:r>
          <a:endParaRPr lang="en-US" dirty="0"/>
        </a:p>
      </dgm:t>
    </dgm:pt>
    <dgm:pt modelId="{E9835F5B-FB1A-4C1E-9E9D-CC17EF81DA90}" type="parTrans" cxnId="{7CD7E628-B683-46A0-96EE-F0456E134E2F}">
      <dgm:prSet/>
      <dgm:spPr/>
      <dgm:t>
        <a:bodyPr/>
        <a:lstStyle/>
        <a:p>
          <a:endParaRPr lang="en-US"/>
        </a:p>
      </dgm:t>
    </dgm:pt>
    <dgm:pt modelId="{00864F35-64A8-4A0A-95B5-0A4C40252808}" type="sibTrans" cxnId="{7CD7E628-B683-46A0-96EE-F0456E134E2F}">
      <dgm:prSet/>
      <dgm:spPr/>
      <dgm:t>
        <a:bodyPr/>
        <a:lstStyle/>
        <a:p>
          <a:endParaRPr lang="en-US"/>
        </a:p>
      </dgm:t>
    </dgm:pt>
    <dgm:pt modelId="{847F9EB0-FE2E-40C8-9322-B0CDB92204F5}">
      <dgm:prSet phldrT="[Text]"/>
      <dgm:spPr/>
      <dgm:t>
        <a:bodyPr/>
        <a:lstStyle/>
        <a:p>
          <a:r>
            <a:rPr lang="id-ID" dirty="0" smtClean="0"/>
            <a:t>Studi literatur</a:t>
          </a:r>
          <a:endParaRPr lang="en-US" dirty="0"/>
        </a:p>
      </dgm:t>
    </dgm:pt>
    <dgm:pt modelId="{48269DDA-ABE1-4E13-9A33-FFB995CBCBAD}" type="parTrans" cxnId="{992F1EFF-BDC3-4339-9AF7-3049B2FDB486}">
      <dgm:prSet/>
      <dgm:spPr/>
      <dgm:t>
        <a:bodyPr/>
        <a:lstStyle/>
        <a:p>
          <a:endParaRPr lang="en-US"/>
        </a:p>
      </dgm:t>
    </dgm:pt>
    <dgm:pt modelId="{D9F6B235-51DC-42AE-ADAD-542CFC9160BA}" type="sibTrans" cxnId="{992F1EFF-BDC3-4339-9AF7-3049B2FDB486}">
      <dgm:prSet/>
      <dgm:spPr/>
      <dgm:t>
        <a:bodyPr/>
        <a:lstStyle/>
        <a:p>
          <a:endParaRPr lang="en-US"/>
        </a:p>
      </dgm:t>
    </dgm:pt>
    <dgm:pt modelId="{279597E2-C563-4653-9E1A-3780B0426B30}">
      <dgm:prSet phldrT="[Text]"/>
      <dgm:spPr/>
      <dgm:t>
        <a:bodyPr/>
        <a:lstStyle/>
        <a:p>
          <a:r>
            <a:rPr lang="id-ID" dirty="0" smtClean="0"/>
            <a:t>Merumuskan kerangka konsep</a:t>
          </a:r>
          <a:endParaRPr lang="en-US" dirty="0"/>
        </a:p>
      </dgm:t>
    </dgm:pt>
    <dgm:pt modelId="{55CC248D-8112-4BF7-92B2-1E07F60508AD}" type="parTrans" cxnId="{E005135E-4FD8-45E4-834F-EB6710D922AB}">
      <dgm:prSet/>
      <dgm:spPr/>
    </dgm:pt>
    <dgm:pt modelId="{15DF8258-E1EE-42D6-A4D1-3B0562530678}" type="sibTrans" cxnId="{E005135E-4FD8-45E4-834F-EB6710D922AB}">
      <dgm:prSet/>
      <dgm:spPr/>
      <dgm:t>
        <a:bodyPr/>
        <a:lstStyle/>
        <a:p>
          <a:endParaRPr lang="en-US"/>
        </a:p>
      </dgm:t>
    </dgm:pt>
    <dgm:pt modelId="{1E167904-A12F-45D9-AB2B-6C1B2A8CD79B}">
      <dgm:prSet phldrT="[Text]"/>
      <dgm:spPr/>
      <dgm:t>
        <a:bodyPr/>
        <a:lstStyle/>
        <a:p>
          <a:r>
            <a:rPr lang="id-ID" dirty="0" smtClean="0"/>
            <a:t>Merumuskan hipotesis</a:t>
          </a:r>
          <a:endParaRPr lang="en-US" dirty="0"/>
        </a:p>
      </dgm:t>
    </dgm:pt>
    <dgm:pt modelId="{1B8C3820-E2F5-480D-8918-98720ABAECAA}" type="parTrans" cxnId="{E99CFEE5-D27D-420D-BE0D-4C685A9F2058}">
      <dgm:prSet/>
      <dgm:spPr/>
    </dgm:pt>
    <dgm:pt modelId="{CA98F634-43D6-4436-A767-A698FEE00277}" type="sibTrans" cxnId="{E99CFEE5-D27D-420D-BE0D-4C685A9F2058}">
      <dgm:prSet/>
      <dgm:spPr/>
      <dgm:t>
        <a:bodyPr/>
        <a:lstStyle/>
        <a:p>
          <a:endParaRPr lang="en-US"/>
        </a:p>
      </dgm:t>
    </dgm:pt>
    <dgm:pt modelId="{283CCAB1-B6B1-46C2-923C-541B3397681E}">
      <dgm:prSet phldrT="[Text]"/>
      <dgm:spPr/>
      <dgm:t>
        <a:bodyPr/>
        <a:lstStyle/>
        <a:p>
          <a:r>
            <a:rPr lang="id-ID" dirty="0" smtClean="0"/>
            <a:t>Merumuskan metode penelitian</a:t>
          </a:r>
          <a:endParaRPr lang="en-US" dirty="0"/>
        </a:p>
      </dgm:t>
    </dgm:pt>
    <dgm:pt modelId="{67BCAA49-58EB-4EDA-A829-B82275F96507}" type="parTrans" cxnId="{641EC4E9-A652-432E-A033-6270402DB003}">
      <dgm:prSet/>
      <dgm:spPr/>
    </dgm:pt>
    <dgm:pt modelId="{E6046D9B-F73D-4290-8342-0E5AB44FDA9E}" type="sibTrans" cxnId="{641EC4E9-A652-432E-A033-6270402DB003}">
      <dgm:prSet/>
      <dgm:spPr/>
      <dgm:t>
        <a:bodyPr/>
        <a:lstStyle/>
        <a:p>
          <a:endParaRPr lang="en-US"/>
        </a:p>
      </dgm:t>
    </dgm:pt>
    <dgm:pt modelId="{D170FF30-27BB-44B7-A60D-8E1016ACFCDD}">
      <dgm:prSet phldrT="[Text]"/>
      <dgm:spPr/>
      <dgm:t>
        <a:bodyPr/>
        <a:lstStyle/>
        <a:p>
          <a:r>
            <a:rPr lang="id-ID" dirty="0" smtClean="0"/>
            <a:t>Pengumpulan data</a:t>
          </a:r>
          <a:endParaRPr lang="en-US" dirty="0"/>
        </a:p>
      </dgm:t>
    </dgm:pt>
    <dgm:pt modelId="{0F7439E8-357B-49F2-BC8B-A0CC6DA1170C}" type="parTrans" cxnId="{D53CC960-EA58-430D-8CB8-943A46F7491D}">
      <dgm:prSet/>
      <dgm:spPr/>
    </dgm:pt>
    <dgm:pt modelId="{48F385C8-EC25-4D9D-B2F4-1A862989B16D}" type="sibTrans" cxnId="{D53CC960-EA58-430D-8CB8-943A46F7491D}">
      <dgm:prSet/>
      <dgm:spPr/>
      <dgm:t>
        <a:bodyPr/>
        <a:lstStyle/>
        <a:p>
          <a:endParaRPr lang="en-US"/>
        </a:p>
      </dgm:t>
    </dgm:pt>
    <dgm:pt modelId="{7B9C8779-F662-4624-A9C1-4915B7C86A43}">
      <dgm:prSet phldrT="[Text]"/>
      <dgm:spPr/>
      <dgm:t>
        <a:bodyPr/>
        <a:lstStyle/>
        <a:p>
          <a:r>
            <a:rPr lang="id-ID" dirty="0" smtClean="0"/>
            <a:t>Mengolah data dan menganalisa data</a:t>
          </a:r>
          <a:endParaRPr lang="en-US" dirty="0"/>
        </a:p>
      </dgm:t>
    </dgm:pt>
    <dgm:pt modelId="{98663BFD-D6D4-44EE-AF1E-F983BD927EF0}" type="parTrans" cxnId="{5B56DB96-E151-4C84-B836-07D128365E20}">
      <dgm:prSet/>
      <dgm:spPr/>
    </dgm:pt>
    <dgm:pt modelId="{6EC41F5F-9DCE-413E-B3CA-D209107C8E77}" type="sibTrans" cxnId="{5B56DB96-E151-4C84-B836-07D128365E20}">
      <dgm:prSet/>
      <dgm:spPr/>
      <dgm:t>
        <a:bodyPr/>
        <a:lstStyle/>
        <a:p>
          <a:endParaRPr lang="en-US"/>
        </a:p>
      </dgm:t>
    </dgm:pt>
    <dgm:pt modelId="{CE52966D-BD23-43BE-968F-5E0F325CC76F}">
      <dgm:prSet phldrT="[Text]"/>
      <dgm:spPr/>
      <dgm:t>
        <a:bodyPr/>
        <a:lstStyle/>
        <a:p>
          <a:r>
            <a:rPr lang="id-ID" dirty="0" smtClean="0"/>
            <a:t>Membuat laporan</a:t>
          </a:r>
          <a:endParaRPr lang="en-US" dirty="0"/>
        </a:p>
      </dgm:t>
    </dgm:pt>
    <dgm:pt modelId="{CB2D07CA-8F0C-453E-BF80-CB1DABEB3683}" type="parTrans" cxnId="{7848B796-2A14-4488-8848-8B616AEFE716}">
      <dgm:prSet/>
      <dgm:spPr/>
    </dgm:pt>
    <dgm:pt modelId="{22E43E5A-DAC5-4EC6-B1D5-2F3756A44314}" type="sibTrans" cxnId="{7848B796-2A14-4488-8848-8B616AEFE716}">
      <dgm:prSet/>
      <dgm:spPr/>
    </dgm:pt>
    <dgm:pt modelId="{F80558D6-DCF9-4D69-AA9A-E41C9B753FC1}" type="pres">
      <dgm:prSet presAssocID="{80141399-5106-48F0-9C26-EC19D5F3E60C}" presName="Name0" presStyleCnt="0">
        <dgm:presLayoutVars>
          <dgm:dir/>
          <dgm:resizeHandles val="exact"/>
        </dgm:presLayoutVars>
      </dgm:prSet>
      <dgm:spPr/>
    </dgm:pt>
    <dgm:pt modelId="{F61E04A8-65DF-4CC2-ABA3-D94622ABE210}" type="pres">
      <dgm:prSet presAssocID="{837434C0-E89F-498F-A16C-196ECCE2115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CB015-BDC6-48DF-9886-BBE38342AFB3}" type="pres">
      <dgm:prSet presAssocID="{60FEB57E-9BBC-4E0E-818C-27263E7391A3}" presName="sibTrans" presStyleLbl="sibTrans1D1" presStyleIdx="0" presStyleCnt="10"/>
      <dgm:spPr/>
    </dgm:pt>
    <dgm:pt modelId="{1190B326-3A94-4403-A027-126CFA037B9E}" type="pres">
      <dgm:prSet presAssocID="{60FEB57E-9BBC-4E0E-818C-27263E7391A3}" presName="connectorText" presStyleLbl="sibTrans1D1" presStyleIdx="0" presStyleCnt="10"/>
      <dgm:spPr/>
    </dgm:pt>
    <dgm:pt modelId="{C9E9609A-EF6B-4E40-A075-14771A75D747}" type="pres">
      <dgm:prSet presAssocID="{1C1F678F-5912-4F39-9576-D6CB6BFCD768}" presName="node" presStyleLbl="node1" presStyleIdx="1" presStyleCnt="11">
        <dgm:presLayoutVars>
          <dgm:bulletEnabled val="1"/>
        </dgm:presLayoutVars>
      </dgm:prSet>
      <dgm:spPr/>
    </dgm:pt>
    <dgm:pt modelId="{CE73FEE6-261D-4B2E-A76D-A24F7B1CDB4B}" type="pres">
      <dgm:prSet presAssocID="{FD448E54-672A-49CC-8F44-E2166493F168}" presName="sibTrans" presStyleLbl="sibTrans1D1" presStyleIdx="1" presStyleCnt="10"/>
      <dgm:spPr/>
    </dgm:pt>
    <dgm:pt modelId="{4A991A26-3746-4966-95A8-BF0BAA4BCD3D}" type="pres">
      <dgm:prSet presAssocID="{FD448E54-672A-49CC-8F44-E2166493F168}" presName="connectorText" presStyleLbl="sibTrans1D1" presStyleIdx="1" presStyleCnt="10"/>
      <dgm:spPr/>
    </dgm:pt>
    <dgm:pt modelId="{8CF3FA6F-B336-499D-A396-1B954756F235}" type="pres">
      <dgm:prSet presAssocID="{49521F1B-4C33-4C26-B5D7-C1DBB3B7495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40A33-EF7E-4BD9-B656-7C27A8141F58}" type="pres">
      <dgm:prSet presAssocID="{61B2F42C-78DD-459A-A652-E2A748390BA2}" presName="sibTrans" presStyleLbl="sibTrans1D1" presStyleIdx="2" presStyleCnt="10"/>
      <dgm:spPr/>
    </dgm:pt>
    <dgm:pt modelId="{24C3C08B-FC08-4004-9420-592CEAF7431F}" type="pres">
      <dgm:prSet presAssocID="{61B2F42C-78DD-459A-A652-E2A748390BA2}" presName="connectorText" presStyleLbl="sibTrans1D1" presStyleIdx="2" presStyleCnt="10"/>
      <dgm:spPr/>
    </dgm:pt>
    <dgm:pt modelId="{D1B3418F-BFA2-4C54-8055-1155CD82544F}" type="pres">
      <dgm:prSet presAssocID="{96913208-6C2F-4BE7-86FB-0AA694496298}" presName="node" presStyleLbl="node1" presStyleIdx="3" presStyleCnt="11">
        <dgm:presLayoutVars>
          <dgm:bulletEnabled val="1"/>
        </dgm:presLayoutVars>
      </dgm:prSet>
      <dgm:spPr/>
    </dgm:pt>
    <dgm:pt modelId="{3F5C450D-E910-48BE-95D3-C166F0A5D4AD}" type="pres">
      <dgm:prSet presAssocID="{00864F35-64A8-4A0A-95B5-0A4C40252808}" presName="sibTrans" presStyleLbl="sibTrans1D1" presStyleIdx="3" presStyleCnt="10"/>
      <dgm:spPr/>
    </dgm:pt>
    <dgm:pt modelId="{ACDD0A65-AFE2-4B38-8AA1-D7250EEE1479}" type="pres">
      <dgm:prSet presAssocID="{00864F35-64A8-4A0A-95B5-0A4C40252808}" presName="connectorText" presStyleLbl="sibTrans1D1" presStyleIdx="3" presStyleCnt="10"/>
      <dgm:spPr/>
    </dgm:pt>
    <dgm:pt modelId="{A53D2939-D635-45DD-9ECC-1CCF97D95357}" type="pres">
      <dgm:prSet presAssocID="{847F9EB0-FE2E-40C8-9322-B0CDB92204F5}" presName="node" presStyleLbl="node1" presStyleIdx="4" presStyleCnt="11">
        <dgm:presLayoutVars>
          <dgm:bulletEnabled val="1"/>
        </dgm:presLayoutVars>
      </dgm:prSet>
      <dgm:spPr/>
    </dgm:pt>
    <dgm:pt modelId="{36C78C8F-B5F0-47EF-93E5-2AA09DC55949}" type="pres">
      <dgm:prSet presAssocID="{D9F6B235-51DC-42AE-ADAD-542CFC9160BA}" presName="sibTrans" presStyleLbl="sibTrans1D1" presStyleIdx="4" presStyleCnt="10"/>
      <dgm:spPr/>
    </dgm:pt>
    <dgm:pt modelId="{B1A81FC3-E28A-4A48-B7DC-F9B6BF2C8B89}" type="pres">
      <dgm:prSet presAssocID="{D9F6B235-51DC-42AE-ADAD-542CFC9160BA}" presName="connectorText" presStyleLbl="sibTrans1D1" presStyleIdx="4" presStyleCnt="10"/>
      <dgm:spPr/>
    </dgm:pt>
    <dgm:pt modelId="{260CD32D-D768-40CF-98BC-BC6B4447B48D}" type="pres">
      <dgm:prSet presAssocID="{279597E2-C563-4653-9E1A-3780B0426B30}" presName="node" presStyleLbl="node1" presStyleIdx="5" presStyleCnt="11">
        <dgm:presLayoutVars>
          <dgm:bulletEnabled val="1"/>
        </dgm:presLayoutVars>
      </dgm:prSet>
      <dgm:spPr/>
    </dgm:pt>
    <dgm:pt modelId="{19CEC046-498D-4E64-A6D5-EFC34A97E83D}" type="pres">
      <dgm:prSet presAssocID="{15DF8258-E1EE-42D6-A4D1-3B0562530678}" presName="sibTrans" presStyleLbl="sibTrans1D1" presStyleIdx="5" presStyleCnt="10"/>
      <dgm:spPr/>
    </dgm:pt>
    <dgm:pt modelId="{CAC4A499-8A27-4E7E-BFCA-296326CED46C}" type="pres">
      <dgm:prSet presAssocID="{15DF8258-E1EE-42D6-A4D1-3B0562530678}" presName="connectorText" presStyleLbl="sibTrans1D1" presStyleIdx="5" presStyleCnt="10"/>
      <dgm:spPr/>
    </dgm:pt>
    <dgm:pt modelId="{23E1A2F0-80E0-4E66-ACAF-EBBC3B1A7786}" type="pres">
      <dgm:prSet presAssocID="{1E167904-A12F-45D9-AB2B-6C1B2A8CD79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87A9E-91EA-454B-A131-4F575FFA9CD2}" type="pres">
      <dgm:prSet presAssocID="{CA98F634-43D6-4436-A767-A698FEE00277}" presName="sibTrans" presStyleLbl="sibTrans1D1" presStyleIdx="6" presStyleCnt="10"/>
      <dgm:spPr/>
    </dgm:pt>
    <dgm:pt modelId="{60119E7C-3174-4B6B-A8E6-E4CFFC555B8B}" type="pres">
      <dgm:prSet presAssocID="{CA98F634-43D6-4436-A767-A698FEE00277}" presName="connectorText" presStyleLbl="sibTrans1D1" presStyleIdx="6" presStyleCnt="10"/>
      <dgm:spPr/>
    </dgm:pt>
    <dgm:pt modelId="{979D701F-9C07-48AC-84DB-3EE913A301ED}" type="pres">
      <dgm:prSet presAssocID="{283CCAB1-B6B1-46C2-923C-541B3397681E}" presName="node" presStyleLbl="node1" presStyleIdx="7" presStyleCnt="11">
        <dgm:presLayoutVars>
          <dgm:bulletEnabled val="1"/>
        </dgm:presLayoutVars>
      </dgm:prSet>
      <dgm:spPr/>
    </dgm:pt>
    <dgm:pt modelId="{35E5C419-2B67-4E6B-991B-ADC6C2B241AC}" type="pres">
      <dgm:prSet presAssocID="{E6046D9B-F73D-4290-8342-0E5AB44FDA9E}" presName="sibTrans" presStyleLbl="sibTrans1D1" presStyleIdx="7" presStyleCnt="10"/>
      <dgm:spPr/>
    </dgm:pt>
    <dgm:pt modelId="{037641A4-A9D0-483C-9150-8B3DFA822E31}" type="pres">
      <dgm:prSet presAssocID="{E6046D9B-F73D-4290-8342-0E5AB44FDA9E}" presName="connectorText" presStyleLbl="sibTrans1D1" presStyleIdx="7" presStyleCnt="10"/>
      <dgm:spPr/>
    </dgm:pt>
    <dgm:pt modelId="{91D81EF7-1495-4932-874D-1617DB4D656C}" type="pres">
      <dgm:prSet presAssocID="{D170FF30-27BB-44B7-A60D-8E1016ACFCDD}" presName="node" presStyleLbl="node1" presStyleIdx="8" presStyleCnt="11">
        <dgm:presLayoutVars>
          <dgm:bulletEnabled val="1"/>
        </dgm:presLayoutVars>
      </dgm:prSet>
      <dgm:spPr/>
    </dgm:pt>
    <dgm:pt modelId="{B377F599-9561-439E-89A4-1B82611B5FF2}" type="pres">
      <dgm:prSet presAssocID="{48F385C8-EC25-4D9D-B2F4-1A862989B16D}" presName="sibTrans" presStyleLbl="sibTrans1D1" presStyleIdx="8" presStyleCnt="10"/>
      <dgm:spPr/>
    </dgm:pt>
    <dgm:pt modelId="{F7509046-7288-4947-A5F6-4AAE3FF1F746}" type="pres">
      <dgm:prSet presAssocID="{48F385C8-EC25-4D9D-B2F4-1A862989B16D}" presName="connectorText" presStyleLbl="sibTrans1D1" presStyleIdx="8" presStyleCnt="10"/>
      <dgm:spPr/>
    </dgm:pt>
    <dgm:pt modelId="{81A9037E-D084-437A-ADF2-64357C76E208}" type="pres">
      <dgm:prSet presAssocID="{7B9C8779-F662-4624-A9C1-4915B7C86A4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389B5-203D-4E93-A93E-0B362CD5A383}" type="pres">
      <dgm:prSet presAssocID="{6EC41F5F-9DCE-413E-B3CA-D209107C8E77}" presName="sibTrans" presStyleLbl="sibTrans1D1" presStyleIdx="9" presStyleCnt="10"/>
      <dgm:spPr/>
    </dgm:pt>
    <dgm:pt modelId="{08980D62-A3EB-4741-AB67-AEAEDDD7D688}" type="pres">
      <dgm:prSet presAssocID="{6EC41F5F-9DCE-413E-B3CA-D209107C8E77}" presName="connectorText" presStyleLbl="sibTrans1D1" presStyleIdx="9" presStyleCnt="10"/>
      <dgm:spPr/>
    </dgm:pt>
    <dgm:pt modelId="{239726E9-1257-4700-8CCE-14AE940F6E6F}" type="pres">
      <dgm:prSet presAssocID="{CE52966D-BD23-43BE-968F-5E0F325CC76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03C5FD4-AFBC-4E53-AF9A-F0654CA001D0}" type="presOf" srcId="{96913208-6C2F-4BE7-86FB-0AA694496298}" destId="{D1B3418F-BFA2-4C54-8055-1155CD82544F}" srcOrd="0" destOrd="0" presId="urn:microsoft.com/office/officeart/2005/8/layout/bProcess3"/>
    <dgm:cxn modelId="{810EBFF1-6A7C-4FDD-9588-8F9A456152D7}" type="presOf" srcId="{847F9EB0-FE2E-40C8-9322-B0CDB92204F5}" destId="{A53D2939-D635-45DD-9ECC-1CCF97D95357}" srcOrd="0" destOrd="0" presId="urn:microsoft.com/office/officeart/2005/8/layout/bProcess3"/>
    <dgm:cxn modelId="{39A63B57-B5BE-4D40-9F51-26707ACAE1B0}" type="presOf" srcId="{CE52966D-BD23-43BE-968F-5E0F325CC76F}" destId="{239726E9-1257-4700-8CCE-14AE940F6E6F}" srcOrd="0" destOrd="0" presId="urn:microsoft.com/office/officeart/2005/8/layout/bProcess3"/>
    <dgm:cxn modelId="{7CD7E628-B683-46A0-96EE-F0456E134E2F}" srcId="{80141399-5106-48F0-9C26-EC19D5F3E60C}" destId="{96913208-6C2F-4BE7-86FB-0AA694496298}" srcOrd="3" destOrd="0" parTransId="{E9835F5B-FB1A-4C1E-9E9D-CC17EF81DA90}" sibTransId="{00864F35-64A8-4A0A-95B5-0A4C40252808}"/>
    <dgm:cxn modelId="{DBB42438-C108-49C7-89F4-32D24D45FF57}" type="presOf" srcId="{CA98F634-43D6-4436-A767-A698FEE00277}" destId="{60119E7C-3174-4B6B-A8E6-E4CFFC555B8B}" srcOrd="1" destOrd="0" presId="urn:microsoft.com/office/officeart/2005/8/layout/bProcess3"/>
    <dgm:cxn modelId="{7DCBF857-FD35-4CC6-A467-181CC05003E5}" type="presOf" srcId="{48F385C8-EC25-4D9D-B2F4-1A862989B16D}" destId="{B377F599-9561-439E-89A4-1B82611B5FF2}" srcOrd="0" destOrd="0" presId="urn:microsoft.com/office/officeart/2005/8/layout/bProcess3"/>
    <dgm:cxn modelId="{DB96F288-2F65-46B7-83CC-63D356E50CAD}" type="presOf" srcId="{49521F1B-4C33-4C26-B5D7-C1DBB3B74958}" destId="{8CF3FA6F-B336-499D-A396-1B954756F235}" srcOrd="0" destOrd="0" presId="urn:microsoft.com/office/officeart/2005/8/layout/bProcess3"/>
    <dgm:cxn modelId="{B45360ED-6558-4D76-B8E4-846CDE612F0E}" type="presOf" srcId="{FD448E54-672A-49CC-8F44-E2166493F168}" destId="{CE73FEE6-261D-4B2E-A76D-A24F7B1CDB4B}" srcOrd="0" destOrd="0" presId="urn:microsoft.com/office/officeart/2005/8/layout/bProcess3"/>
    <dgm:cxn modelId="{42769088-4D71-44ED-8B05-154EED9DD459}" type="presOf" srcId="{6EC41F5F-9DCE-413E-B3CA-D209107C8E77}" destId="{2E6389B5-203D-4E93-A93E-0B362CD5A383}" srcOrd="0" destOrd="0" presId="urn:microsoft.com/office/officeart/2005/8/layout/bProcess3"/>
    <dgm:cxn modelId="{6BAF0CA7-A8D7-4E35-A965-4800935B294A}" type="presOf" srcId="{15DF8258-E1EE-42D6-A4D1-3B0562530678}" destId="{19CEC046-498D-4E64-A6D5-EFC34A97E83D}" srcOrd="0" destOrd="0" presId="urn:microsoft.com/office/officeart/2005/8/layout/bProcess3"/>
    <dgm:cxn modelId="{2B81D8EB-9849-4781-B923-227785F3EAC7}" type="presOf" srcId="{D9F6B235-51DC-42AE-ADAD-542CFC9160BA}" destId="{36C78C8F-B5F0-47EF-93E5-2AA09DC55949}" srcOrd="0" destOrd="0" presId="urn:microsoft.com/office/officeart/2005/8/layout/bProcess3"/>
    <dgm:cxn modelId="{D5087A00-C5BC-4A5D-AE8E-71314C23E4D1}" type="presOf" srcId="{60FEB57E-9BBC-4E0E-818C-27263E7391A3}" destId="{1190B326-3A94-4403-A027-126CFA037B9E}" srcOrd="1" destOrd="0" presId="urn:microsoft.com/office/officeart/2005/8/layout/bProcess3"/>
    <dgm:cxn modelId="{4B262178-D862-4129-AE5F-7F2377AF889B}" srcId="{80141399-5106-48F0-9C26-EC19D5F3E60C}" destId="{49521F1B-4C33-4C26-B5D7-C1DBB3B74958}" srcOrd="2" destOrd="0" parTransId="{01FAB6F4-0239-4A3B-886D-78781590E602}" sibTransId="{61B2F42C-78DD-459A-A652-E2A748390BA2}"/>
    <dgm:cxn modelId="{3BBED368-7965-48F5-AAF1-F7AB88C00A37}" srcId="{80141399-5106-48F0-9C26-EC19D5F3E60C}" destId="{837434C0-E89F-498F-A16C-196ECCE21152}" srcOrd="0" destOrd="0" parTransId="{B4630EBB-C769-4FB5-BE1F-E1A5F43D1C4C}" sibTransId="{60FEB57E-9BBC-4E0E-818C-27263E7391A3}"/>
    <dgm:cxn modelId="{45DB551F-61D7-4457-8A03-89F2A953A637}" type="presOf" srcId="{61B2F42C-78DD-459A-A652-E2A748390BA2}" destId="{24C3C08B-FC08-4004-9420-592CEAF7431F}" srcOrd="1" destOrd="0" presId="urn:microsoft.com/office/officeart/2005/8/layout/bProcess3"/>
    <dgm:cxn modelId="{9AD476BF-E4DE-4122-BCA6-280F85EC27C8}" type="presOf" srcId="{279597E2-C563-4653-9E1A-3780B0426B30}" destId="{260CD32D-D768-40CF-98BC-BC6B4447B48D}" srcOrd="0" destOrd="0" presId="urn:microsoft.com/office/officeart/2005/8/layout/bProcess3"/>
    <dgm:cxn modelId="{2C10E68C-C1F1-4164-A6B7-7ABD732E0CCF}" type="presOf" srcId="{00864F35-64A8-4A0A-95B5-0A4C40252808}" destId="{3F5C450D-E910-48BE-95D3-C166F0A5D4AD}" srcOrd="0" destOrd="0" presId="urn:microsoft.com/office/officeart/2005/8/layout/bProcess3"/>
    <dgm:cxn modelId="{A747CFD9-5E08-4735-B7D7-1EC799ACD18B}" type="presOf" srcId="{00864F35-64A8-4A0A-95B5-0A4C40252808}" destId="{ACDD0A65-AFE2-4B38-8AA1-D7250EEE1479}" srcOrd="1" destOrd="0" presId="urn:microsoft.com/office/officeart/2005/8/layout/bProcess3"/>
    <dgm:cxn modelId="{BF396FB1-A63D-4C0D-A406-A66D09A2D4F5}" srcId="{80141399-5106-48F0-9C26-EC19D5F3E60C}" destId="{1C1F678F-5912-4F39-9576-D6CB6BFCD768}" srcOrd="1" destOrd="0" parTransId="{CD620114-9810-4E6F-AA90-3B30D4C0B068}" sibTransId="{FD448E54-672A-49CC-8F44-E2166493F168}"/>
    <dgm:cxn modelId="{E99CFEE5-D27D-420D-BE0D-4C685A9F2058}" srcId="{80141399-5106-48F0-9C26-EC19D5F3E60C}" destId="{1E167904-A12F-45D9-AB2B-6C1B2A8CD79B}" srcOrd="6" destOrd="0" parTransId="{1B8C3820-E2F5-480D-8918-98720ABAECAA}" sibTransId="{CA98F634-43D6-4436-A767-A698FEE00277}"/>
    <dgm:cxn modelId="{B845CFD8-BD1B-41CB-B2E7-FCF796B3071F}" type="presOf" srcId="{1E167904-A12F-45D9-AB2B-6C1B2A8CD79B}" destId="{23E1A2F0-80E0-4E66-ACAF-EBBC3B1A7786}" srcOrd="0" destOrd="0" presId="urn:microsoft.com/office/officeart/2005/8/layout/bProcess3"/>
    <dgm:cxn modelId="{457940EF-7195-4196-B9D1-1424F8DF0C45}" type="presOf" srcId="{E6046D9B-F73D-4290-8342-0E5AB44FDA9E}" destId="{037641A4-A9D0-483C-9150-8B3DFA822E31}" srcOrd="1" destOrd="0" presId="urn:microsoft.com/office/officeart/2005/8/layout/bProcess3"/>
    <dgm:cxn modelId="{D53CC960-EA58-430D-8CB8-943A46F7491D}" srcId="{80141399-5106-48F0-9C26-EC19D5F3E60C}" destId="{D170FF30-27BB-44B7-A60D-8E1016ACFCDD}" srcOrd="8" destOrd="0" parTransId="{0F7439E8-357B-49F2-BC8B-A0CC6DA1170C}" sibTransId="{48F385C8-EC25-4D9D-B2F4-1A862989B16D}"/>
    <dgm:cxn modelId="{01C9BB05-80C5-4A34-908D-FC2AC26C0893}" type="presOf" srcId="{CA98F634-43D6-4436-A767-A698FEE00277}" destId="{01587A9E-91EA-454B-A131-4F575FFA9CD2}" srcOrd="0" destOrd="0" presId="urn:microsoft.com/office/officeart/2005/8/layout/bProcess3"/>
    <dgm:cxn modelId="{C6B603A1-106A-47D0-9A66-08046FDFA534}" type="presOf" srcId="{D9F6B235-51DC-42AE-ADAD-542CFC9160BA}" destId="{B1A81FC3-E28A-4A48-B7DC-F9B6BF2C8B89}" srcOrd="1" destOrd="0" presId="urn:microsoft.com/office/officeart/2005/8/layout/bProcess3"/>
    <dgm:cxn modelId="{7848B796-2A14-4488-8848-8B616AEFE716}" srcId="{80141399-5106-48F0-9C26-EC19D5F3E60C}" destId="{CE52966D-BD23-43BE-968F-5E0F325CC76F}" srcOrd="10" destOrd="0" parTransId="{CB2D07CA-8F0C-453E-BF80-CB1DABEB3683}" sibTransId="{22E43E5A-DAC5-4EC6-B1D5-2F3756A44314}"/>
    <dgm:cxn modelId="{5E412E1D-3415-4C3D-81DF-1DE3B79F04B5}" type="presOf" srcId="{283CCAB1-B6B1-46C2-923C-541B3397681E}" destId="{979D701F-9C07-48AC-84DB-3EE913A301ED}" srcOrd="0" destOrd="0" presId="urn:microsoft.com/office/officeart/2005/8/layout/bProcess3"/>
    <dgm:cxn modelId="{5B56DB96-E151-4C84-B836-07D128365E20}" srcId="{80141399-5106-48F0-9C26-EC19D5F3E60C}" destId="{7B9C8779-F662-4624-A9C1-4915B7C86A43}" srcOrd="9" destOrd="0" parTransId="{98663BFD-D6D4-44EE-AF1E-F983BD927EF0}" sibTransId="{6EC41F5F-9DCE-413E-B3CA-D209107C8E77}"/>
    <dgm:cxn modelId="{006BE90D-1BEC-46B2-BF99-788E7EC6E343}" type="presOf" srcId="{E6046D9B-F73D-4290-8342-0E5AB44FDA9E}" destId="{35E5C419-2B67-4E6B-991B-ADC6C2B241AC}" srcOrd="0" destOrd="0" presId="urn:microsoft.com/office/officeart/2005/8/layout/bProcess3"/>
    <dgm:cxn modelId="{A6BC1EEB-5DF8-4E76-AA8C-ACA8CDF189DB}" type="presOf" srcId="{FD448E54-672A-49CC-8F44-E2166493F168}" destId="{4A991A26-3746-4966-95A8-BF0BAA4BCD3D}" srcOrd="1" destOrd="0" presId="urn:microsoft.com/office/officeart/2005/8/layout/bProcess3"/>
    <dgm:cxn modelId="{97A036AC-8426-4B7B-8196-40F1469ACB18}" type="presOf" srcId="{80141399-5106-48F0-9C26-EC19D5F3E60C}" destId="{F80558D6-DCF9-4D69-AA9A-E41C9B753FC1}" srcOrd="0" destOrd="0" presId="urn:microsoft.com/office/officeart/2005/8/layout/bProcess3"/>
    <dgm:cxn modelId="{A1A0E9EF-B620-4766-9735-EF80A8F54AD9}" type="presOf" srcId="{61B2F42C-78DD-459A-A652-E2A748390BA2}" destId="{7A340A33-EF7E-4BD9-B656-7C27A8141F58}" srcOrd="0" destOrd="0" presId="urn:microsoft.com/office/officeart/2005/8/layout/bProcess3"/>
    <dgm:cxn modelId="{B3933FCB-EB72-4ACE-A749-FB738DD9257F}" type="presOf" srcId="{60FEB57E-9BBC-4E0E-818C-27263E7391A3}" destId="{3B6CB015-BDC6-48DF-9886-BBE38342AFB3}" srcOrd="0" destOrd="0" presId="urn:microsoft.com/office/officeart/2005/8/layout/bProcess3"/>
    <dgm:cxn modelId="{F1E21FA8-1417-4885-A4B4-1F3DA01AAE1D}" type="presOf" srcId="{1C1F678F-5912-4F39-9576-D6CB6BFCD768}" destId="{C9E9609A-EF6B-4E40-A075-14771A75D747}" srcOrd="0" destOrd="0" presId="urn:microsoft.com/office/officeart/2005/8/layout/bProcess3"/>
    <dgm:cxn modelId="{371A703B-809C-43C8-9819-67F526000DCE}" type="presOf" srcId="{837434C0-E89F-498F-A16C-196ECCE21152}" destId="{F61E04A8-65DF-4CC2-ABA3-D94622ABE210}" srcOrd="0" destOrd="0" presId="urn:microsoft.com/office/officeart/2005/8/layout/bProcess3"/>
    <dgm:cxn modelId="{3A9F3C77-FB47-4DAD-8A6C-C75A2158BA0D}" type="presOf" srcId="{48F385C8-EC25-4D9D-B2F4-1A862989B16D}" destId="{F7509046-7288-4947-A5F6-4AAE3FF1F746}" srcOrd="1" destOrd="0" presId="urn:microsoft.com/office/officeart/2005/8/layout/bProcess3"/>
    <dgm:cxn modelId="{641EC4E9-A652-432E-A033-6270402DB003}" srcId="{80141399-5106-48F0-9C26-EC19D5F3E60C}" destId="{283CCAB1-B6B1-46C2-923C-541B3397681E}" srcOrd="7" destOrd="0" parTransId="{67BCAA49-58EB-4EDA-A829-B82275F96507}" sibTransId="{E6046D9B-F73D-4290-8342-0E5AB44FDA9E}"/>
    <dgm:cxn modelId="{3A24AF53-DC77-4051-B7C9-F9318CA94E73}" type="presOf" srcId="{6EC41F5F-9DCE-413E-B3CA-D209107C8E77}" destId="{08980D62-A3EB-4741-AB67-AEAEDDD7D688}" srcOrd="1" destOrd="0" presId="urn:microsoft.com/office/officeart/2005/8/layout/bProcess3"/>
    <dgm:cxn modelId="{7954F64B-0811-44F4-B889-411EC51B903F}" type="presOf" srcId="{15DF8258-E1EE-42D6-A4D1-3B0562530678}" destId="{CAC4A499-8A27-4E7E-BFCA-296326CED46C}" srcOrd="1" destOrd="0" presId="urn:microsoft.com/office/officeart/2005/8/layout/bProcess3"/>
    <dgm:cxn modelId="{261B6C4E-4A59-43BD-B589-0D24BDE8B7A2}" type="presOf" srcId="{D170FF30-27BB-44B7-A60D-8E1016ACFCDD}" destId="{91D81EF7-1495-4932-874D-1617DB4D656C}" srcOrd="0" destOrd="0" presId="urn:microsoft.com/office/officeart/2005/8/layout/bProcess3"/>
    <dgm:cxn modelId="{DF07C746-B7FC-4825-AFF5-F8F7E303D8BF}" type="presOf" srcId="{7B9C8779-F662-4624-A9C1-4915B7C86A43}" destId="{81A9037E-D084-437A-ADF2-64357C76E208}" srcOrd="0" destOrd="0" presId="urn:microsoft.com/office/officeart/2005/8/layout/bProcess3"/>
    <dgm:cxn modelId="{E005135E-4FD8-45E4-834F-EB6710D922AB}" srcId="{80141399-5106-48F0-9C26-EC19D5F3E60C}" destId="{279597E2-C563-4653-9E1A-3780B0426B30}" srcOrd="5" destOrd="0" parTransId="{55CC248D-8112-4BF7-92B2-1E07F60508AD}" sibTransId="{15DF8258-E1EE-42D6-A4D1-3B0562530678}"/>
    <dgm:cxn modelId="{992F1EFF-BDC3-4339-9AF7-3049B2FDB486}" srcId="{80141399-5106-48F0-9C26-EC19D5F3E60C}" destId="{847F9EB0-FE2E-40C8-9322-B0CDB92204F5}" srcOrd="4" destOrd="0" parTransId="{48269DDA-ABE1-4E13-9A33-FFB995CBCBAD}" sibTransId="{D9F6B235-51DC-42AE-ADAD-542CFC9160BA}"/>
    <dgm:cxn modelId="{78B11A1F-841E-46C3-9184-74D35C0A9325}" type="presParOf" srcId="{F80558D6-DCF9-4D69-AA9A-E41C9B753FC1}" destId="{F61E04A8-65DF-4CC2-ABA3-D94622ABE210}" srcOrd="0" destOrd="0" presId="urn:microsoft.com/office/officeart/2005/8/layout/bProcess3"/>
    <dgm:cxn modelId="{02A72A36-8B27-4BCF-9AC2-BC298A15BDC2}" type="presParOf" srcId="{F80558D6-DCF9-4D69-AA9A-E41C9B753FC1}" destId="{3B6CB015-BDC6-48DF-9886-BBE38342AFB3}" srcOrd="1" destOrd="0" presId="urn:microsoft.com/office/officeart/2005/8/layout/bProcess3"/>
    <dgm:cxn modelId="{7FA6A871-7B64-41C7-8E94-CE4A8C459789}" type="presParOf" srcId="{3B6CB015-BDC6-48DF-9886-BBE38342AFB3}" destId="{1190B326-3A94-4403-A027-126CFA037B9E}" srcOrd="0" destOrd="0" presId="urn:microsoft.com/office/officeart/2005/8/layout/bProcess3"/>
    <dgm:cxn modelId="{42D47991-61F6-401E-AC5B-ADE48D0679DC}" type="presParOf" srcId="{F80558D6-DCF9-4D69-AA9A-E41C9B753FC1}" destId="{C9E9609A-EF6B-4E40-A075-14771A75D747}" srcOrd="2" destOrd="0" presId="urn:microsoft.com/office/officeart/2005/8/layout/bProcess3"/>
    <dgm:cxn modelId="{FA11B364-8189-48D4-BA72-DE1C805CE386}" type="presParOf" srcId="{F80558D6-DCF9-4D69-AA9A-E41C9B753FC1}" destId="{CE73FEE6-261D-4B2E-A76D-A24F7B1CDB4B}" srcOrd="3" destOrd="0" presId="urn:microsoft.com/office/officeart/2005/8/layout/bProcess3"/>
    <dgm:cxn modelId="{7A8320CB-98DE-4B26-844B-40F0D820D6B3}" type="presParOf" srcId="{CE73FEE6-261D-4B2E-A76D-A24F7B1CDB4B}" destId="{4A991A26-3746-4966-95A8-BF0BAA4BCD3D}" srcOrd="0" destOrd="0" presId="urn:microsoft.com/office/officeart/2005/8/layout/bProcess3"/>
    <dgm:cxn modelId="{3CFA1B90-B1CE-4DD9-A573-756210207D6D}" type="presParOf" srcId="{F80558D6-DCF9-4D69-AA9A-E41C9B753FC1}" destId="{8CF3FA6F-B336-499D-A396-1B954756F235}" srcOrd="4" destOrd="0" presId="urn:microsoft.com/office/officeart/2005/8/layout/bProcess3"/>
    <dgm:cxn modelId="{4F7B725B-91D5-4D48-8200-141004B102CD}" type="presParOf" srcId="{F80558D6-DCF9-4D69-AA9A-E41C9B753FC1}" destId="{7A340A33-EF7E-4BD9-B656-7C27A8141F58}" srcOrd="5" destOrd="0" presId="urn:microsoft.com/office/officeart/2005/8/layout/bProcess3"/>
    <dgm:cxn modelId="{626A96A7-DC51-4157-9BB0-AF91510E048D}" type="presParOf" srcId="{7A340A33-EF7E-4BD9-B656-7C27A8141F58}" destId="{24C3C08B-FC08-4004-9420-592CEAF7431F}" srcOrd="0" destOrd="0" presId="urn:microsoft.com/office/officeart/2005/8/layout/bProcess3"/>
    <dgm:cxn modelId="{DAA3122A-2EF2-4E93-9E1B-87098E2B089A}" type="presParOf" srcId="{F80558D6-DCF9-4D69-AA9A-E41C9B753FC1}" destId="{D1B3418F-BFA2-4C54-8055-1155CD82544F}" srcOrd="6" destOrd="0" presId="urn:microsoft.com/office/officeart/2005/8/layout/bProcess3"/>
    <dgm:cxn modelId="{66AA2B65-59E2-49B3-9355-F1E871230273}" type="presParOf" srcId="{F80558D6-DCF9-4D69-AA9A-E41C9B753FC1}" destId="{3F5C450D-E910-48BE-95D3-C166F0A5D4AD}" srcOrd="7" destOrd="0" presId="urn:microsoft.com/office/officeart/2005/8/layout/bProcess3"/>
    <dgm:cxn modelId="{560C38CC-B556-468F-A4C0-C91D58D28634}" type="presParOf" srcId="{3F5C450D-E910-48BE-95D3-C166F0A5D4AD}" destId="{ACDD0A65-AFE2-4B38-8AA1-D7250EEE1479}" srcOrd="0" destOrd="0" presId="urn:microsoft.com/office/officeart/2005/8/layout/bProcess3"/>
    <dgm:cxn modelId="{775F1013-4008-4086-8328-C0A75EA13ED0}" type="presParOf" srcId="{F80558D6-DCF9-4D69-AA9A-E41C9B753FC1}" destId="{A53D2939-D635-45DD-9ECC-1CCF97D95357}" srcOrd="8" destOrd="0" presId="urn:microsoft.com/office/officeart/2005/8/layout/bProcess3"/>
    <dgm:cxn modelId="{B442D10C-0D98-4C1F-9848-5E5DA2C6A1B9}" type="presParOf" srcId="{F80558D6-DCF9-4D69-AA9A-E41C9B753FC1}" destId="{36C78C8F-B5F0-47EF-93E5-2AA09DC55949}" srcOrd="9" destOrd="0" presId="urn:microsoft.com/office/officeart/2005/8/layout/bProcess3"/>
    <dgm:cxn modelId="{2EFDB4EF-E349-4D9D-BF1A-EDD1E363380D}" type="presParOf" srcId="{36C78C8F-B5F0-47EF-93E5-2AA09DC55949}" destId="{B1A81FC3-E28A-4A48-B7DC-F9B6BF2C8B89}" srcOrd="0" destOrd="0" presId="urn:microsoft.com/office/officeart/2005/8/layout/bProcess3"/>
    <dgm:cxn modelId="{3C8716EC-01D7-4DFF-8E7B-528815FC9EDC}" type="presParOf" srcId="{F80558D6-DCF9-4D69-AA9A-E41C9B753FC1}" destId="{260CD32D-D768-40CF-98BC-BC6B4447B48D}" srcOrd="10" destOrd="0" presId="urn:microsoft.com/office/officeart/2005/8/layout/bProcess3"/>
    <dgm:cxn modelId="{11379FD9-8960-48B3-9B68-382B60B20ADD}" type="presParOf" srcId="{F80558D6-DCF9-4D69-AA9A-E41C9B753FC1}" destId="{19CEC046-498D-4E64-A6D5-EFC34A97E83D}" srcOrd="11" destOrd="0" presId="urn:microsoft.com/office/officeart/2005/8/layout/bProcess3"/>
    <dgm:cxn modelId="{3AAE860E-52D4-4131-96D5-B5B6031BAC31}" type="presParOf" srcId="{19CEC046-498D-4E64-A6D5-EFC34A97E83D}" destId="{CAC4A499-8A27-4E7E-BFCA-296326CED46C}" srcOrd="0" destOrd="0" presId="urn:microsoft.com/office/officeart/2005/8/layout/bProcess3"/>
    <dgm:cxn modelId="{9F3EE30D-1BC6-4FBA-BC9A-9C1630F568EC}" type="presParOf" srcId="{F80558D6-DCF9-4D69-AA9A-E41C9B753FC1}" destId="{23E1A2F0-80E0-4E66-ACAF-EBBC3B1A7786}" srcOrd="12" destOrd="0" presId="urn:microsoft.com/office/officeart/2005/8/layout/bProcess3"/>
    <dgm:cxn modelId="{7D10FF9C-A73E-41FA-8C48-DFF21FF05B61}" type="presParOf" srcId="{F80558D6-DCF9-4D69-AA9A-E41C9B753FC1}" destId="{01587A9E-91EA-454B-A131-4F575FFA9CD2}" srcOrd="13" destOrd="0" presId="urn:microsoft.com/office/officeart/2005/8/layout/bProcess3"/>
    <dgm:cxn modelId="{6AB8BA61-9D18-42A8-88B0-4AFCF6424096}" type="presParOf" srcId="{01587A9E-91EA-454B-A131-4F575FFA9CD2}" destId="{60119E7C-3174-4B6B-A8E6-E4CFFC555B8B}" srcOrd="0" destOrd="0" presId="urn:microsoft.com/office/officeart/2005/8/layout/bProcess3"/>
    <dgm:cxn modelId="{4E4BFC07-A300-473C-BAF0-51DAF11CF57C}" type="presParOf" srcId="{F80558D6-DCF9-4D69-AA9A-E41C9B753FC1}" destId="{979D701F-9C07-48AC-84DB-3EE913A301ED}" srcOrd="14" destOrd="0" presId="urn:microsoft.com/office/officeart/2005/8/layout/bProcess3"/>
    <dgm:cxn modelId="{111C53D8-AAC0-4501-8E4F-AE3AE8252BED}" type="presParOf" srcId="{F80558D6-DCF9-4D69-AA9A-E41C9B753FC1}" destId="{35E5C419-2B67-4E6B-991B-ADC6C2B241AC}" srcOrd="15" destOrd="0" presId="urn:microsoft.com/office/officeart/2005/8/layout/bProcess3"/>
    <dgm:cxn modelId="{3F2508C1-E0A7-4CFD-AD64-2994E4102FB6}" type="presParOf" srcId="{35E5C419-2B67-4E6B-991B-ADC6C2B241AC}" destId="{037641A4-A9D0-483C-9150-8B3DFA822E31}" srcOrd="0" destOrd="0" presId="urn:microsoft.com/office/officeart/2005/8/layout/bProcess3"/>
    <dgm:cxn modelId="{00005193-586B-4E77-B454-4A680AB1E419}" type="presParOf" srcId="{F80558D6-DCF9-4D69-AA9A-E41C9B753FC1}" destId="{91D81EF7-1495-4932-874D-1617DB4D656C}" srcOrd="16" destOrd="0" presId="urn:microsoft.com/office/officeart/2005/8/layout/bProcess3"/>
    <dgm:cxn modelId="{7A66B9CB-D83E-44F0-9808-29D08A94D482}" type="presParOf" srcId="{F80558D6-DCF9-4D69-AA9A-E41C9B753FC1}" destId="{B377F599-9561-439E-89A4-1B82611B5FF2}" srcOrd="17" destOrd="0" presId="urn:microsoft.com/office/officeart/2005/8/layout/bProcess3"/>
    <dgm:cxn modelId="{9BE6EEFC-1510-4EA8-8891-B537D2716931}" type="presParOf" srcId="{B377F599-9561-439E-89A4-1B82611B5FF2}" destId="{F7509046-7288-4947-A5F6-4AAE3FF1F746}" srcOrd="0" destOrd="0" presId="urn:microsoft.com/office/officeart/2005/8/layout/bProcess3"/>
    <dgm:cxn modelId="{2F7590F6-5192-417F-9EB9-86D38F622423}" type="presParOf" srcId="{F80558D6-DCF9-4D69-AA9A-E41C9B753FC1}" destId="{81A9037E-D084-437A-ADF2-64357C76E208}" srcOrd="18" destOrd="0" presId="urn:microsoft.com/office/officeart/2005/8/layout/bProcess3"/>
    <dgm:cxn modelId="{4105B167-4684-4812-86A6-3A07344F909D}" type="presParOf" srcId="{F80558D6-DCF9-4D69-AA9A-E41C9B753FC1}" destId="{2E6389B5-203D-4E93-A93E-0B362CD5A383}" srcOrd="19" destOrd="0" presId="urn:microsoft.com/office/officeart/2005/8/layout/bProcess3"/>
    <dgm:cxn modelId="{854FE924-3BFD-4E9A-AB0D-1895F0AD1D9A}" type="presParOf" srcId="{2E6389B5-203D-4E93-A93E-0B362CD5A383}" destId="{08980D62-A3EB-4741-AB67-AEAEDDD7D688}" srcOrd="0" destOrd="0" presId="urn:microsoft.com/office/officeart/2005/8/layout/bProcess3"/>
    <dgm:cxn modelId="{A1642F02-416D-4680-9FC2-5AB15A676C84}" type="presParOf" srcId="{F80558D6-DCF9-4D69-AA9A-E41C9B753FC1}" destId="{239726E9-1257-4700-8CCE-14AE940F6E6F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CB015-BDC6-48DF-9886-BBE38342AFB3}">
      <dsp:nvSpPr>
        <dsp:cNvPr id="0" name=""/>
        <dsp:cNvSpPr/>
      </dsp:nvSpPr>
      <dsp:spPr>
        <a:xfrm>
          <a:off x="2791879" y="533906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6660" y="577414"/>
        <a:ext cx="22113" cy="4422"/>
      </dsp:txXfrm>
    </dsp:sp>
    <dsp:sp modelId="{F61E04A8-65DF-4CC2-ABA3-D94622ABE210}">
      <dsp:nvSpPr>
        <dsp:cNvPr id="0" name=""/>
        <dsp:cNvSpPr/>
      </dsp:nvSpPr>
      <dsp:spPr>
        <a:xfrm>
          <a:off x="870735" y="2743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Mengidentifikasi masalah</a:t>
          </a:r>
          <a:endParaRPr lang="en-US" sz="1700" kern="1200" dirty="0"/>
        </a:p>
      </dsp:txBody>
      <dsp:txXfrm>
        <a:off x="870735" y="2743"/>
        <a:ext cx="1922943" cy="1153765"/>
      </dsp:txXfrm>
    </dsp:sp>
    <dsp:sp modelId="{CE73FEE6-261D-4B2E-A76D-A24F7B1CDB4B}">
      <dsp:nvSpPr>
        <dsp:cNvPr id="0" name=""/>
        <dsp:cNvSpPr/>
      </dsp:nvSpPr>
      <dsp:spPr>
        <a:xfrm>
          <a:off x="5157099" y="533906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1880" y="577414"/>
        <a:ext cx="22113" cy="4422"/>
      </dsp:txXfrm>
    </dsp:sp>
    <dsp:sp modelId="{C9E9609A-EF6B-4E40-A075-14771A75D747}">
      <dsp:nvSpPr>
        <dsp:cNvPr id="0" name=""/>
        <dsp:cNvSpPr/>
      </dsp:nvSpPr>
      <dsp:spPr>
        <a:xfrm>
          <a:off x="3235955" y="2743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Merumuskan masalah</a:t>
          </a:r>
          <a:endParaRPr lang="en-US" sz="1700" kern="1200" dirty="0"/>
        </a:p>
      </dsp:txBody>
      <dsp:txXfrm>
        <a:off x="3235955" y="2743"/>
        <a:ext cx="1922943" cy="1153765"/>
      </dsp:txXfrm>
    </dsp:sp>
    <dsp:sp modelId="{7A340A33-EF7E-4BD9-B656-7C27A8141F58}">
      <dsp:nvSpPr>
        <dsp:cNvPr id="0" name=""/>
        <dsp:cNvSpPr/>
      </dsp:nvSpPr>
      <dsp:spPr>
        <a:xfrm>
          <a:off x="7522319" y="533906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17100" y="577414"/>
        <a:ext cx="22113" cy="4422"/>
      </dsp:txXfrm>
    </dsp:sp>
    <dsp:sp modelId="{8CF3FA6F-B336-499D-A396-1B954756F235}">
      <dsp:nvSpPr>
        <dsp:cNvPr id="0" name=""/>
        <dsp:cNvSpPr/>
      </dsp:nvSpPr>
      <dsp:spPr>
        <a:xfrm>
          <a:off x="5601175" y="2743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Menetapkan tujuan penelitian</a:t>
          </a:r>
          <a:endParaRPr lang="en-US" sz="1700" kern="1200" dirty="0"/>
        </a:p>
      </dsp:txBody>
      <dsp:txXfrm>
        <a:off x="5601175" y="2743"/>
        <a:ext cx="1922943" cy="1153765"/>
      </dsp:txXfrm>
    </dsp:sp>
    <dsp:sp modelId="{3F5C450D-E910-48BE-95D3-C166F0A5D4AD}">
      <dsp:nvSpPr>
        <dsp:cNvPr id="0" name=""/>
        <dsp:cNvSpPr/>
      </dsp:nvSpPr>
      <dsp:spPr>
        <a:xfrm>
          <a:off x="1832207" y="1154709"/>
          <a:ext cx="7095660" cy="411676"/>
        </a:xfrm>
        <a:custGeom>
          <a:avLst/>
          <a:gdLst/>
          <a:ahLst/>
          <a:cxnLst/>
          <a:rect l="0" t="0" r="0" b="0"/>
          <a:pathLst>
            <a:path>
              <a:moveTo>
                <a:pt x="7095660" y="0"/>
              </a:moveTo>
              <a:lnTo>
                <a:pt x="7095660" y="222938"/>
              </a:lnTo>
              <a:lnTo>
                <a:pt x="0" y="222938"/>
              </a:lnTo>
              <a:lnTo>
                <a:pt x="0" y="41167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2301" y="1358336"/>
        <a:ext cx="355471" cy="4422"/>
      </dsp:txXfrm>
    </dsp:sp>
    <dsp:sp modelId="{D1B3418F-BFA2-4C54-8055-1155CD82544F}">
      <dsp:nvSpPr>
        <dsp:cNvPr id="0" name=""/>
        <dsp:cNvSpPr/>
      </dsp:nvSpPr>
      <dsp:spPr>
        <a:xfrm>
          <a:off x="7966395" y="2743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Mencari aspek manfaat</a:t>
          </a:r>
          <a:endParaRPr lang="en-US" sz="1700" kern="1200" dirty="0"/>
        </a:p>
      </dsp:txBody>
      <dsp:txXfrm>
        <a:off x="7966395" y="2743"/>
        <a:ext cx="1922943" cy="1153765"/>
      </dsp:txXfrm>
    </dsp:sp>
    <dsp:sp modelId="{36C78C8F-B5F0-47EF-93E5-2AA09DC55949}">
      <dsp:nvSpPr>
        <dsp:cNvPr id="0" name=""/>
        <dsp:cNvSpPr/>
      </dsp:nvSpPr>
      <dsp:spPr>
        <a:xfrm>
          <a:off x="2791879" y="2129949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6660" y="2173457"/>
        <a:ext cx="22113" cy="4422"/>
      </dsp:txXfrm>
    </dsp:sp>
    <dsp:sp modelId="{A53D2939-D635-45DD-9ECC-1CCF97D95357}">
      <dsp:nvSpPr>
        <dsp:cNvPr id="0" name=""/>
        <dsp:cNvSpPr/>
      </dsp:nvSpPr>
      <dsp:spPr>
        <a:xfrm>
          <a:off x="870735" y="1598786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Studi literatur</a:t>
          </a:r>
          <a:endParaRPr lang="en-US" sz="1700" kern="1200" dirty="0"/>
        </a:p>
      </dsp:txBody>
      <dsp:txXfrm>
        <a:off x="870735" y="1598786"/>
        <a:ext cx="1922943" cy="1153765"/>
      </dsp:txXfrm>
    </dsp:sp>
    <dsp:sp modelId="{19CEC046-498D-4E64-A6D5-EFC34A97E83D}">
      <dsp:nvSpPr>
        <dsp:cNvPr id="0" name=""/>
        <dsp:cNvSpPr/>
      </dsp:nvSpPr>
      <dsp:spPr>
        <a:xfrm>
          <a:off x="5157099" y="2129949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1880" y="2173457"/>
        <a:ext cx="22113" cy="4422"/>
      </dsp:txXfrm>
    </dsp:sp>
    <dsp:sp modelId="{260CD32D-D768-40CF-98BC-BC6B4447B48D}">
      <dsp:nvSpPr>
        <dsp:cNvPr id="0" name=""/>
        <dsp:cNvSpPr/>
      </dsp:nvSpPr>
      <dsp:spPr>
        <a:xfrm>
          <a:off x="3235955" y="1598786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Merumuskan kerangka konsep</a:t>
          </a:r>
          <a:endParaRPr lang="en-US" sz="1700" kern="1200" dirty="0"/>
        </a:p>
      </dsp:txBody>
      <dsp:txXfrm>
        <a:off x="3235955" y="1598786"/>
        <a:ext cx="1922943" cy="1153765"/>
      </dsp:txXfrm>
    </dsp:sp>
    <dsp:sp modelId="{01587A9E-91EA-454B-A131-4F575FFA9CD2}">
      <dsp:nvSpPr>
        <dsp:cNvPr id="0" name=""/>
        <dsp:cNvSpPr/>
      </dsp:nvSpPr>
      <dsp:spPr>
        <a:xfrm>
          <a:off x="7522319" y="2129949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17100" y="2173457"/>
        <a:ext cx="22113" cy="4422"/>
      </dsp:txXfrm>
    </dsp:sp>
    <dsp:sp modelId="{23E1A2F0-80E0-4E66-ACAF-EBBC3B1A7786}">
      <dsp:nvSpPr>
        <dsp:cNvPr id="0" name=""/>
        <dsp:cNvSpPr/>
      </dsp:nvSpPr>
      <dsp:spPr>
        <a:xfrm>
          <a:off x="5601175" y="1598786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Merumuskan hipotesis</a:t>
          </a:r>
          <a:endParaRPr lang="en-US" sz="1700" kern="1200" dirty="0"/>
        </a:p>
      </dsp:txBody>
      <dsp:txXfrm>
        <a:off x="5601175" y="1598786"/>
        <a:ext cx="1922943" cy="1153765"/>
      </dsp:txXfrm>
    </dsp:sp>
    <dsp:sp modelId="{35E5C419-2B67-4E6B-991B-ADC6C2B241AC}">
      <dsp:nvSpPr>
        <dsp:cNvPr id="0" name=""/>
        <dsp:cNvSpPr/>
      </dsp:nvSpPr>
      <dsp:spPr>
        <a:xfrm>
          <a:off x="1832207" y="2750751"/>
          <a:ext cx="7095660" cy="411676"/>
        </a:xfrm>
        <a:custGeom>
          <a:avLst/>
          <a:gdLst/>
          <a:ahLst/>
          <a:cxnLst/>
          <a:rect l="0" t="0" r="0" b="0"/>
          <a:pathLst>
            <a:path>
              <a:moveTo>
                <a:pt x="7095660" y="0"/>
              </a:moveTo>
              <a:lnTo>
                <a:pt x="7095660" y="222938"/>
              </a:lnTo>
              <a:lnTo>
                <a:pt x="0" y="222938"/>
              </a:lnTo>
              <a:lnTo>
                <a:pt x="0" y="41167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2301" y="2954378"/>
        <a:ext cx="355471" cy="4422"/>
      </dsp:txXfrm>
    </dsp:sp>
    <dsp:sp modelId="{979D701F-9C07-48AC-84DB-3EE913A301ED}">
      <dsp:nvSpPr>
        <dsp:cNvPr id="0" name=""/>
        <dsp:cNvSpPr/>
      </dsp:nvSpPr>
      <dsp:spPr>
        <a:xfrm>
          <a:off x="7966395" y="1598786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Merumuskan metode penelitian</a:t>
          </a:r>
          <a:endParaRPr lang="en-US" sz="1700" kern="1200" dirty="0"/>
        </a:p>
      </dsp:txBody>
      <dsp:txXfrm>
        <a:off x="7966395" y="1598786"/>
        <a:ext cx="1922943" cy="1153765"/>
      </dsp:txXfrm>
    </dsp:sp>
    <dsp:sp modelId="{B377F599-9561-439E-89A4-1B82611B5FF2}">
      <dsp:nvSpPr>
        <dsp:cNvPr id="0" name=""/>
        <dsp:cNvSpPr/>
      </dsp:nvSpPr>
      <dsp:spPr>
        <a:xfrm>
          <a:off x="2791879" y="3725991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6660" y="3769500"/>
        <a:ext cx="22113" cy="4422"/>
      </dsp:txXfrm>
    </dsp:sp>
    <dsp:sp modelId="{91D81EF7-1495-4932-874D-1617DB4D656C}">
      <dsp:nvSpPr>
        <dsp:cNvPr id="0" name=""/>
        <dsp:cNvSpPr/>
      </dsp:nvSpPr>
      <dsp:spPr>
        <a:xfrm>
          <a:off x="870735" y="3194828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Pengumpulan data</a:t>
          </a:r>
          <a:endParaRPr lang="en-US" sz="1700" kern="1200" dirty="0"/>
        </a:p>
      </dsp:txBody>
      <dsp:txXfrm>
        <a:off x="870735" y="3194828"/>
        <a:ext cx="1922943" cy="1153765"/>
      </dsp:txXfrm>
    </dsp:sp>
    <dsp:sp modelId="{2E6389B5-203D-4E93-A93E-0B362CD5A383}">
      <dsp:nvSpPr>
        <dsp:cNvPr id="0" name=""/>
        <dsp:cNvSpPr/>
      </dsp:nvSpPr>
      <dsp:spPr>
        <a:xfrm>
          <a:off x="5157099" y="3725991"/>
          <a:ext cx="4116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7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1880" y="3769500"/>
        <a:ext cx="22113" cy="4422"/>
      </dsp:txXfrm>
    </dsp:sp>
    <dsp:sp modelId="{81A9037E-D084-437A-ADF2-64357C76E208}">
      <dsp:nvSpPr>
        <dsp:cNvPr id="0" name=""/>
        <dsp:cNvSpPr/>
      </dsp:nvSpPr>
      <dsp:spPr>
        <a:xfrm>
          <a:off x="3235955" y="3194828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Mengolah data dan menganalisa data</a:t>
          </a:r>
          <a:endParaRPr lang="en-US" sz="1700" kern="1200" dirty="0"/>
        </a:p>
      </dsp:txBody>
      <dsp:txXfrm>
        <a:off x="3235955" y="3194828"/>
        <a:ext cx="1922943" cy="1153765"/>
      </dsp:txXfrm>
    </dsp:sp>
    <dsp:sp modelId="{239726E9-1257-4700-8CCE-14AE940F6E6F}">
      <dsp:nvSpPr>
        <dsp:cNvPr id="0" name=""/>
        <dsp:cNvSpPr/>
      </dsp:nvSpPr>
      <dsp:spPr>
        <a:xfrm>
          <a:off x="5601175" y="3194828"/>
          <a:ext cx="1922943" cy="115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Membuat laporan</a:t>
          </a:r>
          <a:endParaRPr lang="en-US" sz="1700" kern="1200" dirty="0"/>
        </a:p>
      </dsp:txBody>
      <dsp:txXfrm>
        <a:off x="5601175" y="3194828"/>
        <a:ext cx="1922943" cy="1153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METODE PENELITIAN</a:t>
            </a:r>
            <a:br>
              <a:rPr lang="id-ID" dirty="0" smtClean="0"/>
            </a:br>
            <a:r>
              <a:rPr lang="id-ID" i="1" dirty="0" smtClean="0"/>
              <a:t>PARADIGMA, JENIS, TUJUAN</a:t>
            </a:r>
            <a:r>
              <a:rPr lang="id-ID" i="1" dirty="0" smtClean="0"/>
              <a:t> PENELITIAN KEBIDANAN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BY HAMDIYAH, S.ST., M.Keb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760241" cy="4351338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Engravers MT" panose="02090707080505020304" pitchFamily="18" charset="0"/>
              </a:rPr>
              <a:t>Hubungan Braxton Hicks Contraction pertama dengan durasi persalinan Kala I fase Aktif di.....</a:t>
            </a:r>
          </a:p>
          <a:p>
            <a:endParaRPr lang="en-US" sz="4000" dirty="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8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id-ID" sz="1800" dirty="0" smtClean="0"/>
              <a:t>PERMASALAHAN YG TERJADI DI SEKITAR ATAU WILAAYH TEMPAT KERJA MASING-MASING</a:t>
            </a:r>
          </a:p>
          <a:p>
            <a:pPr marL="457200" indent="-457200">
              <a:buAutoNum type="arabicPeriod"/>
            </a:pPr>
            <a:r>
              <a:rPr lang="id-ID" sz="1800" dirty="0" smtClean="0"/>
              <a:t>MENGANALISIS DATA AWALA TERHADAP PERMASALAHAN TERSEBUT</a:t>
            </a:r>
          </a:p>
          <a:p>
            <a:pPr marL="457200" indent="-457200">
              <a:buAutoNum type="arabicPeriod"/>
            </a:pPr>
            <a:r>
              <a:rPr lang="id-ID" sz="1800" dirty="0" smtClean="0"/>
              <a:t>MENETAPKAN JUDUL</a:t>
            </a:r>
            <a:endParaRPr lang="id-ID" sz="1800" dirty="0"/>
          </a:p>
          <a:p>
            <a:pPr marL="457200" indent="-457200">
              <a:buAutoNum type="arabicPeriod"/>
            </a:pPr>
            <a:r>
              <a:rPr lang="id-ID" sz="1800" dirty="0" smtClean="0"/>
              <a:t>LATAR BELAKANG PEENLITIAN</a:t>
            </a:r>
          </a:p>
          <a:p>
            <a:pPr marL="457200" indent="-457200">
              <a:buAutoNum type="arabicPeriod"/>
            </a:pPr>
            <a:r>
              <a:rPr lang="id-ID" sz="1800" dirty="0" smtClean="0"/>
              <a:t>RUMUSAN MASALAH DAN TUJUAN PENELITIAN</a:t>
            </a:r>
            <a:endParaRPr lang="id-ID" sz="1800" dirty="0"/>
          </a:p>
        </p:txBody>
      </p:sp>
      <p:sp>
        <p:nvSpPr>
          <p:cNvPr id="8" name="Freeform 7">
            <a:hlinkClick r:id="rId3" tooltip="Learn More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DD462F"/>
                </a:solidFill>
              </a:rPr>
              <a:t>Find out more at the PowerPoint Getting Started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D24726">
                    <a:alpha val="37000"/>
                  </a:srgbClr>
                </a:solidFill>
              </a:rPr>
              <a:t>(Click the arrow when in Slide Show mode)</a:t>
            </a:r>
          </a:p>
          <a:p>
            <a:endParaRPr lang="en-US" sz="1200" dirty="0">
              <a:solidFill>
                <a:srgbClr val="D24726">
                  <a:alpha val="3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Indonesia,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didunia</a:t>
            </a:r>
            <a:r>
              <a:rPr lang="en-US" dirty="0"/>
              <a:t>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tertinggal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 </a:t>
            </a: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jumlah</a:t>
            </a:r>
            <a:r>
              <a:rPr lang="en-US" dirty="0"/>
              <a:t>  S3 Indonesia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. "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S3 TSP (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)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2 orang /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. </a:t>
            </a:r>
            <a:r>
              <a:rPr lang="en-US" dirty="0" err="1"/>
              <a:t>Penyebabnya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minimya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rendah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57" y="1515979"/>
            <a:ext cx="6502567" cy="48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2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id-ID" dirty="0" smtClean="0"/>
              <a:t>Penellitian = rangkaian kegaiatan ilmiah dalam rangka pemecahan masalah. </a:t>
            </a:r>
          </a:p>
          <a:p>
            <a:r>
              <a:rPr lang="id-ID" dirty="0" smtClean="0"/>
              <a:t>Hakikat penelitian : upaya untuk memahami dan mmecahkan masalah secara ilmiah, sistematis dan logis.</a:t>
            </a:r>
          </a:p>
          <a:p>
            <a:r>
              <a:rPr lang="id-ID" dirty="0" smtClean="0"/>
              <a:t>“ ilmiah diartikan sebagai kebenaran pengetahuan yg didasarkan fakta yg empiris, yg diperoleh dari penyelidikan secara berhati-hati dan bersifat objektif.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6" y="4833206"/>
            <a:ext cx="2560320" cy="144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69" y="4833206"/>
            <a:ext cx="2560320" cy="144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7" y="1729203"/>
            <a:ext cx="5271152" cy="2965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536" y="1825624"/>
            <a:ext cx="5271153" cy="2674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382" y="4499813"/>
            <a:ext cx="2659730" cy="19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61" y="0"/>
            <a:ext cx="10749367" cy="1208868"/>
          </a:xfrm>
        </p:spPr>
        <p:txBody>
          <a:bodyPr/>
          <a:lstStyle/>
          <a:p>
            <a:r>
              <a:rPr lang="id-ID" dirty="0" smtClean="0"/>
              <a:t>PENELITIAN KEBIDANAN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id-ID" dirty="0" smtClean="0"/>
              <a:t>Suatu kegiatan penelitian yg membahas masalah kebidanan yg timbul berdasarkan teori-teori ilmiah dan kenyataan objektif yg timbul berdasarkan teori ilmiah dan kenyataan objektif sehingga dapat dibuat suatu analisis un tuk menghasilkan suatu simpulan yg benar dalam menjawab masalah sedang dibahas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35" y="4495751"/>
            <a:ext cx="4036895" cy="1682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28" y="1840906"/>
            <a:ext cx="4038600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27" y="1285875"/>
            <a:ext cx="4456509" cy="49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metode 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Bersifat kritis dan analisis</a:t>
            </a:r>
            <a:r>
              <a:rPr lang="id-ID" dirty="0" smtClean="0">
                <a:sym typeface="Wingdings" panose="05000000000000000000" pitchFamily="2" charset="2"/>
              </a:rPr>
              <a:t></a:t>
            </a:r>
            <a:r>
              <a:rPr lang="id-ID" dirty="0" smtClean="0">
                <a:sym typeface="Wingdings" panose="05000000000000000000" pitchFamily="2" charset="2"/>
              </a:rPr>
              <a:t>Proses tepay dan benar mengidentifikasi masalaah</a:t>
            </a:r>
          </a:p>
          <a:p>
            <a:pPr marL="342900" indent="-3429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Logika</a:t>
            </a:r>
          </a:p>
          <a:p>
            <a:pPr marL="342900" indent="-3429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Objektif 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id-ID" dirty="0" smtClean="0"/>
              <a:t>Konsweptual dan teoritis</a:t>
            </a:r>
            <a:r>
              <a:rPr lang="id-ID" dirty="0" smtClean="0">
                <a:sym typeface="Wingdings" panose="05000000000000000000" pitchFamily="2" charset="2"/>
              </a:rPr>
              <a:t> pengembanagn konsep, struktur teori, dan hasilnya dpt dipertanggungjawabkan</a:t>
            </a:r>
          </a:p>
          <a:p>
            <a:pPr marL="342900" indent="-3429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Empiris sesuai kenyataan yg dilapangan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10" y="2029619"/>
            <a:ext cx="3246254" cy="3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760241" cy="4351338"/>
          </a:xfrm>
        </p:spPr>
        <p:txBody>
          <a:bodyPr/>
          <a:lstStyle/>
          <a:p>
            <a:r>
              <a:rPr lang="id-ID" dirty="0" smtClean="0"/>
              <a:t>Tujuan penelitian kesehatan</a:t>
            </a:r>
          </a:p>
          <a:p>
            <a:pPr marL="342900" indent="-342900">
              <a:buAutoNum type="arabicPeriod"/>
            </a:pPr>
            <a:r>
              <a:rPr lang="id-ID" dirty="0" smtClean="0"/>
              <a:t>Menemukan dan menguji fakta baru atau lama</a:t>
            </a:r>
          </a:p>
          <a:p>
            <a:pPr marL="342900" indent="-342900">
              <a:buAutoNum type="arabicPeriod"/>
            </a:pPr>
            <a:r>
              <a:rPr lang="id-ID" dirty="0" smtClean="0"/>
              <a:t>Mengadakan analisis terhadap hubungan atau interaksi anatar fakta yg ditemukan dibidang kesehatan atau kedokteran</a:t>
            </a:r>
          </a:p>
          <a:p>
            <a:pPr marL="342900" indent="-342900">
              <a:buAutoNum type="arabicPeriod"/>
            </a:pPr>
            <a:r>
              <a:rPr lang="id-ID" dirty="0" smtClean="0"/>
              <a:t>Menjelaskan fajta yg ditemukan serta hubungannya dg teoru yg ada</a:t>
            </a:r>
          </a:p>
          <a:p>
            <a:pPr marL="342900" indent="-342900">
              <a:buAutoNum type="arabicPeriod"/>
            </a:pPr>
            <a:r>
              <a:rPr lang="id-ID" dirty="0" smtClean="0"/>
              <a:t>Mengembangkan alat, teori atau konsep baru dalam bidang kesehatab/kedokterab yg memberikan kemungkinan bagi peningkatan kesehatan masy dan kesejahteraan 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760241" cy="4351338"/>
          </a:xfrm>
        </p:spPr>
        <p:txBody>
          <a:bodyPr/>
          <a:lstStyle/>
          <a:p>
            <a:r>
              <a:rPr lang="id-ID" dirty="0" smtClean="0"/>
              <a:t>Perkembangan ilmua pengetahuan tdk dpt dipisahkan dengan penelitian?</a:t>
            </a:r>
          </a:p>
          <a:p>
            <a:r>
              <a:rPr lang="id-ID" dirty="0" smtClean="0"/>
              <a:t>Perkembanagn pengetahuan akan selalu mengikuti hasil dari penelitian terbaru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3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 langkah penelitian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743364"/>
              </p:ext>
            </p:extLst>
          </p:nvPr>
        </p:nvGraphicFramePr>
        <p:xfrm>
          <a:off x="838200" y="1825625"/>
          <a:ext cx="107600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62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760241" cy="4351338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Engravers MT" panose="02090707080505020304" pitchFamily="18" charset="0"/>
              </a:rPr>
              <a:t>Pengaruh asi eksklusif terhadap kejadian stunting di wilAHAY KERJA PKM....</a:t>
            </a:r>
            <a:endParaRPr lang="en-US" sz="4000" dirty="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02668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Publisher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60</TotalTime>
  <Words>362</Words>
  <Application>Microsoft Office PowerPoint</Application>
  <PresentationFormat>Widescreen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Engravers MT</vt:lpstr>
      <vt:lpstr>Segoe UI</vt:lpstr>
      <vt:lpstr>Segoe UI Light</vt:lpstr>
      <vt:lpstr>Wingdings</vt:lpstr>
      <vt:lpstr>WelcomeDoc</vt:lpstr>
      <vt:lpstr>METODE PENELITIAN PARADIGMA, JENIS, TUJUAN PENELITIAN KEBIDANAN</vt:lpstr>
      <vt:lpstr>PowerPoint Presentation</vt:lpstr>
      <vt:lpstr>PENGERTIAN</vt:lpstr>
      <vt:lpstr>PENELITIAN KEBIDANAN</vt:lpstr>
      <vt:lpstr>Karakteristik metode ilmiah</vt:lpstr>
      <vt:lpstr>TUJUAN</vt:lpstr>
      <vt:lpstr>PowerPoint Presentation</vt:lpstr>
      <vt:lpstr>Langkah langkah penelitian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WINDOOWS 10</dc:creator>
  <cp:keywords/>
  <cp:lastModifiedBy>WINDOOWS 10</cp:lastModifiedBy>
  <cp:revision>9</cp:revision>
  <dcterms:created xsi:type="dcterms:W3CDTF">2022-09-17T15:48:18Z</dcterms:created>
  <dcterms:modified xsi:type="dcterms:W3CDTF">2022-09-17T16:48:49Z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