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18"/>
  </p:notesMasterIdLst>
  <p:sldIdLst>
    <p:sldId id="256" r:id="rId2"/>
    <p:sldId id="257" r:id="rId3"/>
    <p:sldId id="258" r:id="rId4"/>
    <p:sldId id="313" r:id="rId5"/>
    <p:sldId id="259" r:id="rId6"/>
    <p:sldId id="314" r:id="rId7"/>
    <p:sldId id="260" r:id="rId8"/>
    <p:sldId id="315" r:id="rId9"/>
    <p:sldId id="262" r:id="rId10"/>
    <p:sldId id="263" r:id="rId11"/>
    <p:sldId id="264" r:id="rId12"/>
    <p:sldId id="265" r:id="rId13"/>
    <p:sldId id="266" r:id="rId14"/>
    <p:sldId id="268" r:id="rId15"/>
    <p:sldId id="316" r:id="rId16"/>
    <p:sldId id="290" r:id="rId17"/>
  </p:sldIdLst>
  <p:sldSz cx="9144000" cy="5143500" type="screen16x9"/>
  <p:notesSz cx="6858000" cy="9144000"/>
  <p:embeddedFontLst>
    <p:embeddedFont>
      <p:font typeface="Arial Rounded MT Bold" panose="020F0704030504030204" pitchFamily="34" charset="0"/>
      <p:regular r:id="rId19"/>
    </p:embeddedFont>
    <p:embeddedFont>
      <p:font typeface="Bahnschrift SemiLight SemiConde" panose="020B0502040204020203" pitchFamily="34" charset="0"/>
      <p:regular r:id="rId20"/>
    </p:embeddedFont>
    <p:embeddedFont>
      <p:font typeface="Barlow" panose="00000500000000000000" pitchFamily="2" charset="0"/>
      <p:regular r:id="rId21"/>
      <p:bold r:id="rId22"/>
      <p:italic r:id="rId23"/>
      <p:boldItalic r:id="rId24"/>
    </p:embeddedFont>
    <p:embeddedFont>
      <p:font typeface="Barlow Medium" panose="00000600000000000000" pitchFamily="2" charset="0"/>
      <p:regular r:id="rId25"/>
      <p:bold r:id="rId26"/>
      <p:italic r:id="rId27"/>
      <p:boldItalic r:id="rId28"/>
    </p:embeddedFont>
    <p:embeddedFont>
      <p:font typeface="Barlow SemiBold" panose="00000700000000000000" pitchFamily="2"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Fredoka One" panose="02000000000000000000" pitchFamily="2" charset="0"/>
      <p:regular r:id="rId37"/>
    </p:embeddedFont>
    <p:embeddedFont>
      <p:font typeface="Roboto Condensed Light" panose="02000000000000000000" pitchFamily="2"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2E4B0A-668D-4793-ADF0-5F6C362A3ADA}">
  <a:tblStyle styleId="{112E4B0A-668D-4793-ADF0-5F6C362A3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e713e4c63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e713e4c63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e713e4c63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e713e4c63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4"/>
        <p:cNvGrpSpPr/>
        <p:nvPr/>
      </p:nvGrpSpPr>
      <p:grpSpPr>
        <a:xfrm>
          <a:off x="0" y="0"/>
          <a:ext cx="0" cy="0"/>
          <a:chOff x="0" y="0"/>
          <a:chExt cx="0" cy="0"/>
        </a:xfrm>
      </p:grpSpPr>
      <p:sp>
        <p:nvSpPr>
          <p:cNvPr id="2365" name="Google Shape;2365;ge713e4c63f_1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6" name="Google Shape;2366;ge713e4c63f_1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e677296701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e677296701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e713e4c63f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e713e4c63f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e677296701_6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e677296701_6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e713e4c63f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e713e4c63f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e677296701_6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e677296701_6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e677296701_6_38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e677296701_6_38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e713e4c63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e713e4c63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e713e4c63f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e713e4c63f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grpSp>
        <p:nvGrpSpPr>
          <p:cNvPr id="9" name="Google Shape;9;p2"/>
          <p:cNvGrpSpPr/>
          <p:nvPr/>
        </p:nvGrpSpPr>
        <p:grpSpPr>
          <a:xfrm>
            <a:off x="151480" y="77983"/>
            <a:ext cx="8953111" cy="4307495"/>
            <a:chOff x="151480" y="77983"/>
            <a:chExt cx="8953111" cy="4307495"/>
          </a:xfrm>
        </p:grpSpPr>
        <p:sp>
          <p:nvSpPr>
            <p:cNvPr id="10" name="Google Shape;10;p2"/>
            <p:cNvSpPr/>
            <p:nvPr/>
          </p:nvSpPr>
          <p:spPr>
            <a:xfrm>
              <a:off x="6563527" y="3497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51480" y="1699991"/>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963684" y="268278"/>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311597" y="32648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448481">
              <a:off x="7480883" y="349719"/>
              <a:ext cx="1513388" cy="863109"/>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flipH="1">
            <a:off x="3869600" y="1301525"/>
            <a:ext cx="4528800" cy="210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3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flipH="1">
            <a:off x="4751000" y="3539025"/>
            <a:ext cx="3647400" cy="51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algn="ctr" rtl="0">
              <a:lnSpc>
                <a:spcPct val="100000"/>
              </a:lnSpc>
              <a:spcBef>
                <a:spcPts val="0"/>
              </a:spcBef>
              <a:spcAft>
                <a:spcPts val="0"/>
              </a:spcAft>
              <a:buClr>
                <a:schemeClr val="accent5"/>
              </a:buClr>
              <a:buSzPts val="1800"/>
              <a:buNone/>
              <a:defRPr sz="1800">
                <a:solidFill>
                  <a:schemeClr val="accent5"/>
                </a:solidFill>
              </a:defRPr>
            </a:lvl2pPr>
            <a:lvl3pPr lvl="2" algn="ctr" rtl="0">
              <a:lnSpc>
                <a:spcPct val="100000"/>
              </a:lnSpc>
              <a:spcBef>
                <a:spcPts val="0"/>
              </a:spcBef>
              <a:spcAft>
                <a:spcPts val="0"/>
              </a:spcAft>
              <a:buClr>
                <a:schemeClr val="accent5"/>
              </a:buClr>
              <a:buSzPts val="1800"/>
              <a:buNone/>
              <a:defRPr sz="1800">
                <a:solidFill>
                  <a:schemeClr val="accent5"/>
                </a:solidFill>
              </a:defRPr>
            </a:lvl3pPr>
            <a:lvl4pPr lvl="3" algn="ctr" rtl="0">
              <a:lnSpc>
                <a:spcPct val="100000"/>
              </a:lnSpc>
              <a:spcBef>
                <a:spcPts val="0"/>
              </a:spcBef>
              <a:spcAft>
                <a:spcPts val="0"/>
              </a:spcAft>
              <a:buClr>
                <a:schemeClr val="accent5"/>
              </a:buClr>
              <a:buSzPts val="1800"/>
              <a:buNone/>
              <a:defRPr sz="1800">
                <a:solidFill>
                  <a:schemeClr val="accent5"/>
                </a:solidFill>
              </a:defRPr>
            </a:lvl4pPr>
            <a:lvl5pPr lvl="4" algn="ctr" rtl="0">
              <a:lnSpc>
                <a:spcPct val="100000"/>
              </a:lnSpc>
              <a:spcBef>
                <a:spcPts val="0"/>
              </a:spcBef>
              <a:spcAft>
                <a:spcPts val="0"/>
              </a:spcAft>
              <a:buClr>
                <a:schemeClr val="accent5"/>
              </a:buClr>
              <a:buSzPts val="1800"/>
              <a:buNone/>
              <a:defRPr sz="1800">
                <a:solidFill>
                  <a:schemeClr val="accent5"/>
                </a:solidFill>
              </a:defRPr>
            </a:lvl5pPr>
            <a:lvl6pPr lvl="5" algn="ctr" rtl="0">
              <a:lnSpc>
                <a:spcPct val="100000"/>
              </a:lnSpc>
              <a:spcBef>
                <a:spcPts val="0"/>
              </a:spcBef>
              <a:spcAft>
                <a:spcPts val="0"/>
              </a:spcAft>
              <a:buClr>
                <a:schemeClr val="accent5"/>
              </a:buClr>
              <a:buSzPts val="1800"/>
              <a:buNone/>
              <a:defRPr sz="1800">
                <a:solidFill>
                  <a:schemeClr val="accent5"/>
                </a:solidFill>
              </a:defRPr>
            </a:lvl6pPr>
            <a:lvl7pPr lvl="6" algn="ctr" rtl="0">
              <a:lnSpc>
                <a:spcPct val="100000"/>
              </a:lnSpc>
              <a:spcBef>
                <a:spcPts val="0"/>
              </a:spcBef>
              <a:spcAft>
                <a:spcPts val="0"/>
              </a:spcAft>
              <a:buClr>
                <a:schemeClr val="accent5"/>
              </a:buClr>
              <a:buSzPts val="1800"/>
              <a:buNone/>
              <a:defRPr sz="1800">
                <a:solidFill>
                  <a:schemeClr val="accent5"/>
                </a:solidFill>
              </a:defRPr>
            </a:lvl7pPr>
            <a:lvl8pPr lvl="7" algn="ctr" rtl="0">
              <a:lnSpc>
                <a:spcPct val="100000"/>
              </a:lnSpc>
              <a:spcBef>
                <a:spcPts val="0"/>
              </a:spcBef>
              <a:spcAft>
                <a:spcPts val="0"/>
              </a:spcAft>
              <a:buClr>
                <a:schemeClr val="accent5"/>
              </a:buClr>
              <a:buSzPts val="1800"/>
              <a:buNone/>
              <a:defRPr sz="1800">
                <a:solidFill>
                  <a:schemeClr val="accent5"/>
                </a:solidFill>
              </a:defRPr>
            </a:lvl8pPr>
            <a:lvl9pPr lvl="8" algn="ctr" rtl="0">
              <a:lnSpc>
                <a:spcPct val="100000"/>
              </a:lnSpc>
              <a:spcBef>
                <a:spcPts val="0"/>
              </a:spcBef>
              <a:spcAft>
                <a:spcPts val="0"/>
              </a:spcAft>
              <a:buClr>
                <a:schemeClr val="accent5"/>
              </a:buClr>
              <a:buSzPts val="1800"/>
              <a:buNone/>
              <a:defRPr sz="1800">
                <a:solidFill>
                  <a:schemeClr val="accent5"/>
                </a:solidFill>
              </a:defRPr>
            </a:lvl9pPr>
          </a:lstStyle>
          <a:p>
            <a:endParaRPr/>
          </a:p>
        </p:txBody>
      </p:sp>
      <p:sp>
        <p:nvSpPr>
          <p:cNvPr id="18" name="Google Shape;18;p2"/>
          <p:cNvSpPr txBox="1">
            <a:spLocks noGrp="1"/>
          </p:cNvSpPr>
          <p:nvPr>
            <p:ph type="subTitle" idx="2"/>
          </p:nvPr>
        </p:nvSpPr>
        <p:spPr>
          <a:xfrm>
            <a:off x="6867175" y="539500"/>
            <a:ext cx="1531200" cy="5190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1pPr>
            <a:lvl2pPr lvl="1">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2pPr>
            <a:lvl3pPr lvl="2">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3pPr>
            <a:lvl4pPr lvl="3">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4pPr>
            <a:lvl5pPr lvl="4">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5pPr>
            <a:lvl6pPr lvl="5">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6pPr>
            <a:lvl7pPr lvl="6">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7pPr>
            <a:lvl8pPr lvl="7">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8pPr>
            <a:lvl9pPr lvl="8">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6">
    <p:bg>
      <p:bgPr>
        <a:blipFill>
          <a:blip r:embed="rId2">
            <a:alphaModFix/>
          </a:blip>
          <a:stretch>
            <a:fillRect/>
          </a:stretch>
        </a:blipFill>
        <a:effectLst/>
      </p:bgPr>
    </p:bg>
    <p:spTree>
      <p:nvGrpSpPr>
        <p:cNvPr id="1" name="Shape 596"/>
        <p:cNvGrpSpPr/>
        <p:nvPr/>
      </p:nvGrpSpPr>
      <p:grpSpPr>
        <a:xfrm>
          <a:off x="0" y="0"/>
          <a:ext cx="0" cy="0"/>
          <a:chOff x="0" y="0"/>
          <a:chExt cx="0" cy="0"/>
        </a:xfrm>
      </p:grpSpPr>
      <p:grpSp>
        <p:nvGrpSpPr>
          <p:cNvPr id="597" name="Google Shape;597;p20"/>
          <p:cNvGrpSpPr/>
          <p:nvPr/>
        </p:nvGrpSpPr>
        <p:grpSpPr>
          <a:xfrm>
            <a:off x="165172" y="430866"/>
            <a:ext cx="8827941" cy="4486054"/>
            <a:chOff x="165172" y="430866"/>
            <a:chExt cx="8827941" cy="4486054"/>
          </a:xfrm>
        </p:grpSpPr>
        <p:sp>
          <p:nvSpPr>
            <p:cNvPr id="598" name="Google Shape;598;p20"/>
            <p:cNvSpPr/>
            <p:nvPr/>
          </p:nvSpPr>
          <p:spPr>
            <a:xfrm>
              <a:off x="8592309" y="3891040"/>
              <a:ext cx="400803" cy="471563"/>
            </a:xfrm>
            <a:custGeom>
              <a:avLst/>
              <a:gdLst/>
              <a:ahLst/>
              <a:cxnLst/>
              <a:rect l="l" t="t" r="r" b="b"/>
              <a:pathLst>
                <a:path w="21768" h="25611" extrusionOk="0">
                  <a:moveTo>
                    <a:pt x="10537" y="1"/>
                  </a:moveTo>
                  <a:cubicBezTo>
                    <a:pt x="9802" y="1"/>
                    <a:pt x="9019" y="138"/>
                    <a:pt x="8177" y="454"/>
                  </a:cubicBezTo>
                  <a:cubicBezTo>
                    <a:pt x="7476" y="922"/>
                    <a:pt x="6541" y="688"/>
                    <a:pt x="5840" y="922"/>
                  </a:cubicBezTo>
                  <a:cubicBezTo>
                    <a:pt x="4906" y="922"/>
                    <a:pt x="4205" y="1155"/>
                    <a:pt x="3504" y="1856"/>
                  </a:cubicBezTo>
                  <a:cubicBezTo>
                    <a:pt x="1402" y="3725"/>
                    <a:pt x="234" y="6528"/>
                    <a:pt x="234" y="9565"/>
                  </a:cubicBezTo>
                  <a:cubicBezTo>
                    <a:pt x="0" y="12602"/>
                    <a:pt x="1402" y="15406"/>
                    <a:pt x="3972" y="17274"/>
                  </a:cubicBezTo>
                  <a:cubicBezTo>
                    <a:pt x="5373" y="18442"/>
                    <a:pt x="6775" y="19611"/>
                    <a:pt x="8177" y="21012"/>
                  </a:cubicBezTo>
                  <a:cubicBezTo>
                    <a:pt x="9578" y="22881"/>
                    <a:pt x="11447" y="24049"/>
                    <a:pt x="13550" y="24984"/>
                  </a:cubicBezTo>
                  <a:cubicBezTo>
                    <a:pt x="14364" y="25415"/>
                    <a:pt x="15198" y="25610"/>
                    <a:pt x="16001" y="25610"/>
                  </a:cubicBezTo>
                  <a:cubicBezTo>
                    <a:pt x="19115" y="25610"/>
                    <a:pt x="21768" y="22672"/>
                    <a:pt x="21025" y="19143"/>
                  </a:cubicBezTo>
                  <a:cubicBezTo>
                    <a:pt x="20792" y="16106"/>
                    <a:pt x="20324" y="13069"/>
                    <a:pt x="20091" y="10032"/>
                  </a:cubicBezTo>
                  <a:cubicBezTo>
                    <a:pt x="19857" y="7463"/>
                    <a:pt x="18923" y="4893"/>
                    <a:pt x="16820" y="3258"/>
                  </a:cubicBezTo>
                  <a:cubicBezTo>
                    <a:pt x="15011" y="1629"/>
                    <a:pt x="13061" y="1"/>
                    <a:pt x="10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a:off x="662122" y="451803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a:off x="165172" y="4216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2644075" y="430866"/>
              <a:ext cx="754577" cy="662835"/>
            </a:xfrm>
            <a:custGeom>
              <a:avLst/>
              <a:gdLst/>
              <a:ahLst/>
              <a:cxnLst/>
              <a:rect l="l" t="t" r="r" b="b"/>
              <a:pathLst>
                <a:path w="237662" h="208767" extrusionOk="0">
                  <a:moveTo>
                    <a:pt x="112080" y="0"/>
                  </a:moveTo>
                  <a:cubicBezTo>
                    <a:pt x="103757" y="0"/>
                    <a:pt x="95435" y="555"/>
                    <a:pt x="87297" y="1665"/>
                  </a:cubicBezTo>
                  <a:cubicBezTo>
                    <a:pt x="74350" y="3514"/>
                    <a:pt x="61959" y="7768"/>
                    <a:pt x="50677" y="14241"/>
                  </a:cubicBezTo>
                  <a:cubicBezTo>
                    <a:pt x="48087" y="15721"/>
                    <a:pt x="45128" y="17016"/>
                    <a:pt x="42354" y="18125"/>
                  </a:cubicBezTo>
                  <a:cubicBezTo>
                    <a:pt x="39949" y="18865"/>
                    <a:pt x="37545" y="19975"/>
                    <a:pt x="35326" y="21269"/>
                  </a:cubicBezTo>
                  <a:cubicBezTo>
                    <a:pt x="26633" y="26078"/>
                    <a:pt x="19050" y="32921"/>
                    <a:pt x="13501" y="41244"/>
                  </a:cubicBezTo>
                  <a:cubicBezTo>
                    <a:pt x="8508" y="48457"/>
                    <a:pt x="5179" y="56410"/>
                    <a:pt x="3514" y="64918"/>
                  </a:cubicBezTo>
                  <a:cubicBezTo>
                    <a:pt x="1665" y="73426"/>
                    <a:pt x="740" y="82118"/>
                    <a:pt x="185" y="90811"/>
                  </a:cubicBezTo>
                  <a:cubicBezTo>
                    <a:pt x="0" y="95805"/>
                    <a:pt x="370" y="100614"/>
                    <a:pt x="1110" y="105422"/>
                  </a:cubicBezTo>
                  <a:cubicBezTo>
                    <a:pt x="2404" y="113560"/>
                    <a:pt x="4069" y="121513"/>
                    <a:pt x="6103" y="129466"/>
                  </a:cubicBezTo>
                  <a:cubicBezTo>
                    <a:pt x="10727" y="147036"/>
                    <a:pt x="18680" y="163497"/>
                    <a:pt x="29592" y="178108"/>
                  </a:cubicBezTo>
                  <a:cubicBezTo>
                    <a:pt x="38100" y="189575"/>
                    <a:pt x="49937" y="198083"/>
                    <a:pt x="63253" y="202707"/>
                  </a:cubicBezTo>
                  <a:cubicBezTo>
                    <a:pt x="74981" y="206746"/>
                    <a:pt x="87259" y="208766"/>
                    <a:pt x="99571" y="208766"/>
                  </a:cubicBezTo>
                  <a:cubicBezTo>
                    <a:pt x="104734" y="208766"/>
                    <a:pt x="109903" y="208411"/>
                    <a:pt x="115039" y="207700"/>
                  </a:cubicBezTo>
                  <a:cubicBezTo>
                    <a:pt x="124287" y="206591"/>
                    <a:pt x="133535" y="204741"/>
                    <a:pt x="142412" y="201967"/>
                  </a:cubicBezTo>
                  <a:cubicBezTo>
                    <a:pt x="158318" y="197343"/>
                    <a:pt x="173484" y="190500"/>
                    <a:pt x="187540" y="181807"/>
                  </a:cubicBezTo>
                  <a:cubicBezTo>
                    <a:pt x="192719" y="178478"/>
                    <a:pt x="197712" y="174779"/>
                    <a:pt x="202521" y="170710"/>
                  </a:cubicBezTo>
                  <a:cubicBezTo>
                    <a:pt x="216577" y="158688"/>
                    <a:pt x="226750" y="142783"/>
                    <a:pt x="231928" y="124842"/>
                  </a:cubicBezTo>
                  <a:cubicBezTo>
                    <a:pt x="236182" y="111896"/>
                    <a:pt x="237662" y="98024"/>
                    <a:pt x="235997" y="84523"/>
                  </a:cubicBezTo>
                  <a:cubicBezTo>
                    <a:pt x="233223" y="60664"/>
                    <a:pt x="220831" y="39210"/>
                    <a:pt x="201781" y="24783"/>
                  </a:cubicBezTo>
                  <a:cubicBezTo>
                    <a:pt x="190684" y="16461"/>
                    <a:pt x="178108" y="10357"/>
                    <a:pt x="164791" y="7028"/>
                  </a:cubicBezTo>
                  <a:cubicBezTo>
                    <a:pt x="147591" y="2404"/>
                    <a:pt x="129836" y="0"/>
                    <a:pt x="11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20"/>
          <p:cNvSpPr txBox="1">
            <a:spLocks noGrp="1"/>
          </p:cNvSpPr>
          <p:nvPr>
            <p:ph type="title"/>
          </p:nvPr>
        </p:nvSpPr>
        <p:spPr>
          <a:xfrm>
            <a:off x="713225" y="2126813"/>
            <a:ext cx="4544400" cy="111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603" name="Google Shape;603;p20"/>
          <p:cNvSpPr txBox="1">
            <a:spLocks noGrp="1"/>
          </p:cNvSpPr>
          <p:nvPr>
            <p:ph type="title" idx="2" hasCustomPrompt="1"/>
          </p:nvPr>
        </p:nvSpPr>
        <p:spPr>
          <a:xfrm>
            <a:off x="713225" y="995050"/>
            <a:ext cx="1732800" cy="7473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1"/>
              </a:buClr>
              <a:buSzPts val="6000"/>
              <a:buNone/>
              <a:defRPr sz="8000">
                <a:solidFill>
                  <a:schemeClr val="accent1"/>
                </a:solidFill>
              </a:defRPr>
            </a:lvl1pPr>
            <a:lvl2pPr lvl="1" algn="l" rtl="0">
              <a:spcBef>
                <a:spcPts val="0"/>
              </a:spcBef>
              <a:spcAft>
                <a:spcPts val="0"/>
              </a:spcAft>
              <a:buClr>
                <a:schemeClr val="accent1"/>
              </a:buClr>
              <a:buSzPts val="6000"/>
              <a:buNone/>
              <a:defRPr sz="6000">
                <a:solidFill>
                  <a:schemeClr val="accent1"/>
                </a:solidFill>
              </a:defRPr>
            </a:lvl2pPr>
            <a:lvl3pPr lvl="2" algn="l" rtl="0">
              <a:spcBef>
                <a:spcPts val="0"/>
              </a:spcBef>
              <a:spcAft>
                <a:spcPts val="0"/>
              </a:spcAft>
              <a:buClr>
                <a:schemeClr val="accent1"/>
              </a:buClr>
              <a:buSzPts val="6000"/>
              <a:buNone/>
              <a:defRPr sz="6000">
                <a:solidFill>
                  <a:schemeClr val="accent1"/>
                </a:solidFill>
              </a:defRPr>
            </a:lvl3pPr>
            <a:lvl4pPr lvl="3" algn="l" rtl="0">
              <a:spcBef>
                <a:spcPts val="0"/>
              </a:spcBef>
              <a:spcAft>
                <a:spcPts val="0"/>
              </a:spcAft>
              <a:buClr>
                <a:schemeClr val="accent1"/>
              </a:buClr>
              <a:buSzPts val="6000"/>
              <a:buNone/>
              <a:defRPr sz="6000">
                <a:solidFill>
                  <a:schemeClr val="accent1"/>
                </a:solidFill>
              </a:defRPr>
            </a:lvl4pPr>
            <a:lvl5pPr lvl="4" algn="l" rtl="0">
              <a:spcBef>
                <a:spcPts val="0"/>
              </a:spcBef>
              <a:spcAft>
                <a:spcPts val="0"/>
              </a:spcAft>
              <a:buClr>
                <a:schemeClr val="accent1"/>
              </a:buClr>
              <a:buSzPts val="6000"/>
              <a:buNone/>
              <a:defRPr sz="6000">
                <a:solidFill>
                  <a:schemeClr val="accent1"/>
                </a:solidFill>
              </a:defRPr>
            </a:lvl5pPr>
            <a:lvl6pPr lvl="5" algn="l" rtl="0">
              <a:spcBef>
                <a:spcPts val="0"/>
              </a:spcBef>
              <a:spcAft>
                <a:spcPts val="0"/>
              </a:spcAft>
              <a:buClr>
                <a:schemeClr val="accent1"/>
              </a:buClr>
              <a:buSzPts val="6000"/>
              <a:buNone/>
              <a:defRPr sz="6000">
                <a:solidFill>
                  <a:schemeClr val="accent1"/>
                </a:solidFill>
              </a:defRPr>
            </a:lvl6pPr>
            <a:lvl7pPr lvl="6" algn="l" rtl="0">
              <a:spcBef>
                <a:spcPts val="0"/>
              </a:spcBef>
              <a:spcAft>
                <a:spcPts val="0"/>
              </a:spcAft>
              <a:buClr>
                <a:schemeClr val="accent1"/>
              </a:buClr>
              <a:buSzPts val="6000"/>
              <a:buNone/>
              <a:defRPr sz="6000">
                <a:solidFill>
                  <a:schemeClr val="accent1"/>
                </a:solidFill>
              </a:defRPr>
            </a:lvl7pPr>
            <a:lvl8pPr lvl="7" algn="l" rtl="0">
              <a:spcBef>
                <a:spcPts val="0"/>
              </a:spcBef>
              <a:spcAft>
                <a:spcPts val="0"/>
              </a:spcAft>
              <a:buClr>
                <a:schemeClr val="accent1"/>
              </a:buClr>
              <a:buSzPts val="6000"/>
              <a:buNone/>
              <a:defRPr sz="6000">
                <a:solidFill>
                  <a:schemeClr val="accent1"/>
                </a:solidFill>
              </a:defRPr>
            </a:lvl8pPr>
            <a:lvl9pPr lvl="8" algn="l" rtl="0">
              <a:spcBef>
                <a:spcPts val="0"/>
              </a:spcBef>
              <a:spcAft>
                <a:spcPts val="0"/>
              </a:spcAft>
              <a:buClr>
                <a:schemeClr val="accent1"/>
              </a:buClr>
              <a:buSzPts val="6000"/>
              <a:buNone/>
              <a:defRPr sz="6000">
                <a:solidFill>
                  <a:schemeClr val="accent1"/>
                </a:solidFill>
              </a:defRPr>
            </a:lvl9pPr>
          </a:lstStyle>
          <a:p>
            <a:r>
              <a:t>xx%</a:t>
            </a:r>
          </a:p>
        </p:txBody>
      </p:sp>
      <p:sp>
        <p:nvSpPr>
          <p:cNvPr id="604" name="Google Shape;604;p20"/>
          <p:cNvSpPr txBox="1">
            <a:spLocks noGrp="1"/>
          </p:cNvSpPr>
          <p:nvPr>
            <p:ph type="subTitle" idx="1"/>
          </p:nvPr>
        </p:nvSpPr>
        <p:spPr>
          <a:xfrm>
            <a:off x="713225" y="3736725"/>
            <a:ext cx="3219600" cy="283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7">
    <p:bg>
      <p:bgPr>
        <a:blipFill>
          <a:blip r:embed="rId2">
            <a:alphaModFix/>
          </a:blip>
          <a:stretch>
            <a:fillRect/>
          </a:stretch>
        </a:blipFill>
        <a:effectLst/>
      </p:bgPr>
    </p:bg>
    <p:spTree>
      <p:nvGrpSpPr>
        <p:cNvPr id="1" name="Shape 790"/>
        <p:cNvGrpSpPr/>
        <p:nvPr/>
      </p:nvGrpSpPr>
      <p:grpSpPr>
        <a:xfrm>
          <a:off x="0" y="0"/>
          <a:ext cx="0" cy="0"/>
          <a:chOff x="0" y="0"/>
          <a:chExt cx="0" cy="0"/>
        </a:xfrm>
      </p:grpSpPr>
      <p:grpSp>
        <p:nvGrpSpPr>
          <p:cNvPr id="791" name="Google Shape;791;p28"/>
          <p:cNvGrpSpPr/>
          <p:nvPr/>
        </p:nvGrpSpPr>
        <p:grpSpPr>
          <a:xfrm rot="-556460">
            <a:off x="1483830" y="3614147"/>
            <a:ext cx="840660" cy="1334324"/>
            <a:chOff x="2190225" y="236575"/>
            <a:chExt cx="3165475" cy="5024350"/>
          </a:xfrm>
        </p:grpSpPr>
        <p:sp>
          <p:nvSpPr>
            <p:cNvPr id="792" name="Google Shape;792;p28"/>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28"/>
          <p:cNvGrpSpPr/>
          <p:nvPr/>
        </p:nvGrpSpPr>
        <p:grpSpPr>
          <a:xfrm rot="451032">
            <a:off x="442745" y="3400622"/>
            <a:ext cx="840919" cy="1298848"/>
            <a:chOff x="2144500" y="237375"/>
            <a:chExt cx="3245200" cy="5012400"/>
          </a:xfrm>
        </p:grpSpPr>
        <p:sp>
          <p:nvSpPr>
            <p:cNvPr id="798" name="Google Shape;798;p28"/>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28"/>
          <p:cNvGrpSpPr/>
          <p:nvPr/>
        </p:nvGrpSpPr>
        <p:grpSpPr>
          <a:xfrm>
            <a:off x="307717" y="274703"/>
            <a:ext cx="8874950" cy="4863456"/>
            <a:chOff x="307717" y="274703"/>
            <a:chExt cx="8874950" cy="4863456"/>
          </a:xfrm>
        </p:grpSpPr>
        <p:sp>
          <p:nvSpPr>
            <p:cNvPr id="804" name="Google Shape;804;p28"/>
            <p:cNvSpPr/>
            <p:nvPr/>
          </p:nvSpPr>
          <p:spPr>
            <a:xfrm>
              <a:off x="502440" y="90441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2645101" y="3868500"/>
              <a:ext cx="352728" cy="424740"/>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6420597" y="6855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970359" y="2747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307717" y="29756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rot="2238594">
              <a:off x="8163588" y="3897499"/>
              <a:ext cx="754651" cy="1127293"/>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28"/>
          <p:cNvSpPr txBox="1">
            <a:spLocks noGrp="1"/>
          </p:cNvSpPr>
          <p:nvPr>
            <p:ph type="title"/>
          </p:nvPr>
        </p:nvSpPr>
        <p:spPr>
          <a:xfrm>
            <a:off x="2052900" y="1449738"/>
            <a:ext cx="5038200" cy="1143600"/>
          </a:xfrm>
          <a:prstGeom prst="rect">
            <a:avLst/>
          </a:prstGeom>
        </p:spPr>
        <p:txBody>
          <a:bodyPr spcFirstLastPara="1" wrap="square" lIns="91425" tIns="91425" rIns="91425" bIns="91425" anchor="ctr" anchorCtr="0">
            <a:noAutofit/>
          </a:bodyPr>
          <a:lstStyle>
            <a:lvl1pPr lvl="0" rtl="0">
              <a:spcBef>
                <a:spcPts val="0"/>
              </a:spcBef>
              <a:spcAft>
                <a:spcPts val="0"/>
              </a:spcAft>
              <a:buSzPts val="5400"/>
              <a:buNone/>
              <a:defRPr sz="120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811" name="Google Shape;811;p28"/>
          <p:cNvSpPr txBox="1">
            <a:spLocks noGrp="1"/>
          </p:cNvSpPr>
          <p:nvPr>
            <p:ph type="subTitle" idx="1"/>
          </p:nvPr>
        </p:nvSpPr>
        <p:spPr>
          <a:xfrm>
            <a:off x="1980750" y="2593350"/>
            <a:ext cx="5182500" cy="119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812" name="Google Shape;812;p28"/>
          <p:cNvGrpSpPr/>
          <p:nvPr/>
        </p:nvGrpSpPr>
        <p:grpSpPr>
          <a:xfrm rot="2700000">
            <a:off x="7573516" y="413994"/>
            <a:ext cx="1252474" cy="770935"/>
            <a:chOff x="230550" y="540800"/>
            <a:chExt cx="7068100" cy="4350625"/>
          </a:xfrm>
        </p:grpSpPr>
        <p:sp>
          <p:nvSpPr>
            <p:cNvPr id="813" name="Google Shape;813;p28"/>
            <p:cNvSpPr/>
            <p:nvPr/>
          </p:nvSpPr>
          <p:spPr>
            <a:xfrm>
              <a:off x="586225" y="1135100"/>
              <a:ext cx="5970800" cy="3170700"/>
            </a:xfrm>
            <a:custGeom>
              <a:avLst/>
              <a:gdLst/>
              <a:ahLst/>
              <a:cxnLst/>
              <a:rect l="l" t="t" r="r" b="b"/>
              <a:pathLst>
                <a:path w="238832" h="126828" extrusionOk="0">
                  <a:moveTo>
                    <a:pt x="147430" y="0"/>
                  </a:moveTo>
                  <a:cubicBezTo>
                    <a:pt x="129460" y="0"/>
                    <a:pt x="111525" y="1437"/>
                    <a:pt x="93838" y="4572"/>
                  </a:cubicBezTo>
                  <a:cubicBezTo>
                    <a:pt x="66897" y="9112"/>
                    <a:pt x="39351" y="18193"/>
                    <a:pt x="21795" y="38777"/>
                  </a:cubicBezTo>
                  <a:cubicBezTo>
                    <a:pt x="3935" y="59360"/>
                    <a:pt x="0" y="93868"/>
                    <a:pt x="19373" y="112636"/>
                  </a:cubicBezTo>
                  <a:cubicBezTo>
                    <a:pt x="30101" y="123179"/>
                    <a:pt x="44899" y="126827"/>
                    <a:pt x="60242" y="126827"/>
                  </a:cubicBezTo>
                  <a:cubicBezTo>
                    <a:pt x="70009" y="126827"/>
                    <a:pt x="79996" y="125349"/>
                    <a:pt x="89297" y="123230"/>
                  </a:cubicBezTo>
                  <a:cubicBezTo>
                    <a:pt x="140454" y="111425"/>
                    <a:pt x="187372" y="85695"/>
                    <a:pt x="224907" y="49069"/>
                  </a:cubicBezTo>
                  <a:cubicBezTo>
                    <a:pt x="230659" y="44225"/>
                    <a:pt x="234896" y="37869"/>
                    <a:pt x="237318" y="30604"/>
                  </a:cubicBezTo>
                  <a:cubicBezTo>
                    <a:pt x="238832" y="23339"/>
                    <a:pt x="235502" y="14258"/>
                    <a:pt x="228237" y="12442"/>
                  </a:cubicBezTo>
                  <a:lnTo>
                    <a:pt x="238529" y="11231"/>
                  </a:lnTo>
                  <a:cubicBezTo>
                    <a:pt x="208771" y="4173"/>
                    <a:pt x="178051" y="0"/>
                    <a:pt x="147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4642425" y="1607425"/>
              <a:ext cx="1346475" cy="911050"/>
            </a:xfrm>
            <a:custGeom>
              <a:avLst/>
              <a:gdLst/>
              <a:ahLst/>
              <a:cxnLst/>
              <a:rect l="l" t="t" r="r" b="b"/>
              <a:pathLst>
                <a:path w="53859" h="36442" extrusionOk="0">
                  <a:moveTo>
                    <a:pt x="25027" y="0"/>
                  </a:moveTo>
                  <a:cubicBezTo>
                    <a:pt x="21459" y="0"/>
                    <a:pt x="17935" y="473"/>
                    <a:pt x="14530" y="1419"/>
                  </a:cubicBezTo>
                  <a:cubicBezTo>
                    <a:pt x="9081" y="2933"/>
                    <a:pt x="4238" y="6868"/>
                    <a:pt x="2119" y="12316"/>
                  </a:cubicBezTo>
                  <a:cubicBezTo>
                    <a:pt x="0" y="19884"/>
                    <a:pt x="2724" y="27754"/>
                    <a:pt x="9384" y="31992"/>
                  </a:cubicBezTo>
                  <a:cubicBezTo>
                    <a:pt x="13834" y="34958"/>
                    <a:pt x="19025" y="36442"/>
                    <a:pt x="24335" y="36442"/>
                  </a:cubicBezTo>
                  <a:cubicBezTo>
                    <a:pt x="26611" y="36442"/>
                    <a:pt x="28908" y="36169"/>
                    <a:pt x="31178" y="35624"/>
                  </a:cubicBezTo>
                  <a:cubicBezTo>
                    <a:pt x="38443" y="33808"/>
                    <a:pt x="45405" y="31084"/>
                    <a:pt x="52065" y="27451"/>
                  </a:cubicBezTo>
                  <a:cubicBezTo>
                    <a:pt x="53859" y="22885"/>
                    <a:pt x="53280" y="18142"/>
                    <a:pt x="50944" y="14408"/>
                  </a:cubicBezTo>
                  <a:lnTo>
                    <a:pt x="50944" y="14408"/>
                  </a:lnTo>
                  <a:lnTo>
                    <a:pt x="53578" y="16251"/>
                  </a:lnTo>
                  <a:cubicBezTo>
                    <a:pt x="53578" y="11106"/>
                    <a:pt x="50551" y="6262"/>
                    <a:pt x="46011" y="4143"/>
                  </a:cubicBezTo>
                  <a:cubicBezTo>
                    <a:pt x="41470" y="1722"/>
                    <a:pt x="36627" y="511"/>
                    <a:pt x="31481" y="511"/>
                  </a:cubicBezTo>
                  <a:cubicBezTo>
                    <a:pt x="29324" y="171"/>
                    <a:pt x="27168" y="0"/>
                    <a:pt x="25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1456475" y="1836850"/>
              <a:ext cx="2467050" cy="1896350"/>
            </a:xfrm>
            <a:custGeom>
              <a:avLst/>
              <a:gdLst/>
              <a:ahLst/>
              <a:cxnLst/>
              <a:rect l="l" t="t" r="r" b="b"/>
              <a:pathLst>
                <a:path w="98682" h="75854" extrusionOk="0">
                  <a:moveTo>
                    <a:pt x="59123" y="1"/>
                  </a:moveTo>
                  <a:cubicBezTo>
                    <a:pt x="36047" y="1"/>
                    <a:pt x="13794" y="13701"/>
                    <a:pt x="4541" y="37042"/>
                  </a:cubicBezTo>
                  <a:cubicBezTo>
                    <a:pt x="1" y="48847"/>
                    <a:pt x="304" y="64587"/>
                    <a:pt x="10898" y="71550"/>
                  </a:cubicBezTo>
                  <a:cubicBezTo>
                    <a:pt x="15890" y="74323"/>
                    <a:pt x="21643" y="75825"/>
                    <a:pt x="27460" y="75825"/>
                  </a:cubicBezTo>
                  <a:cubicBezTo>
                    <a:pt x="27993" y="75825"/>
                    <a:pt x="28527" y="75813"/>
                    <a:pt x="29060" y="75787"/>
                  </a:cubicBezTo>
                  <a:cubicBezTo>
                    <a:pt x="30512" y="75831"/>
                    <a:pt x="31977" y="75854"/>
                    <a:pt x="33450" y="75854"/>
                  </a:cubicBezTo>
                  <a:cubicBezTo>
                    <a:pt x="52546" y="75854"/>
                    <a:pt x="73019" y="71958"/>
                    <a:pt x="85665" y="57625"/>
                  </a:cubicBezTo>
                  <a:cubicBezTo>
                    <a:pt x="98076" y="42188"/>
                    <a:pt x="98682" y="20393"/>
                    <a:pt x="87179" y="4653"/>
                  </a:cubicBezTo>
                  <a:lnTo>
                    <a:pt x="87179" y="4653"/>
                  </a:lnTo>
                  <a:lnTo>
                    <a:pt x="88995" y="8285"/>
                  </a:lnTo>
                  <a:cubicBezTo>
                    <a:pt x="79568" y="2648"/>
                    <a:pt x="69266" y="1"/>
                    <a:pt x="59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a:off x="230550" y="540800"/>
              <a:ext cx="7068100" cy="4350625"/>
            </a:xfrm>
            <a:custGeom>
              <a:avLst/>
              <a:gdLst/>
              <a:ahLst/>
              <a:cxnLst/>
              <a:rect l="l" t="t" r="r" b="b"/>
              <a:pathLst>
                <a:path w="282724" h="174025" extrusionOk="0">
                  <a:moveTo>
                    <a:pt x="161578" y="20315"/>
                  </a:moveTo>
                  <a:cubicBezTo>
                    <a:pt x="163667" y="20315"/>
                    <a:pt x="165768" y="21004"/>
                    <a:pt x="167697" y="22290"/>
                  </a:cubicBezTo>
                  <a:lnTo>
                    <a:pt x="156194" y="21987"/>
                  </a:lnTo>
                  <a:cubicBezTo>
                    <a:pt x="157897" y="20852"/>
                    <a:pt x="159734" y="20315"/>
                    <a:pt x="161578" y="20315"/>
                  </a:cubicBezTo>
                  <a:close/>
                  <a:moveTo>
                    <a:pt x="188735" y="19414"/>
                  </a:moveTo>
                  <a:cubicBezTo>
                    <a:pt x="191232" y="19414"/>
                    <a:pt x="193578" y="20322"/>
                    <a:pt x="195848" y="22290"/>
                  </a:cubicBezTo>
                  <a:lnTo>
                    <a:pt x="195926" y="22329"/>
                  </a:lnTo>
                  <a:lnTo>
                    <a:pt x="195926" y="22329"/>
                  </a:lnTo>
                  <a:cubicBezTo>
                    <a:pt x="193613" y="22725"/>
                    <a:pt x="191299" y="22937"/>
                    <a:pt x="188986" y="22937"/>
                  </a:cubicBezTo>
                  <a:cubicBezTo>
                    <a:pt x="186228" y="22937"/>
                    <a:pt x="183471" y="22636"/>
                    <a:pt x="180713" y="21987"/>
                  </a:cubicBezTo>
                  <a:cubicBezTo>
                    <a:pt x="183589" y="20322"/>
                    <a:pt x="186237" y="19414"/>
                    <a:pt x="188735" y="19414"/>
                  </a:cubicBezTo>
                  <a:close/>
                  <a:moveTo>
                    <a:pt x="135512" y="20371"/>
                  </a:moveTo>
                  <a:cubicBezTo>
                    <a:pt x="137247" y="20371"/>
                    <a:pt x="138965" y="20987"/>
                    <a:pt x="140454" y="22290"/>
                  </a:cubicBezTo>
                  <a:cubicBezTo>
                    <a:pt x="138459" y="22733"/>
                    <a:pt x="136465" y="23014"/>
                    <a:pt x="134471" y="23014"/>
                  </a:cubicBezTo>
                  <a:cubicBezTo>
                    <a:pt x="133741" y="23014"/>
                    <a:pt x="133011" y="22976"/>
                    <a:pt x="132281" y="22895"/>
                  </a:cubicBezTo>
                  <a:cubicBezTo>
                    <a:pt x="131675" y="22895"/>
                    <a:pt x="131373" y="22592"/>
                    <a:pt x="131373" y="21987"/>
                  </a:cubicBezTo>
                  <a:cubicBezTo>
                    <a:pt x="131373" y="21382"/>
                    <a:pt x="131675" y="21079"/>
                    <a:pt x="132281" y="21079"/>
                  </a:cubicBezTo>
                  <a:cubicBezTo>
                    <a:pt x="133330" y="20613"/>
                    <a:pt x="134424" y="20371"/>
                    <a:pt x="135512" y="20371"/>
                  </a:cubicBezTo>
                  <a:close/>
                  <a:moveTo>
                    <a:pt x="211245" y="20350"/>
                  </a:moveTo>
                  <a:cubicBezTo>
                    <a:pt x="213164" y="20350"/>
                    <a:pt x="215089" y="20959"/>
                    <a:pt x="216734" y="21987"/>
                  </a:cubicBezTo>
                  <a:cubicBezTo>
                    <a:pt x="217037" y="22290"/>
                    <a:pt x="217643" y="22290"/>
                    <a:pt x="217643" y="23198"/>
                  </a:cubicBezTo>
                  <a:cubicBezTo>
                    <a:pt x="217340" y="24106"/>
                    <a:pt x="216734" y="24106"/>
                    <a:pt x="215826" y="24106"/>
                  </a:cubicBezTo>
                  <a:cubicBezTo>
                    <a:pt x="212799" y="23803"/>
                    <a:pt x="209772" y="23803"/>
                    <a:pt x="206443" y="23501"/>
                  </a:cubicBezTo>
                  <a:cubicBezTo>
                    <a:pt x="206140" y="23501"/>
                    <a:pt x="205837" y="22895"/>
                    <a:pt x="205534" y="22592"/>
                  </a:cubicBezTo>
                  <a:cubicBezTo>
                    <a:pt x="205534" y="22290"/>
                    <a:pt x="205837" y="21684"/>
                    <a:pt x="206140" y="21382"/>
                  </a:cubicBezTo>
                  <a:cubicBezTo>
                    <a:pt x="206745" y="21079"/>
                    <a:pt x="207653" y="20776"/>
                    <a:pt x="208561" y="20776"/>
                  </a:cubicBezTo>
                  <a:cubicBezTo>
                    <a:pt x="209435" y="20485"/>
                    <a:pt x="210339" y="20350"/>
                    <a:pt x="211245" y="20350"/>
                  </a:cubicBezTo>
                  <a:close/>
                  <a:moveTo>
                    <a:pt x="231020" y="22765"/>
                  </a:moveTo>
                  <a:cubicBezTo>
                    <a:pt x="232879" y="22765"/>
                    <a:pt x="234686" y="23639"/>
                    <a:pt x="235805" y="25317"/>
                  </a:cubicBezTo>
                  <a:cubicBezTo>
                    <a:pt x="235502" y="25619"/>
                    <a:pt x="235199" y="26528"/>
                    <a:pt x="235199" y="26528"/>
                  </a:cubicBezTo>
                  <a:cubicBezTo>
                    <a:pt x="232475" y="26528"/>
                    <a:pt x="230053" y="25922"/>
                    <a:pt x="227632" y="25014"/>
                  </a:cubicBezTo>
                  <a:cubicBezTo>
                    <a:pt x="227329" y="24711"/>
                    <a:pt x="227329" y="24106"/>
                    <a:pt x="227632" y="23803"/>
                  </a:cubicBezTo>
                  <a:cubicBezTo>
                    <a:pt x="228678" y="23105"/>
                    <a:pt x="229859" y="22765"/>
                    <a:pt x="231020" y="22765"/>
                  </a:cubicBezTo>
                  <a:close/>
                  <a:moveTo>
                    <a:pt x="111010" y="22631"/>
                  </a:moveTo>
                  <a:cubicBezTo>
                    <a:pt x="112480" y="22631"/>
                    <a:pt x="113997" y="23040"/>
                    <a:pt x="115632" y="23803"/>
                  </a:cubicBezTo>
                  <a:cubicBezTo>
                    <a:pt x="113816" y="25619"/>
                    <a:pt x="112000" y="25014"/>
                    <a:pt x="110184" y="25619"/>
                  </a:cubicBezTo>
                  <a:cubicBezTo>
                    <a:pt x="108367" y="25922"/>
                    <a:pt x="106551" y="26225"/>
                    <a:pt x="103221" y="26830"/>
                  </a:cubicBezTo>
                  <a:cubicBezTo>
                    <a:pt x="105933" y="23925"/>
                    <a:pt x="108397" y="22631"/>
                    <a:pt x="111010" y="22631"/>
                  </a:cubicBezTo>
                  <a:close/>
                  <a:moveTo>
                    <a:pt x="90811" y="27436"/>
                  </a:moveTo>
                  <a:lnTo>
                    <a:pt x="90811" y="27436"/>
                  </a:lnTo>
                  <a:cubicBezTo>
                    <a:pt x="87714" y="29758"/>
                    <a:pt x="84178" y="31201"/>
                    <a:pt x="80389" y="31201"/>
                  </a:cubicBezTo>
                  <a:cubicBezTo>
                    <a:pt x="79733" y="31201"/>
                    <a:pt x="79070" y="31157"/>
                    <a:pt x="78400" y="31068"/>
                  </a:cubicBezTo>
                  <a:cubicBezTo>
                    <a:pt x="81730" y="26830"/>
                    <a:pt x="86270" y="28041"/>
                    <a:pt x="90811" y="27436"/>
                  </a:cubicBezTo>
                  <a:close/>
                  <a:moveTo>
                    <a:pt x="250724" y="29914"/>
                  </a:moveTo>
                  <a:cubicBezTo>
                    <a:pt x="251333" y="29914"/>
                    <a:pt x="251946" y="30082"/>
                    <a:pt x="252453" y="30463"/>
                  </a:cubicBezTo>
                  <a:cubicBezTo>
                    <a:pt x="253059" y="30765"/>
                    <a:pt x="253967" y="31673"/>
                    <a:pt x="253967" y="32884"/>
                  </a:cubicBezTo>
                  <a:cubicBezTo>
                    <a:pt x="253967" y="33412"/>
                    <a:pt x="253353" y="33735"/>
                    <a:pt x="252542" y="33735"/>
                  </a:cubicBezTo>
                  <a:cubicBezTo>
                    <a:pt x="251958" y="33735"/>
                    <a:pt x="251271" y="33567"/>
                    <a:pt x="250637" y="33187"/>
                  </a:cubicBezTo>
                  <a:cubicBezTo>
                    <a:pt x="250032" y="32279"/>
                    <a:pt x="249123" y="31673"/>
                    <a:pt x="248518" y="30765"/>
                  </a:cubicBezTo>
                  <a:cubicBezTo>
                    <a:pt x="249046" y="30238"/>
                    <a:pt x="249880" y="29914"/>
                    <a:pt x="250724" y="29914"/>
                  </a:cubicBezTo>
                  <a:close/>
                  <a:moveTo>
                    <a:pt x="61751" y="36517"/>
                  </a:moveTo>
                  <a:cubicBezTo>
                    <a:pt x="62357" y="36517"/>
                    <a:pt x="62659" y="36819"/>
                    <a:pt x="62962" y="37425"/>
                  </a:cubicBezTo>
                  <a:cubicBezTo>
                    <a:pt x="62962" y="37727"/>
                    <a:pt x="62659" y="38333"/>
                    <a:pt x="62357" y="38636"/>
                  </a:cubicBezTo>
                  <a:cubicBezTo>
                    <a:pt x="57514" y="40149"/>
                    <a:pt x="54184" y="44084"/>
                    <a:pt x="49038" y="45295"/>
                  </a:cubicBezTo>
                  <a:cubicBezTo>
                    <a:pt x="51157" y="39846"/>
                    <a:pt x="56000" y="36517"/>
                    <a:pt x="61751" y="36517"/>
                  </a:cubicBezTo>
                  <a:close/>
                  <a:moveTo>
                    <a:pt x="49038" y="45295"/>
                  </a:moveTo>
                  <a:cubicBezTo>
                    <a:pt x="48735" y="45598"/>
                    <a:pt x="49341" y="45900"/>
                    <a:pt x="48735" y="45900"/>
                  </a:cubicBezTo>
                  <a:cubicBezTo>
                    <a:pt x="48433" y="45900"/>
                    <a:pt x="48433" y="45598"/>
                    <a:pt x="49038" y="45295"/>
                  </a:cubicBezTo>
                  <a:close/>
                  <a:moveTo>
                    <a:pt x="259415" y="43176"/>
                  </a:moveTo>
                  <a:lnTo>
                    <a:pt x="259415" y="43176"/>
                  </a:lnTo>
                  <a:cubicBezTo>
                    <a:pt x="260538" y="45421"/>
                    <a:pt x="260880" y="47927"/>
                    <a:pt x="259959" y="50451"/>
                  </a:cubicBezTo>
                  <a:lnTo>
                    <a:pt x="259959" y="50451"/>
                  </a:lnTo>
                  <a:cubicBezTo>
                    <a:pt x="259716" y="47965"/>
                    <a:pt x="259696" y="45700"/>
                    <a:pt x="259415" y="43176"/>
                  </a:cubicBezTo>
                  <a:close/>
                  <a:moveTo>
                    <a:pt x="257599" y="62246"/>
                  </a:moveTo>
                  <a:lnTo>
                    <a:pt x="257599" y="62246"/>
                  </a:lnTo>
                  <a:cubicBezTo>
                    <a:pt x="259113" y="65576"/>
                    <a:pt x="258507" y="69511"/>
                    <a:pt x="256086" y="72235"/>
                  </a:cubicBezTo>
                  <a:cubicBezTo>
                    <a:pt x="253967" y="75262"/>
                    <a:pt x="250637" y="77684"/>
                    <a:pt x="247005" y="78289"/>
                  </a:cubicBezTo>
                  <a:cubicBezTo>
                    <a:pt x="249729" y="74657"/>
                    <a:pt x="251848" y="71933"/>
                    <a:pt x="253361" y="69814"/>
                  </a:cubicBezTo>
                  <a:cubicBezTo>
                    <a:pt x="254572" y="67392"/>
                    <a:pt x="256086" y="64970"/>
                    <a:pt x="257599" y="62246"/>
                  </a:cubicBezTo>
                  <a:close/>
                  <a:moveTo>
                    <a:pt x="240951" y="84041"/>
                  </a:moveTo>
                  <a:cubicBezTo>
                    <a:pt x="240951" y="84041"/>
                    <a:pt x="241253" y="84343"/>
                    <a:pt x="241253" y="84343"/>
                  </a:cubicBezTo>
                  <a:cubicBezTo>
                    <a:pt x="241253" y="84646"/>
                    <a:pt x="240951" y="84949"/>
                    <a:pt x="240951" y="84949"/>
                  </a:cubicBezTo>
                  <a:cubicBezTo>
                    <a:pt x="240648" y="84949"/>
                    <a:pt x="240345" y="84646"/>
                    <a:pt x="240345" y="84343"/>
                  </a:cubicBezTo>
                  <a:cubicBezTo>
                    <a:pt x="240648" y="84343"/>
                    <a:pt x="240648" y="84041"/>
                    <a:pt x="240951" y="84041"/>
                  </a:cubicBezTo>
                  <a:close/>
                  <a:moveTo>
                    <a:pt x="39849" y="51592"/>
                  </a:moveTo>
                  <a:cubicBezTo>
                    <a:pt x="40077" y="51592"/>
                    <a:pt x="40314" y="51610"/>
                    <a:pt x="40562" y="51652"/>
                  </a:cubicBezTo>
                  <a:cubicBezTo>
                    <a:pt x="40562" y="52862"/>
                    <a:pt x="39957" y="53771"/>
                    <a:pt x="39351" y="54376"/>
                  </a:cubicBezTo>
                  <a:cubicBezTo>
                    <a:pt x="33903" y="59219"/>
                    <a:pt x="29665" y="64970"/>
                    <a:pt x="26638" y="71327"/>
                  </a:cubicBezTo>
                  <a:cubicBezTo>
                    <a:pt x="26362" y="72432"/>
                    <a:pt x="25834" y="73788"/>
                    <a:pt x="24365" y="73788"/>
                  </a:cubicBezTo>
                  <a:cubicBezTo>
                    <a:pt x="24223" y="73788"/>
                    <a:pt x="24073" y="73775"/>
                    <a:pt x="23914" y="73749"/>
                  </a:cubicBezTo>
                  <a:lnTo>
                    <a:pt x="23914" y="73749"/>
                  </a:lnTo>
                  <a:cubicBezTo>
                    <a:pt x="24519" y="74657"/>
                    <a:pt x="24822" y="75565"/>
                    <a:pt x="24519" y="76776"/>
                  </a:cubicBezTo>
                  <a:cubicBezTo>
                    <a:pt x="23006" y="81316"/>
                    <a:pt x="21492" y="86159"/>
                    <a:pt x="20281" y="91003"/>
                  </a:cubicBezTo>
                  <a:cubicBezTo>
                    <a:pt x="16952" y="88278"/>
                    <a:pt x="15741" y="86462"/>
                    <a:pt x="16346" y="84041"/>
                  </a:cubicBezTo>
                  <a:cubicBezTo>
                    <a:pt x="17860" y="79803"/>
                    <a:pt x="19070" y="75565"/>
                    <a:pt x="23914" y="73749"/>
                  </a:cubicBezTo>
                  <a:cubicBezTo>
                    <a:pt x="24519" y="70722"/>
                    <a:pt x="25427" y="67695"/>
                    <a:pt x="26033" y="64365"/>
                  </a:cubicBezTo>
                  <a:cubicBezTo>
                    <a:pt x="26335" y="58614"/>
                    <a:pt x="30573" y="54073"/>
                    <a:pt x="36022" y="52862"/>
                  </a:cubicBezTo>
                  <a:cubicBezTo>
                    <a:pt x="37328" y="52340"/>
                    <a:pt x="38409" y="51592"/>
                    <a:pt x="39849" y="51592"/>
                  </a:cubicBezTo>
                  <a:close/>
                  <a:moveTo>
                    <a:pt x="237687" y="86157"/>
                  </a:moveTo>
                  <a:cubicBezTo>
                    <a:pt x="238122" y="86157"/>
                    <a:pt x="238600" y="86248"/>
                    <a:pt x="239134" y="86462"/>
                  </a:cubicBezTo>
                  <a:cubicBezTo>
                    <a:pt x="238529" y="88884"/>
                    <a:pt x="237015" y="90700"/>
                    <a:pt x="235199" y="92213"/>
                  </a:cubicBezTo>
                  <a:cubicBezTo>
                    <a:pt x="232086" y="95327"/>
                    <a:pt x="228083" y="96884"/>
                    <a:pt x="223762" y="96884"/>
                  </a:cubicBezTo>
                  <a:cubicBezTo>
                    <a:pt x="223042" y="96884"/>
                    <a:pt x="222313" y="96840"/>
                    <a:pt x="221578" y="96754"/>
                  </a:cubicBezTo>
                  <a:cubicBezTo>
                    <a:pt x="226118" y="93424"/>
                    <a:pt x="229448" y="91003"/>
                    <a:pt x="233080" y="88884"/>
                  </a:cubicBezTo>
                  <a:cubicBezTo>
                    <a:pt x="234576" y="88136"/>
                    <a:pt x="235661" y="86157"/>
                    <a:pt x="237687" y="86157"/>
                  </a:cubicBezTo>
                  <a:close/>
                  <a:moveTo>
                    <a:pt x="215221" y="101294"/>
                  </a:moveTo>
                  <a:lnTo>
                    <a:pt x="213707" y="103111"/>
                  </a:lnTo>
                  <a:cubicBezTo>
                    <a:pt x="210007" y="110227"/>
                    <a:pt x="202558" y="114667"/>
                    <a:pt x="194634" y="114667"/>
                  </a:cubicBezTo>
                  <a:cubicBezTo>
                    <a:pt x="194132" y="114667"/>
                    <a:pt x="193628" y="114649"/>
                    <a:pt x="193124" y="114613"/>
                  </a:cubicBezTo>
                  <a:cubicBezTo>
                    <a:pt x="192821" y="113100"/>
                    <a:pt x="194335" y="112494"/>
                    <a:pt x="195243" y="111889"/>
                  </a:cubicBezTo>
                  <a:cubicBezTo>
                    <a:pt x="200086" y="108862"/>
                    <a:pt x="205232" y="106138"/>
                    <a:pt x="210075" y="103111"/>
                  </a:cubicBezTo>
                  <a:cubicBezTo>
                    <a:pt x="211588" y="101900"/>
                    <a:pt x="213102" y="101294"/>
                    <a:pt x="215221" y="101294"/>
                  </a:cubicBezTo>
                  <a:close/>
                  <a:moveTo>
                    <a:pt x="18203" y="102124"/>
                  </a:moveTo>
                  <a:cubicBezTo>
                    <a:pt x="18758" y="102124"/>
                    <a:pt x="19373" y="102666"/>
                    <a:pt x="19373" y="103413"/>
                  </a:cubicBezTo>
                  <a:cubicBezTo>
                    <a:pt x="19965" y="107850"/>
                    <a:pt x="20556" y="112286"/>
                    <a:pt x="21148" y="117005"/>
                  </a:cubicBezTo>
                  <a:lnTo>
                    <a:pt x="21148" y="117005"/>
                  </a:lnTo>
                  <a:cubicBezTo>
                    <a:pt x="19051" y="115494"/>
                    <a:pt x="17551" y="113387"/>
                    <a:pt x="16649" y="110981"/>
                  </a:cubicBezTo>
                  <a:cubicBezTo>
                    <a:pt x="15438" y="108862"/>
                    <a:pt x="15135" y="106138"/>
                    <a:pt x="16346" y="103413"/>
                  </a:cubicBezTo>
                  <a:cubicBezTo>
                    <a:pt x="16649" y="102808"/>
                    <a:pt x="16952" y="102203"/>
                    <a:pt x="17860" y="102203"/>
                  </a:cubicBezTo>
                  <a:cubicBezTo>
                    <a:pt x="17967" y="102149"/>
                    <a:pt x="18084" y="102124"/>
                    <a:pt x="18203" y="102124"/>
                  </a:cubicBezTo>
                  <a:close/>
                  <a:moveTo>
                    <a:pt x="184951" y="118246"/>
                  </a:moveTo>
                  <a:cubicBezTo>
                    <a:pt x="185171" y="119125"/>
                    <a:pt x="184592" y="119046"/>
                    <a:pt x="184143" y="119053"/>
                  </a:cubicBezTo>
                  <a:lnTo>
                    <a:pt x="184143" y="119053"/>
                  </a:lnTo>
                  <a:lnTo>
                    <a:pt x="184951" y="118246"/>
                  </a:lnTo>
                  <a:close/>
                  <a:moveTo>
                    <a:pt x="184043" y="119154"/>
                  </a:moveTo>
                  <a:cubicBezTo>
                    <a:pt x="182832" y="123089"/>
                    <a:pt x="179805" y="126116"/>
                    <a:pt x="176172" y="127629"/>
                  </a:cubicBezTo>
                  <a:cubicBezTo>
                    <a:pt x="172782" y="129567"/>
                    <a:pt x="169198" y="130535"/>
                    <a:pt x="165420" y="130535"/>
                  </a:cubicBezTo>
                  <a:cubicBezTo>
                    <a:pt x="164476" y="130535"/>
                    <a:pt x="163520" y="130475"/>
                    <a:pt x="162551" y="130354"/>
                  </a:cubicBezTo>
                  <a:cubicBezTo>
                    <a:pt x="169210" y="125510"/>
                    <a:pt x="176172" y="121878"/>
                    <a:pt x="183740" y="119456"/>
                  </a:cubicBezTo>
                  <a:lnTo>
                    <a:pt x="184043" y="119154"/>
                  </a:lnTo>
                  <a:close/>
                  <a:moveTo>
                    <a:pt x="24216" y="123997"/>
                  </a:moveTo>
                  <a:cubicBezTo>
                    <a:pt x="27849" y="125813"/>
                    <a:pt x="28454" y="129446"/>
                    <a:pt x="30876" y="131564"/>
                  </a:cubicBezTo>
                  <a:cubicBezTo>
                    <a:pt x="33486" y="133885"/>
                    <a:pt x="35540" y="136205"/>
                    <a:pt x="37838" y="138525"/>
                  </a:cubicBezTo>
                  <a:lnTo>
                    <a:pt x="37838" y="138525"/>
                  </a:lnTo>
                  <a:cubicBezTo>
                    <a:pt x="29265" y="138421"/>
                    <a:pt x="25114" y="133870"/>
                    <a:pt x="24216" y="123997"/>
                  </a:cubicBezTo>
                  <a:close/>
                  <a:moveTo>
                    <a:pt x="150746" y="134894"/>
                  </a:moveTo>
                  <a:cubicBezTo>
                    <a:pt x="148600" y="138112"/>
                    <a:pt x="145029" y="140143"/>
                    <a:pt x="141084" y="140143"/>
                  </a:cubicBezTo>
                  <a:cubicBezTo>
                    <a:pt x="140577" y="140143"/>
                    <a:pt x="140063" y="140109"/>
                    <a:pt x="139546" y="140040"/>
                  </a:cubicBezTo>
                  <a:lnTo>
                    <a:pt x="150746" y="134894"/>
                  </a:lnTo>
                  <a:close/>
                  <a:moveTo>
                    <a:pt x="159333" y="26571"/>
                  </a:moveTo>
                  <a:cubicBezTo>
                    <a:pt x="162525" y="26571"/>
                    <a:pt x="165716" y="26643"/>
                    <a:pt x="168908" y="26830"/>
                  </a:cubicBezTo>
                  <a:cubicBezTo>
                    <a:pt x="171961" y="27183"/>
                    <a:pt x="175015" y="27262"/>
                    <a:pt x="178051" y="27262"/>
                  </a:cubicBezTo>
                  <a:cubicBezTo>
                    <a:pt x="180515" y="27262"/>
                    <a:pt x="182967" y="27210"/>
                    <a:pt x="185399" y="27210"/>
                  </a:cubicBezTo>
                  <a:cubicBezTo>
                    <a:pt x="187692" y="27210"/>
                    <a:pt x="189967" y="27256"/>
                    <a:pt x="192216" y="27436"/>
                  </a:cubicBezTo>
                  <a:cubicBezTo>
                    <a:pt x="203416" y="28041"/>
                    <a:pt x="214616" y="28041"/>
                    <a:pt x="226118" y="29857"/>
                  </a:cubicBezTo>
                  <a:cubicBezTo>
                    <a:pt x="231264" y="30463"/>
                    <a:pt x="236410" y="31673"/>
                    <a:pt x="241556" y="33187"/>
                  </a:cubicBezTo>
                  <a:cubicBezTo>
                    <a:pt x="246399" y="34398"/>
                    <a:pt x="250334" y="38333"/>
                    <a:pt x="251848" y="43176"/>
                  </a:cubicBezTo>
                  <a:cubicBezTo>
                    <a:pt x="252453" y="45598"/>
                    <a:pt x="254875" y="46808"/>
                    <a:pt x="254875" y="49533"/>
                  </a:cubicBezTo>
                  <a:cubicBezTo>
                    <a:pt x="254572" y="52257"/>
                    <a:pt x="253967" y="55284"/>
                    <a:pt x="253361" y="58008"/>
                  </a:cubicBezTo>
                  <a:cubicBezTo>
                    <a:pt x="251545" y="64062"/>
                    <a:pt x="248518" y="69814"/>
                    <a:pt x="243675" y="74051"/>
                  </a:cubicBezTo>
                  <a:cubicBezTo>
                    <a:pt x="240042" y="77987"/>
                    <a:pt x="235805" y="81619"/>
                    <a:pt x="231264" y="84646"/>
                  </a:cubicBezTo>
                  <a:cubicBezTo>
                    <a:pt x="210983" y="97965"/>
                    <a:pt x="190097" y="110375"/>
                    <a:pt x="168605" y="121273"/>
                  </a:cubicBezTo>
                  <a:cubicBezTo>
                    <a:pt x="155286" y="127629"/>
                    <a:pt x="142270" y="134289"/>
                    <a:pt x="128346" y="139435"/>
                  </a:cubicBezTo>
                  <a:cubicBezTo>
                    <a:pt x="118962" y="143672"/>
                    <a:pt x="108973" y="146094"/>
                    <a:pt x="98984" y="147608"/>
                  </a:cubicBezTo>
                  <a:cubicBezTo>
                    <a:pt x="94591" y="148218"/>
                    <a:pt x="90198" y="148533"/>
                    <a:pt x="85825" y="148533"/>
                  </a:cubicBezTo>
                  <a:cubicBezTo>
                    <a:pt x="79350" y="148533"/>
                    <a:pt x="72918" y="147842"/>
                    <a:pt x="66595" y="146397"/>
                  </a:cubicBezTo>
                  <a:cubicBezTo>
                    <a:pt x="58119" y="144581"/>
                    <a:pt x="49946" y="141251"/>
                    <a:pt x="42984" y="136105"/>
                  </a:cubicBezTo>
                  <a:cubicBezTo>
                    <a:pt x="28757" y="127024"/>
                    <a:pt x="21492" y="110073"/>
                    <a:pt x="24519" y="93424"/>
                  </a:cubicBezTo>
                  <a:cubicBezTo>
                    <a:pt x="27849" y="70116"/>
                    <a:pt x="41168" y="54376"/>
                    <a:pt x="61751" y="43781"/>
                  </a:cubicBezTo>
                  <a:cubicBezTo>
                    <a:pt x="69924" y="39544"/>
                    <a:pt x="78703" y="36214"/>
                    <a:pt x="87481" y="34398"/>
                  </a:cubicBezTo>
                  <a:cubicBezTo>
                    <a:pt x="104130" y="30160"/>
                    <a:pt x="121081" y="27738"/>
                    <a:pt x="138032" y="27133"/>
                  </a:cubicBezTo>
                  <a:cubicBezTo>
                    <a:pt x="145132" y="26924"/>
                    <a:pt x="152233" y="26571"/>
                    <a:pt x="159333" y="26571"/>
                  </a:cubicBezTo>
                  <a:close/>
                  <a:moveTo>
                    <a:pt x="121989" y="147002"/>
                  </a:moveTo>
                  <a:lnTo>
                    <a:pt x="121989" y="147002"/>
                  </a:lnTo>
                  <a:cubicBezTo>
                    <a:pt x="118550" y="150441"/>
                    <a:pt x="113723" y="152262"/>
                    <a:pt x="108923" y="152262"/>
                  </a:cubicBezTo>
                  <a:cubicBezTo>
                    <a:pt x="108232" y="152262"/>
                    <a:pt x="107540" y="152224"/>
                    <a:pt x="106854" y="152148"/>
                  </a:cubicBezTo>
                  <a:lnTo>
                    <a:pt x="107157" y="152148"/>
                  </a:lnTo>
                  <a:cubicBezTo>
                    <a:pt x="109275" y="150635"/>
                    <a:pt x="111697" y="149424"/>
                    <a:pt x="114421" y="148818"/>
                  </a:cubicBezTo>
                  <a:lnTo>
                    <a:pt x="121989" y="147002"/>
                  </a:lnTo>
                  <a:close/>
                  <a:moveTo>
                    <a:pt x="45337" y="143389"/>
                  </a:moveTo>
                  <a:cubicBezTo>
                    <a:pt x="46864" y="143389"/>
                    <a:pt x="47859" y="144412"/>
                    <a:pt x="49038" y="144883"/>
                  </a:cubicBezTo>
                  <a:cubicBezTo>
                    <a:pt x="50854" y="145791"/>
                    <a:pt x="52670" y="146699"/>
                    <a:pt x="54184" y="147305"/>
                  </a:cubicBezTo>
                  <a:cubicBezTo>
                    <a:pt x="55395" y="147910"/>
                    <a:pt x="56908" y="148516"/>
                    <a:pt x="58422" y="149121"/>
                  </a:cubicBezTo>
                  <a:cubicBezTo>
                    <a:pt x="60238" y="149424"/>
                    <a:pt x="62054" y="150029"/>
                    <a:pt x="64778" y="150937"/>
                  </a:cubicBezTo>
                  <a:cubicBezTo>
                    <a:pt x="62530" y="152321"/>
                    <a:pt x="59985" y="153013"/>
                    <a:pt x="57482" y="153013"/>
                  </a:cubicBezTo>
                  <a:cubicBezTo>
                    <a:pt x="55605" y="153013"/>
                    <a:pt x="53751" y="152624"/>
                    <a:pt x="52065" y="151845"/>
                  </a:cubicBezTo>
                  <a:cubicBezTo>
                    <a:pt x="48130" y="150635"/>
                    <a:pt x="45103" y="147305"/>
                    <a:pt x="43892" y="143672"/>
                  </a:cubicBezTo>
                  <a:cubicBezTo>
                    <a:pt x="44427" y="143472"/>
                    <a:pt x="44904" y="143389"/>
                    <a:pt x="45337" y="143389"/>
                  </a:cubicBezTo>
                  <a:close/>
                  <a:moveTo>
                    <a:pt x="70227" y="152451"/>
                  </a:moveTo>
                  <a:lnTo>
                    <a:pt x="93535" y="153056"/>
                  </a:lnTo>
                  <a:cubicBezTo>
                    <a:pt x="90508" y="155780"/>
                    <a:pt x="86573" y="157294"/>
                    <a:pt x="82638" y="157294"/>
                  </a:cubicBezTo>
                  <a:cubicBezTo>
                    <a:pt x="78097" y="157294"/>
                    <a:pt x="73557" y="155478"/>
                    <a:pt x="70227" y="152451"/>
                  </a:cubicBezTo>
                  <a:close/>
                  <a:moveTo>
                    <a:pt x="149151" y="0"/>
                  </a:moveTo>
                  <a:cubicBezTo>
                    <a:pt x="148869" y="0"/>
                    <a:pt x="148589" y="60"/>
                    <a:pt x="148324" y="193"/>
                  </a:cubicBezTo>
                  <a:cubicBezTo>
                    <a:pt x="147113" y="798"/>
                    <a:pt x="147113" y="2009"/>
                    <a:pt x="147416" y="2917"/>
                  </a:cubicBezTo>
                  <a:cubicBezTo>
                    <a:pt x="147719" y="4430"/>
                    <a:pt x="148324" y="5944"/>
                    <a:pt x="148627" y="7457"/>
                  </a:cubicBezTo>
                  <a:cubicBezTo>
                    <a:pt x="149535" y="10484"/>
                    <a:pt x="150140" y="13511"/>
                    <a:pt x="149837" y="16841"/>
                  </a:cubicBezTo>
                  <a:cubicBezTo>
                    <a:pt x="149837" y="17628"/>
                    <a:pt x="149156" y="18414"/>
                    <a:pt x="148187" y="18414"/>
                  </a:cubicBezTo>
                  <a:cubicBezTo>
                    <a:pt x="148038" y="18414"/>
                    <a:pt x="147881" y="18395"/>
                    <a:pt x="147719" y="18355"/>
                  </a:cubicBezTo>
                  <a:cubicBezTo>
                    <a:pt x="146508" y="18355"/>
                    <a:pt x="145297" y="17749"/>
                    <a:pt x="144086" y="17447"/>
                  </a:cubicBezTo>
                  <a:cubicBezTo>
                    <a:pt x="141513" y="16236"/>
                    <a:pt x="138789" y="15630"/>
                    <a:pt x="136065" y="15630"/>
                  </a:cubicBezTo>
                  <a:cubicBezTo>
                    <a:pt x="133340" y="15630"/>
                    <a:pt x="130616" y="16236"/>
                    <a:pt x="128043" y="17447"/>
                  </a:cubicBezTo>
                  <a:cubicBezTo>
                    <a:pt x="126227" y="15025"/>
                    <a:pt x="126832" y="12603"/>
                    <a:pt x="125924" y="10484"/>
                  </a:cubicBezTo>
                  <a:cubicBezTo>
                    <a:pt x="125621" y="9274"/>
                    <a:pt x="124713" y="8063"/>
                    <a:pt x="124108" y="7155"/>
                  </a:cubicBezTo>
                  <a:cubicBezTo>
                    <a:pt x="123665" y="6712"/>
                    <a:pt x="123059" y="6431"/>
                    <a:pt x="122529" y="6431"/>
                  </a:cubicBezTo>
                  <a:cubicBezTo>
                    <a:pt x="122335" y="6431"/>
                    <a:pt x="122151" y="6468"/>
                    <a:pt x="121989" y="6549"/>
                  </a:cubicBezTo>
                  <a:cubicBezTo>
                    <a:pt x="121384" y="6852"/>
                    <a:pt x="120778" y="7457"/>
                    <a:pt x="120778" y="8366"/>
                  </a:cubicBezTo>
                  <a:cubicBezTo>
                    <a:pt x="121686" y="12301"/>
                    <a:pt x="122292" y="16236"/>
                    <a:pt x="121989" y="20171"/>
                  </a:cubicBezTo>
                  <a:cubicBezTo>
                    <a:pt x="118356" y="18809"/>
                    <a:pt x="114800" y="17901"/>
                    <a:pt x="111319" y="17901"/>
                  </a:cubicBezTo>
                  <a:cubicBezTo>
                    <a:pt x="107838" y="17901"/>
                    <a:pt x="104432" y="18809"/>
                    <a:pt x="101103" y="21079"/>
                  </a:cubicBezTo>
                  <a:cubicBezTo>
                    <a:pt x="100194" y="19263"/>
                    <a:pt x="99589" y="17447"/>
                    <a:pt x="98681" y="15933"/>
                  </a:cubicBezTo>
                  <a:cubicBezTo>
                    <a:pt x="98378" y="14420"/>
                    <a:pt x="97470" y="13511"/>
                    <a:pt x="96259" y="12906"/>
                  </a:cubicBezTo>
                  <a:cubicBezTo>
                    <a:pt x="95351" y="12906"/>
                    <a:pt x="94746" y="12906"/>
                    <a:pt x="94140" y="13209"/>
                  </a:cubicBezTo>
                  <a:cubicBezTo>
                    <a:pt x="93535" y="13511"/>
                    <a:pt x="93232" y="14117"/>
                    <a:pt x="93535" y="14420"/>
                  </a:cubicBezTo>
                  <a:cubicBezTo>
                    <a:pt x="94140" y="16538"/>
                    <a:pt x="94746" y="18657"/>
                    <a:pt x="95351" y="20474"/>
                  </a:cubicBezTo>
                  <a:cubicBezTo>
                    <a:pt x="95894" y="22102"/>
                    <a:pt x="95220" y="23244"/>
                    <a:pt x="93547" y="23244"/>
                  </a:cubicBezTo>
                  <a:cubicBezTo>
                    <a:pt x="93354" y="23244"/>
                    <a:pt x="93148" y="23229"/>
                    <a:pt x="92930" y="23198"/>
                  </a:cubicBezTo>
                  <a:cubicBezTo>
                    <a:pt x="91308" y="22793"/>
                    <a:pt x="89687" y="22598"/>
                    <a:pt x="88089" y="22598"/>
                  </a:cubicBezTo>
                  <a:cubicBezTo>
                    <a:pt x="82528" y="22598"/>
                    <a:pt x="77251" y="24952"/>
                    <a:pt x="73254" y="28949"/>
                  </a:cubicBezTo>
                  <a:cubicBezTo>
                    <a:pt x="72951" y="29252"/>
                    <a:pt x="72346" y="29252"/>
                    <a:pt x="71741" y="29252"/>
                  </a:cubicBezTo>
                  <a:cubicBezTo>
                    <a:pt x="70530" y="27738"/>
                    <a:pt x="70832" y="25619"/>
                    <a:pt x="70227" y="24106"/>
                  </a:cubicBezTo>
                  <a:cubicBezTo>
                    <a:pt x="69924" y="22895"/>
                    <a:pt x="69016" y="21684"/>
                    <a:pt x="67805" y="21079"/>
                  </a:cubicBezTo>
                  <a:cubicBezTo>
                    <a:pt x="67503" y="20776"/>
                    <a:pt x="67124" y="20625"/>
                    <a:pt x="66746" y="20625"/>
                  </a:cubicBezTo>
                  <a:cubicBezTo>
                    <a:pt x="66368" y="20625"/>
                    <a:pt x="65989" y="20776"/>
                    <a:pt x="65686" y="21079"/>
                  </a:cubicBezTo>
                  <a:cubicBezTo>
                    <a:pt x="65081" y="21382"/>
                    <a:pt x="64476" y="21987"/>
                    <a:pt x="64778" y="22895"/>
                  </a:cubicBezTo>
                  <a:cubicBezTo>
                    <a:pt x="65384" y="25619"/>
                    <a:pt x="67200" y="28344"/>
                    <a:pt x="65686" y="31068"/>
                  </a:cubicBezTo>
                  <a:cubicBezTo>
                    <a:pt x="65384" y="31371"/>
                    <a:pt x="65384" y="31371"/>
                    <a:pt x="65081" y="31371"/>
                  </a:cubicBezTo>
                  <a:cubicBezTo>
                    <a:pt x="64173" y="31673"/>
                    <a:pt x="63568" y="31673"/>
                    <a:pt x="62659" y="31673"/>
                  </a:cubicBezTo>
                  <a:cubicBezTo>
                    <a:pt x="56000" y="31673"/>
                    <a:pt x="49643" y="35003"/>
                    <a:pt x="46011" y="40452"/>
                  </a:cubicBezTo>
                  <a:cubicBezTo>
                    <a:pt x="45405" y="41057"/>
                    <a:pt x="45103" y="41965"/>
                    <a:pt x="44497" y="42571"/>
                  </a:cubicBezTo>
                  <a:cubicBezTo>
                    <a:pt x="43133" y="44276"/>
                    <a:pt x="42441" y="45021"/>
                    <a:pt x="41447" y="45021"/>
                  </a:cubicBezTo>
                  <a:cubicBezTo>
                    <a:pt x="40677" y="45021"/>
                    <a:pt x="39726" y="44574"/>
                    <a:pt x="38141" y="43781"/>
                  </a:cubicBezTo>
                  <a:cubicBezTo>
                    <a:pt x="37233" y="43479"/>
                    <a:pt x="36324" y="42873"/>
                    <a:pt x="35416" y="42268"/>
                  </a:cubicBezTo>
                  <a:cubicBezTo>
                    <a:pt x="32995" y="41360"/>
                    <a:pt x="30573" y="40149"/>
                    <a:pt x="28152" y="39241"/>
                  </a:cubicBezTo>
                  <a:cubicBezTo>
                    <a:pt x="27243" y="38938"/>
                    <a:pt x="26638" y="38938"/>
                    <a:pt x="25730" y="38938"/>
                  </a:cubicBezTo>
                  <a:cubicBezTo>
                    <a:pt x="25125" y="39241"/>
                    <a:pt x="24519" y="39846"/>
                    <a:pt x="24216" y="40452"/>
                  </a:cubicBezTo>
                  <a:cubicBezTo>
                    <a:pt x="23611" y="41057"/>
                    <a:pt x="24216" y="41965"/>
                    <a:pt x="24822" y="42571"/>
                  </a:cubicBezTo>
                  <a:cubicBezTo>
                    <a:pt x="27546" y="44387"/>
                    <a:pt x="31481" y="44084"/>
                    <a:pt x="33600" y="48019"/>
                  </a:cubicBezTo>
                  <a:cubicBezTo>
                    <a:pt x="26638" y="50744"/>
                    <a:pt x="21795" y="57100"/>
                    <a:pt x="21189" y="64668"/>
                  </a:cubicBezTo>
                  <a:cubicBezTo>
                    <a:pt x="20960" y="66273"/>
                    <a:pt x="20384" y="67009"/>
                    <a:pt x="19197" y="67009"/>
                  </a:cubicBezTo>
                  <a:cubicBezTo>
                    <a:pt x="18817" y="67009"/>
                    <a:pt x="18374" y="66934"/>
                    <a:pt x="17860" y="66787"/>
                  </a:cubicBezTo>
                  <a:lnTo>
                    <a:pt x="4541" y="64365"/>
                  </a:lnTo>
                  <a:cubicBezTo>
                    <a:pt x="4380" y="64311"/>
                    <a:pt x="4210" y="64286"/>
                    <a:pt x="4037" y="64286"/>
                  </a:cubicBezTo>
                  <a:cubicBezTo>
                    <a:pt x="3232" y="64286"/>
                    <a:pt x="2368" y="64829"/>
                    <a:pt x="2119" y="65576"/>
                  </a:cubicBezTo>
                  <a:cubicBezTo>
                    <a:pt x="1514" y="66787"/>
                    <a:pt x="2422" y="68300"/>
                    <a:pt x="3633" y="68603"/>
                  </a:cubicBezTo>
                  <a:cubicBezTo>
                    <a:pt x="5146" y="69208"/>
                    <a:pt x="6962" y="69208"/>
                    <a:pt x="8476" y="69814"/>
                  </a:cubicBezTo>
                  <a:cubicBezTo>
                    <a:pt x="10898" y="70419"/>
                    <a:pt x="14530" y="69814"/>
                    <a:pt x="16043" y="72538"/>
                  </a:cubicBezTo>
                  <a:cubicBezTo>
                    <a:pt x="16952" y="74657"/>
                    <a:pt x="14227" y="76776"/>
                    <a:pt x="13319" y="78895"/>
                  </a:cubicBezTo>
                  <a:cubicBezTo>
                    <a:pt x="12108" y="81619"/>
                    <a:pt x="11503" y="84343"/>
                    <a:pt x="12108" y="87370"/>
                  </a:cubicBezTo>
                  <a:cubicBezTo>
                    <a:pt x="12714" y="89792"/>
                    <a:pt x="15135" y="92516"/>
                    <a:pt x="13925" y="94938"/>
                  </a:cubicBezTo>
                  <a:cubicBezTo>
                    <a:pt x="12411" y="97965"/>
                    <a:pt x="8779" y="96451"/>
                    <a:pt x="6054" y="97359"/>
                  </a:cubicBezTo>
                  <a:cubicBezTo>
                    <a:pt x="4238" y="97662"/>
                    <a:pt x="2119" y="98873"/>
                    <a:pt x="908" y="100386"/>
                  </a:cubicBezTo>
                  <a:cubicBezTo>
                    <a:pt x="0" y="101294"/>
                    <a:pt x="0" y="102505"/>
                    <a:pt x="908" y="103413"/>
                  </a:cubicBezTo>
                  <a:cubicBezTo>
                    <a:pt x="1336" y="103627"/>
                    <a:pt x="1765" y="103841"/>
                    <a:pt x="2300" y="103841"/>
                  </a:cubicBezTo>
                  <a:cubicBezTo>
                    <a:pt x="2521" y="103841"/>
                    <a:pt x="2761" y="103805"/>
                    <a:pt x="3027" y="103716"/>
                  </a:cubicBezTo>
                  <a:cubicBezTo>
                    <a:pt x="4541" y="103413"/>
                    <a:pt x="5449" y="102808"/>
                    <a:pt x="7265" y="102203"/>
                  </a:cubicBezTo>
                  <a:cubicBezTo>
                    <a:pt x="7644" y="102076"/>
                    <a:pt x="8023" y="102016"/>
                    <a:pt x="8386" y="102016"/>
                  </a:cubicBezTo>
                  <a:cubicBezTo>
                    <a:pt x="9760" y="102016"/>
                    <a:pt x="10898" y="102884"/>
                    <a:pt x="10898" y="104321"/>
                  </a:cubicBezTo>
                  <a:cubicBezTo>
                    <a:pt x="10898" y="109467"/>
                    <a:pt x="12714" y="114613"/>
                    <a:pt x="16043" y="118851"/>
                  </a:cubicBezTo>
                  <a:cubicBezTo>
                    <a:pt x="17254" y="120062"/>
                    <a:pt x="16952" y="122181"/>
                    <a:pt x="15741" y="123089"/>
                  </a:cubicBezTo>
                  <a:cubicBezTo>
                    <a:pt x="14530" y="123997"/>
                    <a:pt x="13622" y="124602"/>
                    <a:pt x="12108" y="126116"/>
                  </a:cubicBezTo>
                  <a:cubicBezTo>
                    <a:pt x="10292" y="127932"/>
                    <a:pt x="8779" y="129446"/>
                    <a:pt x="7265" y="131262"/>
                  </a:cubicBezTo>
                  <a:cubicBezTo>
                    <a:pt x="6357" y="132473"/>
                    <a:pt x="5752" y="133683"/>
                    <a:pt x="6962" y="134894"/>
                  </a:cubicBezTo>
                  <a:cubicBezTo>
                    <a:pt x="7425" y="135357"/>
                    <a:pt x="7887" y="135554"/>
                    <a:pt x="8333" y="135554"/>
                  </a:cubicBezTo>
                  <a:cubicBezTo>
                    <a:pt x="9054" y="135554"/>
                    <a:pt x="9731" y="135037"/>
                    <a:pt x="10292" y="134289"/>
                  </a:cubicBezTo>
                  <a:cubicBezTo>
                    <a:pt x="12714" y="131564"/>
                    <a:pt x="15438" y="129143"/>
                    <a:pt x="18768" y="127327"/>
                  </a:cubicBezTo>
                  <a:cubicBezTo>
                    <a:pt x="23308" y="136710"/>
                    <a:pt x="23308" y="136710"/>
                    <a:pt x="32389" y="143067"/>
                  </a:cubicBezTo>
                  <a:cubicBezTo>
                    <a:pt x="33600" y="143672"/>
                    <a:pt x="33903" y="145186"/>
                    <a:pt x="33297" y="146397"/>
                  </a:cubicBezTo>
                  <a:cubicBezTo>
                    <a:pt x="31784" y="149121"/>
                    <a:pt x="30573" y="152148"/>
                    <a:pt x="29362" y="155175"/>
                  </a:cubicBezTo>
                  <a:cubicBezTo>
                    <a:pt x="29362" y="155780"/>
                    <a:pt x="29968" y="156689"/>
                    <a:pt x="30876" y="156991"/>
                  </a:cubicBezTo>
                  <a:cubicBezTo>
                    <a:pt x="31129" y="157160"/>
                    <a:pt x="31407" y="157235"/>
                    <a:pt x="31688" y="157235"/>
                  </a:cubicBezTo>
                  <a:cubicBezTo>
                    <a:pt x="32413" y="157235"/>
                    <a:pt x="33164" y="156738"/>
                    <a:pt x="33600" y="156083"/>
                  </a:cubicBezTo>
                  <a:cubicBezTo>
                    <a:pt x="34811" y="153662"/>
                    <a:pt x="36022" y="150937"/>
                    <a:pt x="37233" y="148516"/>
                  </a:cubicBezTo>
                  <a:cubicBezTo>
                    <a:pt x="37898" y="147184"/>
                    <a:pt x="38473" y="146493"/>
                    <a:pt x="39157" y="146493"/>
                  </a:cubicBezTo>
                  <a:cubicBezTo>
                    <a:pt x="39717" y="146493"/>
                    <a:pt x="40350" y="146956"/>
                    <a:pt x="41168" y="147910"/>
                  </a:cubicBezTo>
                  <a:cubicBezTo>
                    <a:pt x="44195" y="152753"/>
                    <a:pt x="49038" y="155780"/>
                    <a:pt x="54487" y="156991"/>
                  </a:cubicBezTo>
                  <a:cubicBezTo>
                    <a:pt x="54789" y="157029"/>
                    <a:pt x="55101" y="157043"/>
                    <a:pt x="55418" y="157043"/>
                  </a:cubicBezTo>
                  <a:cubicBezTo>
                    <a:pt x="56369" y="157043"/>
                    <a:pt x="57362" y="156916"/>
                    <a:pt x="58270" y="156916"/>
                  </a:cubicBezTo>
                  <a:cubicBezTo>
                    <a:pt x="59481" y="156916"/>
                    <a:pt x="60541" y="157143"/>
                    <a:pt x="61146" y="158202"/>
                  </a:cubicBezTo>
                  <a:cubicBezTo>
                    <a:pt x="62357" y="160321"/>
                    <a:pt x="60843" y="163348"/>
                    <a:pt x="60843" y="165164"/>
                  </a:cubicBezTo>
                  <a:cubicBezTo>
                    <a:pt x="60843" y="166980"/>
                    <a:pt x="60541" y="168797"/>
                    <a:pt x="60541" y="170613"/>
                  </a:cubicBezTo>
                  <a:cubicBezTo>
                    <a:pt x="60238" y="171521"/>
                    <a:pt x="60541" y="172429"/>
                    <a:pt x="60843" y="173034"/>
                  </a:cubicBezTo>
                  <a:cubicBezTo>
                    <a:pt x="61449" y="173640"/>
                    <a:pt x="62054" y="173942"/>
                    <a:pt x="62962" y="173942"/>
                  </a:cubicBezTo>
                  <a:cubicBezTo>
                    <a:pt x="63020" y="174000"/>
                    <a:pt x="63089" y="174025"/>
                    <a:pt x="63165" y="174025"/>
                  </a:cubicBezTo>
                  <a:cubicBezTo>
                    <a:pt x="63485" y="174025"/>
                    <a:pt x="63928" y="173582"/>
                    <a:pt x="64173" y="173337"/>
                  </a:cubicBezTo>
                  <a:cubicBezTo>
                    <a:pt x="65081" y="171824"/>
                    <a:pt x="65384" y="170310"/>
                    <a:pt x="65384" y="168797"/>
                  </a:cubicBezTo>
                  <a:cubicBezTo>
                    <a:pt x="65686" y="165467"/>
                    <a:pt x="65989" y="162137"/>
                    <a:pt x="66595" y="158505"/>
                  </a:cubicBezTo>
                  <a:cubicBezTo>
                    <a:pt x="66595" y="157618"/>
                    <a:pt x="67243" y="157056"/>
                    <a:pt x="67947" y="157056"/>
                  </a:cubicBezTo>
                  <a:cubicBezTo>
                    <a:pt x="68205" y="157056"/>
                    <a:pt x="68470" y="157132"/>
                    <a:pt x="68713" y="157294"/>
                  </a:cubicBezTo>
                  <a:cubicBezTo>
                    <a:pt x="69924" y="157597"/>
                    <a:pt x="70832" y="158202"/>
                    <a:pt x="71741" y="158505"/>
                  </a:cubicBezTo>
                  <a:cubicBezTo>
                    <a:pt x="75222" y="160321"/>
                    <a:pt x="79005" y="161229"/>
                    <a:pt x="82789" y="161229"/>
                  </a:cubicBezTo>
                  <a:cubicBezTo>
                    <a:pt x="86573" y="161229"/>
                    <a:pt x="90357" y="160321"/>
                    <a:pt x="93838" y="158505"/>
                  </a:cubicBezTo>
                  <a:cubicBezTo>
                    <a:pt x="94746" y="158202"/>
                    <a:pt x="95654" y="157899"/>
                    <a:pt x="96562" y="157294"/>
                  </a:cubicBezTo>
                  <a:cubicBezTo>
                    <a:pt x="98224" y="156700"/>
                    <a:pt x="99328" y="156339"/>
                    <a:pt x="100201" y="156339"/>
                  </a:cubicBezTo>
                  <a:cubicBezTo>
                    <a:pt x="101554" y="156339"/>
                    <a:pt x="102355" y="157205"/>
                    <a:pt x="103827" y="159413"/>
                  </a:cubicBezTo>
                  <a:cubicBezTo>
                    <a:pt x="104735" y="160926"/>
                    <a:pt x="105643" y="162743"/>
                    <a:pt x="106551" y="164256"/>
                  </a:cubicBezTo>
                  <a:cubicBezTo>
                    <a:pt x="106854" y="165164"/>
                    <a:pt x="106854" y="166072"/>
                    <a:pt x="107762" y="167283"/>
                  </a:cubicBezTo>
                  <a:cubicBezTo>
                    <a:pt x="108235" y="168228"/>
                    <a:pt x="108892" y="168989"/>
                    <a:pt x="109878" y="168989"/>
                  </a:cubicBezTo>
                  <a:cubicBezTo>
                    <a:pt x="110154" y="168989"/>
                    <a:pt x="110457" y="168929"/>
                    <a:pt x="110789" y="168797"/>
                  </a:cubicBezTo>
                  <a:cubicBezTo>
                    <a:pt x="112302" y="167888"/>
                    <a:pt x="112000" y="166678"/>
                    <a:pt x="111697" y="165164"/>
                  </a:cubicBezTo>
                  <a:cubicBezTo>
                    <a:pt x="111092" y="163651"/>
                    <a:pt x="110486" y="162440"/>
                    <a:pt x="109881" y="160926"/>
                  </a:cubicBezTo>
                  <a:cubicBezTo>
                    <a:pt x="109275" y="159716"/>
                    <a:pt x="108973" y="158505"/>
                    <a:pt x="109275" y="156991"/>
                  </a:cubicBezTo>
                  <a:cubicBezTo>
                    <a:pt x="109881" y="156689"/>
                    <a:pt x="110486" y="156386"/>
                    <a:pt x="111092" y="156386"/>
                  </a:cubicBezTo>
                  <a:cubicBezTo>
                    <a:pt x="117448" y="155478"/>
                    <a:pt x="123502" y="152451"/>
                    <a:pt x="128043" y="148213"/>
                  </a:cubicBezTo>
                  <a:cubicBezTo>
                    <a:pt x="128648" y="147305"/>
                    <a:pt x="129556" y="146699"/>
                    <a:pt x="130465" y="146094"/>
                  </a:cubicBezTo>
                  <a:cubicBezTo>
                    <a:pt x="131290" y="145504"/>
                    <a:pt x="132070" y="145236"/>
                    <a:pt x="132804" y="145236"/>
                  </a:cubicBezTo>
                  <a:cubicBezTo>
                    <a:pt x="133953" y="145236"/>
                    <a:pt x="134989" y="145894"/>
                    <a:pt x="135913" y="147002"/>
                  </a:cubicBezTo>
                  <a:cubicBezTo>
                    <a:pt x="137124" y="148516"/>
                    <a:pt x="138032" y="150332"/>
                    <a:pt x="139546" y="151845"/>
                  </a:cubicBezTo>
                  <a:cubicBezTo>
                    <a:pt x="141059" y="153662"/>
                    <a:pt x="142875" y="155175"/>
                    <a:pt x="144692" y="156689"/>
                  </a:cubicBezTo>
                  <a:cubicBezTo>
                    <a:pt x="145146" y="156840"/>
                    <a:pt x="145524" y="156916"/>
                    <a:pt x="145864" y="156916"/>
                  </a:cubicBezTo>
                  <a:cubicBezTo>
                    <a:pt x="146205" y="156916"/>
                    <a:pt x="146508" y="156840"/>
                    <a:pt x="146810" y="156689"/>
                  </a:cubicBezTo>
                  <a:cubicBezTo>
                    <a:pt x="147416" y="156083"/>
                    <a:pt x="147719" y="155175"/>
                    <a:pt x="147416" y="154570"/>
                  </a:cubicBezTo>
                  <a:cubicBezTo>
                    <a:pt x="146810" y="153056"/>
                    <a:pt x="145902" y="151845"/>
                    <a:pt x="144692" y="150635"/>
                  </a:cubicBezTo>
                  <a:cubicBezTo>
                    <a:pt x="143481" y="149121"/>
                    <a:pt x="141362" y="147910"/>
                    <a:pt x="141362" y="145186"/>
                  </a:cubicBezTo>
                  <a:cubicBezTo>
                    <a:pt x="148021" y="143067"/>
                    <a:pt x="154075" y="139737"/>
                    <a:pt x="159524" y="135802"/>
                  </a:cubicBezTo>
                  <a:cubicBezTo>
                    <a:pt x="161945" y="138527"/>
                    <a:pt x="164064" y="140948"/>
                    <a:pt x="166183" y="143067"/>
                  </a:cubicBezTo>
                  <a:cubicBezTo>
                    <a:pt x="167697" y="144883"/>
                    <a:pt x="169513" y="146397"/>
                    <a:pt x="171329" y="147608"/>
                  </a:cubicBezTo>
                  <a:cubicBezTo>
                    <a:pt x="171783" y="147759"/>
                    <a:pt x="172162" y="147835"/>
                    <a:pt x="172540" y="147835"/>
                  </a:cubicBezTo>
                  <a:cubicBezTo>
                    <a:pt x="172918" y="147835"/>
                    <a:pt x="173297" y="147759"/>
                    <a:pt x="173751" y="147608"/>
                  </a:cubicBezTo>
                  <a:cubicBezTo>
                    <a:pt x="174659" y="147002"/>
                    <a:pt x="174659" y="145791"/>
                    <a:pt x="174054" y="144883"/>
                  </a:cubicBezTo>
                  <a:cubicBezTo>
                    <a:pt x="172540" y="143067"/>
                    <a:pt x="170724" y="141554"/>
                    <a:pt x="169210" y="139737"/>
                  </a:cubicBezTo>
                  <a:cubicBezTo>
                    <a:pt x="165881" y="136105"/>
                    <a:pt x="166183" y="134894"/>
                    <a:pt x="170724" y="134289"/>
                  </a:cubicBezTo>
                  <a:cubicBezTo>
                    <a:pt x="176475" y="133078"/>
                    <a:pt x="181621" y="130051"/>
                    <a:pt x="185556" y="125813"/>
                  </a:cubicBezTo>
                  <a:cubicBezTo>
                    <a:pt x="186162" y="125208"/>
                    <a:pt x="186767" y="124602"/>
                    <a:pt x="187070" y="123997"/>
                  </a:cubicBezTo>
                  <a:cubicBezTo>
                    <a:pt x="187709" y="123198"/>
                    <a:pt x="188517" y="122821"/>
                    <a:pt x="189315" y="122821"/>
                  </a:cubicBezTo>
                  <a:cubicBezTo>
                    <a:pt x="190029" y="122821"/>
                    <a:pt x="190736" y="123123"/>
                    <a:pt x="191308" y="123694"/>
                  </a:cubicBezTo>
                  <a:cubicBezTo>
                    <a:pt x="194032" y="125813"/>
                    <a:pt x="196756" y="127932"/>
                    <a:pt x="199480" y="130051"/>
                  </a:cubicBezTo>
                  <a:cubicBezTo>
                    <a:pt x="200919" y="131010"/>
                    <a:pt x="201978" y="132919"/>
                    <a:pt x="203860" y="132919"/>
                  </a:cubicBezTo>
                  <a:cubicBezTo>
                    <a:pt x="204354" y="132919"/>
                    <a:pt x="204905" y="132787"/>
                    <a:pt x="205534" y="132473"/>
                  </a:cubicBezTo>
                  <a:cubicBezTo>
                    <a:pt x="207048" y="131564"/>
                    <a:pt x="205837" y="129143"/>
                    <a:pt x="202507" y="126116"/>
                  </a:cubicBezTo>
                  <a:cubicBezTo>
                    <a:pt x="200086" y="123997"/>
                    <a:pt x="197059" y="122786"/>
                    <a:pt x="195545" y="119759"/>
                  </a:cubicBezTo>
                  <a:cubicBezTo>
                    <a:pt x="196453" y="119456"/>
                    <a:pt x="196756" y="118851"/>
                    <a:pt x="197362" y="118851"/>
                  </a:cubicBezTo>
                  <a:cubicBezTo>
                    <a:pt x="204929" y="118246"/>
                    <a:pt x="212194" y="114008"/>
                    <a:pt x="216129" y="107651"/>
                  </a:cubicBezTo>
                  <a:cubicBezTo>
                    <a:pt x="216432" y="107348"/>
                    <a:pt x="216734" y="107046"/>
                    <a:pt x="216734" y="107046"/>
                  </a:cubicBezTo>
                  <a:cubicBezTo>
                    <a:pt x="217945" y="105662"/>
                    <a:pt x="218662" y="104970"/>
                    <a:pt x="219506" y="104970"/>
                  </a:cubicBezTo>
                  <a:cubicBezTo>
                    <a:pt x="220138" y="104970"/>
                    <a:pt x="220843" y="105359"/>
                    <a:pt x="221880" y="106138"/>
                  </a:cubicBezTo>
                  <a:cubicBezTo>
                    <a:pt x="223394" y="107348"/>
                    <a:pt x="224605" y="108559"/>
                    <a:pt x="226118" y="109770"/>
                  </a:cubicBezTo>
                  <a:cubicBezTo>
                    <a:pt x="227934" y="110981"/>
                    <a:pt x="229145" y="112192"/>
                    <a:pt x="231264" y="113705"/>
                  </a:cubicBezTo>
                  <a:cubicBezTo>
                    <a:pt x="232172" y="114311"/>
                    <a:pt x="233080" y="114613"/>
                    <a:pt x="233799" y="114613"/>
                  </a:cubicBezTo>
                  <a:cubicBezTo>
                    <a:pt x="234518" y="114613"/>
                    <a:pt x="235048" y="114311"/>
                    <a:pt x="235199" y="113705"/>
                  </a:cubicBezTo>
                  <a:cubicBezTo>
                    <a:pt x="235805" y="112192"/>
                    <a:pt x="235502" y="110981"/>
                    <a:pt x="234291" y="110073"/>
                  </a:cubicBezTo>
                  <a:cubicBezTo>
                    <a:pt x="231869" y="108559"/>
                    <a:pt x="229751" y="106743"/>
                    <a:pt x="227329" y="104624"/>
                  </a:cubicBezTo>
                  <a:cubicBezTo>
                    <a:pt x="226421" y="104019"/>
                    <a:pt x="225210" y="103413"/>
                    <a:pt x="225815" y="101597"/>
                  </a:cubicBezTo>
                  <a:cubicBezTo>
                    <a:pt x="234896" y="99176"/>
                    <a:pt x="235805" y="98873"/>
                    <a:pt x="242161" y="91305"/>
                  </a:cubicBezTo>
                  <a:cubicBezTo>
                    <a:pt x="242767" y="90397"/>
                    <a:pt x="243372" y="89489"/>
                    <a:pt x="243978" y="88884"/>
                  </a:cubicBezTo>
                  <a:cubicBezTo>
                    <a:pt x="244704" y="87794"/>
                    <a:pt x="245757" y="87249"/>
                    <a:pt x="246811" y="87249"/>
                  </a:cubicBezTo>
                  <a:cubicBezTo>
                    <a:pt x="247513" y="87249"/>
                    <a:pt x="248215" y="87491"/>
                    <a:pt x="248821" y="87976"/>
                  </a:cubicBezTo>
                  <a:cubicBezTo>
                    <a:pt x="252453" y="89792"/>
                    <a:pt x="255783" y="91608"/>
                    <a:pt x="259415" y="93424"/>
                  </a:cubicBezTo>
                  <a:cubicBezTo>
                    <a:pt x="260323" y="94030"/>
                    <a:pt x="261837" y="94635"/>
                    <a:pt x="263048" y="94938"/>
                  </a:cubicBezTo>
                  <a:cubicBezTo>
                    <a:pt x="263350" y="94938"/>
                    <a:pt x="263956" y="94332"/>
                    <a:pt x="264259" y="94030"/>
                  </a:cubicBezTo>
                  <a:cubicBezTo>
                    <a:pt x="264864" y="93424"/>
                    <a:pt x="264864" y="92516"/>
                    <a:pt x="264561" y="91911"/>
                  </a:cubicBezTo>
                  <a:cubicBezTo>
                    <a:pt x="263350" y="90397"/>
                    <a:pt x="261837" y="89489"/>
                    <a:pt x="260021" y="88581"/>
                  </a:cubicBezTo>
                  <a:cubicBezTo>
                    <a:pt x="258507" y="87673"/>
                    <a:pt x="256691" y="86765"/>
                    <a:pt x="255480" y="85857"/>
                  </a:cubicBezTo>
                  <a:cubicBezTo>
                    <a:pt x="253967" y="84949"/>
                    <a:pt x="251848" y="84949"/>
                    <a:pt x="251242" y="82527"/>
                  </a:cubicBezTo>
                  <a:cubicBezTo>
                    <a:pt x="252150" y="81619"/>
                    <a:pt x="253059" y="81014"/>
                    <a:pt x="253967" y="80408"/>
                  </a:cubicBezTo>
                  <a:cubicBezTo>
                    <a:pt x="257902" y="77987"/>
                    <a:pt x="261232" y="74051"/>
                    <a:pt x="262745" y="69511"/>
                  </a:cubicBezTo>
                  <a:cubicBezTo>
                    <a:pt x="263048" y="68603"/>
                    <a:pt x="263653" y="67392"/>
                    <a:pt x="263956" y="66484"/>
                  </a:cubicBezTo>
                  <a:cubicBezTo>
                    <a:pt x="263956" y="65273"/>
                    <a:pt x="265167" y="64668"/>
                    <a:pt x="266075" y="64668"/>
                  </a:cubicBezTo>
                  <a:cubicBezTo>
                    <a:pt x="269707" y="64970"/>
                    <a:pt x="273340" y="64970"/>
                    <a:pt x="277275" y="65273"/>
                  </a:cubicBezTo>
                  <a:cubicBezTo>
                    <a:pt x="278231" y="65433"/>
                    <a:pt x="279188" y="65844"/>
                    <a:pt x="280056" y="65844"/>
                  </a:cubicBezTo>
                  <a:cubicBezTo>
                    <a:pt x="280836" y="65844"/>
                    <a:pt x="281545" y="65511"/>
                    <a:pt x="282118" y="64365"/>
                  </a:cubicBezTo>
                  <a:cubicBezTo>
                    <a:pt x="282723" y="62852"/>
                    <a:pt x="281210" y="61035"/>
                    <a:pt x="277880" y="60733"/>
                  </a:cubicBezTo>
                  <a:cubicBezTo>
                    <a:pt x="274248" y="60127"/>
                    <a:pt x="270615" y="59825"/>
                    <a:pt x="266983" y="59825"/>
                  </a:cubicBezTo>
                  <a:cubicBezTo>
                    <a:pt x="262442" y="59825"/>
                    <a:pt x="262140" y="59522"/>
                    <a:pt x="263956" y="55587"/>
                  </a:cubicBezTo>
                  <a:cubicBezTo>
                    <a:pt x="266075" y="51652"/>
                    <a:pt x="266680" y="47414"/>
                    <a:pt x="265772" y="43479"/>
                  </a:cubicBezTo>
                  <a:cubicBezTo>
                    <a:pt x="265469" y="42268"/>
                    <a:pt x="265167" y="41360"/>
                    <a:pt x="265167" y="40149"/>
                  </a:cubicBezTo>
                  <a:cubicBezTo>
                    <a:pt x="264561" y="37122"/>
                    <a:pt x="264561" y="37122"/>
                    <a:pt x="267588" y="35609"/>
                  </a:cubicBezTo>
                  <a:cubicBezTo>
                    <a:pt x="269404" y="34700"/>
                    <a:pt x="271221" y="34095"/>
                    <a:pt x="272734" y="33187"/>
                  </a:cubicBezTo>
                  <a:cubicBezTo>
                    <a:pt x="274853" y="32582"/>
                    <a:pt x="276367" y="31068"/>
                    <a:pt x="277880" y="29555"/>
                  </a:cubicBezTo>
                  <a:cubicBezTo>
                    <a:pt x="278485" y="28646"/>
                    <a:pt x="278485" y="27436"/>
                    <a:pt x="277880" y="26528"/>
                  </a:cubicBezTo>
                  <a:cubicBezTo>
                    <a:pt x="277380" y="26028"/>
                    <a:pt x="276789" y="25803"/>
                    <a:pt x="276206" y="25803"/>
                  </a:cubicBezTo>
                  <a:cubicBezTo>
                    <a:pt x="275731" y="25803"/>
                    <a:pt x="275261" y="25953"/>
                    <a:pt x="274853" y="26225"/>
                  </a:cubicBezTo>
                  <a:cubicBezTo>
                    <a:pt x="271523" y="28646"/>
                    <a:pt x="267588" y="30463"/>
                    <a:pt x="263653" y="31976"/>
                  </a:cubicBezTo>
                  <a:cubicBezTo>
                    <a:pt x="262864" y="32239"/>
                    <a:pt x="262133" y="32445"/>
                    <a:pt x="261483" y="32445"/>
                  </a:cubicBezTo>
                  <a:cubicBezTo>
                    <a:pt x="260637" y="32445"/>
                    <a:pt x="259929" y="32096"/>
                    <a:pt x="259415" y="31068"/>
                  </a:cubicBezTo>
                  <a:cubicBezTo>
                    <a:pt x="257599" y="28344"/>
                    <a:pt x="254875" y="25922"/>
                    <a:pt x="251848" y="24409"/>
                  </a:cubicBezTo>
                  <a:cubicBezTo>
                    <a:pt x="252756" y="20776"/>
                    <a:pt x="255783" y="19263"/>
                    <a:pt x="257599" y="16841"/>
                  </a:cubicBezTo>
                  <a:cubicBezTo>
                    <a:pt x="258507" y="15933"/>
                    <a:pt x="258507" y="14722"/>
                    <a:pt x="257599" y="13814"/>
                  </a:cubicBezTo>
                  <a:cubicBezTo>
                    <a:pt x="257267" y="13482"/>
                    <a:pt x="256753" y="13241"/>
                    <a:pt x="256206" y="13241"/>
                  </a:cubicBezTo>
                  <a:cubicBezTo>
                    <a:pt x="255756" y="13241"/>
                    <a:pt x="255285" y="13404"/>
                    <a:pt x="254875" y="13814"/>
                  </a:cubicBezTo>
                  <a:cubicBezTo>
                    <a:pt x="253059" y="15025"/>
                    <a:pt x="251545" y="16236"/>
                    <a:pt x="250032" y="17749"/>
                  </a:cubicBezTo>
                  <a:cubicBezTo>
                    <a:pt x="248821" y="19263"/>
                    <a:pt x="247610" y="21382"/>
                    <a:pt x="246399" y="22895"/>
                  </a:cubicBezTo>
                  <a:cubicBezTo>
                    <a:pt x="245399" y="24395"/>
                    <a:pt x="244675" y="25069"/>
                    <a:pt x="243821" y="25069"/>
                  </a:cubicBezTo>
                  <a:cubicBezTo>
                    <a:pt x="243124" y="25069"/>
                    <a:pt x="242342" y="24620"/>
                    <a:pt x="241253" y="23803"/>
                  </a:cubicBezTo>
                  <a:cubicBezTo>
                    <a:pt x="239740" y="21987"/>
                    <a:pt x="237924" y="20474"/>
                    <a:pt x="235805" y="19263"/>
                  </a:cubicBezTo>
                  <a:cubicBezTo>
                    <a:pt x="233686" y="18355"/>
                    <a:pt x="231264" y="17447"/>
                    <a:pt x="228842" y="16841"/>
                  </a:cubicBezTo>
                  <a:cubicBezTo>
                    <a:pt x="229751" y="15630"/>
                    <a:pt x="230356" y="14420"/>
                    <a:pt x="230961" y="13511"/>
                  </a:cubicBezTo>
                  <a:cubicBezTo>
                    <a:pt x="231567" y="12603"/>
                    <a:pt x="232172" y="11695"/>
                    <a:pt x="232475" y="10787"/>
                  </a:cubicBezTo>
                  <a:cubicBezTo>
                    <a:pt x="232475" y="9879"/>
                    <a:pt x="232475" y="9274"/>
                    <a:pt x="231869" y="8366"/>
                  </a:cubicBezTo>
                  <a:cubicBezTo>
                    <a:pt x="231567" y="8063"/>
                    <a:pt x="231113" y="7912"/>
                    <a:pt x="230621" y="7912"/>
                  </a:cubicBezTo>
                  <a:cubicBezTo>
                    <a:pt x="230129" y="7912"/>
                    <a:pt x="229599" y="8063"/>
                    <a:pt x="229145" y="8366"/>
                  </a:cubicBezTo>
                  <a:cubicBezTo>
                    <a:pt x="227632" y="9879"/>
                    <a:pt x="226118" y="11695"/>
                    <a:pt x="225513" y="13511"/>
                  </a:cubicBezTo>
                  <a:cubicBezTo>
                    <a:pt x="224302" y="15025"/>
                    <a:pt x="223999" y="17447"/>
                    <a:pt x="222183" y="18960"/>
                  </a:cubicBezTo>
                  <a:cubicBezTo>
                    <a:pt x="218047" y="16770"/>
                    <a:pt x="213519" y="15754"/>
                    <a:pt x="208914" y="15754"/>
                  </a:cubicBezTo>
                  <a:cubicBezTo>
                    <a:pt x="207791" y="15754"/>
                    <a:pt x="206663" y="15814"/>
                    <a:pt x="205534" y="15933"/>
                  </a:cubicBezTo>
                  <a:cubicBezTo>
                    <a:pt x="205534" y="11998"/>
                    <a:pt x="206140" y="8063"/>
                    <a:pt x="207048" y="4430"/>
                  </a:cubicBezTo>
                  <a:cubicBezTo>
                    <a:pt x="207351" y="2917"/>
                    <a:pt x="207653" y="798"/>
                    <a:pt x="206140" y="193"/>
                  </a:cubicBezTo>
                  <a:cubicBezTo>
                    <a:pt x="205911" y="101"/>
                    <a:pt x="205676" y="58"/>
                    <a:pt x="205440" y="58"/>
                  </a:cubicBezTo>
                  <a:cubicBezTo>
                    <a:pt x="204112" y="58"/>
                    <a:pt x="202764" y="1421"/>
                    <a:pt x="202507" y="3220"/>
                  </a:cubicBezTo>
                  <a:cubicBezTo>
                    <a:pt x="201902" y="5641"/>
                    <a:pt x="201297" y="8063"/>
                    <a:pt x="200994" y="10182"/>
                  </a:cubicBezTo>
                  <a:cubicBezTo>
                    <a:pt x="200994" y="12603"/>
                    <a:pt x="200086" y="15025"/>
                    <a:pt x="199178" y="17447"/>
                  </a:cubicBezTo>
                  <a:cubicBezTo>
                    <a:pt x="195695" y="15980"/>
                    <a:pt x="191990" y="15180"/>
                    <a:pt x="188265" y="15180"/>
                  </a:cubicBezTo>
                  <a:cubicBezTo>
                    <a:pt x="185839" y="15180"/>
                    <a:pt x="183404" y="15519"/>
                    <a:pt x="181016" y="16236"/>
                  </a:cubicBezTo>
                  <a:cubicBezTo>
                    <a:pt x="180108" y="16236"/>
                    <a:pt x="179199" y="15630"/>
                    <a:pt x="179199" y="14722"/>
                  </a:cubicBezTo>
                  <a:cubicBezTo>
                    <a:pt x="179199" y="11695"/>
                    <a:pt x="179502" y="8366"/>
                    <a:pt x="180108" y="5339"/>
                  </a:cubicBezTo>
                  <a:cubicBezTo>
                    <a:pt x="180410" y="4733"/>
                    <a:pt x="179502" y="3825"/>
                    <a:pt x="178897" y="3825"/>
                  </a:cubicBezTo>
                  <a:cubicBezTo>
                    <a:pt x="178594" y="3674"/>
                    <a:pt x="178216" y="3598"/>
                    <a:pt x="177837" y="3598"/>
                  </a:cubicBezTo>
                  <a:cubicBezTo>
                    <a:pt x="177459" y="3598"/>
                    <a:pt x="177081" y="3674"/>
                    <a:pt x="176778" y="3825"/>
                  </a:cubicBezTo>
                  <a:cubicBezTo>
                    <a:pt x="175567" y="4430"/>
                    <a:pt x="174962" y="5944"/>
                    <a:pt x="174962" y="7155"/>
                  </a:cubicBezTo>
                  <a:cubicBezTo>
                    <a:pt x="174659" y="10787"/>
                    <a:pt x="174356" y="14420"/>
                    <a:pt x="174054" y="17749"/>
                  </a:cubicBezTo>
                  <a:cubicBezTo>
                    <a:pt x="173574" y="18037"/>
                    <a:pt x="173124" y="18143"/>
                    <a:pt x="172696" y="18143"/>
                  </a:cubicBezTo>
                  <a:cubicBezTo>
                    <a:pt x="171772" y="18143"/>
                    <a:pt x="170945" y="17653"/>
                    <a:pt x="170118" y="17447"/>
                  </a:cubicBezTo>
                  <a:cubicBezTo>
                    <a:pt x="166789" y="15933"/>
                    <a:pt x="163459" y="15328"/>
                    <a:pt x="160129" y="15328"/>
                  </a:cubicBezTo>
                  <a:cubicBezTo>
                    <a:pt x="159161" y="15388"/>
                    <a:pt x="158386" y="15437"/>
                    <a:pt x="157759" y="15437"/>
                  </a:cubicBezTo>
                  <a:cubicBezTo>
                    <a:pt x="155250" y="15437"/>
                    <a:pt x="155104" y="14662"/>
                    <a:pt x="154378" y="10787"/>
                  </a:cubicBezTo>
                  <a:cubicBezTo>
                    <a:pt x="154075" y="9274"/>
                    <a:pt x="153773" y="7760"/>
                    <a:pt x="153167" y="6247"/>
                  </a:cubicBezTo>
                  <a:cubicBezTo>
                    <a:pt x="152864" y="4733"/>
                    <a:pt x="152259" y="3220"/>
                    <a:pt x="151654" y="1706"/>
                  </a:cubicBezTo>
                  <a:cubicBezTo>
                    <a:pt x="151181" y="761"/>
                    <a:pt x="150155" y="0"/>
                    <a:pt x="149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1365675" y="1700475"/>
              <a:ext cx="2777300" cy="2177425"/>
            </a:xfrm>
            <a:custGeom>
              <a:avLst/>
              <a:gdLst/>
              <a:ahLst/>
              <a:cxnLst/>
              <a:rect l="l" t="t" r="r" b="b"/>
              <a:pathLst>
                <a:path w="111092" h="87097" extrusionOk="0">
                  <a:moveTo>
                    <a:pt x="82278" y="4963"/>
                  </a:moveTo>
                  <a:cubicBezTo>
                    <a:pt x="86711" y="4963"/>
                    <a:pt x="91061" y="6113"/>
                    <a:pt x="95049" y="7989"/>
                  </a:cubicBezTo>
                  <a:cubicBezTo>
                    <a:pt x="98681" y="9502"/>
                    <a:pt x="101405" y="12227"/>
                    <a:pt x="102919" y="15556"/>
                  </a:cubicBezTo>
                  <a:cubicBezTo>
                    <a:pt x="105341" y="20400"/>
                    <a:pt x="106249" y="25546"/>
                    <a:pt x="105643" y="30994"/>
                  </a:cubicBezTo>
                  <a:cubicBezTo>
                    <a:pt x="105038" y="34929"/>
                    <a:pt x="104130" y="38562"/>
                    <a:pt x="102616" y="42194"/>
                  </a:cubicBezTo>
                  <a:cubicBezTo>
                    <a:pt x="99892" y="48248"/>
                    <a:pt x="96865" y="54302"/>
                    <a:pt x="94141" y="60053"/>
                  </a:cubicBezTo>
                  <a:cubicBezTo>
                    <a:pt x="92022" y="64594"/>
                    <a:pt x="88389" y="68529"/>
                    <a:pt x="84454" y="71253"/>
                  </a:cubicBezTo>
                  <a:cubicBezTo>
                    <a:pt x="77492" y="75794"/>
                    <a:pt x="69924" y="78821"/>
                    <a:pt x="62054" y="80637"/>
                  </a:cubicBezTo>
                  <a:cubicBezTo>
                    <a:pt x="56317" y="81818"/>
                    <a:pt x="50392" y="82435"/>
                    <a:pt x="44488" y="82435"/>
                  </a:cubicBezTo>
                  <a:cubicBezTo>
                    <a:pt x="39801" y="82435"/>
                    <a:pt x="35128" y="82046"/>
                    <a:pt x="30573" y="81242"/>
                  </a:cubicBezTo>
                  <a:cubicBezTo>
                    <a:pt x="28152" y="80940"/>
                    <a:pt x="26033" y="80334"/>
                    <a:pt x="23914" y="79729"/>
                  </a:cubicBezTo>
                  <a:cubicBezTo>
                    <a:pt x="15136" y="77005"/>
                    <a:pt x="8779" y="70345"/>
                    <a:pt x="6660" y="61567"/>
                  </a:cubicBezTo>
                  <a:cubicBezTo>
                    <a:pt x="2725" y="47340"/>
                    <a:pt x="5146" y="38259"/>
                    <a:pt x="15741" y="27967"/>
                  </a:cubicBezTo>
                  <a:cubicBezTo>
                    <a:pt x="24217" y="20097"/>
                    <a:pt x="34508" y="14346"/>
                    <a:pt x="45708" y="11016"/>
                  </a:cubicBezTo>
                  <a:cubicBezTo>
                    <a:pt x="53579" y="8897"/>
                    <a:pt x="61449" y="7384"/>
                    <a:pt x="69319" y="6778"/>
                  </a:cubicBezTo>
                  <a:lnTo>
                    <a:pt x="69319" y="6475"/>
                  </a:lnTo>
                  <a:cubicBezTo>
                    <a:pt x="72649" y="6173"/>
                    <a:pt x="75676" y="6173"/>
                    <a:pt x="78400" y="5265"/>
                  </a:cubicBezTo>
                  <a:cubicBezTo>
                    <a:pt x="79695" y="5060"/>
                    <a:pt x="80990" y="4963"/>
                    <a:pt x="82278" y="4963"/>
                  </a:cubicBezTo>
                  <a:close/>
                  <a:moveTo>
                    <a:pt x="79733" y="0"/>
                  </a:moveTo>
                  <a:cubicBezTo>
                    <a:pt x="78462" y="0"/>
                    <a:pt x="77220" y="199"/>
                    <a:pt x="75979" y="1027"/>
                  </a:cubicBezTo>
                  <a:cubicBezTo>
                    <a:pt x="74465" y="1632"/>
                    <a:pt x="72649" y="2238"/>
                    <a:pt x="70833" y="2238"/>
                  </a:cubicBezTo>
                  <a:cubicBezTo>
                    <a:pt x="63265" y="3146"/>
                    <a:pt x="56000" y="4357"/>
                    <a:pt x="49038" y="5870"/>
                  </a:cubicBezTo>
                  <a:cubicBezTo>
                    <a:pt x="37838" y="8594"/>
                    <a:pt x="27244" y="13740"/>
                    <a:pt x="17860" y="20702"/>
                  </a:cubicBezTo>
                  <a:cubicBezTo>
                    <a:pt x="12411" y="24940"/>
                    <a:pt x="7871" y="30086"/>
                    <a:pt x="4238" y="35837"/>
                  </a:cubicBezTo>
                  <a:cubicBezTo>
                    <a:pt x="1211" y="40681"/>
                    <a:pt x="0" y="46129"/>
                    <a:pt x="606" y="51880"/>
                  </a:cubicBezTo>
                  <a:cubicBezTo>
                    <a:pt x="909" y="53999"/>
                    <a:pt x="1211" y="56421"/>
                    <a:pt x="1514" y="58843"/>
                  </a:cubicBezTo>
                  <a:cubicBezTo>
                    <a:pt x="3028" y="72161"/>
                    <a:pt x="13622" y="83059"/>
                    <a:pt x="26941" y="85177"/>
                  </a:cubicBezTo>
                  <a:cubicBezTo>
                    <a:pt x="33083" y="86480"/>
                    <a:pt x="39224" y="87096"/>
                    <a:pt x="45366" y="87096"/>
                  </a:cubicBezTo>
                  <a:cubicBezTo>
                    <a:pt x="49213" y="87096"/>
                    <a:pt x="53061" y="86855"/>
                    <a:pt x="56908" y="86388"/>
                  </a:cubicBezTo>
                  <a:cubicBezTo>
                    <a:pt x="67806" y="84572"/>
                    <a:pt x="78400" y="80637"/>
                    <a:pt x="87481" y="74583"/>
                  </a:cubicBezTo>
                  <a:cubicBezTo>
                    <a:pt x="91114" y="72464"/>
                    <a:pt x="94141" y="69437"/>
                    <a:pt x="96562" y="66107"/>
                  </a:cubicBezTo>
                  <a:cubicBezTo>
                    <a:pt x="101405" y="57632"/>
                    <a:pt x="105341" y="48853"/>
                    <a:pt x="108670" y="39470"/>
                  </a:cubicBezTo>
                  <a:cubicBezTo>
                    <a:pt x="110789" y="33416"/>
                    <a:pt x="111092" y="27059"/>
                    <a:pt x="109578" y="21005"/>
                  </a:cubicBezTo>
                  <a:cubicBezTo>
                    <a:pt x="108973" y="14951"/>
                    <a:pt x="105643" y="9805"/>
                    <a:pt x="100800" y="6475"/>
                  </a:cubicBezTo>
                  <a:cubicBezTo>
                    <a:pt x="95857" y="3568"/>
                    <a:pt x="91472" y="101"/>
                    <a:pt x="85231" y="101"/>
                  </a:cubicBezTo>
                  <a:cubicBezTo>
                    <a:pt x="84975" y="101"/>
                    <a:pt x="84716" y="107"/>
                    <a:pt x="84454" y="119"/>
                  </a:cubicBezTo>
                  <a:cubicBezTo>
                    <a:pt x="84083" y="156"/>
                    <a:pt x="83717" y="170"/>
                    <a:pt x="83355" y="170"/>
                  </a:cubicBezTo>
                  <a:cubicBezTo>
                    <a:pt x="82108" y="170"/>
                    <a:pt x="80908" y="0"/>
                    <a:pt x="79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4332150" y="1461275"/>
              <a:ext cx="1816225" cy="1284075"/>
            </a:xfrm>
            <a:custGeom>
              <a:avLst/>
              <a:gdLst/>
              <a:ahLst/>
              <a:cxnLst/>
              <a:rect l="l" t="t" r="r" b="b"/>
              <a:pathLst>
                <a:path w="72649" h="51363" extrusionOk="0">
                  <a:moveTo>
                    <a:pt x="45928" y="4529"/>
                  </a:moveTo>
                  <a:cubicBezTo>
                    <a:pt x="48167" y="4529"/>
                    <a:pt x="50419" y="4629"/>
                    <a:pt x="52670" y="4844"/>
                  </a:cubicBezTo>
                  <a:cubicBezTo>
                    <a:pt x="56000" y="4844"/>
                    <a:pt x="58724" y="6660"/>
                    <a:pt x="60238" y="9384"/>
                  </a:cubicBezTo>
                  <a:lnTo>
                    <a:pt x="64778" y="17557"/>
                  </a:lnTo>
                  <a:cubicBezTo>
                    <a:pt x="67200" y="22097"/>
                    <a:pt x="66292" y="27849"/>
                    <a:pt x="62660" y="31481"/>
                  </a:cubicBezTo>
                  <a:cubicBezTo>
                    <a:pt x="62054" y="32692"/>
                    <a:pt x="60843" y="33600"/>
                    <a:pt x="59935" y="34205"/>
                  </a:cubicBezTo>
                  <a:cubicBezTo>
                    <a:pt x="51460" y="40562"/>
                    <a:pt x="41773" y="44800"/>
                    <a:pt x="31481" y="46313"/>
                  </a:cubicBezTo>
                  <a:cubicBezTo>
                    <a:pt x="30140" y="46505"/>
                    <a:pt x="28767" y="46606"/>
                    <a:pt x="27394" y="46606"/>
                  </a:cubicBezTo>
                  <a:cubicBezTo>
                    <a:pt x="24429" y="46606"/>
                    <a:pt x="21457" y="46137"/>
                    <a:pt x="18768" y="45103"/>
                  </a:cubicBezTo>
                  <a:cubicBezTo>
                    <a:pt x="16044" y="44195"/>
                    <a:pt x="13925" y="42984"/>
                    <a:pt x="11806" y="41470"/>
                  </a:cubicBezTo>
                  <a:cubicBezTo>
                    <a:pt x="5752" y="36324"/>
                    <a:pt x="4844" y="31481"/>
                    <a:pt x="7871" y="26335"/>
                  </a:cubicBezTo>
                  <a:cubicBezTo>
                    <a:pt x="13319" y="15438"/>
                    <a:pt x="21189" y="7265"/>
                    <a:pt x="33903" y="5449"/>
                  </a:cubicBezTo>
                  <a:cubicBezTo>
                    <a:pt x="37812" y="4863"/>
                    <a:pt x="41848" y="4529"/>
                    <a:pt x="45928" y="4529"/>
                  </a:cubicBezTo>
                  <a:close/>
                  <a:moveTo>
                    <a:pt x="55092" y="0"/>
                  </a:moveTo>
                  <a:cubicBezTo>
                    <a:pt x="53293" y="180"/>
                    <a:pt x="51495" y="227"/>
                    <a:pt x="49728" y="227"/>
                  </a:cubicBezTo>
                  <a:cubicBezTo>
                    <a:pt x="47855" y="227"/>
                    <a:pt x="46018" y="175"/>
                    <a:pt x="44254" y="175"/>
                  </a:cubicBezTo>
                  <a:cubicBezTo>
                    <a:pt x="42081" y="175"/>
                    <a:pt x="40020" y="253"/>
                    <a:pt x="38141" y="606"/>
                  </a:cubicBezTo>
                  <a:cubicBezTo>
                    <a:pt x="23308" y="1514"/>
                    <a:pt x="9990" y="10595"/>
                    <a:pt x="3936" y="24216"/>
                  </a:cubicBezTo>
                  <a:cubicBezTo>
                    <a:pt x="0" y="31481"/>
                    <a:pt x="2119" y="40562"/>
                    <a:pt x="8779" y="45103"/>
                  </a:cubicBezTo>
                  <a:cubicBezTo>
                    <a:pt x="14175" y="49214"/>
                    <a:pt x="20443" y="51362"/>
                    <a:pt x="26843" y="51362"/>
                  </a:cubicBezTo>
                  <a:cubicBezTo>
                    <a:pt x="27983" y="51362"/>
                    <a:pt x="29127" y="51294"/>
                    <a:pt x="30271" y="51157"/>
                  </a:cubicBezTo>
                  <a:cubicBezTo>
                    <a:pt x="42379" y="49946"/>
                    <a:pt x="53579" y="45405"/>
                    <a:pt x="62660" y="37838"/>
                  </a:cubicBezTo>
                  <a:cubicBezTo>
                    <a:pt x="71135" y="31784"/>
                    <a:pt x="72649" y="23611"/>
                    <a:pt x="68108" y="14227"/>
                  </a:cubicBezTo>
                  <a:cubicBezTo>
                    <a:pt x="67503" y="12714"/>
                    <a:pt x="66595" y="11503"/>
                    <a:pt x="65687" y="9989"/>
                  </a:cubicBezTo>
                  <a:cubicBezTo>
                    <a:pt x="64778" y="8476"/>
                    <a:pt x="64173" y="6660"/>
                    <a:pt x="63870" y="4844"/>
                  </a:cubicBezTo>
                  <a:cubicBezTo>
                    <a:pt x="63870" y="2422"/>
                    <a:pt x="62660" y="1514"/>
                    <a:pt x="60541" y="1211"/>
                  </a:cubicBezTo>
                  <a:cubicBezTo>
                    <a:pt x="58724" y="606"/>
                    <a:pt x="56908" y="303"/>
                    <a:pt x="55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1713775" y="2132325"/>
              <a:ext cx="2050825" cy="1387625"/>
            </a:xfrm>
            <a:custGeom>
              <a:avLst/>
              <a:gdLst/>
              <a:ahLst/>
              <a:cxnLst/>
              <a:rect l="l" t="t" r="r" b="b"/>
              <a:pathLst>
                <a:path w="82033" h="55505" extrusionOk="0">
                  <a:moveTo>
                    <a:pt x="46257" y="5322"/>
                  </a:moveTo>
                  <a:cubicBezTo>
                    <a:pt x="47811" y="5322"/>
                    <a:pt x="49388" y="5722"/>
                    <a:pt x="50855" y="6455"/>
                  </a:cubicBezTo>
                  <a:cubicBezTo>
                    <a:pt x="52973" y="7061"/>
                    <a:pt x="55092" y="7363"/>
                    <a:pt x="57514" y="7363"/>
                  </a:cubicBezTo>
                  <a:cubicBezTo>
                    <a:pt x="60541" y="7969"/>
                    <a:pt x="63568" y="8272"/>
                    <a:pt x="66595" y="8877"/>
                  </a:cubicBezTo>
                  <a:cubicBezTo>
                    <a:pt x="73557" y="9785"/>
                    <a:pt x="76584" y="17958"/>
                    <a:pt x="71741" y="22801"/>
                  </a:cubicBezTo>
                  <a:cubicBezTo>
                    <a:pt x="69319" y="26131"/>
                    <a:pt x="66595" y="29461"/>
                    <a:pt x="63568" y="32185"/>
                  </a:cubicBezTo>
                  <a:cubicBezTo>
                    <a:pt x="58725" y="36725"/>
                    <a:pt x="53579" y="40660"/>
                    <a:pt x="47828" y="44293"/>
                  </a:cubicBezTo>
                  <a:cubicBezTo>
                    <a:pt x="42076" y="47925"/>
                    <a:pt x="35417" y="50044"/>
                    <a:pt x="28757" y="50650"/>
                  </a:cubicBezTo>
                  <a:cubicBezTo>
                    <a:pt x="27149" y="50864"/>
                    <a:pt x="25540" y="50965"/>
                    <a:pt x="23945" y="50965"/>
                  </a:cubicBezTo>
                  <a:cubicBezTo>
                    <a:pt x="21038" y="50965"/>
                    <a:pt x="18175" y="50631"/>
                    <a:pt x="15439" y="50044"/>
                  </a:cubicBezTo>
                  <a:cubicBezTo>
                    <a:pt x="13320" y="49439"/>
                    <a:pt x="11503" y="48531"/>
                    <a:pt x="9687" y="47320"/>
                  </a:cubicBezTo>
                  <a:cubicBezTo>
                    <a:pt x="6357" y="45201"/>
                    <a:pt x="4541" y="41266"/>
                    <a:pt x="5752" y="37331"/>
                  </a:cubicBezTo>
                  <a:cubicBezTo>
                    <a:pt x="6963" y="30671"/>
                    <a:pt x="10293" y="24920"/>
                    <a:pt x="15741" y="20682"/>
                  </a:cubicBezTo>
                  <a:cubicBezTo>
                    <a:pt x="23611" y="13720"/>
                    <a:pt x="32995" y="8574"/>
                    <a:pt x="43287" y="5850"/>
                  </a:cubicBezTo>
                  <a:cubicBezTo>
                    <a:pt x="44242" y="5492"/>
                    <a:pt x="45245" y="5322"/>
                    <a:pt x="46257" y="5322"/>
                  </a:cubicBezTo>
                  <a:close/>
                  <a:moveTo>
                    <a:pt x="51075" y="1"/>
                  </a:moveTo>
                  <a:cubicBezTo>
                    <a:pt x="49870" y="1"/>
                    <a:pt x="48672" y="137"/>
                    <a:pt x="47525" y="401"/>
                  </a:cubicBezTo>
                  <a:cubicBezTo>
                    <a:pt x="33298" y="2823"/>
                    <a:pt x="19979" y="9785"/>
                    <a:pt x="9687" y="20077"/>
                  </a:cubicBezTo>
                  <a:cubicBezTo>
                    <a:pt x="5147" y="24617"/>
                    <a:pt x="1817" y="30671"/>
                    <a:pt x="909" y="37331"/>
                  </a:cubicBezTo>
                  <a:cubicBezTo>
                    <a:pt x="1" y="41569"/>
                    <a:pt x="1514" y="46412"/>
                    <a:pt x="4844" y="49439"/>
                  </a:cubicBezTo>
                  <a:cubicBezTo>
                    <a:pt x="7568" y="51860"/>
                    <a:pt x="10898" y="53677"/>
                    <a:pt x="14530" y="54585"/>
                  </a:cubicBezTo>
                  <a:cubicBezTo>
                    <a:pt x="17658" y="55171"/>
                    <a:pt x="20912" y="55505"/>
                    <a:pt x="24129" y="55505"/>
                  </a:cubicBezTo>
                  <a:cubicBezTo>
                    <a:pt x="25893" y="55505"/>
                    <a:pt x="27647" y="55405"/>
                    <a:pt x="29363" y="55190"/>
                  </a:cubicBezTo>
                  <a:cubicBezTo>
                    <a:pt x="32692" y="54585"/>
                    <a:pt x="36022" y="53979"/>
                    <a:pt x="39352" y="53071"/>
                  </a:cubicBezTo>
                  <a:cubicBezTo>
                    <a:pt x="53882" y="47320"/>
                    <a:pt x="66595" y="37633"/>
                    <a:pt x="75676" y="25223"/>
                  </a:cubicBezTo>
                  <a:cubicBezTo>
                    <a:pt x="82033" y="17655"/>
                    <a:pt x="77492" y="6153"/>
                    <a:pt x="67806" y="4639"/>
                  </a:cubicBezTo>
                  <a:cubicBezTo>
                    <a:pt x="64779" y="4639"/>
                    <a:pt x="62055" y="3731"/>
                    <a:pt x="59330" y="2520"/>
                  </a:cubicBezTo>
                  <a:cubicBezTo>
                    <a:pt x="56971" y="805"/>
                    <a:pt x="54004" y="1"/>
                    <a:pt x="5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4763500" y="1748825"/>
              <a:ext cx="862725" cy="670475"/>
            </a:xfrm>
            <a:custGeom>
              <a:avLst/>
              <a:gdLst/>
              <a:ahLst/>
              <a:cxnLst/>
              <a:rect l="l" t="t" r="r" b="b"/>
              <a:pathLst>
                <a:path w="34509" h="26819" extrusionOk="0">
                  <a:moveTo>
                    <a:pt x="23276" y="4603"/>
                  </a:moveTo>
                  <a:cubicBezTo>
                    <a:pt x="25665" y="4603"/>
                    <a:pt x="26173" y="5502"/>
                    <a:pt x="27546" y="8477"/>
                  </a:cubicBezTo>
                  <a:cubicBezTo>
                    <a:pt x="29665" y="11504"/>
                    <a:pt x="29060" y="15741"/>
                    <a:pt x="26335" y="18163"/>
                  </a:cubicBezTo>
                  <a:cubicBezTo>
                    <a:pt x="23611" y="20282"/>
                    <a:pt x="20584" y="21795"/>
                    <a:pt x="16952" y="21795"/>
                  </a:cubicBezTo>
                  <a:cubicBezTo>
                    <a:pt x="16257" y="21922"/>
                    <a:pt x="15549" y="21982"/>
                    <a:pt x="14838" y="21982"/>
                  </a:cubicBezTo>
                  <a:cubicBezTo>
                    <a:pt x="12145" y="21982"/>
                    <a:pt x="9421" y="21114"/>
                    <a:pt x="7265" y="19676"/>
                  </a:cubicBezTo>
                  <a:cubicBezTo>
                    <a:pt x="5449" y="18768"/>
                    <a:pt x="4844" y="16649"/>
                    <a:pt x="6054" y="14833"/>
                  </a:cubicBezTo>
                  <a:cubicBezTo>
                    <a:pt x="9081" y="9687"/>
                    <a:pt x="14227" y="5752"/>
                    <a:pt x="20281" y="4844"/>
                  </a:cubicBezTo>
                  <a:cubicBezTo>
                    <a:pt x="21537" y="4696"/>
                    <a:pt x="22504" y="4603"/>
                    <a:pt x="23276" y="4603"/>
                  </a:cubicBezTo>
                  <a:close/>
                  <a:moveTo>
                    <a:pt x="24900" y="1"/>
                  </a:moveTo>
                  <a:cubicBezTo>
                    <a:pt x="23746" y="1"/>
                    <a:pt x="22602" y="102"/>
                    <a:pt x="21492" y="304"/>
                  </a:cubicBezTo>
                  <a:cubicBezTo>
                    <a:pt x="13017" y="909"/>
                    <a:pt x="5752" y="6055"/>
                    <a:pt x="1817" y="13320"/>
                  </a:cubicBezTo>
                  <a:cubicBezTo>
                    <a:pt x="0" y="16044"/>
                    <a:pt x="606" y="19979"/>
                    <a:pt x="3027" y="22098"/>
                  </a:cubicBezTo>
                  <a:cubicBezTo>
                    <a:pt x="4238" y="23309"/>
                    <a:pt x="5752" y="24217"/>
                    <a:pt x="7568" y="25125"/>
                  </a:cubicBezTo>
                  <a:cubicBezTo>
                    <a:pt x="10219" y="26261"/>
                    <a:pt x="13027" y="26818"/>
                    <a:pt x="15840" y="26818"/>
                  </a:cubicBezTo>
                  <a:cubicBezTo>
                    <a:pt x="19773" y="26818"/>
                    <a:pt x="23714" y="25729"/>
                    <a:pt x="27243" y="23612"/>
                  </a:cubicBezTo>
                  <a:cubicBezTo>
                    <a:pt x="31481" y="20887"/>
                    <a:pt x="34206" y="16044"/>
                    <a:pt x="33903" y="11201"/>
                  </a:cubicBezTo>
                  <a:cubicBezTo>
                    <a:pt x="33600" y="9082"/>
                    <a:pt x="33600" y="6963"/>
                    <a:pt x="34206" y="4844"/>
                  </a:cubicBezTo>
                  <a:cubicBezTo>
                    <a:pt x="34508" y="3028"/>
                    <a:pt x="33298" y="1817"/>
                    <a:pt x="31784" y="1212"/>
                  </a:cubicBezTo>
                  <a:cubicBezTo>
                    <a:pt x="29564" y="405"/>
                    <a:pt x="27210" y="1"/>
                    <a:pt x="24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2228375" y="2535850"/>
              <a:ext cx="703800" cy="547750"/>
            </a:xfrm>
            <a:custGeom>
              <a:avLst/>
              <a:gdLst/>
              <a:ahLst/>
              <a:cxnLst/>
              <a:rect l="l" t="t" r="r" b="b"/>
              <a:pathLst>
                <a:path w="28152" h="21910" extrusionOk="0">
                  <a:moveTo>
                    <a:pt x="19676" y="5147"/>
                  </a:moveTo>
                  <a:cubicBezTo>
                    <a:pt x="20281" y="5147"/>
                    <a:pt x="20887" y="5449"/>
                    <a:pt x="21795" y="5449"/>
                  </a:cubicBezTo>
                  <a:cubicBezTo>
                    <a:pt x="21795" y="6357"/>
                    <a:pt x="21795" y="7266"/>
                    <a:pt x="21492" y="7568"/>
                  </a:cubicBezTo>
                  <a:cubicBezTo>
                    <a:pt x="18163" y="10898"/>
                    <a:pt x="14227" y="13622"/>
                    <a:pt x="9990" y="15741"/>
                  </a:cubicBezTo>
                  <a:cubicBezTo>
                    <a:pt x="9687" y="15741"/>
                    <a:pt x="9081" y="15741"/>
                    <a:pt x="8779" y="15438"/>
                  </a:cubicBezTo>
                  <a:cubicBezTo>
                    <a:pt x="7871" y="14833"/>
                    <a:pt x="7871" y="13925"/>
                    <a:pt x="8173" y="13320"/>
                  </a:cubicBezTo>
                  <a:cubicBezTo>
                    <a:pt x="10898" y="9384"/>
                    <a:pt x="15136" y="6660"/>
                    <a:pt x="19676" y="5147"/>
                  </a:cubicBezTo>
                  <a:close/>
                  <a:moveTo>
                    <a:pt x="20887" y="1"/>
                  </a:moveTo>
                  <a:cubicBezTo>
                    <a:pt x="12411" y="2120"/>
                    <a:pt x="5146" y="7568"/>
                    <a:pt x="909" y="15136"/>
                  </a:cubicBezTo>
                  <a:cubicBezTo>
                    <a:pt x="0" y="16649"/>
                    <a:pt x="606" y="18768"/>
                    <a:pt x="2119" y="19979"/>
                  </a:cubicBezTo>
                  <a:cubicBezTo>
                    <a:pt x="3164" y="21233"/>
                    <a:pt x="4786" y="21910"/>
                    <a:pt x="6388" y="21910"/>
                  </a:cubicBezTo>
                  <a:cubicBezTo>
                    <a:pt x="7106" y="21910"/>
                    <a:pt x="7820" y="21774"/>
                    <a:pt x="8476" y="21492"/>
                  </a:cubicBezTo>
                  <a:cubicBezTo>
                    <a:pt x="14530" y="18768"/>
                    <a:pt x="20281" y="14833"/>
                    <a:pt x="25125" y="9990"/>
                  </a:cubicBezTo>
                  <a:cubicBezTo>
                    <a:pt x="26335" y="8779"/>
                    <a:pt x="27244" y="6963"/>
                    <a:pt x="27546" y="5147"/>
                  </a:cubicBezTo>
                  <a:cubicBezTo>
                    <a:pt x="28152" y="3028"/>
                    <a:pt x="26941" y="909"/>
                    <a:pt x="24822" y="303"/>
                  </a:cubicBezTo>
                  <a:cubicBezTo>
                    <a:pt x="23308" y="303"/>
                    <a:pt x="22098" y="1"/>
                    <a:pt x="20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1">
  <p:cSld name="CUSTOM_23">
    <p:bg>
      <p:bgPr>
        <a:blipFill>
          <a:blip r:embed="rId2">
            <a:alphaModFix/>
          </a:blip>
          <a:stretch>
            <a:fillRect/>
          </a:stretch>
        </a:blipFill>
        <a:effectLst/>
      </p:bgPr>
    </p:bg>
    <p:spTree>
      <p:nvGrpSpPr>
        <p:cNvPr id="1" name="Shape 957"/>
        <p:cNvGrpSpPr/>
        <p:nvPr/>
      </p:nvGrpSpPr>
      <p:grpSpPr>
        <a:xfrm>
          <a:off x="0" y="0"/>
          <a:ext cx="0" cy="0"/>
          <a:chOff x="0" y="0"/>
          <a:chExt cx="0" cy="0"/>
        </a:xfrm>
      </p:grpSpPr>
      <p:grpSp>
        <p:nvGrpSpPr>
          <p:cNvPr id="958" name="Google Shape;958;p33"/>
          <p:cNvGrpSpPr/>
          <p:nvPr/>
        </p:nvGrpSpPr>
        <p:grpSpPr>
          <a:xfrm rot="-3226582">
            <a:off x="235395" y="97559"/>
            <a:ext cx="1259793" cy="1015566"/>
            <a:chOff x="750100" y="236175"/>
            <a:chExt cx="6175375" cy="4978200"/>
          </a:xfrm>
        </p:grpSpPr>
        <p:sp>
          <p:nvSpPr>
            <p:cNvPr id="959" name="Google Shape;959;p33"/>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33"/>
          <p:cNvGrpSpPr/>
          <p:nvPr/>
        </p:nvGrpSpPr>
        <p:grpSpPr>
          <a:xfrm>
            <a:off x="7826723" y="3984356"/>
            <a:ext cx="1091917" cy="1015752"/>
            <a:chOff x="920750" y="240450"/>
            <a:chExt cx="5619750" cy="5227750"/>
          </a:xfrm>
        </p:grpSpPr>
        <p:sp>
          <p:nvSpPr>
            <p:cNvPr id="966" name="Google Shape;966;p33"/>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3"/>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3"/>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33"/>
          <p:cNvGrpSpPr/>
          <p:nvPr/>
        </p:nvGrpSpPr>
        <p:grpSpPr>
          <a:xfrm flipH="1">
            <a:off x="8430774" y="154840"/>
            <a:ext cx="889155" cy="1181848"/>
            <a:chOff x="1806625" y="239525"/>
            <a:chExt cx="3845825" cy="5111800"/>
          </a:xfrm>
        </p:grpSpPr>
        <p:sp>
          <p:nvSpPr>
            <p:cNvPr id="991" name="Google Shape;991;p33"/>
            <p:cNvSpPr/>
            <p:nvPr/>
          </p:nvSpPr>
          <p:spPr>
            <a:xfrm>
              <a:off x="2056350" y="629625"/>
              <a:ext cx="3274225" cy="4436575"/>
            </a:xfrm>
            <a:custGeom>
              <a:avLst/>
              <a:gdLst/>
              <a:ahLst/>
              <a:cxnLst/>
              <a:rect l="l" t="t" r="r" b="b"/>
              <a:pathLst>
                <a:path w="130969" h="177463" extrusionOk="0">
                  <a:moveTo>
                    <a:pt x="0" y="14529"/>
                  </a:moveTo>
                  <a:lnTo>
                    <a:pt x="2664" y="18525"/>
                  </a:lnTo>
                  <a:cubicBezTo>
                    <a:pt x="2664" y="18396"/>
                    <a:pt x="2666" y="18267"/>
                    <a:pt x="2669" y="18139"/>
                  </a:cubicBezTo>
                  <a:lnTo>
                    <a:pt x="2669" y="18139"/>
                  </a:lnTo>
                  <a:cubicBezTo>
                    <a:pt x="1783" y="16934"/>
                    <a:pt x="893" y="15730"/>
                    <a:pt x="0" y="14529"/>
                  </a:cubicBezTo>
                  <a:close/>
                  <a:moveTo>
                    <a:pt x="23940" y="0"/>
                  </a:moveTo>
                  <a:cubicBezTo>
                    <a:pt x="13562" y="0"/>
                    <a:pt x="2926" y="7701"/>
                    <a:pt x="2669" y="18139"/>
                  </a:cubicBezTo>
                  <a:lnTo>
                    <a:pt x="2669" y="18139"/>
                  </a:lnTo>
                  <a:cubicBezTo>
                    <a:pt x="33065" y="59483"/>
                    <a:pt x="59473" y="103336"/>
                    <a:pt x="81689" y="149494"/>
                  </a:cubicBezTo>
                  <a:cubicBezTo>
                    <a:pt x="84797" y="156819"/>
                    <a:pt x="89014" y="163479"/>
                    <a:pt x="94120" y="169472"/>
                  </a:cubicBezTo>
                  <a:cubicBezTo>
                    <a:pt x="98727" y="174079"/>
                    <a:pt x="104864" y="177463"/>
                    <a:pt x="111261" y="177463"/>
                  </a:cubicBezTo>
                  <a:cubicBezTo>
                    <a:pt x="112569" y="177463"/>
                    <a:pt x="113889" y="177321"/>
                    <a:pt x="115208" y="177019"/>
                  </a:cubicBezTo>
                  <a:cubicBezTo>
                    <a:pt x="124753" y="174800"/>
                    <a:pt x="130747" y="164589"/>
                    <a:pt x="130969" y="154821"/>
                  </a:cubicBezTo>
                  <a:cubicBezTo>
                    <a:pt x="130969" y="145054"/>
                    <a:pt x="126529" y="135731"/>
                    <a:pt x="121423" y="127518"/>
                  </a:cubicBezTo>
                  <a:cubicBezTo>
                    <a:pt x="104775" y="100214"/>
                    <a:pt x="80357" y="78016"/>
                    <a:pt x="66594" y="49158"/>
                  </a:cubicBezTo>
                  <a:cubicBezTo>
                    <a:pt x="61711" y="39169"/>
                    <a:pt x="58159" y="28514"/>
                    <a:pt x="52166" y="18969"/>
                  </a:cubicBezTo>
                  <a:cubicBezTo>
                    <a:pt x="46394" y="9646"/>
                    <a:pt x="37071" y="1433"/>
                    <a:pt x="25972" y="101"/>
                  </a:cubicBezTo>
                  <a:cubicBezTo>
                    <a:pt x="25298" y="33"/>
                    <a:pt x="24619" y="0"/>
                    <a:pt x="23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1806625" y="239525"/>
              <a:ext cx="3845825" cy="5111800"/>
            </a:xfrm>
            <a:custGeom>
              <a:avLst/>
              <a:gdLst/>
              <a:ahLst/>
              <a:cxnLst/>
              <a:rect l="l" t="t" r="r" b="b"/>
              <a:pathLst>
                <a:path w="153833" h="204472" extrusionOk="0">
                  <a:moveTo>
                    <a:pt x="44492" y="3709"/>
                  </a:moveTo>
                  <a:cubicBezTo>
                    <a:pt x="44970" y="3709"/>
                    <a:pt x="45441" y="3954"/>
                    <a:pt x="45728" y="4384"/>
                  </a:cubicBezTo>
                  <a:cubicBezTo>
                    <a:pt x="46394" y="5272"/>
                    <a:pt x="47060" y="6159"/>
                    <a:pt x="47726" y="7269"/>
                  </a:cubicBezTo>
                  <a:cubicBezTo>
                    <a:pt x="48614" y="9045"/>
                    <a:pt x="48614" y="9489"/>
                    <a:pt x="47060" y="10377"/>
                  </a:cubicBezTo>
                  <a:cubicBezTo>
                    <a:pt x="43286" y="12597"/>
                    <a:pt x="39735" y="14595"/>
                    <a:pt x="35961" y="16815"/>
                  </a:cubicBezTo>
                  <a:cubicBezTo>
                    <a:pt x="32853" y="18812"/>
                    <a:pt x="29745" y="20588"/>
                    <a:pt x="26638" y="22586"/>
                  </a:cubicBezTo>
                  <a:cubicBezTo>
                    <a:pt x="25972" y="23030"/>
                    <a:pt x="25306" y="23474"/>
                    <a:pt x="25084" y="24140"/>
                  </a:cubicBezTo>
                  <a:cubicBezTo>
                    <a:pt x="24862" y="24584"/>
                    <a:pt x="24862" y="25250"/>
                    <a:pt x="25306" y="25694"/>
                  </a:cubicBezTo>
                  <a:cubicBezTo>
                    <a:pt x="25528" y="25916"/>
                    <a:pt x="25972" y="26138"/>
                    <a:pt x="26194" y="26138"/>
                  </a:cubicBezTo>
                  <a:cubicBezTo>
                    <a:pt x="27748" y="25694"/>
                    <a:pt x="29080" y="25028"/>
                    <a:pt x="30411" y="24140"/>
                  </a:cubicBezTo>
                  <a:cubicBezTo>
                    <a:pt x="36405" y="20588"/>
                    <a:pt x="42398" y="17037"/>
                    <a:pt x="48392" y="13485"/>
                  </a:cubicBezTo>
                  <a:cubicBezTo>
                    <a:pt x="48758" y="13118"/>
                    <a:pt x="49260" y="12953"/>
                    <a:pt x="49784" y="12953"/>
                  </a:cubicBezTo>
                  <a:cubicBezTo>
                    <a:pt x="50213" y="12953"/>
                    <a:pt x="50656" y="13063"/>
                    <a:pt x="51056" y="13263"/>
                  </a:cubicBezTo>
                  <a:cubicBezTo>
                    <a:pt x="52609" y="14151"/>
                    <a:pt x="52831" y="16149"/>
                    <a:pt x="51500" y="17037"/>
                  </a:cubicBezTo>
                  <a:cubicBezTo>
                    <a:pt x="50168" y="18146"/>
                    <a:pt x="48392" y="19256"/>
                    <a:pt x="47282" y="19922"/>
                  </a:cubicBezTo>
                  <a:cubicBezTo>
                    <a:pt x="46172" y="20810"/>
                    <a:pt x="45062" y="21476"/>
                    <a:pt x="43952" y="22364"/>
                  </a:cubicBezTo>
                  <a:cubicBezTo>
                    <a:pt x="42176" y="23696"/>
                    <a:pt x="41288" y="24584"/>
                    <a:pt x="42620" y="25472"/>
                  </a:cubicBezTo>
                  <a:cubicBezTo>
                    <a:pt x="43001" y="25853"/>
                    <a:pt x="43356" y="25998"/>
                    <a:pt x="43703" y="25998"/>
                  </a:cubicBezTo>
                  <a:cubicBezTo>
                    <a:pt x="44366" y="25998"/>
                    <a:pt x="44999" y="25465"/>
                    <a:pt x="45728" y="25028"/>
                  </a:cubicBezTo>
                  <a:cubicBezTo>
                    <a:pt x="47504" y="23918"/>
                    <a:pt x="49502" y="22586"/>
                    <a:pt x="51500" y="21254"/>
                  </a:cubicBezTo>
                  <a:cubicBezTo>
                    <a:pt x="52165" y="20588"/>
                    <a:pt x="53053" y="20144"/>
                    <a:pt x="53941" y="19700"/>
                  </a:cubicBezTo>
                  <a:cubicBezTo>
                    <a:pt x="54052" y="19645"/>
                    <a:pt x="54177" y="19617"/>
                    <a:pt x="54306" y="19617"/>
                  </a:cubicBezTo>
                  <a:cubicBezTo>
                    <a:pt x="54691" y="19617"/>
                    <a:pt x="55107" y="19867"/>
                    <a:pt x="55273" y="20366"/>
                  </a:cubicBezTo>
                  <a:cubicBezTo>
                    <a:pt x="55717" y="20810"/>
                    <a:pt x="55495" y="21476"/>
                    <a:pt x="55051" y="21920"/>
                  </a:cubicBezTo>
                  <a:cubicBezTo>
                    <a:pt x="52831" y="23474"/>
                    <a:pt x="50612" y="25028"/>
                    <a:pt x="48392" y="26582"/>
                  </a:cubicBezTo>
                  <a:cubicBezTo>
                    <a:pt x="45506" y="28580"/>
                    <a:pt x="44618" y="30133"/>
                    <a:pt x="45728" y="30799"/>
                  </a:cubicBezTo>
                  <a:cubicBezTo>
                    <a:pt x="46159" y="31069"/>
                    <a:pt x="46564" y="31181"/>
                    <a:pt x="46949" y="31181"/>
                  </a:cubicBezTo>
                  <a:cubicBezTo>
                    <a:pt x="48150" y="31181"/>
                    <a:pt x="49159" y="30086"/>
                    <a:pt x="50168" y="29245"/>
                  </a:cubicBezTo>
                  <a:lnTo>
                    <a:pt x="57049" y="25028"/>
                  </a:lnTo>
                  <a:cubicBezTo>
                    <a:pt x="57285" y="24871"/>
                    <a:pt x="57493" y="24797"/>
                    <a:pt x="57673" y="24797"/>
                  </a:cubicBezTo>
                  <a:cubicBezTo>
                    <a:pt x="58002" y="24797"/>
                    <a:pt x="58238" y="25042"/>
                    <a:pt x="58381" y="25472"/>
                  </a:cubicBezTo>
                  <a:cubicBezTo>
                    <a:pt x="58825" y="26138"/>
                    <a:pt x="59269" y="27026"/>
                    <a:pt x="58381" y="27470"/>
                  </a:cubicBezTo>
                  <a:cubicBezTo>
                    <a:pt x="57049" y="28580"/>
                    <a:pt x="55495" y="29245"/>
                    <a:pt x="54163" y="30355"/>
                  </a:cubicBezTo>
                  <a:cubicBezTo>
                    <a:pt x="51944" y="31465"/>
                    <a:pt x="49724" y="32797"/>
                    <a:pt x="47726" y="34129"/>
                  </a:cubicBezTo>
                  <a:cubicBezTo>
                    <a:pt x="47060" y="34573"/>
                    <a:pt x="46838" y="35683"/>
                    <a:pt x="47504" y="36127"/>
                  </a:cubicBezTo>
                  <a:cubicBezTo>
                    <a:pt x="47948" y="36571"/>
                    <a:pt x="48392" y="36793"/>
                    <a:pt x="49058" y="36793"/>
                  </a:cubicBezTo>
                  <a:cubicBezTo>
                    <a:pt x="50168" y="36127"/>
                    <a:pt x="51500" y="35683"/>
                    <a:pt x="52609" y="35017"/>
                  </a:cubicBezTo>
                  <a:cubicBezTo>
                    <a:pt x="55051" y="33685"/>
                    <a:pt x="57271" y="32353"/>
                    <a:pt x="59713" y="31021"/>
                  </a:cubicBezTo>
                  <a:cubicBezTo>
                    <a:pt x="60009" y="30873"/>
                    <a:pt x="60329" y="30799"/>
                    <a:pt x="60642" y="30799"/>
                  </a:cubicBezTo>
                  <a:cubicBezTo>
                    <a:pt x="61267" y="30799"/>
                    <a:pt x="61859" y="31095"/>
                    <a:pt x="62155" y="31687"/>
                  </a:cubicBezTo>
                  <a:cubicBezTo>
                    <a:pt x="62599" y="32353"/>
                    <a:pt x="63043" y="33241"/>
                    <a:pt x="62377" y="33685"/>
                  </a:cubicBezTo>
                  <a:cubicBezTo>
                    <a:pt x="61267" y="34795"/>
                    <a:pt x="59935" y="35683"/>
                    <a:pt x="58603" y="36571"/>
                  </a:cubicBezTo>
                  <a:cubicBezTo>
                    <a:pt x="53275" y="39901"/>
                    <a:pt x="47726" y="43008"/>
                    <a:pt x="42176" y="46338"/>
                  </a:cubicBezTo>
                  <a:cubicBezTo>
                    <a:pt x="41066" y="47226"/>
                    <a:pt x="39957" y="47892"/>
                    <a:pt x="39069" y="48780"/>
                  </a:cubicBezTo>
                  <a:cubicBezTo>
                    <a:pt x="38625" y="49224"/>
                    <a:pt x="38625" y="49890"/>
                    <a:pt x="39069" y="50334"/>
                  </a:cubicBezTo>
                  <a:cubicBezTo>
                    <a:pt x="39250" y="50696"/>
                    <a:pt x="39579" y="51059"/>
                    <a:pt x="40056" y="51059"/>
                  </a:cubicBezTo>
                  <a:cubicBezTo>
                    <a:pt x="40164" y="51059"/>
                    <a:pt x="40278" y="51040"/>
                    <a:pt x="40401" y="51000"/>
                  </a:cubicBezTo>
                  <a:cubicBezTo>
                    <a:pt x="41510" y="50556"/>
                    <a:pt x="42620" y="50112"/>
                    <a:pt x="43508" y="49668"/>
                  </a:cubicBezTo>
                  <a:cubicBezTo>
                    <a:pt x="48836" y="46560"/>
                    <a:pt x="54163" y="43230"/>
                    <a:pt x="59269" y="40123"/>
                  </a:cubicBezTo>
                  <a:cubicBezTo>
                    <a:pt x="60601" y="39235"/>
                    <a:pt x="61933" y="38347"/>
                    <a:pt x="63265" y="37681"/>
                  </a:cubicBezTo>
                  <a:cubicBezTo>
                    <a:pt x="63672" y="37355"/>
                    <a:pt x="64109" y="37208"/>
                    <a:pt x="64532" y="37208"/>
                  </a:cubicBezTo>
                  <a:cubicBezTo>
                    <a:pt x="65262" y="37208"/>
                    <a:pt x="65951" y="37644"/>
                    <a:pt x="66372" y="38347"/>
                  </a:cubicBezTo>
                  <a:cubicBezTo>
                    <a:pt x="67482" y="39679"/>
                    <a:pt x="68370" y="41454"/>
                    <a:pt x="68592" y="43452"/>
                  </a:cubicBezTo>
                  <a:lnTo>
                    <a:pt x="68592" y="43008"/>
                  </a:lnTo>
                  <a:cubicBezTo>
                    <a:pt x="69924" y="45006"/>
                    <a:pt x="70146" y="45672"/>
                    <a:pt x="69036" y="46338"/>
                  </a:cubicBezTo>
                  <a:cubicBezTo>
                    <a:pt x="66372" y="48114"/>
                    <a:pt x="63708" y="49668"/>
                    <a:pt x="61267" y="51444"/>
                  </a:cubicBezTo>
                  <a:cubicBezTo>
                    <a:pt x="59269" y="52775"/>
                    <a:pt x="58603" y="54329"/>
                    <a:pt x="59491" y="54995"/>
                  </a:cubicBezTo>
                  <a:cubicBezTo>
                    <a:pt x="59858" y="55301"/>
                    <a:pt x="60208" y="55422"/>
                    <a:pt x="60546" y="55422"/>
                  </a:cubicBezTo>
                  <a:cubicBezTo>
                    <a:pt x="61435" y="55422"/>
                    <a:pt x="62239" y="54590"/>
                    <a:pt x="63043" y="54107"/>
                  </a:cubicBezTo>
                  <a:cubicBezTo>
                    <a:pt x="65262" y="52775"/>
                    <a:pt x="67704" y="51222"/>
                    <a:pt x="69924" y="49890"/>
                  </a:cubicBezTo>
                  <a:cubicBezTo>
                    <a:pt x="70590" y="49668"/>
                    <a:pt x="71256" y="49446"/>
                    <a:pt x="72144" y="49224"/>
                  </a:cubicBezTo>
                  <a:cubicBezTo>
                    <a:pt x="72144" y="49224"/>
                    <a:pt x="72144" y="49224"/>
                    <a:pt x="72588" y="49668"/>
                  </a:cubicBezTo>
                  <a:cubicBezTo>
                    <a:pt x="72810" y="49890"/>
                    <a:pt x="72810" y="50556"/>
                    <a:pt x="72810" y="50556"/>
                  </a:cubicBezTo>
                  <a:cubicBezTo>
                    <a:pt x="72144" y="51444"/>
                    <a:pt x="71478" y="52110"/>
                    <a:pt x="70812" y="52553"/>
                  </a:cubicBezTo>
                  <a:cubicBezTo>
                    <a:pt x="68592" y="54107"/>
                    <a:pt x="66150" y="55439"/>
                    <a:pt x="63930" y="56993"/>
                  </a:cubicBezTo>
                  <a:cubicBezTo>
                    <a:pt x="63265" y="57437"/>
                    <a:pt x="62821" y="57881"/>
                    <a:pt x="62155" y="58547"/>
                  </a:cubicBezTo>
                  <a:cubicBezTo>
                    <a:pt x="61711" y="58991"/>
                    <a:pt x="61711" y="60101"/>
                    <a:pt x="62377" y="60545"/>
                  </a:cubicBezTo>
                  <a:cubicBezTo>
                    <a:pt x="62691" y="60702"/>
                    <a:pt x="63115" y="60859"/>
                    <a:pt x="63494" y="60859"/>
                  </a:cubicBezTo>
                  <a:cubicBezTo>
                    <a:pt x="63651" y="60859"/>
                    <a:pt x="63800" y="60832"/>
                    <a:pt x="63930" y="60767"/>
                  </a:cubicBezTo>
                  <a:cubicBezTo>
                    <a:pt x="66372" y="59213"/>
                    <a:pt x="68814" y="57659"/>
                    <a:pt x="71256" y="56105"/>
                  </a:cubicBezTo>
                  <a:cubicBezTo>
                    <a:pt x="72810" y="55439"/>
                    <a:pt x="73920" y="54773"/>
                    <a:pt x="75473" y="53885"/>
                  </a:cubicBezTo>
                  <a:cubicBezTo>
                    <a:pt x="75917" y="54773"/>
                    <a:pt x="76583" y="55217"/>
                    <a:pt x="76805" y="55883"/>
                  </a:cubicBezTo>
                  <a:cubicBezTo>
                    <a:pt x="77693" y="56771"/>
                    <a:pt x="77249" y="58325"/>
                    <a:pt x="76139" y="58769"/>
                  </a:cubicBezTo>
                  <a:cubicBezTo>
                    <a:pt x="70590" y="61655"/>
                    <a:pt x="65262" y="64540"/>
                    <a:pt x="59935" y="67648"/>
                  </a:cubicBezTo>
                  <a:cubicBezTo>
                    <a:pt x="58381" y="68092"/>
                    <a:pt x="57049" y="69202"/>
                    <a:pt x="56161" y="70312"/>
                  </a:cubicBezTo>
                  <a:cubicBezTo>
                    <a:pt x="55717" y="70756"/>
                    <a:pt x="55717" y="71422"/>
                    <a:pt x="56161" y="71866"/>
                  </a:cubicBezTo>
                  <a:cubicBezTo>
                    <a:pt x="56324" y="72191"/>
                    <a:pt x="56724" y="72397"/>
                    <a:pt x="57188" y="72397"/>
                  </a:cubicBezTo>
                  <a:cubicBezTo>
                    <a:pt x="57358" y="72397"/>
                    <a:pt x="57537" y="72369"/>
                    <a:pt x="57715" y="72310"/>
                  </a:cubicBezTo>
                  <a:cubicBezTo>
                    <a:pt x="58603" y="71866"/>
                    <a:pt x="59713" y="71422"/>
                    <a:pt x="60823" y="70978"/>
                  </a:cubicBezTo>
                  <a:cubicBezTo>
                    <a:pt x="65928" y="68092"/>
                    <a:pt x="71256" y="65206"/>
                    <a:pt x="76583" y="62321"/>
                  </a:cubicBezTo>
                  <a:cubicBezTo>
                    <a:pt x="77483" y="61821"/>
                    <a:pt x="78293" y="61591"/>
                    <a:pt x="78952" y="61591"/>
                  </a:cubicBezTo>
                  <a:cubicBezTo>
                    <a:pt x="79756" y="61591"/>
                    <a:pt x="80335" y="61933"/>
                    <a:pt x="80579" y="62543"/>
                  </a:cubicBezTo>
                  <a:cubicBezTo>
                    <a:pt x="81245" y="64318"/>
                    <a:pt x="79469" y="64762"/>
                    <a:pt x="78359" y="65428"/>
                  </a:cubicBezTo>
                  <a:cubicBezTo>
                    <a:pt x="76805" y="66538"/>
                    <a:pt x="75029" y="67426"/>
                    <a:pt x="73476" y="68536"/>
                  </a:cubicBezTo>
                  <a:cubicBezTo>
                    <a:pt x="72588" y="68980"/>
                    <a:pt x="71922" y="69646"/>
                    <a:pt x="71256" y="70312"/>
                  </a:cubicBezTo>
                  <a:cubicBezTo>
                    <a:pt x="70812" y="70756"/>
                    <a:pt x="70146" y="71644"/>
                    <a:pt x="71034" y="72310"/>
                  </a:cubicBezTo>
                  <a:cubicBezTo>
                    <a:pt x="71278" y="72676"/>
                    <a:pt x="71657" y="72841"/>
                    <a:pt x="72060" y="72841"/>
                  </a:cubicBezTo>
                  <a:cubicBezTo>
                    <a:pt x="72388" y="72841"/>
                    <a:pt x="72732" y="72731"/>
                    <a:pt x="73032" y="72532"/>
                  </a:cubicBezTo>
                  <a:cubicBezTo>
                    <a:pt x="74807" y="71866"/>
                    <a:pt x="76361" y="70756"/>
                    <a:pt x="78137" y="69868"/>
                  </a:cubicBezTo>
                  <a:cubicBezTo>
                    <a:pt x="78803" y="69202"/>
                    <a:pt x="79913" y="68758"/>
                    <a:pt x="80579" y="68314"/>
                  </a:cubicBezTo>
                  <a:cubicBezTo>
                    <a:pt x="81185" y="68011"/>
                    <a:pt x="81688" y="67293"/>
                    <a:pt x="82229" y="67293"/>
                  </a:cubicBezTo>
                  <a:cubicBezTo>
                    <a:pt x="82480" y="67293"/>
                    <a:pt x="82739" y="67448"/>
                    <a:pt x="83021" y="67870"/>
                  </a:cubicBezTo>
                  <a:cubicBezTo>
                    <a:pt x="83909" y="69202"/>
                    <a:pt x="82355" y="69646"/>
                    <a:pt x="81467" y="70312"/>
                  </a:cubicBezTo>
                  <a:lnTo>
                    <a:pt x="75029" y="74308"/>
                  </a:lnTo>
                  <a:cubicBezTo>
                    <a:pt x="74364" y="74752"/>
                    <a:pt x="73920" y="75196"/>
                    <a:pt x="73254" y="75861"/>
                  </a:cubicBezTo>
                  <a:cubicBezTo>
                    <a:pt x="73032" y="76305"/>
                    <a:pt x="72810" y="76749"/>
                    <a:pt x="73032" y="77415"/>
                  </a:cubicBezTo>
                  <a:cubicBezTo>
                    <a:pt x="73192" y="77895"/>
                    <a:pt x="73698" y="78260"/>
                    <a:pt x="74217" y="78260"/>
                  </a:cubicBezTo>
                  <a:cubicBezTo>
                    <a:pt x="74418" y="78260"/>
                    <a:pt x="74622" y="78205"/>
                    <a:pt x="74807" y="78081"/>
                  </a:cubicBezTo>
                  <a:cubicBezTo>
                    <a:pt x="76361" y="77415"/>
                    <a:pt x="77915" y="76527"/>
                    <a:pt x="79469" y="75640"/>
                  </a:cubicBezTo>
                  <a:cubicBezTo>
                    <a:pt x="81467" y="74308"/>
                    <a:pt x="83243" y="73198"/>
                    <a:pt x="85463" y="72088"/>
                  </a:cubicBezTo>
                  <a:cubicBezTo>
                    <a:pt x="85685" y="72088"/>
                    <a:pt x="86572" y="72532"/>
                    <a:pt x="86794" y="72976"/>
                  </a:cubicBezTo>
                  <a:cubicBezTo>
                    <a:pt x="87016" y="73420"/>
                    <a:pt x="86794" y="74308"/>
                    <a:pt x="86572" y="74530"/>
                  </a:cubicBezTo>
                  <a:cubicBezTo>
                    <a:pt x="84797" y="75640"/>
                    <a:pt x="82799" y="76527"/>
                    <a:pt x="81467" y="77415"/>
                  </a:cubicBezTo>
                  <a:cubicBezTo>
                    <a:pt x="80135" y="78303"/>
                    <a:pt x="78359" y="78747"/>
                    <a:pt x="77249" y="80301"/>
                  </a:cubicBezTo>
                  <a:cubicBezTo>
                    <a:pt x="76805" y="80745"/>
                    <a:pt x="76805" y="81411"/>
                    <a:pt x="77249" y="81855"/>
                  </a:cubicBezTo>
                  <a:cubicBezTo>
                    <a:pt x="77416" y="82354"/>
                    <a:pt x="77832" y="82604"/>
                    <a:pt x="78311" y="82604"/>
                  </a:cubicBezTo>
                  <a:cubicBezTo>
                    <a:pt x="78470" y="82604"/>
                    <a:pt x="78637" y="82576"/>
                    <a:pt x="78803" y="82521"/>
                  </a:cubicBezTo>
                  <a:cubicBezTo>
                    <a:pt x="80135" y="81855"/>
                    <a:pt x="81467" y="81189"/>
                    <a:pt x="82799" y="80523"/>
                  </a:cubicBezTo>
                  <a:cubicBezTo>
                    <a:pt x="84797" y="79413"/>
                    <a:pt x="86572" y="78525"/>
                    <a:pt x="88570" y="77637"/>
                  </a:cubicBezTo>
                  <a:cubicBezTo>
                    <a:pt x="88736" y="77554"/>
                    <a:pt x="88895" y="77518"/>
                    <a:pt x="89044" y="77518"/>
                  </a:cubicBezTo>
                  <a:cubicBezTo>
                    <a:pt x="89692" y="77518"/>
                    <a:pt x="90166" y="78206"/>
                    <a:pt x="90346" y="78747"/>
                  </a:cubicBezTo>
                  <a:cubicBezTo>
                    <a:pt x="90568" y="79413"/>
                    <a:pt x="90346" y="79857"/>
                    <a:pt x="89902" y="80301"/>
                  </a:cubicBezTo>
                  <a:cubicBezTo>
                    <a:pt x="86794" y="82299"/>
                    <a:pt x="83465" y="84075"/>
                    <a:pt x="80579" y="85851"/>
                  </a:cubicBezTo>
                  <a:cubicBezTo>
                    <a:pt x="77471" y="87626"/>
                    <a:pt x="74586" y="89402"/>
                    <a:pt x="71478" y="91178"/>
                  </a:cubicBezTo>
                  <a:cubicBezTo>
                    <a:pt x="70812" y="91622"/>
                    <a:pt x="70590" y="92510"/>
                    <a:pt x="71034" y="93176"/>
                  </a:cubicBezTo>
                  <a:cubicBezTo>
                    <a:pt x="71330" y="93768"/>
                    <a:pt x="71823" y="94064"/>
                    <a:pt x="72316" y="94064"/>
                  </a:cubicBezTo>
                  <a:cubicBezTo>
                    <a:pt x="72563" y="94064"/>
                    <a:pt x="72810" y="93990"/>
                    <a:pt x="73032" y="93842"/>
                  </a:cubicBezTo>
                  <a:cubicBezTo>
                    <a:pt x="74142" y="93176"/>
                    <a:pt x="75473" y="92732"/>
                    <a:pt x="76583" y="91844"/>
                  </a:cubicBezTo>
                  <a:cubicBezTo>
                    <a:pt x="81245" y="89180"/>
                    <a:pt x="85906" y="86739"/>
                    <a:pt x="90568" y="83853"/>
                  </a:cubicBezTo>
                  <a:cubicBezTo>
                    <a:pt x="90958" y="83593"/>
                    <a:pt x="91424" y="83485"/>
                    <a:pt x="91878" y="83485"/>
                  </a:cubicBezTo>
                  <a:cubicBezTo>
                    <a:pt x="92198" y="83485"/>
                    <a:pt x="92512" y="83539"/>
                    <a:pt x="92788" y="83631"/>
                  </a:cubicBezTo>
                  <a:cubicBezTo>
                    <a:pt x="94342" y="84075"/>
                    <a:pt x="94786" y="86073"/>
                    <a:pt x="93676" y="87404"/>
                  </a:cubicBezTo>
                  <a:cubicBezTo>
                    <a:pt x="91900" y="88736"/>
                    <a:pt x="89902" y="90068"/>
                    <a:pt x="88126" y="91622"/>
                  </a:cubicBezTo>
                  <a:cubicBezTo>
                    <a:pt x="87460" y="92066"/>
                    <a:pt x="86794" y="92510"/>
                    <a:pt x="86350" y="93176"/>
                  </a:cubicBezTo>
                  <a:cubicBezTo>
                    <a:pt x="86128" y="93620"/>
                    <a:pt x="85906" y="94286"/>
                    <a:pt x="86128" y="94730"/>
                  </a:cubicBezTo>
                  <a:cubicBezTo>
                    <a:pt x="86298" y="95408"/>
                    <a:pt x="86856" y="95698"/>
                    <a:pt x="87407" y="95698"/>
                  </a:cubicBezTo>
                  <a:cubicBezTo>
                    <a:pt x="87578" y="95698"/>
                    <a:pt x="87747" y="95670"/>
                    <a:pt x="87904" y="95618"/>
                  </a:cubicBezTo>
                  <a:cubicBezTo>
                    <a:pt x="89236" y="94952"/>
                    <a:pt x="90346" y="94286"/>
                    <a:pt x="91456" y="93398"/>
                  </a:cubicBezTo>
                  <a:cubicBezTo>
                    <a:pt x="92566" y="92510"/>
                    <a:pt x="93898" y="91400"/>
                    <a:pt x="95230" y="90734"/>
                  </a:cubicBezTo>
                  <a:cubicBezTo>
                    <a:pt x="95467" y="90378"/>
                    <a:pt x="95832" y="90149"/>
                    <a:pt x="96222" y="90149"/>
                  </a:cubicBezTo>
                  <a:cubicBezTo>
                    <a:pt x="96560" y="90149"/>
                    <a:pt x="96918" y="90321"/>
                    <a:pt x="97227" y="90734"/>
                  </a:cubicBezTo>
                  <a:cubicBezTo>
                    <a:pt x="97671" y="91400"/>
                    <a:pt x="97227" y="92066"/>
                    <a:pt x="96562" y="92510"/>
                  </a:cubicBezTo>
                  <a:cubicBezTo>
                    <a:pt x="94342" y="93842"/>
                    <a:pt x="92122" y="94952"/>
                    <a:pt x="90124" y="96284"/>
                  </a:cubicBezTo>
                  <a:cubicBezTo>
                    <a:pt x="89458" y="96728"/>
                    <a:pt x="88792" y="97172"/>
                    <a:pt x="88348" y="97838"/>
                  </a:cubicBezTo>
                  <a:cubicBezTo>
                    <a:pt x="87904" y="98282"/>
                    <a:pt x="87904" y="98947"/>
                    <a:pt x="88348" y="99391"/>
                  </a:cubicBezTo>
                  <a:cubicBezTo>
                    <a:pt x="88511" y="99716"/>
                    <a:pt x="88911" y="99923"/>
                    <a:pt x="89375" y="99923"/>
                  </a:cubicBezTo>
                  <a:cubicBezTo>
                    <a:pt x="89545" y="99923"/>
                    <a:pt x="89724" y="99895"/>
                    <a:pt x="89902" y="99835"/>
                  </a:cubicBezTo>
                  <a:cubicBezTo>
                    <a:pt x="91012" y="99391"/>
                    <a:pt x="92344" y="98726"/>
                    <a:pt x="93454" y="98060"/>
                  </a:cubicBezTo>
                  <a:cubicBezTo>
                    <a:pt x="95230" y="97172"/>
                    <a:pt x="96784" y="96062"/>
                    <a:pt x="98559" y="95396"/>
                  </a:cubicBezTo>
                  <a:cubicBezTo>
                    <a:pt x="98689" y="95331"/>
                    <a:pt x="98800" y="95304"/>
                    <a:pt x="98903" y="95304"/>
                  </a:cubicBezTo>
                  <a:cubicBezTo>
                    <a:pt x="99152" y="95304"/>
                    <a:pt x="99355" y="95461"/>
                    <a:pt x="99669" y="95618"/>
                  </a:cubicBezTo>
                  <a:cubicBezTo>
                    <a:pt x="100113" y="95840"/>
                    <a:pt x="100113" y="96728"/>
                    <a:pt x="99669" y="96950"/>
                  </a:cubicBezTo>
                  <a:cubicBezTo>
                    <a:pt x="97449" y="98504"/>
                    <a:pt x="95230" y="99835"/>
                    <a:pt x="93232" y="101167"/>
                  </a:cubicBezTo>
                  <a:cubicBezTo>
                    <a:pt x="91456" y="102499"/>
                    <a:pt x="90568" y="104053"/>
                    <a:pt x="91456" y="104719"/>
                  </a:cubicBezTo>
                  <a:cubicBezTo>
                    <a:pt x="91932" y="105059"/>
                    <a:pt x="92345" y="105191"/>
                    <a:pt x="92722" y="105191"/>
                  </a:cubicBezTo>
                  <a:cubicBezTo>
                    <a:pt x="93575" y="105191"/>
                    <a:pt x="94238" y="104515"/>
                    <a:pt x="95008" y="104053"/>
                  </a:cubicBezTo>
                  <a:cubicBezTo>
                    <a:pt x="97227" y="102721"/>
                    <a:pt x="99447" y="101389"/>
                    <a:pt x="101667" y="100057"/>
                  </a:cubicBezTo>
                  <a:cubicBezTo>
                    <a:pt x="101853" y="99933"/>
                    <a:pt x="102056" y="99879"/>
                    <a:pt x="102258" y="99879"/>
                  </a:cubicBezTo>
                  <a:cubicBezTo>
                    <a:pt x="102777" y="99879"/>
                    <a:pt x="103283" y="100243"/>
                    <a:pt x="103443" y="100723"/>
                  </a:cubicBezTo>
                  <a:cubicBezTo>
                    <a:pt x="104109" y="101611"/>
                    <a:pt x="104997" y="102721"/>
                    <a:pt x="103887" y="103831"/>
                  </a:cubicBezTo>
                  <a:cubicBezTo>
                    <a:pt x="102999" y="104497"/>
                    <a:pt x="102333" y="104941"/>
                    <a:pt x="101445" y="105385"/>
                  </a:cubicBezTo>
                  <a:lnTo>
                    <a:pt x="86350" y="114264"/>
                  </a:lnTo>
                  <a:cubicBezTo>
                    <a:pt x="85463" y="114708"/>
                    <a:pt x="84575" y="115374"/>
                    <a:pt x="83687" y="116262"/>
                  </a:cubicBezTo>
                  <a:cubicBezTo>
                    <a:pt x="83465" y="116484"/>
                    <a:pt x="83465" y="117372"/>
                    <a:pt x="83687" y="117816"/>
                  </a:cubicBezTo>
                  <a:cubicBezTo>
                    <a:pt x="83868" y="118178"/>
                    <a:pt x="84197" y="118541"/>
                    <a:pt x="84674" y="118541"/>
                  </a:cubicBezTo>
                  <a:cubicBezTo>
                    <a:pt x="84782" y="118541"/>
                    <a:pt x="84896" y="118523"/>
                    <a:pt x="85019" y="118482"/>
                  </a:cubicBezTo>
                  <a:cubicBezTo>
                    <a:pt x="86350" y="118038"/>
                    <a:pt x="87460" y="117372"/>
                    <a:pt x="88570" y="116706"/>
                  </a:cubicBezTo>
                  <a:cubicBezTo>
                    <a:pt x="93454" y="114264"/>
                    <a:pt x="98115" y="111378"/>
                    <a:pt x="102777" y="108715"/>
                  </a:cubicBezTo>
                  <a:cubicBezTo>
                    <a:pt x="103665" y="108049"/>
                    <a:pt x="104775" y="107605"/>
                    <a:pt x="105663" y="107161"/>
                  </a:cubicBezTo>
                  <a:cubicBezTo>
                    <a:pt x="105907" y="107079"/>
                    <a:pt x="106122" y="107043"/>
                    <a:pt x="106312" y="107043"/>
                  </a:cubicBezTo>
                  <a:cubicBezTo>
                    <a:pt x="107158" y="107043"/>
                    <a:pt x="107520" y="107768"/>
                    <a:pt x="107883" y="108493"/>
                  </a:cubicBezTo>
                  <a:cubicBezTo>
                    <a:pt x="108326" y="109159"/>
                    <a:pt x="108105" y="110047"/>
                    <a:pt x="107217" y="110269"/>
                  </a:cubicBezTo>
                  <a:cubicBezTo>
                    <a:pt x="104997" y="111600"/>
                    <a:pt x="102777" y="112710"/>
                    <a:pt x="100557" y="114042"/>
                  </a:cubicBezTo>
                  <a:cubicBezTo>
                    <a:pt x="100113" y="114264"/>
                    <a:pt x="100113" y="114930"/>
                    <a:pt x="100335" y="115596"/>
                  </a:cubicBezTo>
                  <a:cubicBezTo>
                    <a:pt x="100557" y="116040"/>
                    <a:pt x="101223" y="116262"/>
                    <a:pt x="101667" y="116484"/>
                  </a:cubicBezTo>
                  <a:cubicBezTo>
                    <a:pt x="103665" y="116040"/>
                    <a:pt x="105441" y="115374"/>
                    <a:pt x="106995" y="114264"/>
                  </a:cubicBezTo>
                  <a:cubicBezTo>
                    <a:pt x="107984" y="113868"/>
                    <a:pt x="108798" y="113119"/>
                    <a:pt x="109907" y="113119"/>
                  </a:cubicBezTo>
                  <a:cubicBezTo>
                    <a:pt x="110041" y="113119"/>
                    <a:pt x="110180" y="113130"/>
                    <a:pt x="110324" y="113154"/>
                  </a:cubicBezTo>
                  <a:cubicBezTo>
                    <a:pt x="110324" y="113154"/>
                    <a:pt x="110546" y="113376"/>
                    <a:pt x="110768" y="113598"/>
                  </a:cubicBezTo>
                  <a:cubicBezTo>
                    <a:pt x="110768" y="113598"/>
                    <a:pt x="110768" y="113820"/>
                    <a:pt x="110768" y="114042"/>
                  </a:cubicBezTo>
                  <a:cubicBezTo>
                    <a:pt x="110324" y="114708"/>
                    <a:pt x="109880" y="115152"/>
                    <a:pt x="109214" y="115818"/>
                  </a:cubicBezTo>
                  <a:cubicBezTo>
                    <a:pt x="107439" y="116928"/>
                    <a:pt x="105663" y="118038"/>
                    <a:pt x="103887" y="119148"/>
                  </a:cubicBezTo>
                  <a:cubicBezTo>
                    <a:pt x="102999" y="119814"/>
                    <a:pt x="102555" y="120480"/>
                    <a:pt x="102777" y="121590"/>
                  </a:cubicBezTo>
                  <a:cubicBezTo>
                    <a:pt x="102902" y="122088"/>
                    <a:pt x="103236" y="122377"/>
                    <a:pt x="103820" y="122377"/>
                  </a:cubicBezTo>
                  <a:cubicBezTo>
                    <a:pt x="104276" y="122377"/>
                    <a:pt x="104884" y="122201"/>
                    <a:pt x="105663" y="121812"/>
                  </a:cubicBezTo>
                  <a:cubicBezTo>
                    <a:pt x="107439" y="120924"/>
                    <a:pt x="108992" y="119814"/>
                    <a:pt x="110546" y="118926"/>
                  </a:cubicBezTo>
                  <a:cubicBezTo>
                    <a:pt x="111212" y="118482"/>
                    <a:pt x="112100" y="118038"/>
                    <a:pt x="112766" y="117816"/>
                  </a:cubicBezTo>
                  <a:cubicBezTo>
                    <a:pt x="112848" y="117775"/>
                    <a:pt x="112929" y="117757"/>
                    <a:pt x="113011" y="117757"/>
                  </a:cubicBezTo>
                  <a:cubicBezTo>
                    <a:pt x="113373" y="117757"/>
                    <a:pt x="113735" y="118119"/>
                    <a:pt x="114098" y="118482"/>
                  </a:cubicBezTo>
                  <a:cubicBezTo>
                    <a:pt x="114542" y="118926"/>
                    <a:pt x="114542" y="119592"/>
                    <a:pt x="114098" y="120258"/>
                  </a:cubicBezTo>
                  <a:cubicBezTo>
                    <a:pt x="113210" y="120924"/>
                    <a:pt x="112322" y="121590"/>
                    <a:pt x="111434" y="122256"/>
                  </a:cubicBezTo>
                  <a:cubicBezTo>
                    <a:pt x="109880" y="123587"/>
                    <a:pt x="108105" y="124919"/>
                    <a:pt x="106551" y="126251"/>
                  </a:cubicBezTo>
                  <a:cubicBezTo>
                    <a:pt x="105885" y="126695"/>
                    <a:pt x="105885" y="127805"/>
                    <a:pt x="106329" y="128249"/>
                  </a:cubicBezTo>
                  <a:cubicBezTo>
                    <a:pt x="106615" y="128679"/>
                    <a:pt x="107087" y="128924"/>
                    <a:pt x="107565" y="128924"/>
                  </a:cubicBezTo>
                  <a:cubicBezTo>
                    <a:pt x="107827" y="128924"/>
                    <a:pt x="108091" y="128850"/>
                    <a:pt x="108326" y="128693"/>
                  </a:cubicBezTo>
                  <a:cubicBezTo>
                    <a:pt x="110102" y="127361"/>
                    <a:pt x="112100" y="126029"/>
                    <a:pt x="113876" y="124697"/>
                  </a:cubicBezTo>
                  <a:cubicBezTo>
                    <a:pt x="114542" y="124253"/>
                    <a:pt x="115208" y="123809"/>
                    <a:pt x="115874" y="123809"/>
                  </a:cubicBezTo>
                  <a:cubicBezTo>
                    <a:pt x="116540" y="123809"/>
                    <a:pt x="116984" y="124031"/>
                    <a:pt x="117428" y="124475"/>
                  </a:cubicBezTo>
                  <a:cubicBezTo>
                    <a:pt x="117650" y="124919"/>
                    <a:pt x="117650" y="125585"/>
                    <a:pt x="117428" y="126029"/>
                  </a:cubicBezTo>
                  <a:cubicBezTo>
                    <a:pt x="116984" y="127361"/>
                    <a:pt x="115874" y="127805"/>
                    <a:pt x="114986" y="128249"/>
                  </a:cubicBezTo>
                  <a:cubicBezTo>
                    <a:pt x="109214" y="131801"/>
                    <a:pt x="103221" y="135130"/>
                    <a:pt x="97449" y="138460"/>
                  </a:cubicBezTo>
                  <a:cubicBezTo>
                    <a:pt x="95896" y="139126"/>
                    <a:pt x="94342" y="140236"/>
                    <a:pt x="93454" y="141568"/>
                  </a:cubicBezTo>
                  <a:cubicBezTo>
                    <a:pt x="93010" y="142012"/>
                    <a:pt x="93010" y="142900"/>
                    <a:pt x="93454" y="143122"/>
                  </a:cubicBezTo>
                  <a:cubicBezTo>
                    <a:pt x="93676" y="143344"/>
                    <a:pt x="94120" y="143566"/>
                    <a:pt x="94342" y="143566"/>
                  </a:cubicBezTo>
                  <a:cubicBezTo>
                    <a:pt x="95230" y="143344"/>
                    <a:pt x="96118" y="143122"/>
                    <a:pt x="97006" y="142678"/>
                  </a:cubicBezTo>
                  <a:lnTo>
                    <a:pt x="114542" y="132467"/>
                  </a:lnTo>
                  <a:cubicBezTo>
                    <a:pt x="115652" y="131801"/>
                    <a:pt x="116984" y="130913"/>
                    <a:pt x="118094" y="130469"/>
                  </a:cubicBezTo>
                  <a:cubicBezTo>
                    <a:pt x="118826" y="130062"/>
                    <a:pt x="119410" y="129864"/>
                    <a:pt x="119910" y="129864"/>
                  </a:cubicBezTo>
                  <a:cubicBezTo>
                    <a:pt x="120773" y="129864"/>
                    <a:pt x="121386" y="130454"/>
                    <a:pt x="122089" y="131579"/>
                  </a:cubicBezTo>
                  <a:cubicBezTo>
                    <a:pt x="123199" y="133355"/>
                    <a:pt x="122977" y="134020"/>
                    <a:pt x="120979" y="135352"/>
                  </a:cubicBezTo>
                  <a:cubicBezTo>
                    <a:pt x="118982" y="136462"/>
                    <a:pt x="116762" y="137128"/>
                    <a:pt x="115208" y="139126"/>
                  </a:cubicBezTo>
                  <a:cubicBezTo>
                    <a:pt x="115208" y="139348"/>
                    <a:pt x="114986" y="140014"/>
                    <a:pt x="115208" y="140236"/>
                  </a:cubicBezTo>
                  <a:cubicBezTo>
                    <a:pt x="115430" y="140680"/>
                    <a:pt x="115874" y="140902"/>
                    <a:pt x="116540" y="140902"/>
                  </a:cubicBezTo>
                  <a:cubicBezTo>
                    <a:pt x="117872" y="140902"/>
                    <a:pt x="118982" y="140236"/>
                    <a:pt x="120091" y="139570"/>
                  </a:cubicBezTo>
                  <a:cubicBezTo>
                    <a:pt x="121423" y="138682"/>
                    <a:pt x="122977" y="138238"/>
                    <a:pt x="124309" y="137794"/>
                  </a:cubicBezTo>
                  <a:cubicBezTo>
                    <a:pt x="124504" y="137697"/>
                    <a:pt x="124688" y="137653"/>
                    <a:pt x="124859" y="137653"/>
                  </a:cubicBezTo>
                  <a:cubicBezTo>
                    <a:pt x="125468" y="137653"/>
                    <a:pt x="125912" y="138211"/>
                    <a:pt x="126085" y="138904"/>
                  </a:cubicBezTo>
                  <a:cubicBezTo>
                    <a:pt x="126751" y="139570"/>
                    <a:pt x="126529" y="140458"/>
                    <a:pt x="125863" y="140902"/>
                  </a:cubicBezTo>
                  <a:cubicBezTo>
                    <a:pt x="124309" y="141790"/>
                    <a:pt x="122755" y="142456"/>
                    <a:pt x="121201" y="143344"/>
                  </a:cubicBezTo>
                  <a:cubicBezTo>
                    <a:pt x="120313" y="143788"/>
                    <a:pt x="119647" y="144454"/>
                    <a:pt x="119204" y="145342"/>
                  </a:cubicBezTo>
                  <a:cubicBezTo>
                    <a:pt x="119204" y="145785"/>
                    <a:pt x="119204" y="146007"/>
                    <a:pt x="119426" y="146451"/>
                  </a:cubicBezTo>
                  <a:cubicBezTo>
                    <a:pt x="119647" y="146673"/>
                    <a:pt x="120091" y="146895"/>
                    <a:pt x="120313" y="146895"/>
                  </a:cubicBezTo>
                  <a:cubicBezTo>
                    <a:pt x="121201" y="146895"/>
                    <a:pt x="121867" y="146673"/>
                    <a:pt x="122533" y="146229"/>
                  </a:cubicBezTo>
                  <a:cubicBezTo>
                    <a:pt x="123865" y="145563"/>
                    <a:pt x="125197" y="144898"/>
                    <a:pt x="126751" y="144232"/>
                  </a:cubicBezTo>
                  <a:cubicBezTo>
                    <a:pt x="127181" y="143945"/>
                    <a:pt x="127703" y="143474"/>
                    <a:pt x="128139" y="143474"/>
                  </a:cubicBezTo>
                  <a:cubicBezTo>
                    <a:pt x="128378" y="143474"/>
                    <a:pt x="128591" y="143616"/>
                    <a:pt x="128749" y="144010"/>
                  </a:cubicBezTo>
                  <a:cubicBezTo>
                    <a:pt x="129415" y="145120"/>
                    <a:pt x="128083" y="145563"/>
                    <a:pt x="127417" y="146007"/>
                  </a:cubicBezTo>
                  <a:cubicBezTo>
                    <a:pt x="125641" y="146895"/>
                    <a:pt x="124087" y="147783"/>
                    <a:pt x="122311" y="148893"/>
                  </a:cubicBezTo>
                  <a:cubicBezTo>
                    <a:pt x="121645" y="149337"/>
                    <a:pt x="121201" y="149781"/>
                    <a:pt x="120757" y="150447"/>
                  </a:cubicBezTo>
                  <a:cubicBezTo>
                    <a:pt x="120757" y="150891"/>
                    <a:pt x="120757" y="151113"/>
                    <a:pt x="120757" y="151557"/>
                  </a:cubicBezTo>
                  <a:cubicBezTo>
                    <a:pt x="120979" y="151779"/>
                    <a:pt x="121423" y="152001"/>
                    <a:pt x="121645" y="152001"/>
                  </a:cubicBezTo>
                  <a:cubicBezTo>
                    <a:pt x="122755" y="152001"/>
                    <a:pt x="123643" y="151557"/>
                    <a:pt x="124531" y="151113"/>
                  </a:cubicBezTo>
                  <a:cubicBezTo>
                    <a:pt x="126307" y="150225"/>
                    <a:pt x="128305" y="149337"/>
                    <a:pt x="130081" y="148227"/>
                  </a:cubicBezTo>
                  <a:cubicBezTo>
                    <a:pt x="130303" y="148079"/>
                    <a:pt x="130549" y="148005"/>
                    <a:pt x="130796" y="148005"/>
                  </a:cubicBezTo>
                  <a:cubicBezTo>
                    <a:pt x="131289" y="148005"/>
                    <a:pt x="131782" y="148301"/>
                    <a:pt x="132078" y="148893"/>
                  </a:cubicBezTo>
                  <a:cubicBezTo>
                    <a:pt x="132078" y="149337"/>
                    <a:pt x="131856" y="150003"/>
                    <a:pt x="131412" y="150447"/>
                  </a:cubicBezTo>
                  <a:cubicBezTo>
                    <a:pt x="128749" y="152223"/>
                    <a:pt x="125863" y="153999"/>
                    <a:pt x="123199" y="155775"/>
                  </a:cubicBezTo>
                  <a:cubicBezTo>
                    <a:pt x="119426" y="157994"/>
                    <a:pt x="115430" y="159992"/>
                    <a:pt x="111656" y="162212"/>
                  </a:cubicBezTo>
                  <a:cubicBezTo>
                    <a:pt x="110768" y="162434"/>
                    <a:pt x="110102" y="162878"/>
                    <a:pt x="109658" y="163544"/>
                  </a:cubicBezTo>
                  <a:cubicBezTo>
                    <a:pt x="108770" y="163988"/>
                    <a:pt x="108326" y="165098"/>
                    <a:pt x="108770" y="165764"/>
                  </a:cubicBezTo>
                  <a:cubicBezTo>
                    <a:pt x="109016" y="166255"/>
                    <a:pt x="109397" y="166406"/>
                    <a:pt x="109801" y="166406"/>
                  </a:cubicBezTo>
                  <a:cubicBezTo>
                    <a:pt x="110128" y="166406"/>
                    <a:pt x="110470" y="166307"/>
                    <a:pt x="110768" y="166208"/>
                  </a:cubicBezTo>
                  <a:cubicBezTo>
                    <a:pt x="112100" y="165542"/>
                    <a:pt x="113210" y="165098"/>
                    <a:pt x="114542" y="164432"/>
                  </a:cubicBezTo>
                  <a:lnTo>
                    <a:pt x="133188" y="153999"/>
                  </a:lnTo>
                  <a:cubicBezTo>
                    <a:pt x="133632" y="153777"/>
                    <a:pt x="134076" y="153555"/>
                    <a:pt x="134298" y="153555"/>
                  </a:cubicBezTo>
                  <a:cubicBezTo>
                    <a:pt x="133632" y="155331"/>
                    <a:pt x="131856" y="155997"/>
                    <a:pt x="130525" y="157107"/>
                  </a:cubicBezTo>
                  <a:cubicBezTo>
                    <a:pt x="129415" y="157772"/>
                    <a:pt x="128527" y="158882"/>
                    <a:pt x="128083" y="159992"/>
                  </a:cubicBezTo>
                  <a:cubicBezTo>
                    <a:pt x="127861" y="160436"/>
                    <a:pt x="128083" y="160658"/>
                    <a:pt x="128083" y="161102"/>
                  </a:cubicBezTo>
                  <a:cubicBezTo>
                    <a:pt x="128527" y="161324"/>
                    <a:pt x="128749" y="161546"/>
                    <a:pt x="129193" y="161546"/>
                  </a:cubicBezTo>
                  <a:cubicBezTo>
                    <a:pt x="130303" y="161324"/>
                    <a:pt x="131412" y="160880"/>
                    <a:pt x="132300" y="160214"/>
                  </a:cubicBezTo>
                  <a:cubicBezTo>
                    <a:pt x="133410" y="159104"/>
                    <a:pt x="134742" y="158216"/>
                    <a:pt x="136074" y="157550"/>
                  </a:cubicBezTo>
                  <a:cubicBezTo>
                    <a:pt x="136231" y="157393"/>
                    <a:pt x="136416" y="157319"/>
                    <a:pt x="136600" y="157319"/>
                  </a:cubicBezTo>
                  <a:cubicBezTo>
                    <a:pt x="136934" y="157319"/>
                    <a:pt x="137263" y="157564"/>
                    <a:pt x="137406" y="157994"/>
                  </a:cubicBezTo>
                  <a:cubicBezTo>
                    <a:pt x="137850" y="158438"/>
                    <a:pt x="137850" y="159104"/>
                    <a:pt x="137406" y="159548"/>
                  </a:cubicBezTo>
                  <a:cubicBezTo>
                    <a:pt x="136962" y="159770"/>
                    <a:pt x="136518" y="160214"/>
                    <a:pt x="136074" y="160658"/>
                  </a:cubicBezTo>
                  <a:cubicBezTo>
                    <a:pt x="134964" y="161324"/>
                    <a:pt x="133410" y="162212"/>
                    <a:pt x="132522" y="162656"/>
                  </a:cubicBezTo>
                  <a:cubicBezTo>
                    <a:pt x="131634" y="163100"/>
                    <a:pt x="130968" y="163988"/>
                    <a:pt x="131634" y="164876"/>
                  </a:cubicBezTo>
                  <a:cubicBezTo>
                    <a:pt x="132111" y="165471"/>
                    <a:pt x="132587" y="165684"/>
                    <a:pt x="133064" y="165684"/>
                  </a:cubicBezTo>
                  <a:cubicBezTo>
                    <a:pt x="133475" y="165684"/>
                    <a:pt x="133887" y="165526"/>
                    <a:pt x="134298" y="165320"/>
                  </a:cubicBezTo>
                  <a:cubicBezTo>
                    <a:pt x="136074" y="164432"/>
                    <a:pt x="137628" y="163544"/>
                    <a:pt x="139404" y="162878"/>
                  </a:cubicBezTo>
                  <a:cubicBezTo>
                    <a:pt x="139522" y="162839"/>
                    <a:pt x="139633" y="162820"/>
                    <a:pt x="139737" y="162820"/>
                  </a:cubicBezTo>
                  <a:cubicBezTo>
                    <a:pt x="140220" y="162820"/>
                    <a:pt x="140553" y="163218"/>
                    <a:pt x="140736" y="163766"/>
                  </a:cubicBezTo>
                  <a:cubicBezTo>
                    <a:pt x="140958" y="163988"/>
                    <a:pt x="140736" y="164432"/>
                    <a:pt x="140514" y="164654"/>
                  </a:cubicBezTo>
                  <a:cubicBezTo>
                    <a:pt x="140070" y="165320"/>
                    <a:pt x="139404" y="165764"/>
                    <a:pt x="138738" y="166208"/>
                  </a:cubicBezTo>
                  <a:cubicBezTo>
                    <a:pt x="137406" y="166874"/>
                    <a:pt x="136074" y="167540"/>
                    <a:pt x="134742" y="168428"/>
                  </a:cubicBezTo>
                  <a:cubicBezTo>
                    <a:pt x="134076" y="168871"/>
                    <a:pt x="133632" y="169537"/>
                    <a:pt x="133188" y="170203"/>
                  </a:cubicBezTo>
                  <a:cubicBezTo>
                    <a:pt x="132966" y="170425"/>
                    <a:pt x="132966" y="170869"/>
                    <a:pt x="133188" y="171091"/>
                  </a:cubicBezTo>
                  <a:cubicBezTo>
                    <a:pt x="133410" y="171535"/>
                    <a:pt x="133854" y="171757"/>
                    <a:pt x="134076" y="171757"/>
                  </a:cubicBezTo>
                  <a:cubicBezTo>
                    <a:pt x="135186" y="171757"/>
                    <a:pt x="136074" y="171535"/>
                    <a:pt x="136962" y="170869"/>
                  </a:cubicBezTo>
                  <a:cubicBezTo>
                    <a:pt x="138516" y="169981"/>
                    <a:pt x="140292" y="169093"/>
                    <a:pt x="142067" y="168206"/>
                  </a:cubicBezTo>
                  <a:cubicBezTo>
                    <a:pt x="142311" y="168108"/>
                    <a:pt x="142533" y="168064"/>
                    <a:pt x="142738" y="168064"/>
                  </a:cubicBezTo>
                  <a:cubicBezTo>
                    <a:pt x="143469" y="168064"/>
                    <a:pt x="143989" y="168622"/>
                    <a:pt x="144509" y="169315"/>
                  </a:cubicBezTo>
                  <a:cubicBezTo>
                    <a:pt x="144953" y="170203"/>
                    <a:pt x="144731" y="171313"/>
                    <a:pt x="144065" y="171979"/>
                  </a:cubicBezTo>
                  <a:cubicBezTo>
                    <a:pt x="142955" y="172645"/>
                    <a:pt x="141846" y="173533"/>
                    <a:pt x="140514" y="174199"/>
                  </a:cubicBezTo>
                  <a:cubicBezTo>
                    <a:pt x="135852" y="176641"/>
                    <a:pt x="131190" y="179083"/>
                    <a:pt x="126751" y="181524"/>
                  </a:cubicBezTo>
                  <a:cubicBezTo>
                    <a:pt x="125419" y="182412"/>
                    <a:pt x="123865" y="182856"/>
                    <a:pt x="122977" y="184188"/>
                  </a:cubicBezTo>
                  <a:cubicBezTo>
                    <a:pt x="122755" y="184632"/>
                    <a:pt x="122755" y="185298"/>
                    <a:pt x="122977" y="185742"/>
                  </a:cubicBezTo>
                  <a:cubicBezTo>
                    <a:pt x="123144" y="186242"/>
                    <a:pt x="123560" y="186491"/>
                    <a:pt x="123945" y="186491"/>
                  </a:cubicBezTo>
                  <a:cubicBezTo>
                    <a:pt x="124073" y="186491"/>
                    <a:pt x="124198" y="186463"/>
                    <a:pt x="124309" y="186408"/>
                  </a:cubicBezTo>
                  <a:cubicBezTo>
                    <a:pt x="124975" y="186186"/>
                    <a:pt x="125863" y="185964"/>
                    <a:pt x="126529" y="185520"/>
                  </a:cubicBezTo>
                  <a:lnTo>
                    <a:pt x="144065" y="175975"/>
                  </a:lnTo>
                  <a:cubicBezTo>
                    <a:pt x="145094" y="175421"/>
                    <a:pt x="145925" y="175149"/>
                    <a:pt x="146619" y="175149"/>
                  </a:cubicBezTo>
                  <a:cubicBezTo>
                    <a:pt x="147872" y="175149"/>
                    <a:pt x="148678" y="176036"/>
                    <a:pt x="149393" y="177751"/>
                  </a:cubicBezTo>
                  <a:cubicBezTo>
                    <a:pt x="149615" y="178417"/>
                    <a:pt x="149393" y="179305"/>
                    <a:pt x="148727" y="179749"/>
                  </a:cubicBezTo>
                  <a:cubicBezTo>
                    <a:pt x="138516" y="185298"/>
                    <a:pt x="129637" y="192845"/>
                    <a:pt x="119204" y="198173"/>
                  </a:cubicBezTo>
                  <a:cubicBezTo>
                    <a:pt x="116692" y="199332"/>
                    <a:pt x="115357" y="200113"/>
                    <a:pt x="114340" y="200113"/>
                  </a:cubicBezTo>
                  <a:cubicBezTo>
                    <a:pt x="113020" y="200113"/>
                    <a:pt x="112234" y="198798"/>
                    <a:pt x="110102" y="195287"/>
                  </a:cubicBezTo>
                  <a:cubicBezTo>
                    <a:pt x="89458" y="162212"/>
                    <a:pt x="68814" y="129137"/>
                    <a:pt x="48170" y="96284"/>
                  </a:cubicBezTo>
                  <a:cubicBezTo>
                    <a:pt x="34629" y="74530"/>
                    <a:pt x="20866" y="52775"/>
                    <a:pt x="7325" y="31021"/>
                  </a:cubicBezTo>
                  <a:cubicBezTo>
                    <a:pt x="6438" y="29911"/>
                    <a:pt x="5994" y="28802"/>
                    <a:pt x="5994" y="27470"/>
                  </a:cubicBezTo>
                  <a:lnTo>
                    <a:pt x="5994" y="27470"/>
                  </a:lnTo>
                  <a:cubicBezTo>
                    <a:pt x="7769" y="28802"/>
                    <a:pt x="9323" y="30577"/>
                    <a:pt x="9989" y="32797"/>
                  </a:cubicBezTo>
                  <a:cubicBezTo>
                    <a:pt x="10386" y="33591"/>
                    <a:pt x="11139" y="34386"/>
                    <a:pt x="11928" y="34386"/>
                  </a:cubicBezTo>
                  <a:cubicBezTo>
                    <a:pt x="12022" y="34386"/>
                    <a:pt x="12115" y="34374"/>
                    <a:pt x="12209" y="34351"/>
                  </a:cubicBezTo>
                  <a:cubicBezTo>
                    <a:pt x="13097" y="34129"/>
                    <a:pt x="13541" y="32797"/>
                    <a:pt x="13097" y="31465"/>
                  </a:cubicBezTo>
                  <a:cubicBezTo>
                    <a:pt x="12209" y="29689"/>
                    <a:pt x="11321" y="28358"/>
                    <a:pt x="10211" y="27026"/>
                  </a:cubicBezTo>
                  <a:cubicBezTo>
                    <a:pt x="9323" y="25694"/>
                    <a:pt x="9545" y="24806"/>
                    <a:pt x="10877" y="24140"/>
                  </a:cubicBezTo>
                  <a:cubicBezTo>
                    <a:pt x="13319" y="22364"/>
                    <a:pt x="15983" y="20810"/>
                    <a:pt x="18646" y="19256"/>
                  </a:cubicBezTo>
                  <a:lnTo>
                    <a:pt x="40845" y="5494"/>
                  </a:lnTo>
                  <a:cubicBezTo>
                    <a:pt x="41732" y="4828"/>
                    <a:pt x="42842" y="4384"/>
                    <a:pt x="43730" y="3940"/>
                  </a:cubicBezTo>
                  <a:cubicBezTo>
                    <a:pt x="43966" y="3782"/>
                    <a:pt x="44230" y="3709"/>
                    <a:pt x="44492" y="3709"/>
                  </a:cubicBezTo>
                  <a:close/>
                  <a:moveTo>
                    <a:pt x="44598" y="1"/>
                  </a:moveTo>
                  <a:cubicBezTo>
                    <a:pt x="43915" y="1"/>
                    <a:pt x="43233" y="125"/>
                    <a:pt x="42620" y="388"/>
                  </a:cubicBezTo>
                  <a:cubicBezTo>
                    <a:pt x="41510" y="1054"/>
                    <a:pt x="40401" y="1720"/>
                    <a:pt x="39291" y="2608"/>
                  </a:cubicBezTo>
                  <a:lnTo>
                    <a:pt x="7104" y="22142"/>
                  </a:lnTo>
                  <a:cubicBezTo>
                    <a:pt x="444" y="26360"/>
                    <a:pt x="0" y="25694"/>
                    <a:pt x="4662" y="33019"/>
                  </a:cubicBezTo>
                  <a:lnTo>
                    <a:pt x="51056" y="107161"/>
                  </a:lnTo>
                  <a:cubicBezTo>
                    <a:pt x="67482" y="133577"/>
                    <a:pt x="83909" y="159992"/>
                    <a:pt x="100335" y="186186"/>
                  </a:cubicBezTo>
                  <a:cubicBezTo>
                    <a:pt x="103443" y="191070"/>
                    <a:pt x="106551" y="196175"/>
                    <a:pt x="109436" y="201059"/>
                  </a:cubicBezTo>
                  <a:cubicBezTo>
                    <a:pt x="110102" y="202169"/>
                    <a:pt x="109658" y="203944"/>
                    <a:pt x="111434" y="204388"/>
                  </a:cubicBezTo>
                  <a:cubicBezTo>
                    <a:pt x="111767" y="204444"/>
                    <a:pt x="112100" y="204472"/>
                    <a:pt x="112433" y="204472"/>
                  </a:cubicBezTo>
                  <a:cubicBezTo>
                    <a:pt x="113432" y="204472"/>
                    <a:pt x="114431" y="204222"/>
                    <a:pt x="115430" y="203723"/>
                  </a:cubicBezTo>
                  <a:cubicBezTo>
                    <a:pt x="116318" y="203279"/>
                    <a:pt x="117428" y="202613"/>
                    <a:pt x="118538" y="202169"/>
                  </a:cubicBezTo>
                  <a:cubicBezTo>
                    <a:pt x="130081" y="196841"/>
                    <a:pt x="139848" y="188406"/>
                    <a:pt x="150947" y="182190"/>
                  </a:cubicBezTo>
                  <a:cubicBezTo>
                    <a:pt x="153610" y="180858"/>
                    <a:pt x="153832" y="178639"/>
                    <a:pt x="152279" y="175753"/>
                  </a:cubicBezTo>
                  <a:cubicBezTo>
                    <a:pt x="151835" y="174865"/>
                    <a:pt x="151391" y="174199"/>
                    <a:pt x="150725" y="173311"/>
                  </a:cubicBezTo>
                  <a:cubicBezTo>
                    <a:pt x="126307" y="132023"/>
                    <a:pt x="101667" y="90734"/>
                    <a:pt x="77027" y="49668"/>
                  </a:cubicBezTo>
                  <a:cubicBezTo>
                    <a:pt x="68148" y="34795"/>
                    <a:pt x="59491" y="19922"/>
                    <a:pt x="50612" y="5272"/>
                  </a:cubicBezTo>
                  <a:cubicBezTo>
                    <a:pt x="49946" y="3496"/>
                    <a:pt x="48836" y="2164"/>
                    <a:pt x="47504" y="832"/>
                  </a:cubicBezTo>
                  <a:cubicBezTo>
                    <a:pt x="46697" y="294"/>
                    <a:pt x="45647" y="1"/>
                    <a:pt x="44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3199550" y="1287450"/>
              <a:ext cx="321900" cy="224000"/>
            </a:xfrm>
            <a:custGeom>
              <a:avLst/>
              <a:gdLst/>
              <a:ahLst/>
              <a:cxnLst/>
              <a:rect l="l" t="t" r="r" b="b"/>
              <a:pathLst>
                <a:path w="12876" h="8960" extrusionOk="0">
                  <a:moveTo>
                    <a:pt x="10782" y="0"/>
                  </a:moveTo>
                  <a:cubicBezTo>
                    <a:pt x="10537" y="0"/>
                    <a:pt x="10273" y="62"/>
                    <a:pt x="9989" y="203"/>
                  </a:cubicBezTo>
                  <a:cubicBezTo>
                    <a:pt x="6438" y="1757"/>
                    <a:pt x="3330" y="3977"/>
                    <a:pt x="444" y="6419"/>
                  </a:cubicBezTo>
                  <a:cubicBezTo>
                    <a:pt x="0" y="6863"/>
                    <a:pt x="0" y="7529"/>
                    <a:pt x="222" y="7973"/>
                  </a:cubicBezTo>
                  <a:cubicBezTo>
                    <a:pt x="370" y="8565"/>
                    <a:pt x="814" y="8959"/>
                    <a:pt x="1291" y="8959"/>
                  </a:cubicBezTo>
                  <a:cubicBezTo>
                    <a:pt x="1529" y="8959"/>
                    <a:pt x="1776" y="8861"/>
                    <a:pt x="1998" y="8639"/>
                  </a:cubicBezTo>
                  <a:cubicBezTo>
                    <a:pt x="5953" y="6881"/>
                    <a:pt x="9473" y="4253"/>
                    <a:pt x="12774" y="1401"/>
                  </a:cubicBezTo>
                  <a:lnTo>
                    <a:pt x="12774" y="1401"/>
                  </a:lnTo>
                  <a:cubicBezTo>
                    <a:pt x="12808" y="1446"/>
                    <a:pt x="12842" y="1491"/>
                    <a:pt x="12875" y="1535"/>
                  </a:cubicBezTo>
                  <a:lnTo>
                    <a:pt x="12875" y="1313"/>
                  </a:lnTo>
                  <a:cubicBezTo>
                    <a:pt x="12841" y="1343"/>
                    <a:pt x="12807" y="1372"/>
                    <a:pt x="12774" y="1401"/>
                  </a:cubicBezTo>
                  <a:lnTo>
                    <a:pt x="12774" y="1401"/>
                  </a:lnTo>
                  <a:cubicBezTo>
                    <a:pt x="12266" y="734"/>
                    <a:pt x="11632" y="0"/>
                    <a:pt x="10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33"/>
          <p:cNvGrpSpPr/>
          <p:nvPr/>
        </p:nvGrpSpPr>
        <p:grpSpPr>
          <a:xfrm>
            <a:off x="-3" y="286494"/>
            <a:ext cx="9033265" cy="4898552"/>
            <a:chOff x="-3" y="286494"/>
            <a:chExt cx="9033265" cy="4898552"/>
          </a:xfrm>
        </p:grpSpPr>
        <p:grpSp>
          <p:nvGrpSpPr>
            <p:cNvPr id="995" name="Google Shape;995;p33"/>
            <p:cNvGrpSpPr/>
            <p:nvPr/>
          </p:nvGrpSpPr>
          <p:grpSpPr>
            <a:xfrm flipH="1">
              <a:off x="-3" y="514256"/>
              <a:ext cx="8750583" cy="4670789"/>
              <a:chOff x="510447" y="542881"/>
              <a:chExt cx="8750583" cy="4670789"/>
            </a:xfrm>
          </p:grpSpPr>
          <p:sp>
            <p:nvSpPr>
              <p:cNvPr id="996" name="Google Shape;996;p33"/>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5688197" y="5428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7131662" y="2820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3"/>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5139247" y="48097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33"/>
          <p:cNvSpPr txBox="1">
            <a:spLocks noGrp="1"/>
          </p:cNvSpPr>
          <p:nvPr>
            <p:ph type="subTitle" idx="1"/>
          </p:nvPr>
        </p:nvSpPr>
        <p:spPr>
          <a:xfrm>
            <a:off x="3021300" y="2079975"/>
            <a:ext cx="3101400" cy="33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5" name="Google Shape;1005;p33"/>
          <p:cNvSpPr txBox="1">
            <a:spLocks noGrp="1"/>
          </p:cNvSpPr>
          <p:nvPr>
            <p:ph type="subTitle" idx="2"/>
          </p:nvPr>
        </p:nvSpPr>
        <p:spPr>
          <a:xfrm>
            <a:off x="3021289" y="3825025"/>
            <a:ext cx="3101400" cy="33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6" name="Google Shape;1006;p33"/>
          <p:cNvSpPr txBox="1">
            <a:spLocks noGrp="1"/>
          </p:cNvSpPr>
          <p:nvPr>
            <p:ph type="title" hasCustomPrompt="1"/>
          </p:nvPr>
        </p:nvSpPr>
        <p:spPr>
          <a:xfrm>
            <a:off x="2001300" y="1063175"/>
            <a:ext cx="51414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6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1007" name="Google Shape;1007;p33"/>
          <p:cNvSpPr txBox="1">
            <a:spLocks noGrp="1"/>
          </p:cNvSpPr>
          <p:nvPr>
            <p:ph type="title" idx="3" hasCustomPrompt="1"/>
          </p:nvPr>
        </p:nvSpPr>
        <p:spPr>
          <a:xfrm>
            <a:off x="2001299" y="2812200"/>
            <a:ext cx="51414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6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21">
    <p:bg>
      <p:bgPr>
        <a:blipFill>
          <a:blip r:embed="rId2">
            <a:alphaModFix/>
          </a:blip>
          <a:stretch>
            <a:fillRect/>
          </a:stretch>
        </a:blipFill>
        <a:effectLst/>
      </p:bgPr>
    </p:bg>
    <p:spTree>
      <p:nvGrpSpPr>
        <p:cNvPr id="1" name="Shape 1045"/>
        <p:cNvGrpSpPr/>
        <p:nvPr/>
      </p:nvGrpSpPr>
      <p:grpSpPr>
        <a:xfrm>
          <a:off x="0" y="0"/>
          <a:ext cx="0" cy="0"/>
          <a:chOff x="0" y="0"/>
          <a:chExt cx="0" cy="0"/>
        </a:xfrm>
      </p:grpSpPr>
      <p:sp>
        <p:nvSpPr>
          <p:cNvPr id="1046" name="Google Shape;1046;p37"/>
          <p:cNvSpPr txBox="1">
            <a:spLocks noGrp="1"/>
          </p:cNvSpPr>
          <p:nvPr>
            <p:ph type="title"/>
          </p:nvPr>
        </p:nvSpPr>
        <p:spPr>
          <a:xfrm>
            <a:off x="1023450" y="844075"/>
            <a:ext cx="3358500" cy="873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7" name="Google Shape;1047;p37"/>
          <p:cNvSpPr txBox="1">
            <a:spLocks noGrp="1"/>
          </p:cNvSpPr>
          <p:nvPr>
            <p:ph type="subTitle" idx="1"/>
          </p:nvPr>
        </p:nvSpPr>
        <p:spPr>
          <a:xfrm>
            <a:off x="1173600" y="1727163"/>
            <a:ext cx="3058200" cy="1216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48" name="Google Shape;1048;p37"/>
          <p:cNvGrpSpPr/>
          <p:nvPr/>
        </p:nvGrpSpPr>
        <p:grpSpPr>
          <a:xfrm>
            <a:off x="151480" y="77983"/>
            <a:ext cx="8953111" cy="4834641"/>
            <a:chOff x="151480" y="77983"/>
            <a:chExt cx="8953111" cy="4834641"/>
          </a:xfrm>
        </p:grpSpPr>
        <p:sp>
          <p:nvSpPr>
            <p:cNvPr id="1049" name="Google Shape;1049;p37"/>
            <p:cNvSpPr/>
            <p:nvPr/>
          </p:nvSpPr>
          <p:spPr>
            <a:xfrm>
              <a:off x="6563527" y="3497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7"/>
            <p:cNvSpPr/>
            <p:nvPr/>
          </p:nvSpPr>
          <p:spPr>
            <a:xfrm>
              <a:off x="151480" y="1699991"/>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2963684" y="268278"/>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8250547" y="46384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rot="1448481">
              <a:off x="7480883" y="349719"/>
              <a:ext cx="1513388" cy="863109"/>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37"/>
          <p:cNvSpPr txBox="1"/>
          <p:nvPr/>
        </p:nvSpPr>
        <p:spPr>
          <a:xfrm>
            <a:off x="720000" y="3452395"/>
            <a:ext cx="39654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a:solidFill>
                  <a:schemeClr val="accent6"/>
                </a:solidFill>
                <a:latin typeface="Barlow"/>
                <a:ea typeface="Barlow"/>
                <a:cs typeface="Barlow"/>
                <a:sym typeface="Barlow"/>
              </a:rPr>
              <a:t>CREDITS: This presentation template was created by </a:t>
            </a:r>
            <a:r>
              <a:rPr lang="en" sz="1000">
                <a:solidFill>
                  <a:schemeClr val="accent6"/>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Slidesgo</a:t>
            </a:r>
            <a:r>
              <a:rPr lang="en" sz="1000">
                <a:solidFill>
                  <a:schemeClr val="accent6"/>
                </a:solidFill>
                <a:latin typeface="Barlow"/>
                <a:ea typeface="Barlow"/>
                <a:cs typeface="Barlow"/>
                <a:sym typeface="Barlow"/>
              </a:rPr>
              <a:t>, including icons by </a:t>
            </a:r>
            <a:r>
              <a:rPr lang="en" sz="1000">
                <a:solidFill>
                  <a:schemeClr val="accent6"/>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Flaticon</a:t>
            </a:r>
            <a:r>
              <a:rPr lang="en" sz="1000">
                <a:solidFill>
                  <a:schemeClr val="accent6"/>
                </a:solidFill>
                <a:latin typeface="Barlow"/>
                <a:ea typeface="Barlow"/>
                <a:cs typeface="Barlow"/>
                <a:sym typeface="Barlow"/>
              </a:rPr>
              <a:t>, and infographics &amp; images by </a:t>
            </a:r>
            <a:r>
              <a:rPr lang="en" sz="1000">
                <a:solidFill>
                  <a:schemeClr val="accent6"/>
                </a:solidFill>
                <a:uFill>
                  <a:noFill/>
                </a:uFill>
                <a:latin typeface="Barlow"/>
                <a:ea typeface="Barlow"/>
                <a:cs typeface="Barlow"/>
                <a:sym typeface="Barlow"/>
                <a:hlinkClick r:id="rId5">
                  <a:extLst>
                    <a:ext uri="{A12FA001-AC4F-418D-AE19-62706E023703}">
                      <ahyp:hlinkClr xmlns:ahyp="http://schemas.microsoft.com/office/drawing/2018/hyperlinkcolor" val="tx"/>
                    </a:ext>
                  </a:extLst>
                </a:hlinkClick>
              </a:rPr>
              <a:t>Freepik</a:t>
            </a:r>
            <a:endParaRPr sz="1000">
              <a:solidFill>
                <a:schemeClr val="accent6"/>
              </a:solidFill>
              <a:latin typeface="Barlow"/>
              <a:ea typeface="Barlow"/>
              <a:cs typeface="Barlow"/>
              <a:sym typeface="Barlow"/>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26">
    <p:bg>
      <p:bgPr>
        <a:blipFill>
          <a:blip r:embed="rId2">
            <a:alphaModFix/>
          </a:blip>
          <a:stretch>
            <a:fillRect/>
          </a:stretch>
        </a:blipFill>
        <a:effectLst/>
      </p:bgPr>
    </p:bg>
    <p:spTree>
      <p:nvGrpSpPr>
        <p:cNvPr id="1" name="Shape 1056"/>
        <p:cNvGrpSpPr/>
        <p:nvPr/>
      </p:nvGrpSpPr>
      <p:grpSpPr>
        <a:xfrm>
          <a:off x="0" y="0"/>
          <a:ext cx="0" cy="0"/>
          <a:chOff x="0" y="0"/>
          <a:chExt cx="0" cy="0"/>
        </a:xfrm>
      </p:grpSpPr>
      <p:grpSp>
        <p:nvGrpSpPr>
          <p:cNvPr id="1057" name="Google Shape;1057;p38"/>
          <p:cNvGrpSpPr/>
          <p:nvPr/>
        </p:nvGrpSpPr>
        <p:grpSpPr>
          <a:xfrm rot="3226582" flipH="1">
            <a:off x="7601782" y="85576"/>
            <a:ext cx="1209549" cy="975063"/>
            <a:chOff x="750100" y="236175"/>
            <a:chExt cx="6175375" cy="4978200"/>
          </a:xfrm>
        </p:grpSpPr>
        <p:sp>
          <p:nvSpPr>
            <p:cNvPr id="1058" name="Google Shape;1058;p38"/>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8"/>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8"/>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8"/>
          <p:cNvGrpSpPr/>
          <p:nvPr/>
        </p:nvGrpSpPr>
        <p:grpSpPr>
          <a:xfrm flipH="1">
            <a:off x="306343" y="4120967"/>
            <a:ext cx="1048645" cy="975498"/>
            <a:chOff x="920750" y="240450"/>
            <a:chExt cx="5619750" cy="5227750"/>
          </a:xfrm>
        </p:grpSpPr>
        <p:sp>
          <p:nvSpPr>
            <p:cNvPr id="1065" name="Google Shape;1065;p38"/>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8"/>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8"/>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8"/>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8"/>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38"/>
          <p:cNvGrpSpPr/>
          <p:nvPr/>
        </p:nvGrpSpPr>
        <p:grpSpPr>
          <a:xfrm>
            <a:off x="171839" y="-82375"/>
            <a:ext cx="986454" cy="1311177"/>
            <a:chOff x="1806625" y="239525"/>
            <a:chExt cx="3845825" cy="5111800"/>
          </a:xfrm>
        </p:grpSpPr>
        <p:sp>
          <p:nvSpPr>
            <p:cNvPr id="1090" name="Google Shape;1090;p38"/>
            <p:cNvSpPr/>
            <p:nvPr/>
          </p:nvSpPr>
          <p:spPr>
            <a:xfrm>
              <a:off x="2056350" y="629625"/>
              <a:ext cx="3274225" cy="4436575"/>
            </a:xfrm>
            <a:custGeom>
              <a:avLst/>
              <a:gdLst/>
              <a:ahLst/>
              <a:cxnLst/>
              <a:rect l="l" t="t" r="r" b="b"/>
              <a:pathLst>
                <a:path w="130969" h="177463" extrusionOk="0">
                  <a:moveTo>
                    <a:pt x="0" y="14529"/>
                  </a:moveTo>
                  <a:lnTo>
                    <a:pt x="2664" y="18525"/>
                  </a:lnTo>
                  <a:cubicBezTo>
                    <a:pt x="2664" y="18396"/>
                    <a:pt x="2666" y="18267"/>
                    <a:pt x="2669" y="18139"/>
                  </a:cubicBezTo>
                  <a:lnTo>
                    <a:pt x="2669" y="18139"/>
                  </a:lnTo>
                  <a:cubicBezTo>
                    <a:pt x="1783" y="16934"/>
                    <a:pt x="893" y="15730"/>
                    <a:pt x="0" y="14529"/>
                  </a:cubicBezTo>
                  <a:close/>
                  <a:moveTo>
                    <a:pt x="23940" y="0"/>
                  </a:moveTo>
                  <a:cubicBezTo>
                    <a:pt x="13562" y="0"/>
                    <a:pt x="2926" y="7701"/>
                    <a:pt x="2669" y="18139"/>
                  </a:cubicBezTo>
                  <a:lnTo>
                    <a:pt x="2669" y="18139"/>
                  </a:lnTo>
                  <a:cubicBezTo>
                    <a:pt x="33065" y="59483"/>
                    <a:pt x="59473" y="103336"/>
                    <a:pt x="81689" y="149494"/>
                  </a:cubicBezTo>
                  <a:cubicBezTo>
                    <a:pt x="84797" y="156819"/>
                    <a:pt x="89014" y="163479"/>
                    <a:pt x="94120" y="169472"/>
                  </a:cubicBezTo>
                  <a:cubicBezTo>
                    <a:pt x="98727" y="174079"/>
                    <a:pt x="104864" y="177463"/>
                    <a:pt x="111261" y="177463"/>
                  </a:cubicBezTo>
                  <a:cubicBezTo>
                    <a:pt x="112569" y="177463"/>
                    <a:pt x="113889" y="177321"/>
                    <a:pt x="115208" y="177019"/>
                  </a:cubicBezTo>
                  <a:cubicBezTo>
                    <a:pt x="124753" y="174800"/>
                    <a:pt x="130747" y="164589"/>
                    <a:pt x="130969" y="154821"/>
                  </a:cubicBezTo>
                  <a:cubicBezTo>
                    <a:pt x="130969" y="145054"/>
                    <a:pt x="126529" y="135731"/>
                    <a:pt x="121423" y="127518"/>
                  </a:cubicBezTo>
                  <a:cubicBezTo>
                    <a:pt x="104775" y="100214"/>
                    <a:pt x="80357" y="78016"/>
                    <a:pt x="66594" y="49158"/>
                  </a:cubicBezTo>
                  <a:cubicBezTo>
                    <a:pt x="61711" y="39169"/>
                    <a:pt x="58159" y="28514"/>
                    <a:pt x="52166" y="18969"/>
                  </a:cubicBezTo>
                  <a:cubicBezTo>
                    <a:pt x="46394" y="9646"/>
                    <a:pt x="37071" y="1433"/>
                    <a:pt x="25972" y="101"/>
                  </a:cubicBezTo>
                  <a:cubicBezTo>
                    <a:pt x="25298" y="33"/>
                    <a:pt x="24619" y="0"/>
                    <a:pt x="23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1806625" y="239525"/>
              <a:ext cx="3845825" cy="5111800"/>
            </a:xfrm>
            <a:custGeom>
              <a:avLst/>
              <a:gdLst/>
              <a:ahLst/>
              <a:cxnLst/>
              <a:rect l="l" t="t" r="r" b="b"/>
              <a:pathLst>
                <a:path w="153833" h="204472" extrusionOk="0">
                  <a:moveTo>
                    <a:pt x="44492" y="3709"/>
                  </a:moveTo>
                  <a:cubicBezTo>
                    <a:pt x="44970" y="3709"/>
                    <a:pt x="45441" y="3954"/>
                    <a:pt x="45728" y="4384"/>
                  </a:cubicBezTo>
                  <a:cubicBezTo>
                    <a:pt x="46394" y="5272"/>
                    <a:pt x="47060" y="6159"/>
                    <a:pt x="47726" y="7269"/>
                  </a:cubicBezTo>
                  <a:cubicBezTo>
                    <a:pt x="48614" y="9045"/>
                    <a:pt x="48614" y="9489"/>
                    <a:pt x="47060" y="10377"/>
                  </a:cubicBezTo>
                  <a:cubicBezTo>
                    <a:pt x="43286" y="12597"/>
                    <a:pt x="39735" y="14595"/>
                    <a:pt x="35961" y="16815"/>
                  </a:cubicBezTo>
                  <a:cubicBezTo>
                    <a:pt x="32853" y="18812"/>
                    <a:pt x="29745" y="20588"/>
                    <a:pt x="26638" y="22586"/>
                  </a:cubicBezTo>
                  <a:cubicBezTo>
                    <a:pt x="25972" y="23030"/>
                    <a:pt x="25306" y="23474"/>
                    <a:pt x="25084" y="24140"/>
                  </a:cubicBezTo>
                  <a:cubicBezTo>
                    <a:pt x="24862" y="24584"/>
                    <a:pt x="24862" y="25250"/>
                    <a:pt x="25306" y="25694"/>
                  </a:cubicBezTo>
                  <a:cubicBezTo>
                    <a:pt x="25528" y="25916"/>
                    <a:pt x="25972" y="26138"/>
                    <a:pt x="26194" y="26138"/>
                  </a:cubicBezTo>
                  <a:cubicBezTo>
                    <a:pt x="27748" y="25694"/>
                    <a:pt x="29080" y="25028"/>
                    <a:pt x="30411" y="24140"/>
                  </a:cubicBezTo>
                  <a:cubicBezTo>
                    <a:pt x="36405" y="20588"/>
                    <a:pt x="42398" y="17037"/>
                    <a:pt x="48392" y="13485"/>
                  </a:cubicBezTo>
                  <a:cubicBezTo>
                    <a:pt x="48758" y="13118"/>
                    <a:pt x="49260" y="12953"/>
                    <a:pt x="49784" y="12953"/>
                  </a:cubicBezTo>
                  <a:cubicBezTo>
                    <a:pt x="50213" y="12953"/>
                    <a:pt x="50656" y="13063"/>
                    <a:pt x="51056" y="13263"/>
                  </a:cubicBezTo>
                  <a:cubicBezTo>
                    <a:pt x="52609" y="14151"/>
                    <a:pt x="52831" y="16149"/>
                    <a:pt x="51500" y="17037"/>
                  </a:cubicBezTo>
                  <a:cubicBezTo>
                    <a:pt x="50168" y="18146"/>
                    <a:pt x="48392" y="19256"/>
                    <a:pt x="47282" y="19922"/>
                  </a:cubicBezTo>
                  <a:cubicBezTo>
                    <a:pt x="46172" y="20810"/>
                    <a:pt x="45062" y="21476"/>
                    <a:pt x="43952" y="22364"/>
                  </a:cubicBezTo>
                  <a:cubicBezTo>
                    <a:pt x="42176" y="23696"/>
                    <a:pt x="41288" y="24584"/>
                    <a:pt x="42620" y="25472"/>
                  </a:cubicBezTo>
                  <a:cubicBezTo>
                    <a:pt x="43001" y="25853"/>
                    <a:pt x="43356" y="25998"/>
                    <a:pt x="43703" y="25998"/>
                  </a:cubicBezTo>
                  <a:cubicBezTo>
                    <a:pt x="44366" y="25998"/>
                    <a:pt x="44999" y="25465"/>
                    <a:pt x="45728" y="25028"/>
                  </a:cubicBezTo>
                  <a:cubicBezTo>
                    <a:pt x="47504" y="23918"/>
                    <a:pt x="49502" y="22586"/>
                    <a:pt x="51500" y="21254"/>
                  </a:cubicBezTo>
                  <a:cubicBezTo>
                    <a:pt x="52165" y="20588"/>
                    <a:pt x="53053" y="20144"/>
                    <a:pt x="53941" y="19700"/>
                  </a:cubicBezTo>
                  <a:cubicBezTo>
                    <a:pt x="54052" y="19645"/>
                    <a:pt x="54177" y="19617"/>
                    <a:pt x="54306" y="19617"/>
                  </a:cubicBezTo>
                  <a:cubicBezTo>
                    <a:pt x="54691" y="19617"/>
                    <a:pt x="55107" y="19867"/>
                    <a:pt x="55273" y="20366"/>
                  </a:cubicBezTo>
                  <a:cubicBezTo>
                    <a:pt x="55717" y="20810"/>
                    <a:pt x="55495" y="21476"/>
                    <a:pt x="55051" y="21920"/>
                  </a:cubicBezTo>
                  <a:cubicBezTo>
                    <a:pt x="52831" y="23474"/>
                    <a:pt x="50612" y="25028"/>
                    <a:pt x="48392" y="26582"/>
                  </a:cubicBezTo>
                  <a:cubicBezTo>
                    <a:pt x="45506" y="28580"/>
                    <a:pt x="44618" y="30133"/>
                    <a:pt x="45728" y="30799"/>
                  </a:cubicBezTo>
                  <a:cubicBezTo>
                    <a:pt x="46159" y="31069"/>
                    <a:pt x="46564" y="31181"/>
                    <a:pt x="46949" y="31181"/>
                  </a:cubicBezTo>
                  <a:cubicBezTo>
                    <a:pt x="48150" y="31181"/>
                    <a:pt x="49159" y="30086"/>
                    <a:pt x="50168" y="29245"/>
                  </a:cubicBezTo>
                  <a:lnTo>
                    <a:pt x="57049" y="25028"/>
                  </a:lnTo>
                  <a:cubicBezTo>
                    <a:pt x="57285" y="24871"/>
                    <a:pt x="57493" y="24797"/>
                    <a:pt x="57673" y="24797"/>
                  </a:cubicBezTo>
                  <a:cubicBezTo>
                    <a:pt x="58002" y="24797"/>
                    <a:pt x="58238" y="25042"/>
                    <a:pt x="58381" y="25472"/>
                  </a:cubicBezTo>
                  <a:cubicBezTo>
                    <a:pt x="58825" y="26138"/>
                    <a:pt x="59269" y="27026"/>
                    <a:pt x="58381" y="27470"/>
                  </a:cubicBezTo>
                  <a:cubicBezTo>
                    <a:pt x="57049" y="28580"/>
                    <a:pt x="55495" y="29245"/>
                    <a:pt x="54163" y="30355"/>
                  </a:cubicBezTo>
                  <a:cubicBezTo>
                    <a:pt x="51944" y="31465"/>
                    <a:pt x="49724" y="32797"/>
                    <a:pt x="47726" y="34129"/>
                  </a:cubicBezTo>
                  <a:cubicBezTo>
                    <a:pt x="47060" y="34573"/>
                    <a:pt x="46838" y="35683"/>
                    <a:pt x="47504" y="36127"/>
                  </a:cubicBezTo>
                  <a:cubicBezTo>
                    <a:pt x="47948" y="36571"/>
                    <a:pt x="48392" y="36793"/>
                    <a:pt x="49058" y="36793"/>
                  </a:cubicBezTo>
                  <a:cubicBezTo>
                    <a:pt x="50168" y="36127"/>
                    <a:pt x="51500" y="35683"/>
                    <a:pt x="52609" y="35017"/>
                  </a:cubicBezTo>
                  <a:cubicBezTo>
                    <a:pt x="55051" y="33685"/>
                    <a:pt x="57271" y="32353"/>
                    <a:pt x="59713" y="31021"/>
                  </a:cubicBezTo>
                  <a:cubicBezTo>
                    <a:pt x="60009" y="30873"/>
                    <a:pt x="60329" y="30799"/>
                    <a:pt x="60642" y="30799"/>
                  </a:cubicBezTo>
                  <a:cubicBezTo>
                    <a:pt x="61267" y="30799"/>
                    <a:pt x="61859" y="31095"/>
                    <a:pt x="62155" y="31687"/>
                  </a:cubicBezTo>
                  <a:cubicBezTo>
                    <a:pt x="62599" y="32353"/>
                    <a:pt x="63043" y="33241"/>
                    <a:pt x="62377" y="33685"/>
                  </a:cubicBezTo>
                  <a:cubicBezTo>
                    <a:pt x="61267" y="34795"/>
                    <a:pt x="59935" y="35683"/>
                    <a:pt x="58603" y="36571"/>
                  </a:cubicBezTo>
                  <a:cubicBezTo>
                    <a:pt x="53275" y="39901"/>
                    <a:pt x="47726" y="43008"/>
                    <a:pt x="42176" y="46338"/>
                  </a:cubicBezTo>
                  <a:cubicBezTo>
                    <a:pt x="41066" y="47226"/>
                    <a:pt x="39957" y="47892"/>
                    <a:pt x="39069" y="48780"/>
                  </a:cubicBezTo>
                  <a:cubicBezTo>
                    <a:pt x="38625" y="49224"/>
                    <a:pt x="38625" y="49890"/>
                    <a:pt x="39069" y="50334"/>
                  </a:cubicBezTo>
                  <a:cubicBezTo>
                    <a:pt x="39250" y="50696"/>
                    <a:pt x="39579" y="51059"/>
                    <a:pt x="40056" y="51059"/>
                  </a:cubicBezTo>
                  <a:cubicBezTo>
                    <a:pt x="40164" y="51059"/>
                    <a:pt x="40278" y="51040"/>
                    <a:pt x="40401" y="51000"/>
                  </a:cubicBezTo>
                  <a:cubicBezTo>
                    <a:pt x="41510" y="50556"/>
                    <a:pt x="42620" y="50112"/>
                    <a:pt x="43508" y="49668"/>
                  </a:cubicBezTo>
                  <a:cubicBezTo>
                    <a:pt x="48836" y="46560"/>
                    <a:pt x="54163" y="43230"/>
                    <a:pt x="59269" y="40123"/>
                  </a:cubicBezTo>
                  <a:cubicBezTo>
                    <a:pt x="60601" y="39235"/>
                    <a:pt x="61933" y="38347"/>
                    <a:pt x="63265" y="37681"/>
                  </a:cubicBezTo>
                  <a:cubicBezTo>
                    <a:pt x="63672" y="37355"/>
                    <a:pt x="64109" y="37208"/>
                    <a:pt x="64532" y="37208"/>
                  </a:cubicBezTo>
                  <a:cubicBezTo>
                    <a:pt x="65262" y="37208"/>
                    <a:pt x="65951" y="37644"/>
                    <a:pt x="66372" y="38347"/>
                  </a:cubicBezTo>
                  <a:cubicBezTo>
                    <a:pt x="67482" y="39679"/>
                    <a:pt x="68370" y="41454"/>
                    <a:pt x="68592" y="43452"/>
                  </a:cubicBezTo>
                  <a:lnTo>
                    <a:pt x="68592" y="43008"/>
                  </a:lnTo>
                  <a:cubicBezTo>
                    <a:pt x="69924" y="45006"/>
                    <a:pt x="70146" y="45672"/>
                    <a:pt x="69036" y="46338"/>
                  </a:cubicBezTo>
                  <a:cubicBezTo>
                    <a:pt x="66372" y="48114"/>
                    <a:pt x="63708" y="49668"/>
                    <a:pt x="61267" y="51444"/>
                  </a:cubicBezTo>
                  <a:cubicBezTo>
                    <a:pt x="59269" y="52775"/>
                    <a:pt x="58603" y="54329"/>
                    <a:pt x="59491" y="54995"/>
                  </a:cubicBezTo>
                  <a:cubicBezTo>
                    <a:pt x="59858" y="55301"/>
                    <a:pt x="60208" y="55422"/>
                    <a:pt x="60546" y="55422"/>
                  </a:cubicBezTo>
                  <a:cubicBezTo>
                    <a:pt x="61435" y="55422"/>
                    <a:pt x="62239" y="54590"/>
                    <a:pt x="63043" y="54107"/>
                  </a:cubicBezTo>
                  <a:cubicBezTo>
                    <a:pt x="65262" y="52775"/>
                    <a:pt x="67704" y="51222"/>
                    <a:pt x="69924" y="49890"/>
                  </a:cubicBezTo>
                  <a:cubicBezTo>
                    <a:pt x="70590" y="49668"/>
                    <a:pt x="71256" y="49446"/>
                    <a:pt x="72144" y="49224"/>
                  </a:cubicBezTo>
                  <a:cubicBezTo>
                    <a:pt x="72144" y="49224"/>
                    <a:pt x="72144" y="49224"/>
                    <a:pt x="72588" y="49668"/>
                  </a:cubicBezTo>
                  <a:cubicBezTo>
                    <a:pt x="72810" y="49890"/>
                    <a:pt x="72810" y="50556"/>
                    <a:pt x="72810" y="50556"/>
                  </a:cubicBezTo>
                  <a:cubicBezTo>
                    <a:pt x="72144" y="51444"/>
                    <a:pt x="71478" y="52110"/>
                    <a:pt x="70812" y="52553"/>
                  </a:cubicBezTo>
                  <a:cubicBezTo>
                    <a:pt x="68592" y="54107"/>
                    <a:pt x="66150" y="55439"/>
                    <a:pt x="63930" y="56993"/>
                  </a:cubicBezTo>
                  <a:cubicBezTo>
                    <a:pt x="63265" y="57437"/>
                    <a:pt x="62821" y="57881"/>
                    <a:pt x="62155" y="58547"/>
                  </a:cubicBezTo>
                  <a:cubicBezTo>
                    <a:pt x="61711" y="58991"/>
                    <a:pt x="61711" y="60101"/>
                    <a:pt x="62377" y="60545"/>
                  </a:cubicBezTo>
                  <a:cubicBezTo>
                    <a:pt x="62691" y="60702"/>
                    <a:pt x="63115" y="60859"/>
                    <a:pt x="63494" y="60859"/>
                  </a:cubicBezTo>
                  <a:cubicBezTo>
                    <a:pt x="63651" y="60859"/>
                    <a:pt x="63800" y="60832"/>
                    <a:pt x="63930" y="60767"/>
                  </a:cubicBezTo>
                  <a:cubicBezTo>
                    <a:pt x="66372" y="59213"/>
                    <a:pt x="68814" y="57659"/>
                    <a:pt x="71256" y="56105"/>
                  </a:cubicBezTo>
                  <a:cubicBezTo>
                    <a:pt x="72810" y="55439"/>
                    <a:pt x="73920" y="54773"/>
                    <a:pt x="75473" y="53885"/>
                  </a:cubicBezTo>
                  <a:cubicBezTo>
                    <a:pt x="75917" y="54773"/>
                    <a:pt x="76583" y="55217"/>
                    <a:pt x="76805" y="55883"/>
                  </a:cubicBezTo>
                  <a:cubicBezTo>
                    <a:pt x="77693" y="56771"/>
                    <a:pt x="77249" y="58325"/>
                    <a:pt x="76139" y="58769"/>
                  </a:cubicBezTo>
                  <a:cubicBezTo>
                    <a:pt x="70590" y="61655"/>
                    <a:pt x="65262" y="64540"/>
                    <a:pt x="59935" y="67648"/>
                  </a:cubicBezTo>
                  <a:cubicBezTo>
                    <a:pt x="58381" y="68092"/>
                    <a:pt x="57049" y="69202"/>
                    <a:pt x="56161" y="70312"/>
                  </a:cubicBezTo>
                  <a:cubicBezTo>
                    <a:pt x="55717" y="70756"/>
                    <a:pt x="55717" y="71422"/>
                    <a:pt x="56161" y="71866"/>
                  </a:cubicBezTo>
                  <a:cubicBezTo>
                    <a:pt x="56324" y="72191"/>
                    <a:pt x="56724" y="72397"/>
                    <a:pt x="57188" y="72397"/>
                  </a:cubicBezTo>
                  <a:cubicBezTo>
                    <a:pt x="57358" y="72397"/>
                    <a:pt x="57537" y="72369"/>
                    <a:pt x="57715" y="72310"/>
                  </a:cubicBezTo>
                  <a:cubicBezTo>
                    <a:pt x="58603" y="71866"/>
                    <a:pt x="59713" y="71422"/>
                    <a:pt x="60823" y="70978"/>
                  </a:cubicBezTo>
                  <a:cubicBezTo>
                    <a:pt x="65928" y="68092"/>
                    <a:pt x="71256" y="65206"/>
                    <a:pt x="76583" y="62321"/>
                  </a:cubicBezTo>
                  <a:cubicBezTo>
                    <a:pt x="77483" y="61821"/>
                    <a:pt x="78293" y="61591"/>
                    <a:pt x="78952" y="61591"/>
                  </a:cubicBezTo>
                  <a:cubicBezTo>
                    <a:pt x="79756" y="61591"/>
                    <a:pt x="80335" y="61933"/>
                    <a:pt x="80579" y="62543"/>
                  </a:cubicBezTo>
                  <a:cubicBezTo>
                    <a:pt x="81245" y="64318"/>
                    <a:pt x="79469" y="64762"/>
                    <a:pt x="78359" y="65428"/>
                  </a:cubicBezTo>
                  <a:cubicBezTo>
                    <a:pt x="76805" y="66538"/>
                    <a:pt x="75029" y="67426"/>
                    <a:pt x="73476" y="68536"/>
                  </a:cubicBezTo>
                  <a:cubicBezTo>
                    <a:pt x="72588" y="68980"/>
                    <a:pt x="71922" y="69646"/>
                    <a:pt x="71256" y="70312"/>
                  </a:cubicBezTo>
                  <a:cubicBezTo>
                    <a:pt x="70812" y="70756"/>
                    <a:pt x="70146" y="71644"/>
                    <a:pt x="71034" y="72310"/>
                  </a:cubicBezTo>
                  <a:cubicBezTo>
                    <a:pt x="71278" y="72676"/>
                    <a:pt x="71657" y="72841"/>
                    <a:pt x="72060" y="72841"/>
                  </a:cubicBezTo>
                  <a:cubicBezTo>
                    <a:pt x="72388" y="72841"/>
                    <a:pt x="72732" y="72731"/>
                    <a:pt x="73032" y="72532"/>
                  </a:cubicBezTo>
                  <a:cubicBezTo>
                    <a:pt x="74807" y="71866"/>
                    <a:pt x="76361" y="70756"/>
                    <a:pt x="78137" y="69868"/>
                  </a:cubicBezTo>
                  <a:cubicBezTo>
                    <a:pt x="78803" y="69202"/>
                    <a:pt x="79913" y="68758"/>
                    <a:pt x="80579" y="68314"/>
                  </a:cubicBezTo>
                  <a:cubicBezTo>
                    <a:pt x="81185" y="68011"/>
                    <a:pt x="81688" y="67293"/>
                    <a:pt x="82229" y="67293"/>
                  </a:cubicBezTo>
                  <a:cubicBezTo>
                    <a:pt x="82480" y="67293"/>
                    <a:pt x="82739" y="67448"/>
                    <a:pt x="83021" y="67870"/>
                  </a:cubicBezTo>
                  <a:cubicBezTo>
                    <a:pt x="83909" y="69202"/>
                    <a:pt x="82355" y="69646"/>
                    <a:pt x="81467" y="70312"/>
                  </a:cubicBezTo>
                  <a:lnTo>
                    <a:pt x="75029" y="74308"/>
                  </a:lnTo>
                  <a:cubicBezTo>
                    <a:pt x="74364" y="74752"/>
                    <a:pt x="73920" y="75196"/>
                    <a:pt x="73254" y="75861"/>
                  </a:cubicBezTo>
                  <a:cubicBezTo>
                    <a:pt x="73032" y="76305"/>
                    <a:pt x="72810" y="76749"/>
                    <a:pt x="73032" y="77415"/>
                  </a:cubicBezTo>
                  <a:cubicBezTo>
                    <a:pt x="73192" y="77895"/>
                    <a:pt x="73698" y="78260"/>
                    <a:pt x="74217" y="78260"/>
                  </a:cubicBezTo>
                  <a:cubicBezTo>
                    <a:pt x="74418" y="78260"/>
                    <a:pt x="74622" y="78205"/>
                    <a:pt x="74807" y="78081"/>
                  </a:cubicBezTo>
                  <a:cubicBezTo>
                    <a:pt x="76361" y="77415"/>
                    <a:pt x="77915" y="76527"/>
                    <a:pt x="79469" y="75640"/>
                  </a:cubicBezTo>
                  <a:cubicBezTo>
                    <a:pt x="81467" y="74308"/>
                    <a:pt x="83243" y="73198"/>
                    <a:pt x="85463" y="72088"/>
                  </a:cubicBezTo>
                  <a:cubicBezTo>
                    <a:pt x="85685" y="72088"/>
                    <a:pt x="86572" y="72532"/>
                    <a:pt x="86794" y="72976"/>
                  </a:cubicBezTo>
                  <a:cubicBezTo>
                    <a:pt x="87016" y="73420"/>
                    <a:pt x="86794" y="74308"/>
                    <a:pt x="86572" y="74530"/>
                  </a:cubicBezTo>
                  <a:cubicBezTo>
                    <a:pt x="84797" y="75640"/>
                    <a:pt x="82799" y="76527"/>
                    <a:pt x="81467" y="77415"/>
                  </a:cubicBezTo>
                  <a:cubicBezTo>
                    <a:pt x="80135" y="78303"/>
                    <a:pt x="78359" y="78747"/>
                    <a:pt x="77249" y="80301"/>
                  </a:cubicBezTo>
                  <a:cubicBezTo>
                    <a:pt x="76805" y="80745"/>
                    <a:pt x="76805" y="81411"/>
                    <a:pt x="77249" y="81855"/>
                  </a:cubicBezTo>
                  <a:cubicBezTo>
                    <a:pt x="77416" y="82354"/>
                    <a:pt x="77832" y="82604"/>
                    <a:pt x="78311" y="82604"/>
                  </a:cubicBezTo>
                  <a:cubicBezTo>
                    <a:pt x="78470" y="82604"/>
                    <a:pt x="78637" y="82576"/>
                    <a:pt x="78803" y="82521"/>
                  </a:cubicBezTo>
                  <a:cubicBezTo>
                    <a:pt x="80135" y="81855"/>
                    <a:pt x="81467" y="81189"/>
                    <a:pt x="82799" y="80523"/>
                  </a:cubicBezTo>
                  <a:cubicBezTo>
                    <a:pt x="84797" y="79413"/>
                    <a:pt x="86572" y="78525"/>
                    <a:pt x="88570" y="77637"/>
                  </a:cubicBezTo>
                  <a:cubicBezTo>
                    <a:pt x="88736" y="77554"/>
                    <a:pt x="88895" y="77518"/>
                    <a:pt x="89044" y="77518"/>
                  </a:cubicBezTo>
                  <a:cubicBezTo>
                    <a:pt x="89692" y="77518"/>
                    <a:pt x="90166" y="78206"/>
                    <a:pt x="90346" y="78747"/>
                  </a:cubicBezTo>
                  <a:cubicBezTo>
                    <a:pt x="90568" y="79413"/>
                    <a:pt x="90346" y="79857"/>
                    <a:pt x="89902" y="80301"/>
                  </a:cubicBezTo>
                  <a:cubicBezTo>
                    <a:pt x="86794" y="82299"/>
                    <a:pt x="83465" y="84075"/>
                    <a:pt x="80579" y="85851"/>
                  </a:cubicBezTo>
                  <a:cubicBezTo>
                    <a:pt x="77471" y="87626"/>
                    <a:pt x="74586" y="89402"/>
                    <a:pt x="71478" y="91178"/>
                  </a:cubicBezTo>
                  <a:cubicBezTo>
                    <a:pt x="70812" y="91622"/>
                    <a:pt x="70590" y="92510"/>
                    <a:pt x="71034" y="93176"/>
                  </a:cubicBezTo>
                  <a:cubicBezTo>
                    <a:pt x="71330" y="93768"/>
                    <a:pt x="71823" y="94064"/>
                    <a:pt x="72316" y="94064"/>
                  </a:cubicBezTo>
                  <a:cubicBezTo>
                    <a:pt x="72563" y="94064"/>
                    <a:pt x="72810" y="93990"/>
                    <a:pt x="73032" y="93842"/>
                  </a:cubicBezTo>
                  <a:cubicBezTo>
                    <a:pt x="74142" y="93176"/>
                    <a:pt x="75473" y="92732"/>
                    <a:pt x="76583" y="91844"/>
                  </a:cubicBezTo>
                  <a:cubicBezTo>
                    <a:pt x="81245" y="89180"/>
                    <a:pt x="85906" y="86739"/>
                    <a:pt x="90568" y="83853"/>
                  </a:cubicBezTo>
                  <a:cubicBezTo>
                    <a:pt x="90958" y="83593"/>
                    <a:pt x="91424" y="83485"/>
                    <a:pt x="91878" y="83485"/>
                  </a:cubicBezTo>
                  <a:cubicBezTo>
                    <a:pt x="92198" y="83485"/>
                    <a:pt x="92512" y="83539"/>
                    <a:pt x="92788" y="83631"/>
                  </a:cubicBezTo>
                  <a:cubicBezTo>
                    <a:pt x="94342" y="84075"/>
                    <a:pt x="94786" y="86073"/>
                    <a:pt x="93676" y="87404"/>
                  </a:cubicBezTo>
                  <a:cubicBezTo>
                    <a:pt x="91900" y="88736"/>
                    <a:pt x="89902" y="90068"/>
                    <a:pt x="88126" y="91622"/>
                  </a:cubicBezTo>
                  <a:cubicBezTo>
                    <a:pt x="87460" y="92066"/>
                    <a:pt x="86794" y="92510"/>
                    <a:pt x="86350" y="93176"/>
                  </a:cubicBezTo>
                  <a:cubicBezTo>
                    <a:pt x="86128" y="93620"/>
                    <a:pt x="85906" y="94286"/>
                    <a:pt x="86128" y="94730"/>
                  </a:cubicBezTo>
                  <a:cubicBezTo>
                    <a:pt x="86298" y="95408"/>
                    <a:pt x="86856" y="95698"/>
                    <a:pt x="87407" y="95698"/>
                  </a:cubicBezTo>
                  <a:cubicBezTo>
                    <a:pt x="87578" y="95698"/>
                    <a:pt x="87747" y="95670"/>
                    <a:pt x="87904" y="95618"/>
                  </a:cubicBezTo>
                  <a:cubicBezTo>
                    <a:pt x="89236" y="94952"/>
                    <a:pt x="90346" y="94286"/>
                    <a:pt x="91456" y="93398"/>
                  </a:cubicBezTo>
                  <a:cubicBezTo>
                    <a:pt x="92566" y="92510"/>
                    <a:pt x="93898" y="91400"/>
                    <a:pt x="95230" y="90734"/>
                  </a:cubicBezTo>
                  <a:cubicBezTo>
                    <a:pt x="95467" y="90378"/>
                    <a:pt x="95832" y="90149"/>
                    <a:pt x="96222" y="90149"/>
                  </a:cubicBezTo>
                  <a:cubicBezTo>
                    <a:pt x="96560" y="90149"/>
                    <a:pt x="96918" y="90321"/>
                    <a:pt x="97227" y="90734"/>
                  </a:cubicBezTo>
                  <a:cubicBezTo>
                    <a:pt x="97671" y="91400"/>
                    <a:pt x="97227" y="92066"/>
                    <a:pt x="96562" y="92510"/>
                  </a:cubicBezTo>
                  <a:cubicBezTo>
                    <a:pt x="94342" y="93842"/>
                    <a:pt x="92122" y="94952"/>
                    <a:pt x="90124" y="96284"/>
                  </a:cubicBezTo>
                  <a:cubicBezTo>
                    <a:pt x="89458" y="96728"/>
                    <a:pt x="88792" y="97172"/>
                    <a:pt x="88348" y="97838"/>
                  </a:cubicBezTo>
                  <a:cubicBezTo>
                    <a:pt x="87904" y="98282"/>
                    <a:pt x="87904" y="98947"/>
                    <a:pt x="88348" y="99391"/>
                  </a:cubicBezTo>
                  <a:cubicBezTo>
                    <a:pt x="88511" y="99716"/>
                    <a:pt x="88911" y="99923"/>
                    <a:pt x="89375" y="99923"/>
                  </a:cubicBezTo>
                  <a:cubicBezTo>
                    <a:pt x="89545" y="99923"/>
                    <a:pt x="89724" y="99895"/>
                    <a:pt x="89902" y="99835"/>
                  </a:cubicBezTo>
                  <a:cubicBezTo>
                    <a:pt x="91012" y="99391"/>
                    <a:pt x="92344" y="98726"/>
                    <a:pt x="93454" y="98060"/>
                  </a:cubicBezTo>
                  <a:cubicBezTo>
                    <a:pt x="95230" y="97172"/>
                    <a:pt x="96784" y="96062"/>
                    <a:pt x="98559" y="95396"/>
                  </a:cubicBezTo>
                  <a:cubicBezTo>
                    <a:pt x="98689" y="95331"/>
                    <a:pt x="98800" y="95304"/>
                    <a:pt x="98903" y="95304"/>
                  </a:cubicBezTo>
                  <a:cubicBezTo>
                    <a:pt x="99152" y="95304"/>
                    <a:pt x="99355" y="95461"/>
                    <a:pt x="99669" y="95618"/>
                  </a:cubicBezTo>
                  <a:cubicBezTo>
                    <a:pt x="100113" y="95840"/>
                    <a:pt x="100113" y="96728"/>
                    <a:pt x="99669" y="96950"/>
                  </a:cubicBezTo>
                  <a:cubicBezTo>
                    <a:pt x="97449" y="98504"/>
                    <a:pt x="95230" y="99835"/>
                    <a:pt x="93232" y="101167"/>
                  </a:cubicBezTo>
                  <a:cubicBezTo>
                    <a:pt x="91456" y="102499"/>
                    <a:pt x="90568" y="104053"/>
                    <a:pt x="91456" y="104719"/>
                  </a:cubicBezTo>
                  <a:cubicBezTo>
                    <a:pt x="91932" y="105059"/>
                    <a:pt x="92345" y="105191"/>
                    <a:pt x="92722" y="105191"/>
                  </a:cubicBezTo>
                  <a:cubicBezTo>
                    <a:pt x="93575" y="105191"/>
                    <a:pt x="94238" y="104515"/>
                    <a:pt x="95008" y="104053"/>
                  </a:cubicBezTo>
                  <a:cubicBezTo>
                    <a:pt x="97227" y="102721"/>
                    <a:pt x="99447" y="101389"/>
                    <a:pt x="101667" y="100057"/>
                  </a:cubicBezTo>
                  <a:cubicBezTo>
                    <a:pt x="101853" y="99933"/>
                    <a:pt x="102056" y="99879"/>
                    <a:pt x="102258" y="99879"/>
                  </a:cubicBezTo>
                  <a:cubicBezTo>
                    <a:pt x="102777" y="99879"/>
                    <a:pt x="103283" y="100243"/>
                    <a:pt x="103443" y="100723"/>
                  </a:cubicBezTo>
                  <a:cubicBezTo>
                    <a:pt x="104109" y="101611"/>
                    <a:pt x="104997" y="102721"/>
                    <a:pt x="103887" y="103831"/>
                  </a:cubicBezTo>
                  <a:cubicBezTo>
                    <a:pt x="102999" y="104497"/>
                    <a:pt x="102333" y="104941"/>
                    <a:pt x="101445" y="105385"/>
                  </a:cubicBezTo>
                  <a:lnTo>
                    <a:pt x="86350" y="114264"/>
                  </a:lnTo>
                  <a:cubicBezTo>
                    <a:pt x="85463" y="114708"/>
                    <a:pt x="84575" y="115374"/>
                    <a:pt x="83687" y="116262"/>
                  </a:cubicBezTo>
                  <a:cubicBezTo>
                    <a:pt x="83465" y="116484"/>
                    <a:pt x="83465" y="117372"/>
                    <a:pt x="83687" y="117816"/>
                  </a:cubicBezTo>
                  <a:cubicBezTo>
                    <a:pt x="83868" y="118178"/>
                    <a:pt x="84197" y="118541"/>
                    <a:pt x="84674" y="118541"/>
                  </a:cubicBezTo>
                  <a:cubicBezTo>
                    <a:pt x="84782" y="118541"/>
                    <a:pt x="84896" y="118523"/>
                    <a:pt x="85019" y="118482"/>
                  </a:cubicBezTo>
                  <a:cubicBezTo>
                    <a:pt x="86350" y="118038"/>
                    <a:pt x="87460" y="117372"/>
                    <a:pt x="88570" y="116706"/>
                  </a:cubicBezTo>
                  <a:cubicBezTo>
                    <a:pt x="93454" y="114264"/>
                    <a:pt x="98115" y="111378"/>
                    <a:pt x="102777" y="108715"/>
                  </a:cubicBezTo>
                  <a:cubicBezTo>
                    <a:pt x="103665" y="108049"/>
                    <a:pt x="104775" y="107605"/>
                    <a:pt x="105663" y="107161"/>
                  </a:cubicBezTo>
                  <a:cubicBezTo>
                    <a:pt x="105907" y="107079"/>
                    <a:pt x="106122" y="107043"/>
                    <a:pt x="106312" y="107043"/>
                  </a:cubicBezTo>
                  <a:cubicBezTo>
                    <a:pt x="107158" y="107043"/>
                    <a:pt x="107520" y="107768"/>
                    <a:pt x="107883" y="108493"/>
                  </a:cubicBezTo>
                  <a:cubicBezTo>
                    <a:pt x="108326" y="109159"/>
                    <a:pt x="108105" y="110047"/>
                    <a:pt x="107217" y="110269"/>
                  </a:cubicBezTo>
                  <a:cubicBezTo>
                    <a:pt x="104997" y="111600"/>
                    <a:pt x="102777" y="112710"/>
                    <a:pt x="100557" y="114042"/>
                  </a:cubicBezTo>
                  <a:cubicBezTo>
                    <a:pt x="100113" y="114264"/>
                    <a:pt x="100113" y="114930"/>
                    <a:pt x="100335" y="115596"/>
                  </a:cubicBezTo>
                  <a:cubicBezTo>
                    <a:pt x="100557" y="116040"/>
                    <a:pt x="101223" y="116262"/>
                    <a:pt x="101667" y="116484"/>
                  </a:cubicBezTo>
                  <a:cubicBezTo>
                    <a:pt x="103665" y="116040"/>
                    <a:pt x="105441" y="115374"/>
                    <a:pt x="106995" y="114264"/>
                  </a:cubicBezTo>
                  <a:cubicBezTo>
                    <a:pt x="107984" y="113868"/>
                    <a:pt x="108798" y="113119"/>
                    <a:pt x="109907" y="113119"/>
                  </a:cubicBezTo>
                  <a:cubicBezTo>
                    <a:pt x="110041" y="113119"/>
                    <a:pt x="110180" y="113130"/>
                    <a:pt x="110324" y="113154"/>
                  </a:cubicBezTo>
                  <a:cubicBezTo>
                    <a:pt x="110324" y="113154"/>
                    <a:pt x="110546" y="113376"/>
                    <a:pt x="110768" y="113598"/>
                  </a:cubicBezTo>
                  <a:cubicBezTo>
                    <a:pt x="110768" y="113598"/>
                    <a:pt x="110768" y="113820"/>
                    <a:pt x="110768" y="114042"/>
                  </a:cubicBezTo>
                  <a:cubicBezTo>
                    <a:pt x="110324" y="114708"/>
                    <a:pt x="109880" y="115152"/>
                    <a:pt x="109214" y="115818"/>
                  </a:cubicBezTo>
                  <a:cubicBezTo>
                    <a:pt x="107439" y="116928"/>
                    <a:pt x="105663" y="118038"/>
                    <a:pt x="103887" y="119148"/>
                  </a:cubicBezTo>
                  <a:cubicBezTo>
                    <a:pt x="102999" y="119814"/>
                    <a:pt x="102555" y="120480"/>
                    <a:pt x="102777" y="121590"/>
                  </a:cubicBezTo>
                  <a:cubicBezTo>
                    <a:pt x="102902" y="122088"/>
                    <a:pt x="103236" y="122377"/>
                    <a:pt x="103820" y="122377"/>
                  </a:cubicBezTo>
                  <a:cubicBezTo>
                    <a:pt x="104276" y="122377"/>
                    <a:pt x="104884" y="122201"/>
                    <a:pt x="105663" y="121812"/>
                  </a:cubicBezTo>
                  <a:cubicBezTo>
                    <a:pt x="107439" y="120924"/>
                    <a:pt x="108992" y="119814"/>
                    <a:pt x="110546" y="118926"/>
                  </a:cubicBezTo>
                  <a:cubicBezTo>
                    <a:pt x="111212" y="118482"/>
                    <a:pt x="112100" y="118038"/>
                    <a:pt x="112766" y="117816"/>
                  </a:cubicBezTo>
                  <a:cubicBezTo>
                    <a:pt x="112848" y="117775"/>
                    <a:pt x="112929" y="117757"/>
                    <a:pt x="113011" y="117757"/>
                  </a:cubicBezTo>
                  <a:cubicBezTo>
                    <a:pt x="113373" y="117757"/>
                    <a:pt x="113735" y="118119"/>
                    <a:pt x="114098" y="118482"/>
                  </a:cubicBezTo>
                  <a:cubicBezTo>
                    <a:pt x="114542" y="118926"/>
                    <a:pt x="114542" y="119592"/>
                    <a:pt x="114098" y="120258"/>
                  </a:cubicBezTo>
                  <a:cubicBezTo>
                    <a:pt x="113210" y="120924"/>
                    <a:pt x="112322" y="121590"/>
                    <a:pt x="111434" y="122256"/>
                  </a:cubicBezTo>
                  <a:cubicBezTo>
                    <a:pt x="109880" y="123587"/>
                    <a:pt x="108105" y="124919"/>
                    <a:pt x="106551" y="126251"/>
                  </a:cubicBezTo>
                  <a:cubicBezTo>
                    <a:pt x="105885" y="126695"/>
                    <a:pt x="105885" y="127805"/>
                    <a:pt x="106329" y="128249"/>
                  </a:cubicBezTo>
                  <a:cubicBezTo>
                    <a:pt x="106615" y="128679"/>
                    <a:pt x="107087" y="128924"/>
                    <a:pt x="107565" y="128924"/>
                  </a:cubicBezTo>
                  <a:cubicBezTo>
                    <a:pt x="107827" y="128924"/>
                    <a:pt x="108091" y="128850"/>
                    <a:pt x="108326" y="128693"/>
                  </a:cubicBezTo>
                  <a:cubicBezTo>
                    <a:pt x="110102" y="127361"/>
                    <a:pt x="112100" y="126029"/>
                    <a:pt x="113876" y="124697"/>
                  </a:cubicBezTo>
                  <a:cubicBezTo>
                    <a:pt x="114542" y="124253"/>
                    <a:pt x="115208" y="123809"/>
                    <a:pt x="115874" y="123809"/>
                  </a:cubicBezTo>
                  <a:cubicBezTo>
                    <a:pt x="116540" y="123809"/>
                    <a:pt x="116984" y="124031"/>
                    <a:pt x="117428" y="124475"/>
                  </a:cubicBezTo>
                  <a:cubicBezTo>
                    <a:pt x="117650" y="124919"/>
                    <a:pt x="117650" y="125585"/>
                    <a:pt x="117428" y="126029"/>
                  </a:cubicBezTo>
                  <a:cubicBezTo>
                    <a:pt x="116984" y="127361"/>
                    <a:pt x="115874" y="127805"/>
                    <a:pt x="114986" y="128249"/>
                  </a:cubicBezTo>
                  <a:cubicBezTo>
                    <a:pt x="109214" y="131801"/>
                    <a:pt x="103221" y="135130"/>
                    <a:pt x="97449" y="138460"/>
                  </a:cubicBezTo>
                  <a:cubicBezTo>
                    <a:pt x="95896" y="139126"/>
                    <a:pt x="94342" y="140236"/>
                    <a:pt x="93454" y="141568"/>
                  </a:cubicBezTo>
                  <a:cubicBezTo>
                    <a:pt x="93010" y="142012"/>
                    <a:pt x="93010" y="142900"/>
                    <a:pt x="93454" y="143122"/>
                  </a:cubicBezTo>
                  <a:cubicBezTo>
                    <a:pt x="93676" y="143344"/>
                    <a:pt x="94120" y="143566"/>
                    <a:pt x="94342" y="143566"/>
                  </a:cubicBezTo>
                  <a:cubicBezTo>
                    <a:pt x="95230" y="143344"/>
                    <a:pt x="96118" y="143122"/>
                    <a:pt x="97006" y="142678"/>
                  </a:cubicBezTo>
                  <a:lnTo>
                    <a:pt x="114542" y="132467"/>
                  </a:lnTo>
                  <a:cubicBezTo>
                    <a:pt x="115652" y="131801"/>
                    <a:pt x="116984" y="130913"/>
                    <a:pt x="118094" y="130469"/>
                  </a:cubicBezTo>
                  <a:cubicBezTo>
                    <a:pt x="118826" y="130062"/>
                    <a:pt x="119410" y="129864"/>
                    <a:pt x="119910" y="129864"/>
                  </a:cubicBezTo>
                  <a:cubicBezTo>
                    <a:pt x="120773" y="129864"/>
                    <a:pt x="121386" y="130454"/>
                    <a:pt x="122089" y="131579"/>
                  </a:cubicBezTo>
                  <a:cubicBezTo>
                    <a:pt x="123199" y="133355"/>
                    <a:pt x="122977" y="134020"/>
                    <a:pt x="120979" y="135352"/>
                  </a:cubicBezTo>
                  <a:cubicBezTo>
                    <a:pt x="118982" y="136462"/>
                    <a:pt x="116762" y="137128"/>
                    <a:pt x="115208" y="139126"/>
                  </a:cubicBezTo>
                  <a:cubicBezTo>
                    <a:pt x="115208" y="139348"/>
                    <a:pt x="114986" y="140014"/>
                    <a:pt x="115208" y="140236"/>
                  </a:cubicBezTo>
                  <a:cubicBezTo>
                    <a:pt x="115430" y="140680"/>
                    <a:pt x="115874" y="140902"/>
                    <a:pt x="116540" y="140902"/>
                  </a:cubicBezTo>
                  <a:cubicBezTo>
                    <a:pt x="117872" y="140902"/>
                    <a:pt x="118982" y="140236"/>
                    <a:pt x="120091" y="139570"/>
                  </a:cubicBezTo>
                  <a:cubicBezTo>
                    <a:pt x="121423" y="138682"/>
                    <a:pt x="122977" y="138238"/>
                    <a:pt x="124309" y="137794"/>
                  </a:cubicBezTo>
                  <a:cubicBezTo>
                    <a:pt x="124504" y="137697"/>
                    <a:pt x="124688" y="137653"/>
                    <a:pt x="124859" y="137653"/>
                  </a:cubicBezTo>
                  <a:cubicBezTo>
                    <a:pt x="125468" y="137653"/>
                    <a:pt x="125912" y="138211"/>
                    <a:pt x="126085" y="138904"/>
                  </a:cubicBezTo>
                  <a:cubicBezTo>
                    <a:pt x="126751" y="139570"/>
                    <a:pt x="126529" y="140458"/>
                    <a:pt x="125863" y="140902"/>
                  </a:cubicBezTo>
                  <a:cubicBezTo>
                    <a:pt x="124309" y="141790"/>
                    <a:pt x="122755" y="142456"/>
                    <a:pt x="121201" y="143344"/>
                  </a:cubicBezTo>
                  <a:cubicBezTo>
                    <a:pt x="120313" y="143788"/>
                    <a:pt x="119647" y="144454"/>
                    <a:pt x="119204" y="145342"/>
                  </a:cubicBezTo>
                  <a:cubicBezTo>
                    <a:pt x="119204" y="145785"/>
                    <a:pt x="119204" y="146007"/>
                    <a:pt x="119426" y="146451"/>
                  </a:cubicBezTo>
                  <a:cubicBezTo>
                    <a:pt x="119647" y="146673"/>
                    <a:pt x="120091" y="146895"/>
                    <a:pt x="120313" y="146895"/>
                  </a:cubicBezTo>
                  <a:cubicBezTo>
                    <a:pt x="121201" y="146895"/>
                    <a:pt x="121867" y="146673"/>
                    <a:pt x="122533" y="146229"/>
                  </a:cubicBezTo>
                  <a:cubicBezTo>
                    <a:pt x="123865" y="145563"/>
                    <a:pt x="125197" y="144898"/>
                    <a:pt x="126751" y="144232"/>
                  </a:cubicBezTo>
                  <a:cubicBezTo>
                    <a:pt x="127181" y="143945"/>
                    <a:pt x="127703" y="143474"/>
                    <a:pt x="128139" y="143474"/>
                  </a:cubicBezTo>
                  <a:cubicBezTo>
                    <a:pt x="128378" y="143474"/>
                    <a:pt x="128591" y="143616"/>
                    <a:pt x="128749" y="144010"/>
                  </a:cubicBezTo>
                  <a:cubicBezTo>
                    <a:pt x="129415" y="145120"/>
                    <a:pt x="128083" y="145563"/>
                    <a:pt x="127417" y="146007"/>
                  </a:cubicBezTo>
                  <a:cubicBezTo>
                    <a:pt x="125641" y="146895"/>
                    <a:pt x="124087" y="147783"/>
                    <a:pt x="122311" y="148893"/>
                  </a:cubicBezTo>
                  <a:cubicBezTo>
                    <a:pt x="121645" y="149337"/>
                    <a:pt x="121201" y="149781"/>
                    <a:pt x="120757" y="150447"/>
                  </a:cubicBezTo>
                  <a:cubicBezTo>
                    <a:pt x="120757" y="150891"/>
                    <a:pt x="120757" y="151113"/>
                    <a:pt x="120757" y="151557"/>
                  </a:cubicBezTo>
                  <a:cubicBezTo>
                    <a:pt x="120979" y="151779"/>
                    <a:pt x="121423" y="152001"/>
                    <a:pt x="121645" y="152001"/>
                  </a:cubicBezTo>
                  <a:cubicBezTo>
                    <a:pt x="122755" y="152001"/>
                    <a:pt x="123643" y="151557"/>
                    <a:pt x="124531" y="151113"/>
                  </a:cubicBezTo>
                  <a:cubicBezTo>
                    <a:pt x="126307" y="150225"/>
                    <a:pt x="128305" y="149337"/>
                    <a:pt x="130081" y="148227"/>
                  </a:cubicBezTo>
                  <a:cubicBezTo>
                    <a:pt x="130303" y="148079"/>
                    <a:pt x="130549" y="148005"/>
                    <a:pt x="130796" y="148005"/>
                  </a:cubicBezTo>
                  <a:cubicBezTo>
                    <a:pt x="131289" y="148005"/>
                    <a:pt x="131782" y="148301"/>
                    <a:pt x="132078" y="148893"/>
                  </a:cubicBezTo>
                  <a:cubicBezTo>
                    <a:pt x="132078" y="149337"/>
                    <a:pt x="131856" y="150003"/>
                    <a:pt x="131412" y="150447"/>
                  </a:cubicBezTo>
                  <a:cubicBezTo>
                    <a:pt x="128749" y="152223"/>
                    <a:pt x="125863" y="153999"/>
                    <a:pt x="123199" y="155775"/>
                  </a:cubicBezTo>
                  <a:cubicBezTo>
                    <a:pt x="119426" y="157994"/>
                    <a:pt x="115430" y="159992"/>
                    <a:pt x="111656" y="162212"/>
                  </a:cubicBezTo>
                  <a:cubicBezTo>
                    <a:pt x="110768" y="162434"/>
                    <a:pt x="110102" y="162878"/>
                    <a:pt x="109658" y="163544"/>
                  </a:cubicBezTo>
                  <a:cubicBezTo>
                    <a:pt x="108770" y="163988"/>
                    <a:pt x="108326" y="165098"/>
                    <a:pt x="108770" y="165764"/>
                  </a:cubicBezTo>
                  <a:cubicBezTo>
                    <a:pt x="109016" y="166255"/>
                    <a:pt x="109397" y="166406"/>
                    <a:pt x="109801" y="166406"/>
                  </a:cubicBezTo>
                  <a:cubicBezTo>
                    <a:pt x="110128" y="166406"/>
                    <a:pt x="110470" y="166307"/>
                    <a:pt x="110768" y="166208"/>
                  </a:cubicBezTo>
                  <a:cubicBezTo>
                    <a:pt x="112100" y="165542"/>
                    <a:pt x="113210" y="165098"/>
                    <a:pt x="114542" y="164432"/>
                  </a:cubicBezTo>
                  <a:lnTo>
                    <a:pt x="133188" y="153999"/>
                  </a:lnTo>
                  <a:cubicBezTo>
                    <a:pt x="133632" y="153777"/>
                    <a:pt x="134076" y="153555"/>
                    <a:pt x="134298" y="153555"/>
                  </a:cubicBezTo>
                  <a:cubicBezTo>
                    <a:pt x="133632" y="155331"/>
                    <a:pt x="131856" y="155997"/>
                    <a:pt x="130525" y="157107"/>
                  </a:cubicBezTo>
                  <a:cubicBezTo>
                    <a:pt x="129415" y="157772"/>
                    <a:pt x="128527" y="158882"/>
                    <a:pt x="128083" y="159992"/>
                  </a:cubicBezTo>
                  <a:cubicBezTo>
                    <a:pt x="127861" y="160436"/>
                    <a:pt x="128083" y="160658"/>
                    <a:pt x="128083" y="161102"/>
                  </a:cubicBezTo>
                  <a:cubicBezTo>
                    <a:pt x="128527" y="161324"/>
                    <a:pt x="128749" y="161546"/>
                    <a:pt x="129193" y="161546"/>
                  </a:cubicBezTo>
                  <a:cubicBezTo>
                    <a:pt x="130303" y="161324"/>
                    <a:pt x="131412" y="160880"/>
                    <a:pt x="132300" y="160214"/>
                  </a:cubicBezTo>
                  <a:cubicBezTo>
                    <a:pt x="133410" y="159104"/>
                    <a:pt x="134742" y="158216"/>
                    <a:pt x="136074" y="157550"/>
                  </a:cubicBezTo>
                  <a:cubicBezTo>
                    <a:pt x="136231" y="157393"/>
                    <a:pt x="136416" y="157319"/>
                    <a:pt x="136600" y="157319"/>
                  </a:cubicBezTo>
                  <a:cubicBezTo>
                    <a:pt x="136934" y="157319"/>
                    <a:pt x="137263" y="157564"/>
                    <a:pt x="137406" y="157994"/>
                  </a:cubicBezTo>
                  <a:cubicBezTo>
                    <a:pt x="137850" y="158438"/>
                    <a:pt x="137850" y="159104"/>
                    <a:pt x="137406" y="159548"/>
                  </a:cubicBezTo>
                  <a:cubicBezTo>
                    <a:pt x="136962" y="159770"/>
                    <a:pt x="136518" y="160214"/>
                    <a:pt x="136074" y="160658"/>
                  </a:cubicBezTo>
                  <a:cubicBezTo>
                    <a:pt x="134964" y="161324"/>
                    <a:pt x="133410" y="162212"/>
                    <a:pt x="132522" y="162656"/>
                  </a:cubicBezTo>
                  <a:cubicBezTo>
                    <a:pt x="131634" y="163100"/>
                    <a:pt x="130968" y="163988"/>
                    <a:pt x="131634" y="164876"/>
                  </a:cubicBezTo>
                  <a:cubicBezTo>
                    <a:pt x="132111" y="165471"/>
                    <a:pt x="132587" y="165684"/>
                    <a:pt x="133064" y="165684"/>
                  </a:cubicBezTo>
                  <a:cubicBezTo>
                    <a:pt x="133475" y="165684"/>
                    <a:pt x="133887" y="165526"/>
                    <a:pt x="134298" y="165320"/>
                  </a:cubicBezTo>
                  <a:cubicBezTo>
                    <a:pt x="136074" y="164432"/>
                    <a:pt x="137628" y="163544"/>
                    <a:pt x="139404" y="162878"/>
                  </a:cubicBezTo>
                  <a:cubicBezTo>
                    <a:pt x="139522" y="162839"/>
                    <a:pt x="139633" y="162820"/>
                    <a:pt x="139737" y="162820"/>
                  </a:cubicBezTo>
                  <a:cubicBezTo>
                    <a:pt x="140220" y="162820"/>
                    <a:pt x="140553" y="163218"/>
                    <a:pt x="140736" y="163766"/>
                  </a:cubicBezTo>
                  <a:cubicBezTo>
                    <a:pt x="140958" y="163988"/>
                    <a:pt x="140736" y="164432"/>
                    <a:pt x="140514" y="164654"/>
                  </a:cubicBezTo>
                  <a:cubicBezTo>
                    <a:pt x="140070" y="165320"/>
                    <a:pt x="139404" y="165764"/>
                    <a:pt x="138738" y="166208"/>
                  </a:cubicBezTo>
                  <a:cubicBezTo>
                    <a:pt x="137406" y="166874"/>
                    <a:pt x="136074" y="167540"/>
                    <a:pt x="134742" y="168428"/>
                  </a:cubicBezTo>
                  <a:cubicBezTo>
                    <a:pt x="134076" y="168871"/>
                    <a:pt x="133632" y="169537"/>
                    <a:pt x="133188" y="170203"/>
                  </a:cubicBezTo>
                  <a:cubicBezTo>
                    <a:pt x="132966" y="170425"/>
                    <a:pt x="132966" y="170869"/>
                    <a:pt x="133188" y="171091"/>
                  </a:cubicBezTo>
                  <a:cubicBezTo>
                    <a:pt x="133410" y="171535"/>
                    <a:pt x="133854" y="171757"/>
                    <a:pt x="134076" y="171757"/>
                  </a:cubicBezTo>
                  <a:cubicBezTo>
                    <a:pt x="135186" y="171757"/>
                    <a:pt x="136074" y="171535"/>
                    <a:pt x="136962" y="170869"/>
                  </a:cubicBezTo>
                  <a:cubicBezTo>
                    <a:pt x="138516" y="169981"/>
                    <a:pt x="140292" y="169093"/>
                    <a:pt x="142067" y="168206"/>
                  </a:cubicBezTo>
                  <a:cubicBezTo>
                    <a:pt x="142311" y="168108"/>
                    <a:pt x="142533" y="168064"/>
                    <a:pt x="142738" y="168064"/>
                  </a:cubicBezTo>
                  <a:cubicBezTo>
                    <a:pt x="143469" y="168064"/>
                    <a:pt x="143989" y="168622"/>
                    <a:pt x="144509" y="169315"/>
                  </a:cubicBezTo>
                  <a:cubicBezTo>
                    <a:pt x="144953" y="170203"/>
                    <a:pt x="144731" y="171313"/>
                    <a:pt x="144065" y="171979"/>
                  </a:cubicBezTo>
                  <a:cubicBezTo>
                    <a:pt x="142955" y="172645"/>
                    <a:pt x="141846" y="173533"/>
                    <a:pt x="140514" y="174199"/>
                  </a:cubicBezTo>
                  <a:cubicBezTo>
                    <a:pt x="135852" y="176641"/>
                    <a:pt x="131190" y="179083"/>
                    <a:pt x="126751" y="181524"/>
                  </a:cubicBezTo>
                  <a:cubicBezTo>
                    <a:pt x="125419" y="182412"/>
                    <a:pt x="123865" y="182856"/>
                    <a:pt x="122977" y="184188"/>
                  </a:cubicBezTo>
                  <a:cubicBezTo>
                    <a:pt x="122755" y="184632"/>
                    <a:pt x="122755" y="185298"/>
                    <a:pt x="122977" y="185742"/>
                  </a:cubicBezTo>
                  <a:cubicBezTo>
                    <a:pt x="123144" y="186242"/>
                    <a:pt x="123560" y="186491"/>
                    <a:pt x="123945" y="186491"/>
                  </a:cubicBezTo>
                  <a:cubicBezTo>
                    <a:pt x="124073" y="186491"/>
                    <a:pt x="124198" y="186463"/>
                    <a:pt x="124309" y="186408"/>
                  </a:cubicBezTo>
                  <a:cubicBezTo>
                    <a:pt x="124975" y="186186"/>
                    <a:pt x="125863" y="185964"/>
                    <a:pt x="126529" y="185520"/>
                  </a:cubicBezTo>
                  <a:lnTo>
                    <a:pt x="144065" y="175975"/>
                  </a:lnTo>
                  <a:cubicBezTo>
                    <a:pt x="145094" y="175421"/>
                    <a:pt x="145925" y="175149"/>
                    <a:pt x="146619" y="175149"/>
                  </a:cubicBezTo>
                  <a:cubicBezTo>
                    <a:pt x="147872" y="175149"/>
                    <a:pt x="148678" y="176036"/>
                    <a:pt x="149393" y="177751"/>
                  </a:cubicBezTo>
                  <a:cubicBezTo>
                    <a:pt x="149615" y="178417"/>
                    <a:pt x="149393" y="179305"/>
                    <a:pt x="148727" y="179749"/>
                  </a:cubicBezTo>
                  <a:cubicBezTo>
                    <a:pt x="138516" y="185298"/>
                    <a:pt x="129637" y="192845"/>
                    <a:pt x="119204" y="198173"/>
                  </a:cubicBezTo>
                  <a:cubicBezTo>
                    <a:pt x="116692" y="199332"/>
                    <a:pt x="115357" y="200113"/>
                    <a:pt x="114340" y="200113"/>
                  </a:cubicBezTo>
                  <a:cubicBezTo>
                    <a:pt x="113020" y="200113"/>
                    <a:pt x="112234" y="198798"/>
                    <a:pt x="110102" y="195287"/>
                  </a:cubicBezTo>
                  <a:cubicBezTo>
                    <a:pt x="89458" y="162212"/>
                    <a:pt x="68814" y="129137"/>
                    <a:pt x="48170" y="96284"/>
                  </a:cubicBezTo>
                  <a:cubicBezTo>
                    <a:pt x="34629" y="74530"/>
                    <a:pt x="20866" y="52775"/>
                    <a:pt x="7325" y="31021"/>
                  </a:cubicBezTo>
                  <a:cubicBezTo>
                    <a:pt x="6438" y="29911"/>
                    <a:pt x="5994" y="28802"/>
                    <a:pt x="5994" y="27470"/>
                  </a:cubicBezTo>
                  <a:lnTo>
                    <a:pt x="5994" y="27470"/>
                  </a:lnTo>
                  <a:cubicBezTo>
                    <a:pt x="7769" y="28802"/>
                    <a:pt x="9323" y="30577"/>
                    <a:pt x="9989" y="32797"/>
                  </a:cubicBezTo>
                  <a:cubicBezTo>
                    <a:pt x="10386" y="33591"/>
                    <a:pt x="11139" y="34386"/>
                    <a:pt x="11928" y="34386"/>
                  </a:cubicBezTo>
                  <a:cubicBezTo>
                    <a:pt x="12022" y="34386"/>
                    <a:pt x="12115" y="34374"/>
                    <a:pt x="12209" y="34351"/>
                  </a:cubicBezTo>
                  <a:cubicBezTo>
                    <a:pt x="13097" y="34129"/>
                    <a:pt x="13541" y="32797"/>
                    <a:pt x="13097" y="31465"/>
                  </a:cubicBezTo>
                  <a:cubicBezTo>
                    <a:pt x="12209" y="29689"/>
                    <a:pt x="11321" y="28358"/>
                    <a:pt x="10211" y="27026"/>
                  </a:cubicBezTo>
                  <a:cubicBezTo>
                    <a:pt x="9323" y="25694"/>
                    <a:pt x="9545" y="24806"/>
                    <a:pt x="10877" y="24140"/>
                  </a:cubicBezTo>
                  <a:cubicBezTo>
                    <a:pt x="13319" y="22364"/>
                    <a:pt x="15983" y="20810"/>
                    <a:pt x="18646" y="19256"/>
                  </a:cubicBezTo>
                  <a:lnTo>
                    <a:pt x="40845" y="5494"/>
                  </a:lnTo>
                  <a:cubicBezTo>
                    <a:pt x="41732" y="4828"/>
                    <a:pt x="42842" y="4384"/>
                    <a:pt x="43730" y="3940"/>
                  </a:cubicBezTo>
                  <a:cubicBezTo>
                    <a:pt x="43966" y="3782"/>
                    <a:pt x="44230" y="3709"/>
                    <a:pt x="44492" y="3709"/>
                  </a:cubicBezTo>
                  <a:close/>
                  <a:moveTo>
                    <a:pt x="44598" y="1"/>
                  </a:moveTo>
                  <a:cubicBezTo>
                    <a:pt x="43915" y="1"/>
                    <a:pt x="43233" y="125"/>
                    <a:pt x="42620" y="388"/>
                  </a:cubicBezTo>
                  <a:cubicBezTo>
                    <a:pt x="41510" y="1054"/>
                    <a:pt x="40401" y="1720"/>
                    <a:pt x="39291" y="2608"/>
                  </a:cubicBezTo>
                  <a:lnTo>
                    <a:pt x="7104" y="22142"/>
                  </a:lnTo>
                  <a:cubicBezTo>
                    <a:pt x="444" y="26360"/>
                    <a:pt x="0" y="25694"/>
                    <a:pt x="4662" y="33019"/>
                  </a:cubicBezTo>
                  <a:lnTo>
                    <a:pt x="51056" y="107161"/>
                  </a:lnTo>
                  <a:cubicBezTo>
                    <a:pt x="67482" y="133577"/>
                    <a:pt x="83909" y="159992"/>
                    <a:pt x="100335" y="186186"/>
                  </a:cubicBezTo>
                  <a:cubicBezTo>
                    <a:pt x="103443" y="191070"/>
                    <a:pt x="106551" y="196175"/>
                    <a:pt x="109436" y="201059"/>
                  </a:cubicBezTo>
                  <a:cubicBezTo>
                    <a:pt x="110102" y="202169"/>
                    <a:pt x="109658" y="203944"/>
                    <a:pt x="111434" y="204388"/>
                  </a:cubicBezTo>
                  <a:cubicBezTo>
                    <a:pt x="111767" y="204444"/>
                    <a:pt x="112100" y="204472"/>
                    <a:pt x="112433" y="204472"/>
                  </a:cubicBezTo>
                  <a:cubicBezTo>
                    <a:pt x="113432" y="204472"/>
                    <a:pt x="114431" y="204222"/>
                    <a:pt x="115430" y="203723"/>
                  </a:cubicBezTo>
                  <a:cubicBezTo>
                    <a:pt x="116318" y="203279"/>
                    <a:pt x="117428" y="202613"/>
                    <a:pt x="118538" y="202169"/>
                  </a:cubicBezTo>
                  <a:cubicBezTo>
                    <a:pt x="130081" y="196841"/>
                    <a:pt x="139848" y="188406"/>
                    <a:pt x="150947" y="182190"/>
                  </a:cubicBezTo>
                  <a:cubicBezTo>
                    <a:pt x="153610" y="180858"/>
                    <a:pt x="153832" y="178639"/>
                    <a:pt x="152279" y="175753"/>
                  </a:cubicBezTo>
                  <a:cubicBezTo>
                    <a:pt x="151835" y="174865"/>
                    <a:pt x="151391" y="174199"/>
                    <a:pt x="150725" y="173311"/>
                  </a:cubicBezTo>
                  <a:cubicBezTo>
                    <a:pt x="126307" y="132023"/>
                    <a:pt x="101667" y="90734"/>
                    <a:pt x="77027" y="49668"/>
                  </a:cubicBezTo>
                  <a:cubicBezTo>
                    <a:pt x="68148" y="34795"/>
                    <a:pt x="59491" y="19922"/>
                    <a:pt x="50612" y="5272"/>
                  </a:cubicBezTo>
                  <a:cubicBezTo>
                    <a:pt x="49946" y="3496"/>
                    <a:pt x="48836" y="2164"/>
                    <a:pt x="47504" y="832"/>
                  </a:cubicBezTo>
                  <a:cubicBezTo>
                    <a:pt x="46697" y="294"/>
                    <a:pt x="45647" y="1"/>
                    <a:pt x="44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3199550" y="1287450"/>
              <a:ext cx="321900" cy="224000"/>
            </a:xfrm>
            <a:custGeom>
              <a:avLst/>
              <a:gdLst/>
              <a:ahLst/>
              <a:cxnLst/>
              <a:rect l="l" t="t" r="r" b="b"/>
              <a:pathLst>
                <a:path w="12876" h="8960" extrusionOk="0">
                  <a:moveTo>
                    <a:pt x="10782" y="0"/>
                  </a:moveTo>
                  <a:cubicBezTo>
                    <a:pt x="10537" y="0"/>
                    <a:pt x="10273" y="62"/>
                    <a:pt x="9989" y="203"/>
                  </a:cubicBezTo>
                  <a:cubicBezTo>
                    <a:pt x="6438" y="1757"/>
                    <a:pt x="3330" y="3977"/>
                    <a:pt x="444" y="6419"/>
                  </a:cubicBezTo>
                  <a:cubicBezTo>
                    <a:pt x="0" y="6863"/>
                    <a:pt x="0" y="7529"/>
                    <a:pt x="222" y="7973"/>
                  </a:cubicBezTo>
                  <a:cubicBezTo>
                    <a:pt x="370" y="8565"/>
                    <a:pt x="814" y="8959"/>
                    <a:pt x="1291" y="8959"/>
                  </a:cubicBezTo>
                  <a:cubicBezTo>
                    <a:pt x="1529" y="8959"/>
                    <a:pt x="1776" y="8861"/>
                    <a:pt x="1998" y="8639"/>
                  </a:cubicBezTo>
                  <a:cubicBezTo>
                    <a:pt x="5953" y="6881"/>
                    <a:pt x="9473" y="4253"/>
                    <a:pt x="12774" y="1401"/>
                  </a:cubicBezTo>
                  <a:lnTo>
                    <a:pt x="12774" y="1401"/>
                  </a:lnTo>
                  <a:cubicBezTo>
                    <a:pt x="12808" y="1446"/>
                    <a:pt x="12842" y="1491"/>
                    <a:pt x="12875" y="1535"/>
                  </a:cubicBezTo>
                  <a:lnTo>
                    <a:pt x="12875" y="1313"/>
                  </a:lnTo>
                  <a:cubicBezTo>
                    <a:pt x="12841" y="1343"/>
                    <a:pt x="12807" y="1372"/>
                    <a:pt x="12774" y="1401"/>
                  </a:cubicBezTo>
                  <a:lnTo>
                    <a:pt x="12774" y="1401"/>
                  </a:lnTo>
                  <a:cubicBezTo>
                    <a:pt x="12266" y="734"/>
                    <a:pt x="11632" y="0"/>
                    <a:pt x="10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38"/>
          <p:cNvGrpSpPr/>
          <p:nvPr/>
        </p:nvGrpSpPr>
        <p:grpSpPr>
          <a:xfrm flipH="1">
            <a:off x="7670" y="286494"/>
            <a:ext cx="9033265" cy="4898552"/>
            <a:chOff x="-3" y="286494"/>
            <a:chExt cx="9033265" cy="4898552"/>
          </a:xfrm>
        </p:grpSpPr>
        <p:grpSp>
          <p:nvGrpSpPr>
            <p:cNvPr id="1094" name="Google Shape;1094;p38"/>
            <p:cNvGrpSpPr/>
            <p:nvPr/>
          </p:nvGrpSpPr>
          <p:grpSpPr>
            <a:xfrm flipH="1">
              <a:off x="-3" y="514256"/>
              <a:ext cx="8750583" cy="4670789"/>
              <a:chOff x="510447" y="542881"/>
              <a:chExt cx="8750583" cy="4670789"/>
            </a:xfrm>
          </p:grpSpPr>
          <p:sp>
            <p:nvSpPr>
              <p:cNvPr id="1095" name="Google Shape;1095;p38"/>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5688197" y="5428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7131662" y="2820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38"/>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5139247" y="48097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27">
    <p:bg>
      <p:bgPr>
        <a:blipFill>
          <a:blip r:embed="rId2">
            <a:alphaModFix/>
          </a:blip>
          <a:stretch>
            <a:fillRect/>
          </a:stretch>
        </a:blipFill>
        <a:effectLst/>
      </p:bgPr>
    </p:bg>
    <p:spTree>
      <p:nvGrpSpPr>
        <p:cNvPr id="1" name="Shape 1103"/>
        <p:cNvGrpSpPr/>
        <p:nvPr/>
      </p:nvGrpSpPr>
      <p:grpSpPr>
        <a:xfrm>
          <a:off x="0" y="0"/>
          <a:ext cx="0" cy="0"/>
          <a:chOff x="0" y="0"/>
          <a:chExt cx="0" cy="0"/>
        </a:xfrm>
      </p:grpSpPr>
      <p:grpSp>
        <p:nvGrpSpPr>
          <p:cNvPr id="1104" name="Google Shape;1104;p39"/>
          <p:cNvGrpSpPr/>
          <p:nvPr/>
        </p:nvGrpSpPr>
        <p:grpSpPr>
          <a:xfrm>
            <a:off x="318397" y="3887342"/>
            <a:ext cx="693824" cy="1071651"/>
            <a:chOff x="2144500" y="237375"/>
            <a:chExt cx="3245200" cy="5012400"/>
          </a:xfrm>
        </p:grpSpPr>
        <p:sp>
          <p:nvSpPr>
            <p:cNvPr id="1105" name="Google Shape;1105;p39"/>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39"/>
          <p:cNvGrpSpPr/>
          <p:nvPr/>
        </p:nvGrpSpPr>
        <p:grpSpPr>
          <a:xfrm>
            <a:off x="7069897" y="107067"/>
            <a:ext cx="1863266" cy="4768880"/>
            <a:chOff x="7069897" y="107067"/>
            <a:chExt cx="1863266" cy="4768880"/>
          </a:xfrm>
        </p:grpSpPr>
        <p:sp>
          <p:nvSpPr>
            <p:cNvPr id="1111" name="Google Shape;1111;p39"/>
            <p:cNvSpPr/>
            <p:nvPr/>
          </p:nvSpPr>
          <p:spPr>
            <a:xfrm>
              <a:off x="8099568" y="4163659"/>
              <a:ext cx="662427" cy="712288"/>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7069897" y="107067"/>
              <a:ext cx="606508" cy="727404"/>
            </a:xfrm>
            <a:custGeom>
              <a:avLst/>
              <a:gdLst/>
              <a:ahLst/>
              <a:cxnLst/>
              <a:rect l="l" t="t" r="r" b="b"/>
              <a:pathLst>
                <a:path w="32940" h="39506" extrusionOk="0">
                  <a:moveTo>
                    <a:pt x="11608" y="1"/>
                  </a:moveTo>
                  <a:cubicBezTo>
                    <a:pt x="9913" y="1"/>
                    <a:pt x="8212" y="476"/>
                    <a:pt x="6775" y="1482"/>
                  </a:cubicBezTo>
                  <a:cubicBezTo>
                    <a:pt x="2337" y="4518"/>
                    <a:pt x="1" y="10125"/>
                    <a:pt x="1402" y="15498"/>
                  </a:cubicBezTo>
                  <a:cubicBezTo>
                    <a:pt x="1402" y="17134"/>
                    <a:pt x="1869" y="18769"/>
                    <a:pt x="2337" y="20638"/>
                  </a:cubicBezTo>
                  <a:cubicBezTo>
                    <a:pt x="3038" y="23207"/>
                    <a:pt x="4439" y="25777"/>
                    <a:pt x="6074" y="27880"/>
                  </a:cubicBezTo>
                  <a:cubicBezTo>
                    <a:pt x="9345" y="31384"/>
                    <a:pt x="12849" y="34654"/>
                    <a:pt x="16821" y="37458"/>
                  </a:cubicBezTo>
                  <a:cubicBezTo>
                    <a:pt x="18623" y="38769"/>
                    <a:pt x="20771" y="39505"/>
                    <a:pt x="22941" y="39505"/>
                  </a:cubicBezTo>
                  <a:cubicBezTo>
                    <a:pt x="23864" y="39505"/>
                    <a:pt x="24791" y="39372"/>
                    <a:pt x="25698" y="39093"/>
                  </a:cubicBezTo>
                  <a:cubicBezTo>
                    <a:pt x="26632" y="38859"/>
                    <a:pt x="27800" y="38392"/>
                    <a:pt x="28501" y="37691"/>
                  </a:cubicBezTo>
                  <a:cubicBezTo>
                    <a:pt x="31538" y="34654"/>
                    <a:pt x="32940" y="30449"/>
                    <a:pt x="32239" y="26244"/>
                  </a:cubicBezTo>
                  <a:cubicBezTo>
                    <a:pt x="32473" y="23675"/>
                    <a:pt x="32005" y="21105"/>
                    <a:pt x="31071" y="18535"/>
                  </a:cubicBezTo>
                  <a:cubicBezTo>
                    <a:pt x="29436" y="8957"/>
                    <a:pt x="23128" y="3818"/>
                    <a:pt x="14718" y="547"/>
                  </a:cubicBezTo>
                  <a:cubicBezTo>
                    <a:pt x="13728" y="187"/>
                    <a:pt x="12669" y="1"/>
                    <a:pt x="1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7847353" y="115308"/>
              <a:ext cx="576403" cy="710925"/>
            </a:xfrm>
            <a:custGeom>
              <a:avLst/>
              <a:gdLst/>
              <a:ahLst/>
              <a:cxnLst/>
              <a:rect l="l" t="t" r="r" b="b"/>
              <a:pathLst>
                <a:path w="31305" h="38611" extrusionOk="0">
                  <a:moveTo>
                    <a:pt x="10882" y="1"/>
                  </a:moveTo>
                  <a:cubicBezTo>
                    <a:pt x="8460" y="1"/>
                    <a:pt x="5995" y="1084"/>
                    <a:pt x="4206" y="2674"/>
                  </a:cubicBezTo>
                  <a:cubicBezTo>
                    <a:pt x="1402" y="5711"/>
                    <a:pt x="1" y="9448"/>
                    <a:pt x="468" y="13420"/>
                  </a:cubicBezTo>
                  <a:cubicBezTo>
                    <a:pt x="468" y="15756"/>
                    <a:pt x="1870" y="17625"/>
                    <a:pt x="2103" y="19961"/>
                  </a:cubicBezTo>
                  <a:cubicBezTo>
                    <a:pt x="2337" y="22531"/>
                    <a:pt x="3271" y="24633"/>
                    <a:pt x="4907" y="26502"/>
                  </a:cubicBezTo>
                  <a:cubicBezTo>
                    <a:pt x="8177" y="30707"/>
                    <a:pt x="12382" y="34211"/>
                    <a:pt x="16821" y="37248"/>
                  </a:cubicBezTo>
                  <a:cubicBezTo>
                    <a:pt x="18371" y="38192"/>
                    <a:pt x="19883" y="38611"/>
                    <a:pt x="21305" y="38611"/>
                  </a:cubicBezTo>
                  <a:cubicBezTo>
                    <a:pt x="24811" y="38611"/>
                    <a:pt x="27774" y="36066"/>
                    <a:pt x="29436" y="32576"/>
                  </a:cubicBezTo>
                  <a:cubicBezTo>
                    <a:pt x="30837" y="30240"/>
                    <a:pt x="31305" y="27437"/>
                    <a:pt x="31305" y="24633"/>
                  </a:cubicBezTo>
                  <a:cubicBezTo>
                    <a:pt x="30370" y="19961"/>
                    <a:pt x="30370" y="14822"/>
                    <a:pt x="27100" y="10850"/>
                  </a:cubicBezTo>
                  <a:cubicBezTo>
                    <a:pt x="24296" y="7346"/>
                    <a:pt x="21026" y="4309"/>
                    <a:pt x="17288" y="1739"/>
                  </a:cubicBezTo>
                  <a:cubicBezTo>
                    <a:pt x="15886" y="805"/>
                    <a:pt x="14017" y="104"/>
                    <a:pt x="12149" y="104"/>
                  </a:cubicBezTo>
                  <a:cubicBezTo>
                    <a:pt x="11730" y="34"/>
                    <a:pt x="11307" y="1"/>
                    <a:pt x="10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8532359" y="821840"/>
              <a:ext cx="400803" cy="471563"/>
            </a:xfrm>
            <a:custGeom>
              <a:avLst/>
              <a:gdLst/>
              <a:ahLst/>
              <a:cxnLst/>
              <a:rect l="l" t="t" r="r" b="b"/>
              <a:pathLst>
                <a:path w="21768" h="25611" extrusionOk="0">
                  <a:moveTo>
                    <a:pt x="10537" y="1"/>
                  </a:moveTo>
                  <a:cubicBezTo>
                    <a:pt x="9802" y="1"/>
                    <a:pt x="9019" y="138"/>
                    <a:pt x="8177" y="454"/>
                  </a:cubicBezTo>
                  <a:cubicBezTo>
                    <a:pt x="7476" y="922"/>
                    <a:pt x="6541" y="688"/>
                    <a:pt x="5840" y="922"/>
                  </a:cubicBezTo>
                  <a:cubicBezTo>
                    <a:pt x="4906" y="922"/>
                    <a:pt x="4205" y="1155"/>
                    <a:pt x="3504" y="1856"/>
                  </a:cubicBezTo>
                  <a:cubicBezTo>
                    <a:pt x="1402" y="3725"/>
                    <a:pt x="234" y="6528"/>
                    <a:pt x="234" y="9565"/>
                  </a:cubicBezTo>
                  <a:cubicBezTo>
                    <a:pt x="0" y="12602"/>
                    <a:pt x="1402" y="15406"/>
                    <a:pt x="3972" y="17274"/>
                  </a:cubicBezTo>
                  <a:cubicBezTo>
                    <a:pt x="5373" y="18442"/>
                    <a:pt x="6775" y="19611"/>
                    <a:pt x="8177" y="21012"/>
                  </a:cubicBezTo>
                  <a:cubicBezTo>
                    <a:pt x="9578" y="22881"/>
                    <a:pt x="11447" y="24049"/>
                    <a:pt x="13550" y="24984"/>
                  </a:cubicBezTo>
                  <a:cubicBezTo>
                    <a:pt x="14364" y="25415"/>
                    <a:pt x="15198" y="25610"/>
                    <a:pt x="16001" y="25610"/>
                  </a:cubicBezTo>
                  <a:cubicBezTo>
                    <a:pt x="19115" y="25610"/>
                    <a:pt x="21768" y="22672"/>
                    <a:pt x="21025" y="19143"/>
                  </a:cubicBezTo>
                  <a:cubicBezTo>
                    <a:pt x="20792" y="16106"/>
                    <a:pt x="20324" y="13069"/>
                    <a:pt x="20091" y="10032"/>
                  </a:cubicBezTo>
                  <a:cubicBezTo>
                    <a:pt x="19857" y="7463"/>
                    <a:pt x="18923" y="4893"/>
                    <a:pt x="16820" y="3258"/>
                  </a:cubicBezTo>
                  <a:cubicBezTo>
                    <a:pt x="15011" y="1629"/>
                    <a:pt x="13061" y="1"/>
                    <a:pt x="10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175650" y="390777"/>
            <a:ext cx="8257277" cy="4655474"/>
            <a:chOff x="175650" y="390777"/>
            <a:chExt cx="8257277" cy="4655474"/>
          </a:xfrm>
        </p:grpSpPr>
        <p:sp>
          <p:nvSpPr>
            <p:cNvPr id="21" name="Google Shape;21;p3"/>
            <p:cNvSpPr/>
            <p:nvPr/>
          </p:nvSpPr>
          <p:spPr>
            <a:xfrm>
              <a:off x="175650" y="4014875"/>
              <a:ext cx="866975" cy="898625"/>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5395075" y="390777"/>
              <a:ext cx="919176" cy="1047252"/>
            </a:xfrm>
            <a:custGeom>
              <a:avLst/>
              <a:gdLst/>
              <a:ahLst/>
              <a:cxnLst/>
              <a:rect l="l" t="t" r="r" b="b"/>
              <a:pathLst>
                <a:path w="179966" h="205042" extrusionOk="0">
                  <a:moveTo>
                    <a:pt x="33091" y="0"/>
                  </a:moveTo>
                  <a:cubicBezTo>
                    <a:pt x="31520" y="0"/>
                    <a:pt x="29942" y="204"/>
                    <a:pt x="28400" y="620"/>
                  </a:cubicBezTo>
                  <a:cubicBezTo>
                    <a:pt x="23667" y="1803"/>
                    <a:pt x="19328" y="4071"/>
                    <a:pt x="15680" y="7227"/>
                  </a:cubicBezTo>
                  <a:cubicBezTo>
                    <a:pt x="9171" y="12650"/>
                    <a:pt x="4537" y="20046"/>
                    <a:pt x="2564" y="28330"/>
                  </a:cubicBezTo>
                  <a:cubicBezTo>
                    <a:pt x="789" y="35430"/>
                    <a:pt x="198" y="42924"/>
                    <a:pt x="691" y="50320"/>
                  </a:cubicBezTo>
                  <a:cubicBezTo>
                    <a:pt x="789" y="51208"/>
                    <a:pt x="691" y="52194"/>
                    <a:pt x="493" y="53180"/>
                  </a:cubicBezTo>
                  <a:cubicBezTo>
                    <a:pt x="99" y="54659"/>
                    <a:pt x="0" y="56237"/>
                    <a:pt x="198" y="57814"/>
                  </a:cubicBezTo>
                  <a:cubicBezTo>
                    <a:pt x="493" y="60083"/>
                    <a:pt x="789" y="62351"/>
                    <a:pt x="1282" y="64520"/>
                  </a:cubicBezTo>
                  <a:cubicBezTo>
                    <a:pt x="2268" y="69648"/>
                    <a:pt x="2959" y="74874"/>
                    <a:pt x="3353" y="80199"/>
                  </a:cubicBezTo>
                  <a:cubicBezTo>
                    <a:pt x="3945" y="86511"/>
                    <a:pt x="4832" y="92822"/>
                    <a:pt x="6114" y="99034"/>
                  </a:cubicBezTo>
                  <a:cubicBezTo>
                    <a:pt x="7100" y="104162"/>
                    <a:pt x="8481" y="109191"/>
                    <a:pt x="9960" y="114122"/>
                  </a:cubicBezTo>
                  <a:cubicBezTo>
                    <a:pt x="11834" y="121025"/>
                    <a:pt x="14102" y="127730"/>
                    <a:pt x="16764" y="134436"/>
                  </a:cubicBezTo>
                  <a:cubicBezTo>
                    <a:pt x="20709" y="143804"/>
                    <a:pt x="25738" y="152876"/>
                    <a:pt x="31753" y="161160"/>
                  </a:cubicBezTo>
                  <a:cubicBezTo>
                    <a:pt x="34613" y="165400"/>
                    <a:pt x="37670" y="169542"/>
                    <a:pt x="41023" y="173486"/>
                  </a:cubicBezTo>
                  <a:cubicBezTo>
                    <a:pt x="48813" y="182263"/>
                    <a:pt x="58082" y="189560"/>
                    <a:pt x="68535" y="194885"/>
                  </a:cubicBezTo>
                  <a:cubicBezTo>
                    <a:pt x="70705" y="196068"/>
                    <a:pt x="72874" y="196956"/>
                    <a:pt x="75142" y="197745"/>
                  </a:cubicBezTo>
                  <a:cubicBezTo>
                    <a:pt x="78199" y="198829"/>
                    <a:pt x="81256" y="199815"/>
                    <a:pt x="84214" y="200900"/>
                  </a:cubicBezTo>
                  <a:cubicBezTo>
                    <a:pt x="92498" y="203859"/>
                    <a:pt x="100978" y="205042"/>
                    <a:pt x="111333" y="205042"/>
                  </a:cubicBezTo>
                  <a:cubicBezTo>
                    <a:pt x="114883" y="204943"/>
                    <a:pt x="118433" y="204746"/>
                    <a:pt x="121983" y="204253"/>
                  </a:cubicBezTo>
                  <a:cubicBezTo>
                    <a:pt x="127110" y="203661"/>
                    <a:pt x="132041" y="202182"/>
                    <a:pt x="136676" y="200013"/>
                  </a:cubicBezTo>
                  <a:cubicBezTo>
                    <a:pt x="140620" y="198139"/>
                    <a:pt x="144269" y="195970"/>
                    <a:pt x="147819" y="193504"/>
                  </a:cubicBezTo>
                  <a:cubicBezTo>
                    <a:pt x="158765" y="185813"/>
                    <a:pt x="167442" y="175360"/>
                    <a:pt x="172965" y="163230"/>
                  </a:cubicBezTo>
                  <a:cubicBezTo>
                    <a:pt x="174641" y="159385"/>
                    <a:pt x="176022" y="155440"/>
                    <a:pt x="177106" y="151397"/>
                  </a:cubicBezTo>
                  <a:cubicBezTo>
                    <a:pt x="179177" y="144100"/>
                    <a:pt x="179966" y="136605"/>
                    <a:pt x="179374" y="129012"/>
                  </a:cubicBezTo>
                  <a:cubicBezTo>
                    <a:pt x="178783" y="122800"/>
                    <a:pt x="176810" y="116784"/>
                    <a:pt x="173753" y="111361"/>
                  </a:cubicBezTo>
                  <a:cubicBezTo>
                    <a:pt x="171091" y="106726"/>
                    <a:pt x="167147" y="102880"/>
                    <a:pt x="162413" y="100316"/>
                  </a:cubicBezTo>
                  <a:cubicBezTo>
                    <a:pt x="160441" y="99133"/>
                    <a:pt x="158272" y="98245"/>
                    <a:pt x="156102" y="97456"/>
                  </a:cubicBezTo>
                  <a:cubicBezTo>
                    <a:pt x="148706" y="94794"/>
                    <a:pt x="141212" y="92920"/>
                    <a:pt x="133520" y="91638"/>
                  </a:cubicBezTo>
                  <a:cubicBezTo>
                    <a:pt x="127406" y="90652"/>
                    <a:pt x="121292" y="89765"/>
                    <a:pt x="115277" y="88779"/>
                  </a:cubicBezTo>
                  <a:cubicBezTo>
                    <a:pt x="110346" y="88088"/>
                    <a:pt x="105514" y="86905"/>
                    <a:pt x="100880" y="85426"/>
                  </a:cubicBezTo>
                  <a:cubicBezTo>
                    <a:pt x="85694" y="80397"/>
                    <a:pt x="74057" y="71127"/>
                    <a:pt x="66662" y="56927"/>
                  </a:cubicBezTo>
                  <a:cubicBezTo>
                    <a:pt x="64591" y="52983"/>
                    <a:pt x="62816" y="49038"/>
                    <a:pt x="61435" y="44896"/>
                  </a:cubicBezTo>
                  <a:cubicBezTo>
                    <a:pt x="59759" y="39867"/>
                    <a:pt x="58477" y="34739"/>
                    <a:pt x="57294" y="29612"/>
                  </a:cubicBezTo>
                  <a:cubicBezTo>
                    <a:pt x="56307" y="25075"/>
                    <a:pt x="54927" y="20638"/>
                    <a:pt x="53152" y="16299"/>
                  </a:cubicBezTo>
                  <a:cubicBezTo>
                    <a:pt x="51574" y="12157"/>
                    <a:pt x="49109" y="8509"/>
                    <a:pt x="45953" y="5353"/>
                  </a:cubicBezTo>
                  <a:cubicBezTo>
                    <a:pt x="42543" y="1868"/>
                    <a:pt x="37850" y="0"/>
                    <a:pt x="33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7678350" y="4383416"/>
              <a:ext cx="754577" cy="662835"/>
            </a:xfrm>
            <a:custGeom>
              <a:avLst/>
              <a:gdLst/>
              <a:ahLst/>
              <a:cxnLst/>
              <a:rect l="l" t="t" r="r" b="b"/>
              <a:pathLst>
                <a:path w="237662" h="208767" extrusionOk="0">
                  <a:moveTo>
                    <a:pt x="112080" y="0"/>
                  </a:moveTo>
                  <a:cubicBezTo>
                    <a:pt x="103757" y="0"/>
                    <a:pt x="95435" y="555"/>
                    <a:pt x="87297" y="1665"/>
                  </a:cubicBezTo>
                  <a:cubicBezTo>
                    <a:pt x="74350" y="3514"/>
                    <a:pt x="61959" y="7768"/>
                    <a:pt x="50677" y="14241"/>
                  </a:cubicBezTo>
                  <a:cubicBezTo>
                    <a:pt x="48087" y="15721"/>
                    <a:pt x="45128" y="17016"/>
                    <a:pt x="42354" y="18125"/>
                  </a:cubicBezTo>
                  <a:cubicBezTo>
                    <a:pt x="39949" y="18865"/>
                    <a:pt x="37545" y="19975"/>
                    <a:pt x="35326" y="21269"/>
                  </a:cubicBezTo>
                  <a:cubicBezTo>
                    <a:pt x="26633" y="26078"/>
                    <a:pt x="19050" y="32921"/>
                    <a:pt x="13501" y="41244"/>
                  </a:cubicBezTo>
                  <a:cubicBezTo>
                    <a:pt x="8508" y="48457"/>
                    <a:pt x="5179" y="56410"/>
                    <a:pt x="3514" y="64918"/>
                  </a:cubicBezTo>
                  <a:cubicBezTo>
                    <a:pt x="1665" y="73426"/>
                    <a:pt x="740" y="82118"/>
                    <a:pt x="185" y="90811"/>
                  </a:cubicBezTo>
                  <a:cubicBezTo>
                    <a:pt x="0" y="95805"/>
                    <a:pt x="370" y="100614"/>
                    <a:pt x="1110" y="105422"/>
                  </a:cubicBezTo>
                  <a:cubicBezTo>
                    <a:pt x="2404" y="113560"/>
                    <a:pt x="4069" y="121513"/>
                    <a:pt x="6103" y="129466"/>
                  </a:cubicBezTo>
                  <a:cubicBezTo>
                    <a:pt x="10727" y="147036"/>
                    <a:pt x="18680" y="163497"/>
                    <a:pt x="29592" y="178108"/>
                  </a:cubicBezTo>
                  <a:cubicBezTo>
                    <a:pt x="38100" y="189575"/>
                    <a:pt x="49937" y="198083"/>
                    <a:pt x="63253" y="202707"/>
                  </a:cubicBezTo>
                  <a:cubicBezTo>
                    <a:pt x="74981" y="206746"/>
                    <a:pt x="87259" y="208766"/>
                    <a:pt x="99571" y="208766"/>
                  </a:cubicBezTo>
                  <a:cubicBezTo>
                    <a:pt x="104734" y="208766"/>
                    <a:pt x="109903" y="208411"/>
                    <a:pt x="115039" y="207700"/>
                  </a:cubicBezTo>
                  <a:cubicBezTo>
                    <a:pt x="124287" y="206591"/>
                    <a:pt x="133535" y="204741"/>
                    <a:pt x="142412" y="201967"/>
                  </a:cubicBezTo>
                  <a:cubicBezTo>
                    <a:pt x="158318" y="197343"/>
                    <a:pt x="173484" y="190500"/>
                    <a:pt x="187540" y="181807"/>
                  </a:cubicBezTo>
                  <a:cubicBezTo>
                    <a:pt x="192719" y="178478"/>
                    <a:pt x="197712" y="174779"/>
                    <a:pt x="202521" y="170710"/>
                  </a:cubicBezTo>
                  <a:cubicBezTo>
                    <a:pt x="216577" y="158688"/>
                    <a:pt x="226750" y="142783"/>
                    <a:pt x="231928" y="124842"/>
                  </a:cubicBezTo>
                  <a:cubicBezTo>
                    <a:pt x="236182" y="111896"/>
                    <a:pt x="237662" y="98024"/>
                    <a:pt x="235997" y="84523"/>
                  </a:cubicBezTo>
                  <a:cubicBezTo>
                    <a:pt x="233223" y="60664"/>
                    <a:pt x="220831" y="39210"/>
                    <a:pt x="201781" y="24783"/>
                  </a:cubicBezTo>
                  <a:cubicBezTo>
                    <a:pt x="190684" y="16461"/>
                    <a:pt x="178108" y="10357"/>
                    <a:pt x="164791" y="7028"/>
                  </a:cubicBezTo>
                  <a:cubicBezTo>
                    <a:pt x="147591" y="2404"/>
                    <a:pt x="129836" y="0"/>
                    <a:pt x="11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495772" y="21270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969451" y="1317678"/>
              <a:ext cx="383103" cy="359726"/>
            </a:xfrm>
            <a:custGeom>
              <a:avLst/>
              <a:gdLst/>
              <a:ahLst/>
              <a:cxnLst/>
              <a:rect l="l" t="t" r="r" b="b"/>
              <a:pathLst>
                <a:path w="221127" h="207634" extrusionOk="0">
                  <a:moveTo>
                    <a:pt x="85093" y="0"/>
                  </a:moveTo>
                  <a:cubicBezTo>
                    <a:pt x="78726" y="0"/>
                    <a:pt x="72551" y="772"/>
                    <a:pt x="66570" y="2508"/>
                  </a:cubicBezTo>
                  <a:cubicBezTo>
                    <a:pt x="58466" y="4052"/>
                    <a:pt x="50747" y="6946"/>
                    <a:pt x="43415" y="10998"/>
                  </a:cubicBezTo>
                  <a:cubicBezTo>
                    <a:pt x="41871" y="11577"/>
                    <a:pt x="40521" y="12349"/>
                    <a:pt x="38977" y="12735"/>
                  </a:cubicBezTo>
                  <a:cubicBezTo>
                    <a:pt x="34732" y="14086"/>
                    <a:pt x="31066" y="16015"/>
                    <a:pt x="27593" y="18910"/>
                  </a:cubicBezTo>
                  <a:cubicBezTo>
                    <a:pt x="22576" y="23155"/>
                    <a:pt x="17945" y="28172"/>
                    <a:pt x="14279" y="33767"/>
                  </a:cubicBezTo>
                  <a:cubicBezTo>
                    <a:pt x="9069" y="42450"/>
                    <a:pt x="5210" y="52098"/>
                    <a:pt x="3087" y="61939"/>
                  </a:cubicBezTo>
                  <a:cubicBezTo>
                    <a:pt x="386" y="73130"/>
                    <a:pt x="0" y="84515"/>
                    <a:pt x="1930" y="95706"/>
                  </a:cubicBezTo>
                  <a:cubicBezTo>
                    <a:pt x="3280" y="103810"/>
                    <a:pt x="5403" y="111914"/>
                    <a:pt x="7911" y="119826"/>
                  </a:cubicBezTo>
                  <a:cubicBezTo>
                    <a:pt x="11770" y="133140"/>
                    <a:pt x="17366" y="145682"/>
                    <a:pt x="24505" y="157645"/>
                  </a:cubicBezTo>
                  <a:cubicBezTo>
                    <a:pt x="33381" y="172695"/>
                    <a:pt x="46502" y="184659"/>
                    <a:pt x="62325" y="192377"/>
                  </a:cubicBezTo>
                  <a:cubicBezTo>
                    <a:pt x="68692" y="195657"/>
                    <a:pt x="75253" y="198166"/>
                    <a:pt x="82006" y="200481"/>
                  </a:cubicBezTo>
                  <a:cubicBezTo>
                    <a:pt x="98021" y="205691"/>
                    <a:pt x="114615" y="207235"/>
                    <a:pt x="131403" y="207620"/>
                  </a:cubicBezTo>
                  <a:cubicBezTo>
                    <a:pt x="131975" y="207629"/>
                    <a:pt x="132547" y="207634"/>
                    <a:pt x="133119" y="207634"/>
                  </a:cubicBezTo>
                  <a:cubicBezTo>
                    <a:pt x="145071" y="207634"/>
                    <a:pt x="156840" y="205717"/>
                    <a:pt x="168257" y="202218"/>
                  </a:cubicBezTo>
                  <a:cubicBezTo>
                    <a:pt x="173853" y="200288"/>
                    <a:pt x="179255" y="198166"/>
                    <a:pt x="184465" y="195464"/>
                  </a:cubicBezTo>
                  <a:cubicBezTo>
                    <a:pt x="192569" y="191026"/>
                    <a:pt x="200288" y="186202"/>
                    <a:pt x="207620" y="180800"/>
                  </a:cubicBezTo>
                  <a:cubicBezTo>
                    <a:pt x="212251" y="177519"/>
                    <a:pt x="215917" y="173081"/>
                    <a:pt x="218232" y="167872"/>
                  </a:cubicBezTo>
                  <a:cubicBezTo>
                    <a:pt x="220548" y="161697"/>
                    <a:pt x="221127" y="154944"/>
                    <a:pt x="219583" y="148576"/>
                  </a:cubicBezTo>
                  <a:cubicBezTo>
                    <a:pt x="216110" y="134876"/>
                    <a:pt x="207041" y="125807"/>
                    <a:pt x="193920" y="120790"/>
                  </a:cubicBezTo>
                  <a:cubicBezTo>
                    <a:pt x="193341" y="120404"/>
                    <a:pt x="192762" y="120211"/>
                    <a:pt x="191990" y="120211"/>
                  </a:cubicBezTo>
                  <a:cubicBezTo>
                    <a:pt x="188324" y="119440"/>
                    <a:pt x="184658" y="118861"/>
                    <a:pt x="180992" y="118282"/>
                  </a:cubicBezTo>
                  <a:cubicBezTo>
                    <a:pt x="175782" y="117317"/>
                    <a:pt x="170572" y="116159"/>
                    <a:pt x="165363" y="114809"/>
                  </a:cubicBezTo>
                  <a:cubicBezTo>
                    <a:pt x="159960" y="113458"/>
                    <a:pt x="155522" y="109792"/>
                    <a:pt x="153014" y="104775"/>
                  </a:cubicBezTo>
                  <a:cubicBezTo>
                    <a:pt x="151277" y="101881"/>
                    <a:pt x="150119" y="98600"/>
                    <a:pt x="149540" y="95320"/>
                  </a:cubicBezTo>
                  <a:cubicBezTo>
                    <a:pt x="148576" y="90882"/>
                    <a:pt x="147997" y="86444"/>
                    <a:pt x="147804" y="81813"/>
                  </a:cubicBezTo>
                  <a:cubicBezTo>
                    <a:pt x="147225" y="73130"/>
                    <a:pt x="146646" y="64447"/>
                    <a:pt x="145488" y="55957"/>
                  </a:cubicBezTo>
                  <a:cubicBezTo>
                    <a:pt x="143559" y="39749"/>
                    <a:pt x="135841" y="24891"/>
                    <a:pt x="123877" y="14086"/>
                  </a:cubicBezTo>
                  <a:cubicBezTo>
                    <a:pt x="119246" y="9841"/>
                    <a:pt x="114037" y="6560"/>
                    <a:pt x="108248" y="4438"/>
                  </a:cubicBezTo>
                  <a:cubicBezTo>
                    <a:pt x="100723" y="1737"/>
                    <a:pt x="93004" y="193"/>
                    <a:pt x="85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3879500" y="2126813"/>
            <a:ext cx="4544400" cy="111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6697975" y="990125"/>
            <a:ext cx="1732800" cy="747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5204750" y="3736725"/>
            <a:ext cx="3219600" cy="283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9"/>
        <p:cNvGrpSpPr/>
        <p:nvPr/>
      </p:nvGrpSpPr>
      <p:grpSpPr>
        <a:xfrm>
          <a:off x="0" y="0"/>
          <a:ext cx="0" cy="0"/>
          <a:chOff x="0" y="0"/>
          <a:chExt cx="0" cy="0"/>
        </a:xfrm>
      </p:grpSpPr>
      <p:grpSp>
        <p:nvGrpSpPr>
          <p:cNvPr id="30" name="Google Shape;30;p4"/>
          <p:cNvGrpSpPr/>
          <p:nvPr/>
        </p:nvGrpSpPr>
        <p:grpSpPr>
          <a:xfrm>
            <a:off x="5" y="1526416"/>
            <a:ext cx="8902922" cy="3333521"/>
            <a:chOff x="5" y="1526416"/>
            <a:chExt cx="8902922" cy="3333521"/>
          </a:xfrm>
        </p:grpSpPr>
        <p:sp>
          <p:nvSpPr>
            <p:cNvPr id="31" name="Google Shape;31;p4"/>
            <p:cNvSpPr/>
            <p:nvPr/>
          </p:nvSpPr>
          <p:spPr>
            <a:xfrm>
              <a:off x="1029502" y="43572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5" y="152641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601809" y="18898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15647" y="37011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4"/>
          <p:cNvGrpSpPr/>
          <p:nvPr/>
        </p:nvGrpSpPr>
        <p:grpSpPr>
          <a:xfrm>
            <a:off x="8601919" y="3990123"/>
            <a:ext cx="301011" cy="1033808"/>
            <a:chOff x="3054050" y="236475"/>
            <a:chExt cx="1501300" cy="5156150"/>
          </a:xfrm>
        </p:grpSpPr>
        <p:sp>
          <p:nvSpPr>
            <p:cNvPr id="37" name="Google Shape;37;p4"/>
            <p:cNvSpPr/>
            <p:nvPr/>
          </p:nvSpPr>
          <p:spPr>
            <a:xfrm>
              <a:off x="3714825" y="4742075"/>
              <a:ext cx="26450" cy="25"/>
            </a:xfrm>
            <a:custGeom>
              <a:avLst/>
              <a:gdLst/>
              <a:ahLst/>
              <a:cxnLst/>
              <a:rect l="l" t="t" r="r" b="b"/>
              <a:pathLst>
                <a:path w="1058" h="1" extrusionOk="0">
                  <a:moveTo>
                    <a:pt x="1058" y="0"/>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3133325" y="539200"/>
              <a:ext cx="607950" cy="412600"/>
            </a:xfrm>
            <a:custGeom>
              <a:avLst/>
              <a:gdLst/>
              <a:ahLst/>
              <a:cxnLst/>
              <a:rect l="l" t="t" r="r" b="b"/>
              <a:pathLst>
                <a:path w="24318" h="16504" extrusionOk="0">
                  <a:moveTo>
                    <a:pt x="11143" y="0"/>
                  </a:moveTo>
                  <a:cubicBezTo>
                    <a:pt x="11024" y="0"/>
                    <a:pt x="10905" y="4"/>
                    <a:pt x="10785" y="10"/>
                  </a:cubicBezTo>
                  <a:cubicBezTo>
                    <a:pt x="7190" y="433"/>
                    <a:pt x="4441" y="2970"/>
                    <a:pt x="3384" y="6353"/>
                  </a:cubicBezTo>
                  <a:cubicBezTo>
                    <a:pt x="2549" y="9485"/>
                    <a:pt x="2332" y="13029"/>
                    <a:pt x="2937" y="16374"/>
                  </a:cubicBezTo>
                  <a:lnTo>
                    <a:pt x="2937" y="16374"/>
                  </a:lnTo>
                  <a:lnTo>
                    <a:pt x="17974" y="15446"/>
                  </a:lnTo>
                  <a:cubicBezTo>
                    <a:pt x="18221" y="15481"/>
                    <a:pt x="18468" y="15499"/>
                    <a:pt x="18713" y="15499"/>
                  </a:cubicBezTo>
                  <a:cubicBezTo>
                    <a:pt x="19942" y="15499"/>
                    <a:pt x="21146" y="15058"/>
                    <a:pt x="22203" y="14177"/>
                  </a:cubicBezTo>
                  <a:cubicBezTo>
                    <a:pt x="24318" y="12063"/>
                    <a:pt x="22415" y="8468"/>
                    <a:pt x="20512" y="6142"/>
                  </a:cubicBezTo>
                  <a:cubicBezTo>
                    <a:pt x="18050" y="3270"/>
                    <a:pt x="14992" y="0"/>
                    <a:pt x="11143" y="0"/>
                  </a:cubicBezTo>
                  <a:close/>
                  <a:moveTo>
                    <a:pt x="2327" y="13754"/>
                  </a:moveTo>
                  <a:cubicBezTo>
                    <a:pt x="847" y="13754"/>
                    <a:pt x="1" y="15446"/>
                    <a:pt x="847" y="16503"/>
                  </a:cubicBezTo>
                  <a:lnTo>
                    <a:pt x="2931" y="16374"/>
                  </a:lnTo>
                  <a:lnTo>
                    <a:pt x="2931" y="16374"/>
                  </a:lnTo>
                  <a:lnTo>
                    <a:pt x="2327" y="13754"/>
                  </a:lnTo>
                  <a:close/>
                  <a:moveTo>
                    <a:pt x="2937" y="16374"/>
                  </a:moveTo>
                  <a:lnTo>
                    <a:pt x="2931" y="16374"/>
                  </a:lnTo>
                  <a:lnTo>
                    <a:pt x="2931" y="16374"/>
                  </a:lnTo>
                  <a:lnTo>
                    <a:pt x="2961" y="16503"/>
                  </a:lnTo>
                  <a:cubicBezTo>
                    <a:pt x="2953" y="16460"/>
                    <a:pt x="2945" y="16417"/>
                    <a:pt x="2937" y="1637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3508650" y="4405100"/>
              <a:ext cx="993850" cy="262975"/>
            </a:xfrm>
            <a:custGeom>
              <a:avLst/>
              <a:gdLst/>
              <a:ahLst/>
              <a:cxnLst/>
              <a:rect l="l" t="t" r="r" b="b"/>
              <a:pathLst>
                <a:path w="39754" h="10519" extrusionOk="0">
                  <a:moveTo>
                    <a:pt x="1692" y="3752"/>
                  </a:moveTo>
                  <a:lnTo>
                    <a:pt x="1058" y="4175"/>
                  </a:lnTo>
                  <a:lnTo>
                    <a:pt x="1606" y="4100"/>
                  </a:lnTo>
                  <a:lnTo>
                    <a:pt x="1606" y="4100"/>
                  </a:lnTo>
                  <a:lnTo>
                    <a:pt x="1692" y="3752"/>
                  </a:lnTo>
                  <a:close/>
                  <a:moveTo>
                    <a:pt x="31748" y="0"/>
                  </a:moveTo>
                  <a:cubicBezTo>
                    <a:pt x="30760" y="0"/>
                    <a:pt x="29759" y="119"/>
                    <a:pt x="28758" y="369"/>
                  </a:cubicBezTo>
                  <a:lnTo>
                    <a:pt x="1606" y="4100"/>
                  </a:lnTo>
                  <a:lnTo>
                    <a:pt x="1606" y="4100"/>
                  </a:lnTo>
                  <a:lnTo>
                    <a:pt x="1" y="10519"/>
                  </a:lnTo>
                  <a:lnTo>
                    <a:pt x="33199" y="8827"/>
                  </a:lnTo>
                  <a:cubicBezTo>
                    <a:pt x="33440" y="8854"/>
                    <a:pt x="33685" y="8867"/>
                    <a:pt x="33932" y="8867"/>
                  </a:cubicBezTo>
                  <a:cubicBezTo>
                    <a:pt x="35625" y="8867"/>
                    <a:pt x="37377" y="8243"/>
                    <a:pt x="38485" y="7135"/>
                  </a:cubicBezTo>
                  <a:cubicBezTo>
                    <a:pt x="39754" y="4809"/>
                    <a:pt x="38696" y="1849"/>
                    <a:pt x="36159" y="792"/>
                  </a:cubicBezTo>
                  <a:cubicBezTo>
                    <a:pt x="34750" y="280"/>
                    <a:pt x="33264" y="0"/>
                    <a:pt x="31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3122750" y="1020500"/>
              <a:ext cx="1168300" cy="3347975"/>
            </a:xfrm>
            <a:custGeom>
              <a:avLst/>
              <a:gdLst/>
              <a:ahLst/>
              <a:cxnLst/>
              <a:rect l="l" t="t" r="r" b="b"/>
              <a:pathLst>
                <a:path w="46732" h="133919" extrusionOk="0">
                  <a:moveTo>
                    <a:pt x="24529" y="0"/>
                  </a:moveTo>
                  <a:lnTo>
                    <a:pt x="847" y="4652"/>
                  </a:lnTo>
                  <a:cubicBezTo>
                    <a:pt x="1" y="4863"/>
                    <a:pt x="11419" y="89868"/>
                    <a:pt x="12477" y="97691"/>
                  </a:cubicBezTo>
                  <a:cubicBezTo>
                    <a:pt x="13534" y="107207"/>
                    <a:pt x="12054" y="125603"/>
                    <a:pt x="21569" y="131735"/>
                  </a:cubicBezTo>
                  <a:cubicBezTo>
                    <a:pt x="23779" y="133209"/>
                    <a:pt x="26816" y="133918"/>
                    <a:pt x="30008" y="133918"/>
                  </a:cubicBezTo>
                  <a:cubicBezTo>
                    <a:pt x="36896" y="133918"/>
                    <a:pt x="44508" y="130614"/>
                    <a:pt x="46097" y="124546"/>
                  </a:cubicBezTo>
                  <a:cubicBezTo>
                    <a:pt x="46731" y="121797"/>
                    <a:pt x="46731" y="118625"/>
                    <a:pt x="45886" y="115876"/>
                  </a:cubicBezTo>
                  <a:cubicBezTo>
                    <a:pt x="38696" y="77180"/>
                    <a:pt x="31719" y="38696"/>
                    <a:pt x="24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556225" y="4715625"/>
              <a:ext cx="829975" cy="619575"/>
            </a:xfrm>
            <a:custGeom>
              <a:avLst/>
              <a:gdLst/>
              <a:ahLst/>
              <a:cxnLst/>
              <a:rect l="l" t="t" r="r" b="b"/>
              <a:pathLst>
                <a:path w="33199" h="24783" extrusionOk="0">
                  <a:moveTo>
                    <a:pt x="15437" y="1"/>
                  </a:moveTo>
                  <a:cubicBezTo>
                    <a:pt x="12318" y="1"/>
                    <a:pt x="9199" y="635"/>
                    <a:pt x="6344" y="1904"/>
                  </a:cubicBezTo>
                  <a:lnTo>
                    <a:pt x="6133" y="3384"/>
                  </a:lnTo>
                  <a:cubicBezTo>
                    <a:pt x="847" y="6133"/>
                    <a:pt x="1" y="13957"/>
                    <a:pt x="3384" y="18820"/>
                  </a:cubicBezTo>
                  <a:cubicBezTo>
                    <a:pt x="6577" y="22545"/>
                    <a:pt x="11407" y="24782"/>
                    <a:pt x="16375" y="24782"/>
                  </a:cubicBezTo>
                  <a:cubicBezTo>
                    <a:pt x="17330" y="24782"/>
                    <a:pt x="18289" y="24700"/>
                    <a:pt x="19243" y="24529"/>
                  </a:cubicBezTo>
                  <a:cubicBezTo>
                    <a:pt x="23895" y="24318"/>
                    <a:pt x="28335" y="21569"/>
                    <a:pt x="30661" y="17551"/>
                  </a:cubicBezTo>
                  <a:cubicBezTo>
                    <a:pt x="33199" y="12054"/>
                    <a:pt x="30027" y="4864"/>
                    <a:pt x="24529" y="1904"/>
                  </a:cubicBezTo>
                  <a:cubicBezTo>
                    <a:pt x="21675" y="635"/>
                    <a:pt x="18556" y="1"/>
                    <a:pt x="15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054050" y="236475"/>
              <a:ext cx="1501300" cy="5156150"/>
            </a:xfrm>
            <a:custGeom>
              <a:avLst/>
              <a:gdLst/>
              <a:ahLst/>
              <a:cxnLst/>
              <a:rect l="l" t="t" r="r" b="b"/>
              <a:pathLst>
                <a:path w="60052" h="206246" extrusionOk="0">
                  <a:moveTo>
                    <a:pt x="13110" y="5141"/>
                  </a:moveTo>
                  <a:cubicBezTo>
                    <a:pt x="13533" y="5141"/>
                    <a:pt x="13956" y="5564"/>
                    <a:pt x="13956" y="5987"/>
                  </a:cubicBezTo>
                  <a:cubicBezTo>
                    <a:pt x="13956" y="6198"/>
                    <a:pt x="13533" y="6410"/>
                    <a:pt x="13321" y="6621"/>
                  </a:cubicBezTo>
                  <a:cubicBezTo>
                    <a:pt x="12687" y="6410"/>
                    <a:pt x="12264" y="5775"/>
                    <a:pt x="12476" y="5564"/>
                  </a:cubicBezTo>
                  <a:cubicBezTo>
                    <a:pt x="12476" y="5352"/>
                    <a:pt x="12899" y="5141"/>
                    <a:pt x="13110" y="5141"/>
                  </a:cubicBezTo>
                  <a:close/>
                  <a:moveTo>
                    <a:pt x="14599" y="9996"/>
                  </a:moveTo>
                  <a:cubicBezTo>
                    <a:pt x="15884" y="9996"/>
                    <a:pt x="17170" y="10469"/>
                    <a:pt x="18185" y="11484"/>
                  </a:cubicBezTo>
                  <a:cubicBezTo>
                    <a:pt x="21357" y="15502"/>
                    <a:pt x="24317" y="19308"/>
                    <a:pt x="27277" y="23114"/>
                  </a:cubicBezTo>
                  <a:cubicBezTo>
                    <a:pt x="27700" y="23749"/>
                    <a:pt x="28123" y="24383"/>
                    <a:pt x="28334" y="24806"/>
                  </a:cubicBezTo>
                  <a:lnTo>
                    <a:pt x="28334" y="25017"/>
                  </a:lnTo>
                  <a:cubicBezTo>
                    <a:pt x="28334" y="25863"/>
                    <a:pt x="27700" y="26498"/>
                    <a:pt x="26854" y="26921"/>
                  </a:cubicBezTo>
                  <a:lnTo>
                    <a:pt x="25797" y="26921"/>
                  </a:lnTo>
                  <a:cubicBezTo>
                    <a:pt x="24696" y="26186"/>
                    <a:pt x="23475" y="25811"/>
                    <a:pt x="22273" y="25811"/>
                  </a:cubicBezTo>
                  <a:cubicBezTo>
                    <a:pt x="20706" y="25811"/>
                    <a:pt x="19170" y="26450"/>
                    <a:pt x="17973" y="27766"/>
                  </a:cubicBezTo>
                  <a:cubicBezTo>
                    <a:pt x="17261" y="28241"/>
                    <a:pt x="16415" y="28516"/>
                    <a:pt x="15586" y="28516"/>
                  </a:cubicBezTo>
                  <a:cubicBezTo>
                    <a:pt x="14938" y="28516"/>
                    <a:pt x="14301" y="28349"/>
                    <a:pt x="13744" y="27978"/>
                  </a:cubicBezTo>
                  <a:cubicBezTo>
                    <a:pt x="12989" y="27600"/>
                    <a:pt x="12153" y="27411"/>
                    <a:pt x="11323" y="27411"/>
                  </a:cubicBezTo>
                  <a:cubicBezTo>
                    <a:pt x="9828" y="27411"/>
                    <a:pt x="8352" y="28023"/>
                    <a:pt x="7401" y="29247"/>
                  </a:cubicBezTo>
                  <a:cubicBezTo>
                    <a:pt x="6767" y="29458"/>
                    <a:pt x="6344" y="29669"/>
                    <a:pt x="5921" y="29669"/>
                  </a:cubicBezTo>
                  <a:cubicBezTo>
                    <a:pt x="5784" y="29697"/>
                    <a:pt x="5651" y="29710"/>
                    <a:pt x="5523" y="29710"/>
                  </a:cubicBezTo>
                  <a:cubicBezTo>
                    <a:pt x="4659" y="29710"/>
                    <a:pt x="4018" y="29110"/>
                    <a:pt x="4018" y="28189"/>
                  </a:cubicBezTo>
                  <a:cubicBezTo>
                    <a:pt x="4018" y="27555"/>
                    <a:pt x="4229" y="26709"/>
                    <a:pt x="4441" y="26075"/>
                  </a:cubicBezTo>
                  <a:cubicBezTo>
                    <a:pt x="6344" y="21634"/>
                    <a:pt x="8035" y="17194"/>
                    <a:pt x="9727" y="12965"/>
                  </a:cubicBezTo>
                  <a:cubicBezTo>
                    <a:pt x="10742" y="11062"/>
                    <a:pt x="12670" y="9996"/>
                    <a:pt x="14599" y="9996"/>
                  </a:cubicBezTo>
                  <a:close/>
                  <a:moveTo>
                    <a:pt x="28661" y="30052"/>
                  </a:moveTo>
                  <a:cubicBezTo>
                    <a:pt x="29388" y="30052"/>
                    <a:pt x="30053" y="30652"/>
                    <a:pt x="30238" y="31573"/>
                  </a:cubicBezTo>
                  <a:cubicBezTo>
                    <a:pt x="30449" y="32630"/>
                    <a:pt x="30660" y="34110"/>
                    <a:pt x="30872" y="35379"/>
                  </a:cubicBezTo>
                  <a:cubicBezTo>
                    <a:pt x="32563" y="47643"/>
                    <a:pt x="34467" y="59907"/>
                    <a:pt x="35735" y="72383"/>
                  </a:cubicBezTo>
                  <a:cubicBezTo>
                    <a:pt x="39118" y="100083"/>
                    <a:pt x="43347" y="127572"/>
                    <a:pt x="46942" y="155273"/>
                  </a:cubicBezTo>
                  <a:cubicBezTo>
                    <a:pt x="47154" y="156118"/>
                    <a:pt x="47365" y="156964"/>
                    <a:pt x="47365" y="158021"/>
                  </a:cubicBezTo>
                  <a:cubicBezTo>
                    <a:pt x="47576" y="160347"/>
                    <a:pt x="47154" y="160770"/>
                    <a:pt x="44828" y="161405"/>
                  </a:cubicBezTo>
                  <a:cubicBezTo>
                    <a:pt x="44405" y="161616"/>
                    <a:pt x="43770" y="161616"/>
                    <a:pt x="43347" y="161828"/>
                  </a:cubicBezTo>
                  <a:cubicBezTo>
                    <a:pt x="42290" y="161828"/>
                    <a:pt x="41444" y="161828"/>
                    <a:pt x="41233" y="160347"/>
                  </a:cubicBezTo>
                  <a:cubicBezTo>
                    <a:pt x="41021" y="158867"/>
                    <a:pt x="40810" y="157599"/>
                    <a:pt x="40599" y="156118"/>
                  </a:cubicBezTo>
                  <a:cubicBezTo>
                    <a:pt x="38907" y="143854"/>
                    <a:pt x="37004" y="131590"/>
                    <a:pt x="35735" y="119537"/>
                  </a:cubicBezTo>
                  <a:cubicBezTo>
                    <a:pt x="32352" y="91202"/>
                    <a:pt x="28123" y="63079"/>
                    <a:pt x="24317" y="34956"/>
                  </a:cubicBezTo>
                  <a:cubicBezTo>
                    <a:pt x="24317" y="33476"/>
                    <a:pt x="24105" y="31995"/>
                    <a:pt x="23683" y="30092"/>
                  </a:cubicBezTo>
                  <a:lnTo>
                    <a:pt x="28334" y="30092"/>
                  </a:lnTo>
                  <a:cubicBezTo>
                    <a:pt x="28444" y="30065"/>
                    <a:pt x="28553" y="30052"/>
                    <a:pt x="28661" y="30052"/>
                  </a:cubicBezTo>
                  <a:close/>
                  <a:moveTo>
                    <a:pt x="20088" y="31361"/>
                  </a:moveTo>
                  <a:cubicBezTo>
                    <a:pt x="20934" y="32630"/>
                    <a:pt x="21357" y="34110"/>
                    <a:pt x="21145" y="35802"/>
                  </a:cubicBezTo>
                  <a:cubicBezTo>
                    <a:pt x="26220" y="71537"/>
                    <a:pt x="31083" y="107484"/>
                    <a:pt x="35947" y="143220"/>
                  </a:cubicBezTo>
                  <a:cubicBezTo>
                    <a:pt x="36792" y="149140"/>
                    <a:pt x="37427" y="155061"/>
                    <a:pt x="38061" y="160770"/>
                  </a:cubicBezTo>
                  <a:cubicBezTo>
                    <a:pt x="38273" y="162673"/>
                    <a:pt x="37638" y="163308"/>
                    <a:pt x="35524" y="163731"/>
                  </a:cubicBezTo>
                  <a:cubicBezTo>
                    <a:pt x="35204" y="163763"/>
                    <a:pt x="34917" y="163780"/>
                    <a:pt x="34661" y="163780"/>
                  </a:cubicBezTo>
                  <a:cubicBezTo>
                    <a:pt x="33222" y="163780"/>
                    <a:pt x="32711" y="163231"/>
                    <a:pt x="32352" y="161616"/>
                  </a:cubicBezTo>
                  <a:cubicBezTo>
                    <a:pt x="32141" y="160559"/>
                    <a:pt x="31929" y="159079"/>
                    <a:pt x="31718" y="157810"/>
                  </a:cubicBezTo>
                  <a:cubicBezTo>
                    <a:pt x="28969" y="139202"/>
                    <a:pt x="26220" y="120383"/>
                    <a:pt x="23471" y="101775"/>
                  </a:cubicBezTo>
                  <a:cubicBezTo>
                    <a:pt x="20088" y="80418"/>
                    <a:pt x="16916" y="59061"/>
                    <a:pt x="13533" y="37916"/>
                  </a:cubicBezTo>
                  <a:cubicBezTo>
                    <a:pt x="13321" y="35802"/>
                    <a:pt x="13110" y="33898"/>
                    <a:pt x="12899" y="31784"/>
                  </a:cubicBezTo>
                  <a:lnTo>
                    <a:pt x="20088" y="31361"/>
                  </a:lnTo>
                  <a:close/>
                  <a:moveTo>
                    <a:pt x="8881" y="32418"/>
                  </a:moveTo>
                  <a:cubicBezTo>
                    <a:pt x="9727" y="33476"/>
                    <a:pt x="10150" y="34744"/>
                    <a:pt x="10150" y="36224"/>
                  </a:cubicBezTo>
                  <a:cubicBezTo>
                    <a:pt x="16282" y="76823"/>
                    <a:pt x="22414" y="117634"/>
                    <a:pt x="28546" y="158444"/>
                  </a:cubicBezTo>
                  <a:cubicBezTo>
                    <a:pt x="28757" y="159290"/>
                    <a:pt x="28969" y="160136"/>
                    <a:pt x="28969" y="160982"/>
                  </a:cubicBezTo>
                  <a:cubicBezTo>
                    <a:pt x="29180" y="163308"/>
                    <a:pt x="28969" y="163731"/>
                    <a:pt x="27700" y="163942"/>
                  </a:cubicBezTo>
                  <a:cubicBezTo>
                    <a:pt x="26763" y="164118"/>
                    <a:pt x="26004" y="164212"/>
                    <a:pt x="25384" y="164212"/>
                  </a:cubicBezTo>
                  <a:cubicBezTo>
                    <a:pt x="23764" y="164212"/>
                    <a:pt x="23084" y="163568"/>
                    <a:pt x="22625" y="162039"/>
                  </a:cubicBezTo>
                  <a:cubicBezTo>
                    <a:pt x="22414" y="161193"/>
                    <a:pt x="22414" y="160347"/>
                    <a:pt x="22202" y="159290"/>
                  </a:cubicBezTo>
                  <a:cubicBezTo>
                    <a:pt x="16282" y="118903"/>
                    <a:pt x="10361" y="78515"/>
                    <a:pt x="4441" y="38128"/>
                  </a:cubicBezTo>
                  <a:cubicBezTo>
                    <a:pt x="4018" y="36647"/>
                    <a:pt x="4018" y="34956"/>
                    <a:pt x="4441" y="33687"/>
                  </a:cubicBezTo>
                  <a:lnTo>
                    <a:pt x="8881" y="32418"/>
                  </a:lnTo>
                  <a:close/>
                  <a:moveTo>
                    <a:pt x="53286" y="164365"/>
                  </a:moveTo>
                  <a:cubicBezTo>
                    <a:pt x="54554" y="164365"/>
                    <a:pt x="55400" y="165211"/>
                    <a:pt x="54766" y="166268"/>
                  </a:cubicBezTo>
                  <a:cubicBezTo>
                    <a:pt x="53708" y="167748"/>
                    <a:pt x="53920" y="169651"/>
                    <a:pt x="55189" y="170709"/>
                  </a:cubicBezTo>
                  <a:cubicBezTo>
                    <a:pt x="56246" y="171554"/>
                    <a:pt x="55612" y="172823"/>
                    <a:pt x="54343" y="173246"/>
                  </a:cubicBezTo>
                  <a:cubicBezTo>
                    <a:pt x="53497" y="173669"/>
                    <a:pt x="52651" y="173880"/>
                    <a:pt x="51805" y="173880"/>
                  </a:cubicBezTo>
                  <a:cubicBezTo>
                    <a:pt x="42290" y="175784"/>
                    <a:pt x="32563" y="177052"/>
                    <a:pt x="22837" y="178109"/>
                  </a:cubicBezTo>
                  <a:lnTo>
                    <a:pt x="21779" y="178109"/>
                  </a:lnTo>
                  <a:cubicBezTo>
                    <a:pt x="21515" y="178162"/>
                    <a:pt x="21238" y="178189"/>
                    <a:pt x="20957" y="178189"/>
                  </a:cubicBezTo>
                  <a:cubicBezTo>
                    <a:pt x="20114" y="178189"/>
                    <a:pt x="19242" y="177951"/>
                    <a:pt x="18608" y="177475"/>
                  </a:cubicBezTo>
                  <a:cubicBezTo>
                    <a:pt x="17550" y="176418"/>
                    <a:pt x="18819" y="175572"/>
                    <a:pt x="19242" y="174515"/>
                  </a:cubicBezTo>
                  <a:cubicBezTo>
                    <a:pt x="20088" y="173035"/>
                    <a:pt x="18608" y="172400"/>
                    <a:pt x="17762" y="171554"/>
                  </a:cubicBezTo>
                  <a:cubicBezTo>
                    <a:pt x="17128" y="170709"/>
                    <a:pt x="17339" y="169651"/>
                    <a:pt x="18396" y="169440"/>
                  </a:cubicBezTo>
                  <a:cubicBezTo>
                    <a:pt x="19454" y="169017"/>
                    <a:pt x="20511" y="168806"/>
                    <a:pt x="21568" y="168806"/>
                  </a:cubicBezTo>
                  <a:cubicBezTo>
                    <a:pt x="26431" y="167960"/>
                    <a:pt x="31295" y="167325"/>
                    <a:pt x="36370" y="166691"/>
                  </a:cubicBezTo>
                  <a:lnTo>
                    <a:pt x="50537" y="164577"/>
                  </a:lnTo>
                  <a:cubicBezTo>
                    <a:pt x="51383" y="164577"/>
                    <a:pt x="52228" y="164365"/>
                    <a:pt x="53286" y="164365"/>
                  </a:cubicBezTo>
                  <a:close/>
                  <a:moveTo>
                    <a:pt x="50431" y="178054"/>
                  </a:moveTo>
                  <a:cubicBezTo>
                    <a:pt x="50891" y="178054"/>
                    <a:pt x="51209" y="178433"/>
                    <a:pt x="51383" y="178955"/>
                  </a:cubicBezTo>
                  <a:cubicBezTo>
                    <a:pt x="52863" y="183184"/>
                    <a:pt x="53920" y="187625"/>
                    <a:pt x="54766" y="192065"/>
                  </a:cubicBezTo>
                  <a:cubicBezTo>
                    <a:pt x="55612" y="194814"/>
                    <a:pt x="54131" y="197775"/>
                    <a:pt x="51594" y="198832"/>
                  </a:cubicBezTo>
                  <a:cubicBezTo>
                    <a:pt x="50960" y="199255"/>
                    <a:pt x="50325" y="199678"/>
                    <a:pt x="49691" y="199889"/>
                  </a:cubicBezTo>
                  <a:cubicBezTo>
                    <a:pt x="45568" y="201792"/>
                    <a:pt x="41088" y="202744"/>
                    <a:pt x="36518" y="202744"/>
                  </a:cubicBezTo>
                  <a:cubicBezTo>
                    <a:pt x="34995" y="202744"/>
                    <a:pt x="33462" y="202638"/>
                    <a:pt x="31929" y="202427"/>
                  </a:cubicBezTo>
                  <a:cubicBezTo>
                    <a:pt x="30449" y="202215"/>
                    <a:pt x="29180" y="201792"/>
                    <a:pt x="27912" y="201158"/>
                  </a:cubicBezTo>
                  <a:cubicBezTo>
                    <a:pt x="26431" y="200524"/>
                    <a:pt x="25374" y="199255"/>
                    <a:pt x="25163" y="197775"/>
                  </a:cubicBezTo>
                  <a:cubicBezTo>
                    <a:pt x="24317" y="192488"/>
                    <a:pt x="24317" y="186991"/>
                    <a:pt x="25374" y="181704"/>
                  </a:cubicBezTo>
                  <a:cubicBezTo>
                    <a:pt x="26643" y="183819"/>
                    <a:pt x="25797" y="186356"/>
                    <a:pt x="26009" y="188048"/>
                  </a:cubicBezTo>
                  <a:cubicBezTo>
                    <a:pt x="26204" y="189615"/>
                    <a:pt x="26582" y="190820"/>
                    <a:pt x="27646" y="190820"/>
                  </a:cubicBezTo>
                  <a:cubicBezTo>
                    <a:pt x="27730" y="190820"/>
                    <a:pt x="27818" y="190812"/>
                    <a:pt x="27912" y="190797"/>
                  </a:cubicBezTo>
                  <a:cubicBezTo>
                    <a:pt x="29180" y="190374"/>
                    <a:pt x="29180" y="189105"/>
                    <a:pt x="29180" y="188048"/>
                  </a:cubicBezTo>
                  <a:cubicBezTo>
                    <a:pt x="29180" y="185510"/>
                    <a:pt x="28546" y="182339"/>
                    <a:pt x="30238" y="180858"/>
                  </a:cubicBezTo>
                  <a:cubicBezTo>
                    <a:pt x="31365" y="179731"/>
                    <a:pt x="33057" y="179731"/>
                    <a:pt x="34748" y="179731"/>
                  </a:cubicBezTo>
                  <a:cubicBezTo>
                    <a:pt x="35594" y="179731"/>
                    <a:pt x="36440" y="179731"/>
                    <a:pt x="37215" y="179590"/>
                  </a:cubicBezTo>
                  <a:cubicBezTo>
                    <a:pt x="39541" y="179167"/>
                    <a:pt x="41867" y="178744"/>
                    <a:pt x="44193" y="178321"/>
                  </a:cubicBezTo>
                  <a:cubicBezTo>
                    <a:pt x="44521" y="178280"/>
                    <a:pt x="44801" y="178255"/>
                    <a:pt x="45044" y="178255"/>
                  </a:cubicBezTo>
                  <a:cubicBezTo>
                    <a:pt x="46057" y="178255"/>
                    <a:pt x="46431" y="178690"/>
                    <a:pt x="46942" y="180224"/>
                  </a:cubicBezTo>
                  <a:cubicBezTo>
                    <a:pt x="47576" y="182127"/>
                    <a:pt x="48211" y="184030"/>
                    <a:pt x="48845" y="185933"/>
                  </a:cubicBezTo>
                  <a:cubicBezTo>
                    <a:pt x="49018" y="186624"/>
                    <a:pt x="49613" y="187314"/>
                    <a:pt x="50286" y="187314"/>
                  </a:cubicBezTo>
                  <a:cubicBezTo>
                    <a:pt x="50438" y="187314"/>
                    <a:pt x="50593" y="187280"/>
                    <a:pt x="50748" y="187202"/>
                  </a:cubicBezTo>
                  <a:cubicBezTo>
                    <a:pt x="51594" y="186991"/>
                    <a:pt x="51594" y="186145"/>
                    <a:pt x="51594" y="185510"/>
                  </a:cubicBezTo>
                  <a:cubicBezTo>
                    <a:pt x="51171" y="183819"/>
                    <a:pt x="50748" y="181916"/>
                    <a:pt x="50325" y="180224"/>
                  </a:cubicBezTo>
                  <a:cubicBezTo>
                    <a:pt x="50114" y="179590"/>
                    <a:pt x="49691" y="178955"/>
                    <a:pt x="50114" y="178109"/>
                  </a:cubicBezTo>
                  <a:cubicBezTo>
                    <a:pt x="50226" y="178072"/>
                    <a:pt x="50332" y="178054"/>
                    <a:pt x="50431" y="178054"/>
                  </a:cubicBezTo>
                  <a:close/>
                  <a:moveTo>
                    <a:pt x="12631" y="0"/>
                  </a:moveTo>
                  <a:cubicBezTo>
                    <a:pt x="12447" y="0"/>
                    <a:pt x="12255" y="21"/>
                    <a:pt x="12053" y="66"/>
                  </a:cubicBezTo>
                  <a:cubicBezTo>
                    <a:pt x="10361" y="489"/>
                    <a:pt x="10150" y="1969"/>
                    <a:pt x="9515" y="3449"/>
                  </a:cubicBezTo>
                  <a:cubicBezTo>
                    <a:pt x="7612" y="10004"/>
                    <a:pt x="5075" y="16559"/>
                    <a:pt x="2326" y="23114"/>
                  </a:cubicBezTo>
                  <a:cubicBezTo>
                    <a:pt x="423" y="26921"/>
                    <a:pt x="0" y="31150"/>
                    <a:pt x="846" y="35379"/>
                  </a:cubicBezTo>
                  <a:cubicBezTo>
                    <a:pt x="6767" y="76612"/>
                    <a:pt x="12899" y="117845"/>
                    <a:pt x="19031" y="159290"/>
                  </a:cubicBezTo>
                  <a:cubicBezTo>
                    <a:pt x="19242" y="160770"/>
                    <a:pt x="19454" y="162039"/>
                    <a:pt x="19454" y="163519"/>
                  </a:cubicBezTo>
                  <a:cubicBezTo>
                    <a:pt x="19665" y="164577"/>
                    <a:pt x="19242" y="165422"/>
                    <a:pt x="18396" y="165845"/>
                  </a:cubicBezTo>
                  <a:cubicBezTo>
                    <a:pt x="17762" y="166057"/>
                    <a:pt x="17339" y="166268"/>
                    <a:pt x="16705" y="166480"/>
                  </a:cubicBezTo>
                  <a:cubicBezTo>
                    <a:pt x="13744" y="167960"/>
                    <a:pt x="13110" y="169440"/>
                    <a:pt x="14379" y="172612"/>
                  </a:cubicBezTo>
                  <a:cubicBezTo>
                    <a:pt x="14802" y="173669"/>
                    <a:pt x="15013" y="174726"/>
                    <a:pt x="15013" y="175784"/>
                  </a:cubicBezTo>
                  <a:cubicBezTo>
                    <a:pt x="14802" y="179378"/>
                    <a:pt x="15013" y="179801"/>
                    <a:pt x="18396" y="180858"/>
                  </a:cubicBezTo>
                  <a:cubicBezTo>
                    <a:pt x="20511" y="181281"/>
                    <a:pt x="21779" y="183396"/>
                    <a:pt x="21357" y="185299"/>
                  </a:cubicBezTo>
                  <a:cubicBezTo>
                    <a:pt x="21145" y="187202"/>
                    <a:pt x="21145" y="189105"/>
                    <a:pt x="21357" y="191008"/>
                  </a:cubicBezTo>
                  <a:cubicBezTo>
                    <a:pt x="21568" y="193334"/>
                    <a:pt x="21568" y="195660"/>
                    <a:pt x="21779" y="197986"/>
                  </a:cubicBezTo>
                  <a:cubicBezTo>
                    <a:pt x="22202" y="201158"/>
                    <a:pt x="24317" y="203695"/>
                    <a:pt x="27066" y="204541"/>
                  </a:cubicBezTo>
                  <a:cubicBezTo>
                    <a:pt x="28123" y="204964"/>
                    <a:pt x="29180" y="205387"/>
                    <a:pt x="30238" y="205598"/>
                  </a:cubicBezTo>
                  <a:cubicBezTo>
                    <a:pt x="32396" y="206030"/>
                    <a:pt x="34591" y="206246"/>
                    <a:pt x="36784" y="206246"/>
                  </a:cubicBezTo>
                  <a:cubicBezTo>
                    <a:pt x="42112" y="206246"/>
                    <a:pt x="47435" y="204973"/>
                    <a:pt x="52228" y="202427"/>
                  </a:cubicBezTo>
                  <a:cubicBezTo>
                    <a:pt x="57938" y="199678"/>
                    <a:pt x="59206" y="196294"/>
                    <a:pt x="57938" y="190162"/>
                  </a:cubicBezTo>
                  <a:cubicBezTo>
                    <a:pt x="57092" y="186779"/>
                    <a:pt x="56034" y="183607"/>
                    <a:pt x="54977" y="180224"/>
                  </a:cubicBezTo>
                  <a:cubicBezTo>
                    <a:pt x="54343" y="177475"/>
                    <a:pt x="54343" y="177475"/>
                    <a:pt x="56669" y="175784"/>
                  </a:cubicBezTo>
                  <a:cubicBezTo>
                    <a:pt x="58995" y="174726"/>
                    <a:pt x="60052" y="171977"/>
                    <a:pt x="58783" y="169651"/>
                  </a:cubicBezTo>
                  <a:cubicBezTo>
                    <a:pt x="58360" y="168594"/>
                    <a:pt x="58360" y="167325"/>
                    <a:pt x="58360" y="166057"/>
                  </a:cubicBezTo>
                  <a:cubicBezTo>
                    <a:pt x="58360" y="162673"/>
                    <a:pt x="57303" y="161616"/>
                    <a:pt x="54343" y="161193"/>
                  </a:cubicBezTo>
                  <a:cubicBezTo>
                    <a:pt x="51383" y="160770"/>
                    <a:pt x="50960" y="161405"/>
                    <a:pt x="50537" y="157176"/>
                  </a:cubicBezTo>
                  <a:cubicBezTo>
                    <a:pt x="50325" y="155695"/>
                    <a:pt x="50114" y="154215"/>
                    <a:pt x="49902" y="152735"/>
                  </a:cubicBezTo>
                  <a:lnTo>
                    <a:pt x="41656" y="93317"/>
                  </a:lnTo>
                  <a:lnTo>
                    <a:pt x="41867" y="93317"/>
                  </a:lnTo>
                  <a:cubicBezTo>
                    <a:pt x="38907" y="72172"/>
                    <a:pt x="35947" y="50815"/>
                    <a:pt x="33198" y="29881"/>
                  </a:cubicBezTo>
                  <a:cubicBezTo>
                    <a:pt x="32986" y="26709"/>
                    <a:pt x="31718" y="23749"/>
                    <a:pt x="29815" y="21211"/>
                  </a:cubicBezTo>
                  <a:cubicBezTo>
                    <a:pt x="24951" y="15291"/>
                    <a:pt x="20299" y="9158"/>
                    <a:pt x="15859" y="2815"/>
                  </a:cubicBezTo>
                  <a:cubicBezTo>
                    <a:pt x="15103" y="1492"/>
                    <a:pt x="14178" y="0"/>
                    <a:pt x="12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306875" y="4995800"/>
              <a:ext cx="89900" cy="111050"/>
            </a:xfrm>
            <a:custGeom>
              <a:avLst/>
              <a:gdLst/>
              <a:ahLst/>
              <a:cxnLst/>
              <a:rect l="l" t="t" r="r" b="b"/>
              <a:pathLst>
                <a:path w="3596" h="4442" extrusionOk="0">
                  <a:moveTo>
                    <a:pt x="1692" y="1"/>
                  </a:moveTo>
                  <a:cubicBezTo>
                    <a:pt x="1058" y="1"/>
                    <a:pt x="847" y="424"/>
                    <a:pt x="635" y="847"/>
                  </a:cubicBezTo>
                  <a:cubicBezTo>
                    <a:pt x="1" y="2115"/>
                    <a:pt x="424" y="3595"/>
                    <a:pt x="1481" y="4441"/>
                  </a:cubicBezTo>
                  <a:lnTo>
                    <a:pt x="2327" y="4441"/>
                  </a:lnTo>
                  <a:cubicBezTo>
                    <a:pt x="2750" y="4230"/>
                    <a:pt x="2961" y="4018"/>
                    <a:pt x="3173" y="3807"/>
                  </a:cubicBezTo>
                  <a:cubicBezTo>
                    <a:pt x="3595" y="2750"/>
                    <a:pt x="3595" y="1481"/>
                    <a:pt x="2961" y="635"/>
                  </a:cubicBezTo>
                  <a:cubicBezTo>
                    <a:pt x="2750" y="212"/>
                    <a:pt x="2115" y="1"/>
                    <a:pt x="1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3704250" y="5085675"/>
              <a:ext cx="95175" cy="102550"/>
            </a:xfrm>
            <a:custGeom>
              <a:avLst/>
              <a:gdLst/>
              <a:ahLst/>
              <a:cxnLst/>
              <a:rect l="l" t="t" r="r" b="b"/>
              <a:pathLst>
                <a:path w="3807" h="4102" extrusionOk="0">
                  <a:moveTo>
                    <a:pt x="1904" y="0"/>
                  </a:moveTo>
                  <a:cubicBezTo>
                    <a:pt x="1481" y="212"/>
                    <a:pt x="1058" y="212"/>
                    <a:pt x="1058" y="212"/>
                  </a:cubicBezTo>
                  <a:cubicBezTo>
                    <a:pt x="1" y="1269"/>
                    <a:pt x="1" y="2749"/>
                    <a:pt x="1058" y="3595"/>
                  </a:cubicBezTo>
                  <a:cubicBezTo>
                    <a:pt x="1213" y="3905"/>
                    <a:pt x="1594" y="4101"/>
                    <a:pt x="1953" y="4101"/>
                  </a:cubicBezTo>
                  <a:cubicBezTo>
                    <a:pt x="2085" y="4101"/>
                    <a:pt x="2213" y="4075"/>
                    <a:pt x="2326" y="4018"/>
                  </a:cubicBezTo>
                  <a:cubicBezTo>
                    <a:pt x="3807" y="3595"/>
                    <a:pt x="3384" y="2115"/>
                    <a:pt x="3172" y="1481"/>
                  </a:cubicBezTo>
                  <a:cubicBezTo>
                    <a:pt x="3172" y="635"/>
                    <a:pt x="2749" y="0"/>
                    <a:pt x="1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3624950" y="4446025"/>
              <a:ext cx="697825" cy="157300"/>
            </a:xfrm>
            <a:custGeom>
              <a:avLst/>
              <a:gdLst/>
              <a:ahLst/>
              <a:cxnLst/>
              <a:rect l="l" t="t" r="r" b="b"/>
              <a:pathLst>
                <a:path w="27913" h="6292" extrusionOk="0">
                  <a:moveTo>
                    <a:pt x="25798" y="1"/>
                  </a:moveTo>
                  <a:cubicBezTo>
                    <a:pt x="24952" y="212"/>
                    <a:pt x="24106" y="424"/>
                    <a:pt x="23260" y="424"/>
                  </a:cubicBezTo>
                  <a:lnTo>
                    <a:pt x="13956" y="1692"/>
                  </a:lnTo>
                  <a:lnTo>
                    <a:pt x="13956" y="1904"/>
                  </a:lnTo>
                  <a:cubicBezTo>
                    <a:pt x="11631" y="2115"/>
                    <a:pt x="8882" y="2538"/>
                    <a:pt x="6979" y="2961"/>
                  </a:cubicBezTo>
                  <a:cubicBezTo>
                    <a:pt x="4864" y="3172"/>
                    <a:pt x="2961" y="3384"/>
                    <a:pt x="1058" y="3807"/>
                  </a:cubicBezTo>
                  <a:cubicBezTo>
                    <a:pt x="424" y="4018"/>
                    <a:pt x="1" y="4441"/>
                    <a:pt x="212" y="5076"/>
                  </a:cubicBezTo>
                  <a:cubicBezTo>
                    <a:pt x="212" y="5710"/>
                    <a:pt x="635" y="5921"/>
                    <a:pt x="1058" y="6133"/>
                  </a:cubicBezTo>
                  <a:cubicBezTo>
                    <a:pt x="1164" y="6239"/>
                    <a:pt x="1269" y="6291"/>
                    <a:pt x="1375" y="6291"/>
                  </a:cubicBezTo>
                  <a:cubicBezTo>
                    <a:pt x="1481" y="6291"/>
                    <a:pt x="1587" y="6239"/>
                    <a:pt x="1692" y="6133"/>
                  </a:cubicBezTo>
                  <a:cubicBezTo>
                    <a:pt x="5921" y="5921"/>
                    <a:pt x="10150" y="5710"/>
                    <a:pt x="14168" y="5287"/>
                  </a:cubicBezTo>
                  <a:cubicBezTo>
                    <a:pt x="14802" y="5287"/>
                    <a:pt x="15437" y="5287"/>
                    <a:pt x="15860" y="5076"/>
                  </a:cubicBezTo>
                  <a:cubicBezTo>
                    <a:pt x="18397" y="4018"/>
                    <a:pt x="21146" y="3384"/>
                    <a:pt x="23895" y="3172"/>
                  </a:cubicBezTo>
                  <a:cubicBezTo>
                    <a:pt x="24740" y="2961"/>
                    <a:pt x="25798" y="2961"/>
                    <a:pt x="26432" y="2750"/>
                  </a:cubicBezTo>
                  <a:cubicBezTo>
                    <a:pt x="27066" y="2538"/>
                    <a:pt x="27701" y="2115"/>
                    <a:pt x="27912" y="1269"/>
                  </a:cubicBezTo>
                  <a:cubicBezTo>
                    <a:pt x="27912" y="635"/>
                    <a:pt x="26643"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4"/>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 name="Google Shape;47;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259080">
              <a:lnSpc>
                <a:spcPct val="100000"/>
              </a:lnSpc>
              <a:spcBef>
                <a:spcPts val="0"/>
              </a:spcBef>
              <a:spcAft>
                <a:spcPts val="0"/>
              </a:spcAft>
              <a:buClr>
                <a:srgbClr val="434343"/>
              </a:buClr>
              <a:buSzPts val="480"/>
              <a:buFont typeface="Barlow SemiBold"/>
              <a:buAutoNum type="arabicPeriod"/>
              <a:defRPr sz="1200"/>
            </a:lvl1pPr>
            <a:lvl2pPr marL="914400" lvl="1" indent="-259080">
              <a:spcBef>
                <a:spcPts val="0"/>
              </a:spcBef>
              <a:spcAft>
                <a:spcPts val="0"/>
              </a:spcAft>
              <a:buClr>
                <a:srgbClr val="434343"/>
              </a:buClr>
              <a:buSzPts val="480"/>
              <a:buFont typeface="Roboto Condensed Light"/>
              <a:buAutoNum type="alphaLcPeriod"/>
              <a:defRPr/>
            </a:lvl2pPr>
            <a:lvl3pPr marL="1371600" lvl="2" indent="-259080">
              <a:spcBef>
                <a:spcPts val="0"/>
              </a:spcBef>
              <a:spcAft>
                <a:spcPts val="0"/>
              </a:spcAft>
              <a:buClr>
                <a:srgbClr val="434343"/>
              </a:buClr>
              <a:buSzPts val="480"/>
              <a:buFont typeface="Roboto Condensed Light"/>
              <a:buAutoNum type="romanLcPeriod"/>
              <a:defRPr/>
            </a:lvl3pPr>
            <a:lvl4pPr marL="1828800" lvl="3" indent="-259080">
              <a:spcBef>
                <a:spcPts val="0"/>
              </a:spcBef>
              <a:spcAft>
                <a:spcPts val="0"/>
              </a:spcAft>
              <a:buClr>
                <a:srgbClr val="434343"/>
              </a:buClr>
              <a:buSzPts val="480"/>
              <a:buFont typeface="Roboto Condensed Light"/>
              <a:buAutoNum type="arabicPeriod"/>
              <a:defRPr/>
            </a:lvl4pPr>
            <a:lvl5pPr marL="2286000" lvl="4" indent="-259079">
              <a:spcBef>
                <a:spcPts val="0"/>
              </a:spcBef>
              <a:spcAft>
                <a:spcPts val="0"/>
              </a:spcAft>
              <a:buClr>
                <a:srgbClr val="434343"/>
              </a:buClr>
              <a:buSzPts val="480"/>
              <a:buFont typeface="Roboto Condensed Light"/>
              <a:buAutoNum type="alphaLcPeriod"/>
              <a:defRPr/>
            </a:lvl5pPr>
            <a:lvl6pPr marL="2743200" lvl="5" indent="-259079">
              <a:spcBef>
                <a:spcPts val="0"/>
              </a:spcBef>
              <a:spcAft>
                <a:spcPts val="0"/>
              </a:spcAft>
              <a:buClr>
                <a:srgbClr val="434343"/>
              </a:buClr>
              <a:buSzPts val="480"/>
              <a:buFont typeface="Roboto Condensed Light"/>
              <a:buAutoNum type="romanLcPeriod"/>
              <a:defRPr/>
            </a:lvl6pPr>
            <a:lvl7pPr marL="3200400" lvl="6" indent="-259079">
              <a:spcBef>
                <a:spcPts val="0"/>
              </a:spcBef>
              <a:spcAft>
                <a:spcPts val="0"/>
              </a:spcAft>
              <a:buClr>
                <a:srgbClr val="434343"/>
              </a:buClr>
              <a:buSzPts val="480"/>
              <a:buFont typeface="Roboto Condensed Light"/>
              <a:buAutoNum type="arabicPeriod"/>
              <a:defRPr/>
            </a:lvl7pPr>
            <a:lvl8pPr marL="3657600" lvl="7" indent="-259079">
              <a:spcBef>
                <a:spcPts val="0"/>
              </a:spcBef>
              <a:spcAft>
                <a:spcPts val="0"/>
              </a:spcAft>
              <a:buClr>
                <a:srgbClr val="434343"/>
              </a:buClr>
              <a:buSzPts val="480"/>
              <a:buFont typeface="Roboto Condensed Light"/>
              <a:buAutoNum type="alphaLcPeriod"/>
              <a:defRPr/>
            </a:lvl8pPr>
            <a:lvl9pPr marL="4114800" lvl="8" indent="-259079">
              <a:spcBef>
                <a:spcPts val="0"/>
              </a:spcBef>
              <a:spcAft>
                <a:spcPts val="0"/>
              </a:spcAft>
              <a:buClr>
                <a:srgbClr val="434343"/>
              </a:buClr>
              <a:buSzPts val="48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86"/>
        <p:cNvGrpSpPr/>
        <p:nvPr/>
      </p:nvGrpSpPr>
      <p:grpSpPr>
        <a:xfrm>
          <a:off x="0" y="0"/>
          <a:ext cx="0" cy="0"/>
          <a:chOff x="0" y="0"/>
          <a:chExt cx="0" cy="0"/>
        </a:xfrm>
      </p:grpSpPr>
      <p:grpSp>
        <p:nvGrpSpPr>
          <p:cNvPr id="87" name="Google Shape;87;p7"/>
          <p:cNvGrpSpPr/>
          <p:nvPr/>
        </p:nvGrpSpPr>
        <p:grpSpPr>
          <a:xfrm>
            <a:off x="301675" y="-123752"/>
            <a:ext cx="8891327" cy="5376564"/>
            <a:chOff x="301675" y="-123752"/>
            <a:chExt cx="8891327" cy="5376564"/>
          </a:xfrm>
        </p:grpSpPr>
        <p:sp>
          <p:nvSpPr>
            <p:cNvPr id="88" name="Google Shape;88;p7"/>
            <p:cNvSpPr/>
            <p:nvPr/>
          </p:nvSpPr>
          <p:spPr>
            <a:xfrm>
              <a:off x="301675" y="381963"/>
              <a:ext cx="274925" cy="315075"/>
            </a:xfrm>
            <a:custGeom>
              <a:avLst/>
              <a:gdLst/>
              <a:ahLst/>
              <a:cxnLst/>
              <a:rect l="l" t="t" r="r" b="b"/>
              <a:pathLst>
                <a:path w="10997" h="12603" extrusionOk="0">
                  <a:moveTo>
                    <a:pt x="3099" y="0"/>
                  </a:moveTo>
                  <a:cubicBezTo>
                    <a:pt x="1422" y="0"/>
                    <a:pt x="1" y="1450"/>
                    <a:pt x="1" y="3183"/>
                  </a:cubicBezTo>
                  <a:cubicBezTo>
                    <a:pt x="1" y="3818"/>
                    <a:pt x="1" y="4452"/>
                    <a:pt x="212" y="5086"/>
                  </a:cubicBezTo>
                  <a:cubicBezTo>
                    <a:pt x="1058" y="7835"/>
                    <a:pt x="2961" y="10373"/>
                    <a:pt x="5287" y="11853"/>
                  </a:cubicBezTo>
                  <a:cubicBezTo>
                    <a:pt x="5881" y="12328"/>
                    <a:pt x="6608" y="12603"/>
                    <a:pt x="7356" y="12603"/>
                  </a:cubicBezTo>
                  <a:cubicBezTo>
                    <a:pt x="7940" y="12603"/>
                    <a:pt x="8537" y="12435"/>
                    <a:pt x="9093" y="12064"/>
                  </a:cubicBezTo>
                  <a:cubicBezTo>
                    <a:pt x="10150" y="11430"/>
                    <a:pt x="10996" y="10161"/>
                    <a:pt x="10785" y="8892"/>
                  </a:cubicBezTo>
                  <a:cubicBezTo>
                    <a:pt x="10573" y="4875"/>
                    <a:pt x="8036" y="1492"/>
                    <a:pt x="4230" y="223"/>
                  </a:cubicBezTo>
                  <a:cubicBezTo>
                    <a:pt x="3849" y="70"/>
                    <a:pt x="3468" y="0"/>
                    <a:pt x="30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3739405" y="4410234"/>
              <a:ext cx="662427" cy="712288"/>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3114905" y="434201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rot="3124332">
              <a:off x="8138905" y="4044800"/>
              <a:ext cx="754827" cy="1127555"/>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2227564">
              <a:off x="7444479" y="245574"/>
              <a:ext cx="1513716" cy="863296"/>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7"/>
          <p:cNvSpPr txBox="1">
            <a:spLocks noGrp="1"/>
          </p:cNvSpPr>
          <p:nvPr>
            <p:ph type="title"/>
          </p:nvPr>
        </p:nvSpPr>
        <p:spPr>
          <a:xfrm>
            <a:off x="720000" y="1015750"/>
            <a:ext cx="4294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 name="Google Shape;94;p7"/>
          <p:cNvSpPr txBox="1">
            <a:spLocks noGrp="1"/>
          </p:cNvSpPr>
          <p:nvPr>
            <p:ph type="subTitle" idx="1"/>
          </p:nvPr>
        </p:nvSpPr>
        <p:spPr>
          <a:xfrm>
            <a:off x="720000" y="1829450"/>
            <a:ext cx="4294800" cy="22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72727"/>
              </a:buClr>
              <a:buSzPts val="1600"/>
              <a:buFont typeface="Lato"/>
              <a:buChar char="●"/>
              <a:defRPr sz="1600"/>
            </a:lvl1pPr>
            <a:lvl2pPr lvl="1" algn="ctr" rtl="0">
              <a:lnSpc>
                <a:spcPct val="100000"/>
              </a:lnSpc>
              <a:spcBef>
                <a:spcPts val="0"/>
              </a:spcBef>
              <a:spcAft>
                <a:spcPts val="0"/>
              </a:spcAft>
              <a:buClr>
                <a:srgbClr val="472727"/>
              </a:buClr>
              <a:buSzPts val="1600"/>
              <a:buFont typeface="Lato"/>
              <a:buChar char="○"/>
              <a:defRPr/>
            </a:lvl2pPr>
            <a:lvl3pPr lvl="2" algn="ctr" rtl="0">
              <a:lnSpc>
                <a:spcPct val="100000"/>
              </a:lnSpc>
              <a:spcBef>
                <a:spcPts val="0"/>
              </a:spcBef>
              <a:spcAft>
                <a:spcPts val="0"/>
              </a:spcAft>
              <a:buClr>
                <a:srgbClr val="472727"/>
              </a:buClr>
              <a:buSzPts val="1600"/>
              <a:buFont typeface="Lato"/>
              <a:buChar char="■"/>
              <a:defRPr/>
            </a:lvl3pPr>
            <a:lvl4pPr lvl="3" algn="ctr" rtl="0">
              <a:lnSpc>
                <a:spcPct val="100000"/>
              </a:lnSpc>
              <a:spcBef>
                <a:spcPts val="0"/>
              </a:spcBef>
              <a:spcAft>
                <a:spcPts val="0"/>
              </a:spcAft>
              <a:buClr>
                <a:srgbClr val="472727"/>
              </a:buClr>
              <a:buSzPts val="1600"/>
              <a:buFont typeface="Lato"/>
              <a:buChar char="●"/>
              <a:defRPr/>
            </a:lvl4pPr>
            <a:lvl5pPr lvl="4" algn="ctr" rtl="0">
              <a:lnSpc>
                <a:spcPct val="100000"/>
              </a:lnSpc>
              <a:spcBef>
                <a:spcPts val="0"/>
              </a:spcBef>
              <a:spcAft>
                <a:spcPts val="0"/>
              </a:spcAft>
              <a:buClr>
                <a:srgbClr val="472727"/>
              </a:buClr>
              <a:buSzPts val="1600"/>
              <a:buFont typeface="Lato"/>
              <a:buChar char="○"/>
              <a:defRPr/>
            </a:lvl5pPr>
            <a:lvl6pPr lvl="5" algn="ctr" rtl="0">
              <a:lnSpc>
                <a:spcPct val="100000"/>
              </a:lnSpc>
              <a:spcBef>
                <a:spcPts val="0"/>
              </a:spcBef>
              <a:spcAft>
                <a:spcPts val="0"/>
              </a:spcAft>
              <a:buClr>
                <a:srgbClr val="472727"/>
              </a:buClr>
              <a:buSzPts val="1600"/>
              <a:buFont typeface="Lato"/>
              <a:buChar char="■"/>
              <a:defRPr/>
            </a:lvl6pPr>
            <a:lvl7pPr lvl="6" algn="ctr" rtl="0">
              <a:lnSpc>
                <a:spcPct val="100000"/>
              </a:lnSpc>
              <a:spcBef>
                <a:spcPts val="0"/>
              </a:spcBef>
              <a:spcAft>
                <a:spcPts val="0"/>
              </a:spcAft>
              <a:buClr>
                <a:srgbClr val="472727"/>
              </a:buClr>
              <a:buSzPts val="1600"/>
              <a:buFont typeface="Lato"/>
              <a:buChar char="●"/>
              <a:defRPr/>
            </a:lvl7pPr>
            <a:lvl8pPr lvl="7" algn="ctr" rtl="0">
              <a:lnSpc>
                <a:spcPct val="100000"/>
              </a:lnSpc>
              <a:spcBef>
                <a:spcPts val="0"/>
              </a:spcBef>
              <a:spcAft>
                <a:spcPts val="0"/>
              </a:spcAft>
              <a:buClr>
                <a:srgbClr val="472727"/>
              </a:buClr>
              <a:buSzPts val="1600"/>
              <a:buFont typeface="Lato"/>
              <a:buChar char="○"/>
              <a:defRPr/>
            </a:lvl8pPr>
            <a:lvl9pPr lvl="8" algn="ctr" rtl="0">
              <a:lnSpc>
                <a:spcPct val="100000"/>
              </a:lnSpc>
              <a:spcBef>
                <a:spcPts val="0"/>
              </a:spcBef>
              <a:spcAft>
                <a:spcPts val="0"/>
              </a:spcAft>
              <a:buClr>
                <a:srgbClr val="472727"/>
              </a:buClr>
              <a:buSzPts val="1600"/>
              <a:buFont typeface="Lato"/>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95"/>
        <p:cNvGrpSpPr/>
        <p:nvPr/>
      </p:nvGrpSpPr>
      <p:grpSpPr>
        <a:xfrm>
          <a:off x="0" y="0"/>
          <a:ext cx="0" cy="0"/>
          <a:chOff x="0" y="0"/>
          <a:chExt cx="0" cy="0"/>
        </a:xfrm>
      </p:grpSpPr>
      <p:grpSp>
        <p:nvGrpSpPr>
          <p:cNvPr id="96" name="Google Shape;96;p8"/>
          <p:cNvGrpSpPr/>
          <p:nvPr/>
        </p:nvGrpSpPr>
        <p:grpSpPr>
          <a:xfrm>
            <a:off x="28025" y="69914"/>
            <a:ext cx="6667960" cy="4948790"/>
            <a:chOff x="28025" y="69914"/>
            <a:chExt cx="6667960" cy="4948790"/>
          </a:xfrm>
        </p:grpSpPr>
        <p:sp>
          <p:nvSpPr>
            <p:cNvPr id="97" name="Google Shape;97;p8"/>
            <p:cNvSpPr/>
            <p:nvPr/>
          </p:nvSpPr>
          <p:spPr>
            <a:xfrm>
              <a:off x="28025" y="3948127"/>
              <a:ext cx="919176" cy="1047252"/>
            </a:xfrm>
            <a:custGeom>
              <a:avLst/>
              <a:gdLst/>
              <a:ahLst/>
              <a:cxnLst/>
              <a:rect l="l" t="t" r="r" b="b"/>
              <a:pathLst>
                <a:path w="179966" h="205042" extrusionOk="0">
                  <a:moveTo>
                    <a:pt x="33091" y="0"/>
                  </a:moveTo>
                  <a:cubicBezTo>
                    <a:pt x="31520" y="0"/>
                    <a:pt x="29942" y="204"/>
                    <a:pt x="28400" y="620"/>
                  </a:cubicBezTo>
                  <a:cubicBezTo>
                    <a:pt x="23667" y="1803"/>
                    <a:pt x="19328" y="4071"/>
                    <a:pt x="15680" y="7227"/>
                  </a:cubicBezTo>
                  <a:cubicBezTo>
                    <a:pt x="9171" y="12650"/>
                    <a:pt x="4537" y="20046"/>
                    <a:pt x="2564" y="28330"/>
                  </a:cubicBezTo>
                  <a:cubicBezTo>
                    <a:pt x="789" y="35430"/>
                    <a:pt x="198" y="42924"/>
                    <a:pt x="691" y="50320"/>
                  </a:cubicBezTo>
                  <a:cubicBezTo>
                    <a:pt x="789" y="51208"/>
                    <a:pt x="691" y="52194"/>
                    <a:pt x="493" y="53180"/>
                  </a:cubicBezTo>
                  <a:cubicBezTo>
                    <a:pt x="99" y="54659"/>
                    <a:pt x="0" y="56237"/>
                    <a:pt x="198" y="57814"/>
                  </a:cubicBezTo>
                  <a:cubicBezTo>
                    <a:pt x="493" y="60083"/>
                    <a:pt x="789" y="62351"/>
                    <a:pt x="1282" y="64520"/>
                  </a:cubicBezTo>
                  <a:cubicBezTo>
                    <a:pt x="2268" y="69648"/>
                    <a:pt x="2959" y="74874"/>
                    <a:pt x="3353" y="80199"/>
                  </a:cubicBezTo>
                  <a:cubicBezTo>
                    <a:pt x="3945" y="86511"/>
                    <a:pt x="4832" y="92822"/>
                    <a:pt x="6114" y="99034"/>
                  </a:cubicBezTo>
                  <a:cubicBezTo>
                    <a:pt x="7100" y="104162"/>
                    <a:pt x="8481" y="109191"/>
                    <a:pt x="9960" y="114122"/>
                  </a:cubicBezTo>
                  <a:cubicBezTo>
                    <a:pt x="11834" y="121025"/>
                    <a:pt x="14102" y="127730"/>
                    <a:pt x="16764" y="134436"/>
                  </a:cubicBezTo>
                  <a:cubicBezTo>
                    <a:pt x="20709" y="143804"/>
                    <a:pt x="25738" y="152876"/>
                    <a:pt x="31753" y="161160"/>
                  </a:cubicBezTo>
                  <a:cubicBezTo>
                    <a:pt x="34613" y="165400"/>
                    <a:pt x="37670" y="169542"/>
                    <a:pt x="41023" y="173486"/>
                  </a:cubicBezTo>
                  <a:cubicBezTo>
                    <a:pt x="48813" y="182263"/>
                    <a:pt x="58082" y="189560"/>
                    <a:pt x="68535" y="194885"/>
                  </a:cubicBezTo>
                  <a:cubicBezTo>
                    <a:pt x="70705" y="196068"/>
                    <a:pt x="72874" y="196956"/>
                    <a:pt x="75142" y="197745"/>
                  </a:cubicBezTo>
                  <a:cubicBezTo>
                    <a:pt x="78199" y="198829"/>
                    <a:pt x="81256" y="199815"/>
                    <a:pt x="84214" y="200900"/>
                  </a:cubicBezTo>
                  <a:cubicBezTo>
                    <a:pt x="92498" y="203859"/>
                    <a:pt x="100978" y="205042"/>
                    <a:pt x="111333" y="205042"/>
                  </a:cubicBezTo>
                  <a:cubicBezTo>
                    <a:pt x="114883" y="204943"/>
                    <a:pt x="118433" y="204746"/>
                    <a:pt x="121983" y="204253"/>
                  </a:cubicBezTo>
                  <a:cubicBezTo>
                    <a:pt x="127110" y="203661"/>
                    <a:pt x="132041" y="202182"/>
                    <a:pt x="136676" y="200013"/>
                  </a:cubicBezTo>
                  <a:cubicBezTo>
                    <a:pt x="140620" y="198139"/>
                    <a:pt x="144269" y="195970"/>
                    <a:pt x="147819" y="193504"/>
                  </a:cubicBezTo>
                  <a:cubicBezTo>
                    <a:pt x="158765" y="185813"/>
                    <a:pt x="167442" y="175360"/>
                    <a:pt x="172965" y="163230"/>
                  </a:cubicBezTo>
                  <a:cubicBezTo>
                    <a:pt x="174641" y="159385"/>
                    <a:pt x="176022" y="155440"/>
                    <a:pt x="177106" y="151397"/>
                  </a:cubicBezTo>
                  <a:cubicBezTo>
                    <a:pt x="179177" y="144100"/>
                    <a:pt x="179966" y="136605"/>
                    <a:pt x="179374" y="129012"/>
                  </a:cubicBezTo>
                  <a:cubicBezTo>
                    <a:pt x="178783" y="122800"/>
                    <a:pt x="176810" y="116784"/>
                    <a:pt x="173753" y="111361"/>
                  </a:cubicBezTo>
                  <a:cubicBezTo>
                    <a:pt x="171091" y="106726"/>
                    <a:pt x="167147" y="102880"/>
                    <a:pt x="162413" y="100316"/>
                  </a:cubicBezTo>
                  <a:cubicBezTo>
                    <a:pt x="160441" y="99133"/>
                    <a:pt x="158272" y="98245"/>
                    <a:pt x="156102" y="97456"/>
                  </a:cubicBezTo>
                  <a:cubicBezTo>
                    <a:pt x="148706" y="94794"/>
                    <a:pt x="141212" y="92920"/>
                    <a:pt x="133520" y="91638"/>
                  </a:cubicBezTo>
                  <a:cubicBezTo>
                    <a:pt x="127406" y="90652"/>
                    <a:pt x="121292" y="89765"/>
                    <a:pt x="115277" y="88779"/>
                  </a:cubicBezTo>
                  <a:cubicBezTo>
                    <a:pt x="110346" y="88088"/>
                    <a:pt x="105514" y="86905"/>
                    <a:pt x="100880" y="85426"/>
                  </a:cubicBezTo>
                  <a:cubicBezTo>
                    <a:pt x="85694" y="80397"/>
                    <a:pt x="74057" y="71127"/>
                    <a:pt x="66662" y="56927"/>
                  </a:cubicBezTo>
                  <a:cubicBezTo>
                    <a:pt x="64591" y="52983"/>
                    <a:pt x="62816" y="49038"/>
                    <a:pt x="61435" y="44896"/>
                  </a:cubicBezTo>
                  <a:cubicBezTo>
                    <a:pt x="59759" y="39867"/>
                    <a:pt x="58477" y="34739"/>
                    <a:pt x="57294" y="29612"/>
                  </a:cubicBezTo>
                  <a:cubicBezTo>
                    <a:pt x="56307" y="25075"/>
                    <a:pt x="54927" y="20638"/>
                    <a:pt x="53152" y="16299"/>
                  </a:cubicBezTo>
                  <a:cubicBezTo>
                    <a:pt x="51574" y="12157"/>
                    <a:pt x="49109" y="8509"/>
                    <a:pt x="45953" y="5353"/>
                  </a:cubicBezTo>
                  <a:cubicBezTo>
                    <a:pt x="42543" y="1868"/>
                    <a:pt x="37850" y="0"/>
                    <a:pt x="33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5478155" y="4780934"/>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6382862" y="470500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5651897" y="4334644"/>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rot="-2442042">
              <a:off x="4419887" y="179671"/>
              <a:ext cx="754867" cy="1127615"/>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3631712" y="180384"/>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8"/>
          <p:cNvGrpSpPr/>
          <p:nvPr/>
        </p:nvGrpSpPr>
        <p:grpSpPr>
          <a:xfrm>
            <a:off x="257852" y="3958922"/>
            <a:ext cx="1223205" cy="1378898"/>
            <a:chOff x="1462300" y="238775"/>
            <a:chExt cx="4518675" cy="5093825"/>
          </a:xfrm>
        </p:grpSpPr>
        <p:sp>
          <p:nvSpPr>
            <p:cNvPr id="104" name="Google Shape;104;p8"/>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8"/>
          <p:cNvGrpSpPr/>
          <p:nvPr/>
        </p:nvGrpSpPr>
        <p:grpSpPr>
          <a:xfrm>
            <a:off x="7614923" y="216505"/>
            <a:ext cx="1420650" cy="645974"/>
            <a:chOff x="185500" y="1150675"/>
            <a:chExt cx="7156925" cy="3254275"/>
          </a:xfrm>
        </p:grpSpPr>
        <p:sp>
          <p:nvSpPr>
            <p:cNvPr id="122" name="Google Shape;122;p8"/>
            <p:cNvSpPr/>
            <p:nvPr/>
          </p:nvSpPr>
          <p:spPr>
            <a:xfrm>
              <a:off x="1172400" y="1670150"/>
              <a:ext cx="5525375" cy="2229975"/>
            </a:xfrm>
            <a:custGeom>
              <a:avLst/>
              <a:gdLst/>
              <a:ahLst/>
              <a:cxnLst/>
              <a:rect l="l" t="t" r="r" b="b"/>
              <a:pathLst>
                <a:path w="221015" h="89199" extrusionOk="0">
                  <a:moveTo>
                    <a:pt x="11043" y="1"/>
                  </a:moveTo>
                  <a:lnTo>
                    <a:pt x="13148" y="2369"/>
                  </a:lnTo>
                  <a:cubicBezTo>
                    <a:pt x="12915" y="2351"/>
                    <a:pt x="12683" y="2343"/>
                    <a:pt x="12452" y="2343"/>
                  </a:cubicBezTo>
                  <a:cubicBezTo>
                    <a:pt x="5653" y="2343"/>
                    <a:pt x="1" y="9706"/>
                    <a:pt x="255" y="16577"/>
                  </a:cubicBezTo>
                  <a:cubicBezTo>
                    <a:pt x="1045" y="23945"/>
                    <a:pt x="5518" y="30260"/>
                    <a:pt x="12096" y="33680"/>
                  </a:cubicBezTo>
                  <a:cubicBezTo>
                    <a:pt x="18411" y="36838"/>
                    <a:pt x="25252" y="39206"/>
                    <a:pt x="32356" y="40258"/>
                  </a:cubicBezTo>
                  <a:cubicBezTo>
                    <a:pt x="92874" y="52625"/>
                    <a:pt x="152603" y="68938"/>
                    <a:pt x="211016" y="89199"/>
                  </a:cubicBezTo>
                  <a:lnTo>
                    <a:pt x="221014" y="53414"/>
                  </a:lnTo>
                  <a:lnTo>
                    <a:pt x="110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205225" y="1242250"/>
              <a:ext cx="7137200" cy="3065725"/>
            </a:xfrm>
            <a:custGeom>
              <a:avLst/>
              <a:gdLst/>
              <a:ahLst/>
              <a:cxnLst/>
              <a:rect l="l" t="t" r="r" b="b"/>
              <a:pathLst>
                <a:path w="285488" h="122629" extrusionOk="0">
                  <a:moveTo>
                    <a:pt x="47370" y="1"/>
                  </a:moveTo>
                  <a:cubicBezTo>
                    <a:pt x="34604" y="1"/>
                    <a:pt x="21272" y="3748"/>
                    <a:pt x="12367" y="12907"/>
                  </a:cubicBezTo>
                  <a:cubicBezTo>
                    <a:pt x="3158" y="22116"/>
                    <a:pt x="0" y="37903"/>
                    <a:pt x="7368" y="48954"/>
                  </a:cubicBezTo>
                  <a:cubicBezTo>
                    <a:pt x="13946" y="58953"/>
                    <a:pt x="26576" y="62373"/>
                    <a:pt x="38153" y="65531"/>
                  </a:cubicBezTo>
                  <a:lnTo>
                    <a:pt x="262596" y="122628"/>
                  </a:lnTo>
                  <a:cubicBezTo>
                    <a:pt x="201288" y="92632"/>
                    <a:pt x="134719" y="74477"/>
                    <a:pt x="67360" y="64478"/>
                  </a:cubicBezTo>
                  <a:cubicBezTo>
                    <a:pt x="58150" y="63163"/>
                    <a:pt x="48941" y="62110"/>
                    <a:pt x="40784" y="57374"/>
                  </a:cubicBezTo>
                  <a:cubicBezTo>
                    <a:pt x="32627" y="52638"/>
                    <a:pt x="26313" y="43955"/>
                    <a:pt x="27891" y="34746"/>
                  </a:cubicBezTo>
                  <a:cubicBezTo>
                    <a:pt x="29470" y="25536"/>
                    <a:pt x="38416" y="18958"/>
                    <a:pt x="47625" y="17380"/>
                  </a:cubicBezTo>
                  <a:cubicBezTo>
                    <a:pt x="49873" y="16994"/>
                    <a:pt x="52121" y="16829"/>
                    <a:pt x="54369" y="16829"/>
                  </a:cubicBezTo>
                  <a:cubicBezTo>
                    <a:pt x="61330" y="16829"/>
                    <a:pt x="68292" y="18420"/>
                    <a:pt x="75253" y="20011"/>
                  </a:cubicBezTo>
                  <a:lnTo>
                    <a:pt x="279699" y="68952"/>
                  </a:lnTo>
                  <a:lnTo>
                    <a:pt x="285487" y="66847"/>
                  </a:lnTo>
                  <a:lnTo>
                    <a:pt x="87094" y="7644"/>
                  </a:lnTo>
                  <a:cubicBezTo>
                    <a:pt x="74464" y="3961"/>
                    <a:pt x="61834" y="277"/>
                    <a:pt x="48678" y="14"/>
                  </a:cubicBezTo>
                  <a:cubicBezTo>
                    <a:pt x="48243" y="5"/>
                    <a:pt x="47807" y="1"/>
                    <a:pt x="47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85500" y="1150675"/>
              <a:ext cx="7137175" cy="3254275"/>
            </a:xfrm>
            <a:custGeom>
              <a:avLst/>
              <a:gdLst/>
              <a:ahLst/>
              <a:cxnLst/>
              <a:rect l="l" t="t" r="r" b="b"/>
              <a:pathLst>
                <a:path w="285487" h="130171" extrusionOk="0">
                  <a:moveTo>
                    <a:pt x="41310" y="22095"/>
                  </a:moveTo>
                  <a:lnTo>
                    <a:pt x="41310" y="22095"/>
                  </a:lnTo>
                  <a:cubicBezTo>
                    <a:pt x="38416" y="29989"/>
                    <a:pt x="36311" y="38146"/>
                    <a:pt x="34469" y="46565"/>
                  </a:cubicBezTo>
                  <a:cubicBezTo>
                    <a:pt x="32890" y="37619"/>
                    <a:pt x="35258" y="28673"/>
                    <a:pt x="41310" y="22095"/>
                  </a:cubicBezTo>
                  <a:close/>
                  <a:moveTo>
                    <a:pt x="34806" y="15978"/>
                  </a:moveTo>
                  <a:cubicBezTo>
                    <a:pt x="36541" y="15978"/>
                    <a:pt x="38284" y="16175"/>
                    <a:pt x="39995" y="16570"/>
                  </a:cubicBezTo>
                  <a:cubicBezTo>
                    <a:pt x="35785" y="21569"/>
                    <a:pt x="32627" y="27358"/>
                    <a:pt x="31048" y="33673"/>
                  </a:cubicBezTo>
                  <a:cubicBezTo>
                    <a:pt x="29733" y="39198"/>
                    <a:pt x="29470" y="44987"/>
                    <a:pt x="30522" y="50512"/>
                  </a:cubicBezTo>
                  <a:cubicBezTo>
                    <a:pt x="30785" y="51039"/>
                    <a:pt x="31048" y="52091"/>
                    <a:pt x="29996" y="52091"/>
                  </a:cubicBezTo>
                  <a:cubicBezTo>
                    <a:pt x="29842" y="52168"/>
                    <a:pt x="29665" y="52200"/>
                    <a:pt x="29479" y="52200"/>
                  </a:cubicBezTo>
                  <a:cubicBezTo>
                    <a:pt x="29030" y="52200"/>
                    <a:pt x="28526" y="52014"/>
                    <a:pt x="28154" y="51828"/>
                  </a:cubicBezTo>
                  <a:cubicBezTo>
                    <a:pt x="21839" y="47355"/>
                    <a:pt x="17629" y="41040"/>
                    <a:pt x="16050" y="33409"/>
                  </a:cubicBezTo>
                  <a:cubicBezTo>
                    <a:pt x="14998" y="28936"/>
                    <a:pt x="16840" y="24200"/>
                    <a:pt x="20524" y="21306"/>
                  </a:cubicBezTo>
                  <a:cubicBezTo>
                    <a:pt x="24470" y="17754"/>
                    <a:pt x="29601" y="15978"/>
                    <a:pt x="34806" y="15978"/>
                  </a:cubicBezTo>
                  <a:close/>
                  <a:moveTo>
                    <a:pt x="51391" y="18052"/>
                  </a:moveTo>
                  <a:cubicBezTo>
                    <a:pt x="52434" y="18052"/>
                    <a:pt x="53680" y="18281"/>
                    <a:pt x="55256" y="18675"/>
                  </a:cubicBezTo>
                  <a:cubicBezTo>
                    <a:pt x="93671" y="28673"/>
                    <a:pt x="132350" y="38672"/>
                    <a:pt x="170766" y="48670"/>
                  </a:cubicBezTo>
                  <a:cubicBezTo>
                    <a:pt x="191289" y="53933"/>
                    <a:pt x="211550" y="59195"/>
                    <a:pt x="231810" y="64984"/>
                  </a:cubicBezTo>
                  <a:cubicBezTo>
                    <a:pt x="242598" y="68405"/>
                    <a:pt x="253649" y="71562"/>
                    <a:pt x="264700" y="74719"/>
                  </a:cubicBezTo>
                  <a:cubicBezTo>
                    <a:pt x="267068" y="75246"/>
                    <a:pt x="267332" y="76035"/>
                    <a:pt x="266016" y="77877"/>
                  </a:cubicBezTo>
                  <a:cubicBezTo>
                    <a:pt x="262858" y="81824"/>
                    <a:pt x="260490" y="86297"/>
                    <a:pt x="258649" y="91033"/>
                  </a:cubicBezTo>
                  <a:cubicBezTo>
                    <a:pt x="255754" y="97085"/>
                    <a:pt x="254965" y="103926"/>
                    <a:pt x="256807" y="110504"/>
                  </a:cubicBezTo>
                  <a:cubicBezTo>
                    <a:pt x="257070" y="111556"/>
                    <a:pt x="257070" y="112872"/>
                    <a:pt x="256280" y="113661"/>
                  </a:cubicBezTo>
                  <a:cubicBezTo>
                    <a:pt x="242861" y="110504"/>
                    <a:pt x="229705" y="107347"/>
                    <a:pt x="216286" y="103926"/>
                  </a:cubicBezTo>
                  <a:cubicBezTo>
                    <a:pt x="203656" y="100768"/>
                    <a:pt x="191026" y="97085"/>
                    <a:pt x="178396" y="94190"/>
                  </a:cubicBezTo>
                  <a:cubicBezTo>
                    <a:pt x="163399" y="91033"/>
                    <a:pt x="148401" y="87612"/>
                    <a:pt x="133666" y="83402"/>
                  </a:cubicBezTo>
                  <a:cubicBezTo>
                    <a:pt x="121562" y="79719"/>
                    <a:pt x="109459" y="75772"/>
                    <a:pt x="97092" y="72088"/>
                  </a:cubicBezTo>
                  <a:cubicBezTo>
                    <a:pt x="88672" y="69457"/>
                    <a:pt x="80515" y="67089"/>
                    <a:pt x="72095" y="64721"/>
                  </a:cubicBezTo>
                  <a:cubicBezTo>
                    <a:pt x="62623" y="62353"/>
                    <a:pt x="52887" y="59985"/>
                    <a:pt x="43415" y="57617"/>
                  </a:cubicBezTo>
                  <a:cubicBezTo>
                    <a:pt x="39731" y="56827"/>
                    <a:pt x="39468" y="56564"/>
                    <a:pt x="39205" y="52617"/>
                  </a:cubicBezTo>
                  <a:cubicBezTo>
                    <a:pt x="38942" y="43671"/>
                    <a:pt x="40258" y="34725"/>
                    <a:pt x="43678" y="26305"/>
                  </a:cubicBezTo>
                  <a:cubicBezTo>
                    <a:pt x="44204" y="24990"/>
                    <a:pt x="44994" y="23674"/>
                    <a:pt x="45783" y="22621"/>
                  </a:cubicBezTo>
                  <a:cubicBezTo>
                    <a:pt x="47626" y="19304"/>
                    <a:pt x="48953" y="18052"/>
                    <a:pt x="51391" y="18052"/>
                  </a:cubicBezTo>
                  <a:close/>
                  <a:moveTo>
                    <a:pt x="39640" y="3982"/>
                  </a:moveTo>
                  <a:cubicBezTo>
                    <a:pt x="43095" y="3982"/>
                    <a:pt x="46580" y="4487"/>
                    <a:pt x="49993" y="5519"/>
                  </a:cubicBezTo>
                  <a:cubicBezTo>
                    <a:pt x="65780" y="9465"/>
                    <a:pt x="81305" y="14202"/>
                    <a:pt x="97092" y="18411"/>
                  </a:cubicBezTo>
                  <a:cubicBezTo>
                    <a:pt x="115774" y="23674"/>
                    <a:pt x="134718" y="28410"/>
                    <a:pt x="153400" y="33409"/>
                  </a:cubicBezTo>
                  <a:lnTo>
                    <a:pt x="274699" y="66563"/>
                  </a:lnTo>
                  <a:cubicBezTo>
                    <a:pt x="275488" y="66826"/>
                    <a:pt x="276541" y="67089"/>
                    <a:pt x="277330" y="67352"/>
                  </a:cubicBezTo>
                  <a:cubicBezTo>
                    <a:pt x="279172" y="67878"/>
                    <a:pt x="279698" y="68931"/>
                    <a:pt x="279435" y="70246"/>
                  </a:cubicBezTo>
                  <a:cubicBezTo>
                    <a:pt x="278962" y="72139"/>
                    <a:pt x="277851" y="73180"/>
                    <a:pt x="276102" y="73180"/>
                  </a:cubicBezTo>
                  <a:cubicBezTo>
                    <a:pt x="275906" y="73180"/>
                    <a:pt x="275701" y="73167"/>
                    <a:pt x="275488" y="73141"/>
                  </a:cubicBezTo>
                  <a:cubicBezTo>
                    <a:pt x="273646" y="72878"/>
                    <a:pt x="271541" y="72351"/>
                    <a:pt x="269700" y="71825"/>
                  </a:cubicBezTo>
                  <a:cubicBezTo>
                    <a:pt x="254965" y="67878"/>
                    <a:pt x="239967" y="63668"/>
                    <a:pt x="225232" y="59195"/>
                  </a:cubicBezTo>
                  <a:cubicBezTo>
                    <a:pt x="198657" y="51039"/>
                    <a:pt x="171292" y="44987"/>
                    <a:pt x="144191" y="37882"/>
                  </a:cubicBezTo>
                  <a:lnTo>
                    <a:pt x="56571" y="15254"/>
                  </a:lnTo>
                  <a:cubicBezTo>
                    <a:pt x="50256" y="13149"/>
                    <a:pt x="43678" y="12097"/>
                    <a:pt x="37100" y="11833"/>
                  </a:cubicBezTo>
                  <a:cubicBezTo>
                    <a:pt x="31838" y="11833"/>
                    <a:pt x="26575" y="13149"/>
                    <a:pt x="21839" y="15780"/>
                  </a:cubicBezTo>
                  <a:cubicBezTo>
                    <a:pt x="13682" y="19990"/>
                    <a:pt x="9999" y="29989"/>
                    <a:pt x="13419" y="38672"/>
                  </a:cubicBezTo>
                  <a:cubicBezTo>
                    <a:pt x="17366" y="48670"/>
                    <a:pt x="25260" y="56564"/>
                    <a:pt x="34995" y="60248"/>
                  </a:cubicBezTo>
                  <a:cubicBezTo>
                    <a:pt x="35521" y="60511"/>
                    <a:pt x="36048" y="60774"/>
                    <a:pt x="36311" y="60774"/>
                  </a:cubicBezTo>
                  <a:cubicBezTo>
                    <a:pt x="56045" y="64195"/>
                    <a:pt x="75253" y="68931"/>
                    <a:pt x="94461" y="75246"/>
                  </a:cubicBezTo>
                  <a:cubicBezTo>
                    <a:pt x="107880" y="79193"/>
                    <a:pt x="121299" y="83666"/>
                    <a:pt x="134981" y="87612"/>
                  </a:cubicBezTo>
                  <a:cubicBezTo>
                    <a:pt x="144980" y="90770"/>
                    <a:pt x="155242" y="93401"/>
                    <a:pt x="165503" y="95243"/>
                  </a:cubicBezTo>
                  <a:cubicBezTo>
                    <a:pt x="171555" y="96295"/>
                    <a:pt x="177344" y="97874"/>
                    <a:pt x="183133" y="99453"/>
                  </a:cubicBezTo>
                  <a:cubicBezTo>
                    <a:pt x="205498" y="104978"/>
                    <a:pt x="227600" y="111293"/>
                    <a:pt x="250229" y="116293"/>
                  </a:cubicBezTo>
                  <a:cubicBezTo>
                    <a:pt x="255228" y="117345"/>
                    <a:pt x="259964" y="118924"/>
                    <a:pt x="264963" y="120239"/>
                  </a:cubicBezTo>
                  <a:cubicBezTo>
                    <a:pt x="266279" y="120766"/>
                    <a:pt x="267068" y="121818"/>
                    <a:pt x="267332" y="123134"/>
                  </a:cubicBezTo>
                  <a:cubicBezTo>
                    <a:pt x="267332" y="124335"/>
                    <a:pt x="266674" y="125536"/>
                    <a:pt x="265758" y="125536"/>
                  </a:cubicBezTo>
                  <a:cubicBezTo>
                    <a:pt x="265671" y="125536"/>
                    <a:pt x="265581" y="125525"/>
                    <a:pt x="265490" y="125502"/>
                  </a:cubicBezTo>
                  <a:cubicBezTo>
                    <a:pt x="263385" y="125239"/>
                    <a:pt x="261543" y="124713"/>
                    <a:pt x="259438" y="124186"/>
                  </a:cubicBezTo>
                  <a:lnTo>
                    <a:pt x="147085" y="95243"/>
                  </a:lnTo>
                  <a:lnTo>
                    <a:pt x="147085" y="94980"/>
                  </a:lnTo>
                  <a:lnTo>
                    <a:pt x="40784" y="67615"/>
                  </a:lnTo>
                  <a:cubicBezTo>
                    <a:pt x="38679" y="67089"/>
                    <a:pt x="36837" y="66300"/>
                    <a:pt x="34732" y="66036"/>
                  </a:cubicBezTo>
                  <a:cubicBezTo>
                    <a:pt x="27891" y="64984"/>
                    <a:pt x="21576" y="61563"/>
                    <a:pt x="16840" y="56564"/>
                  </a:cubicBezTo>
                  <a:cubicBezTo>
                    <a:pt x="13419" y="53144"/>
                    <a:pt x="10788" y="49197"/>
                    <a:pt x="8946" y="44724"/>
                  </a:cubicBezTo>
                  <a:cubicBezTo>
                    <a:pt x="3157" y="31041"/>
                    <a:pt x="6315" y="20253"/>
                    <a:pt x="17366" y="11833"/>
                  </a:cubicBezTo>
                  <a:cubicBezTo>
                    <a:pt x="23797" y="6689"/>
                    <a:pt x="31640" y="3982"/>
                    <a:pt x="39640" y="3982"/>
                  </a:cubicBezTo>
                  <a:close/>
                  <a:moveTo>
                    <a:pt x="40340" y="1"/>
                  </a:moveTo>
                  <a:cubicBezTo>
                    <a:pt x="30989" y="1"/>
                    <a:pt x="21793" y="3195"/>
                    <a:pt x="14472" y="9202"/>
                  </a:cubicBezTo>
                  <a:cubicBezTo>
                    <a:pt x="4473" y="16833"/>
                    <a:pt x="0" y="26831"/>
                    <a:pt x="2894" y="39461"/>
                  </a:cubicBezTo>
                  <a:cubicBezTo>
                    <a:pt x="4999" y="47355"/>
                    <a:pt x="9209" y="54722"/>
                    <a:pt x="15261" y="60511"/>
                  </a:cubicBezTo>
                  <a:cubicBezTo>
                    <a:pt x="19471" y="63932"/>
                    <a:pt x="23944" y="67089"/>
                    <a:pt x="28943" y="69194"/>
                  </a:cubicBezTo>
                  <a:cubicBezTo>
                    <a:pt x="29996" y="69720"/>
                    <a:pt x="30785" y="69720"/>
                    <a:pt x="31838" y="69720"/>
                  </a:cubicBezTo>
                  <a:cubicBezTo>
                    <a:pt x="34995" y="69983"/>
                    <a:pt x="38153" y="70510"/>
                    <a:pt x="41047" y="71562"/>
                  </a:cubicBezTo>
                  <a:lnTo>
                    <a:pt x="150242" y="99716"/>
                  </a:lnTo>
                  <a:lnTo>
                    <a:pt x="150242" y="99979"/>
                  </a:lnTo>
                  <a:lnTo>
                    <a:pt x="163925" y="103926"/>
                  </a:lnTo>
                  <a:cubicBezTo>
                    <a:pt x="196815" y="112346"/>
                    <a:pt x="229968" y="120766"/>
                    <a:pt x="262858" y="129449"/>
                  </a:cubicBezTo>
                  <a:cubicBezTo>
                    <a:pt x="264486" y="129893"/>
                    <a:pt x="265843" y="130170"/>
                    <a:pt x="266953" y="130170"/>
                  </a:cubicBezTo>
                  <a:cubicBezTo>
                    <a:pt x="269792" y="130170"/>
                    <a:pt x="271015" y="128356"/>
                    <a:pt x="271015" y="122871"/>
                  </a:cubicBezTo>
                  <a:lnTo>
                    <a:pt x="271015" y="122344"/>
                  </a:lnTo>
                  <a:cubicBezTo>
                    <a:pt x="271541" y="119976"/>
                    <a:pt x="269963" y="117608"/>
                    <a:pt x="267332" y="117345"/>
                  </a:cubicBezTo>
                  <a:cubicBezTo>
                    <a:pt x="262595" y="116556"/>
                    <a:pt x="261280" y="113135"/>
                    <a:pt x="260227" y="109188"/>
                  </a:cubicBezTo>
                  <a:cubicBezTo>
                    <a:pt x="259438" y="105768"/>
                    <a:pt x="259438" y="102347"/>
                    <a:pt x="260227" y="98927"/>
                  </a:cubicBezTo>
                  <a:cubicBezTo>
                    <a:pt x="261543" y="93927"/>
                    <a:pt x="263385" y="88928"/>
                    <a:pt x="266279" y="84455"/>
                  </a:cubicBezTo>
                  <a:cubicBezTo>
                    <a:pt x="267595" y="82613"/>
                    <a:pt x="268910" y="80771"/>
                    <a:pt x="270489" y="79193"/>
                  </a:cubicBezTo>
                  <a:cubicBezTo>
                    <a:pt x="271322" y="77860"/>
                    <a:pt x="272788" y="77160"/>
                    <a:pt x="274219" y="77160"/>
                  </a:cubicBezTo>
                  <a:cubicBezTo>
                    <a:pt x="275048" y="77160"/>
                    <a:pt x="275865" y="77394"/>
                    <a:pt x="276541" y="77877"/>
                  </a:cubicBezTo>
                  <a:cubicBezTo>
                    <a:pt x="277067" y="78403"/>
                    <a:pt x="277856" y="78666"/>
                    <a:pt x="278383" y="78929"/>
                  </a:cubicBezTo>
                  <a:cubicBezTo>
                    <a:pt x="278665" y="79070"/>
                    <a:pt x="278947" y="79136"/>
                    <a:pt x="279213" y="79136"/>
                  </a:cubicBezTo>
                  <a:cubicBezTo>
                    <a:pt x="279942" y="79136"/>
                    <a:pt x="280558" y="78647"/>
                    <a:pt x="280751" y="77877"/>
                  </a:cubicBezTo>
                  <a:cubicBezTo>
                    <a:pt x="282066" y="74983"/>
                    <a:pt x="283119" y="71299"/>
                    <a:pt x="284434" y="69194"/>
                  </a:cubicBezTo>
                  <a:cubicBezTo>
                    <a:pt x="285487" y="66826"/>
                    <a:pt x="284698" y="64984"/>
                    <a:pt x="281803" y="64195"/>
                  </a:cubicBezTo>
                  <a:cubicBezTo>
                    <a:pt x="275751" y="62879"/>
                    <a:pt x="269700" y="61037"/>
                    <a:pt x="263911" y="59458"/>
                  </a:cubicBezTo>
                  <a:lnTo>
                    <a:pt x="150769" y="28673"/>
                  </a:lnTo>
                  <a:cubicBezTo>
                    <a:pt x="117615" y="19727"/>
                    <a:pt x="84462" y="10518"/>
                    <a:pt x="51572" y="1572"/>
                  </a:cubicBezTo>
                  <a:cubicBezTo>
                    <a:pt x="47877" y="516"/>
                    <a:pt x="44096" y="1"/>
                    <a:pt x="40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1599775" y="1821450"/>
              <a:ext cx="3190375" cy="807900"/>
            </a:xfrm>
            <a:custGeom>
              <a:avLst/>
              <a:gdLst/>
              <a:ahLst/>
              <a:cxnLst/>
              <a:rect l="l" t="t" r="r" b="b"/>
              <a:pathLst>
                <a:path w="127615" h="32316" extrusionOk="0">
                  <a:moveTo>
                    <a:pt x="1316" y="0"/>
                  </a:moveTo>
                  <a:cubicBezTo>
                    <a:pt x="526" y="264"/>
                    <a:pt x="0" y="1053"/>
                    <a:pt x="263" y="1579"/>
                  </a:cubicBezTo>
                  <a:cubicBezTo>
                    <a:pt x="263" y="2105"/>
                    <a:pt x="526" y="2368"/>
                    <a:pt x="790" y="2895"/>
                  </a:cubicBezTo>
                  <a:cubicBezTo>
                    <a:pt x="2631" y="3947"/>
                    <a:pt x="4473" y="4473"/>
                    <a:pt x="6578" y="4737"/>
                  </a:cubicBezTo>
                  <a:lnTo>
                    <a:pt x="62623" y="17893"/>
                  </a:lnTo>
                  <a:cubicBezTo>
                    <a:pt x="82094" y="22366"/>
                    <a:pt x="101828" y="26839"/>
                    <a:pt x="121299" y="31312"/>
                  </a:cubicBezTo>
                  <a:cubicBezTo>
                    <a:pt x="122399" y="31626"/>
                    <a:pt x="123593" y="32316"/>
                    <a:pt x="124713" y="32316"/>
                  </a:cubicBezTo>
                  <a:cubicBezTo>
                    <a:pt x="125468" y="32316"/>
                    <a:pt x="126189" y="32002"/>
                    <a:pt x="126825" y="31049"/>
                  </a:cubicBezTo>
                  <a:cubicBezTo>
                    <a:pt x="127614" y="29733"/>
                    <a:pt x="126035" y="28417"/>
                    <a:pt x="122089" y="27365"/>
                  </a:cubicBezTo>
                  <a:cubicBezTo>
                    <a:pt x="115247" y="26049"/>
                    <a:pt x="108143" y="24471"/>
                    <a:pt x="101302" y="22892"/>
                  </a:cubicBezTo>
                  <a:cubicBezTo>
                    <a:pt x="72095" y="16051"/>
                    <a:pt x="43152" y="9210"/>
                    <a:pt x="13946" y="2368"/>
                  </a:cubicBezTo>
                  <a:cubicBezTo>
                    <a:pt x="10788" y="1579"/>
                    <a:pt x="7631" y="790"/>
                    <a:pt x="4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1474775" y="1989175"/>
              <a:ext cx="2085275" cy="554475"/>
            </a:xfrm>
            <a:custGeom>
              <a:avLst/>
              <a:gdLst/>
              <a:ahLst/>
              <a:cxnLst/>
              <a:rect l="l" t="t" r="r" b="b"/>
              <a:pathLst>
                <a:path w="83411" h="22179" extrusionOk="0">
                  <a:moveTo>
                    <a:pt x="2698" y="1"/>
                  </a:moveTo>
                  <a:cubicBezTo>
                    <a:pt x="1974" y="1"/>
                    <a:pt x="1316" y="264"/>
                    <a:pt x="790" y="1185"/>
                  </a:cubicBezTo>
                  <a:cubicBezTo>
                    <a:pt x="1" y="2238"/>
                    <a:pt x="1316" y="3553"/>
                    <a:pt x="3685" y="4079"/>
                  </a:cubicBezTo>
                  <a:cubicBezTo>
                    <a:pt x="5000" y="4606"/>
                    <a:pt x="6316" y="4869"/>
                    <a:pt x="7631" y="5132"/>
                  </a:cubicBezTo>
                  <a:lnTo>
                    <a:pt x="41048" y="13025"/>
                  </a:lnTo>
                  <a:lnTo>
                    <a:pt x="41311" y="12499"/>
                  </a:lnTo>
                  <a:lnTo>
                    <a:pt x="49731" y="14867"/>
                  </a:lnTo>
                  <a:lnTo>
                    <a:pt x="79200" y="21972"/>
                  </a:lnTo>
                  <a:cubicBezTo>
                    <a:pt x="79553" y="22113"/>
                    <a:pt x="79924" y="22178"/>
                    <a:pt x="80294" y="22178"/>
                  </a:cubicBezTo>
                  <a:cubicBezTo>
                    <a:pt x="81305" y="22178"/>
                    <a:pt x="82306" y="21690"/>
                    <a:pt x="82884" y="20919"/>
                  </a:cubicBezTo>
                  <a:cubicBezTo>
                    <a:pt x="83410" y="20130"/>
                    <a:pt x="81832" y="18551"/>
                    <a:pt x="80516" y="18288"/>
                  </a:cubicBezTo>
                  <a:cubicBezTo>
                    <a:pt x="79200" y="17762"/>
                    <a:pt x="77885" y="17499"/>
                    <a:pt x="76569" y="17235"/>
                  </a:cubicBezTo>
                  <a:lnTo>
                    <a:pt x="5790" y="396"/>
                  </a:lnTo>
                  <a:lnTo>
                    <a:pt x="5000" y="396"/>
                  </a:lnTo>
                  <a:cubicBezTo>
                    <a:pt x="4211" y="264"/>
                    <a:pt x="3421"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5046650" y="2647575"/>
              <a:ext cx="1401150" cy="414900"/>
            </a:xfrm>
            <a:custGeom>
              <a:avLst/>
              <a:gdLst/>
              <a:ahLst/>
              <a:cxnLst/>
              <a:rect l="l" t="t" r="r" b="b"/>
              <a:pathLst>
                <a:path w="56046" h="16596" extrusionOk="0">
                  <a:moveTo>
                    <a:pt x="1940" y="1"/>
                  </a:moveTo>
                  <a:cubicBezTo>
                    <a:pt x="730" y="1"/>
                    <a:pt x="1" y="530"/>
                    <a:pt x="1" y="1424"/>
                  </a:cubicBezTo>
                  <a:cubicBezTo>
                    <a:pt x="264" y="3003"/>
                    <a:pt x="1580" y="3266"/>
                    <a:pt x="2895" y="3792"/>
                  </a:cubicBezTo>
                  <a:cubicBezTo>
                    <a:pt x="11052" y="5897"/>
                    <a:pt x="19472" y="8002"/>
                    <a:pt x="27629" y="10107"/>
                  </a:cubicBezTo>
                  <a:lnTo>
                    <a:pt x="27365" y="10107"/>
                  </a:lnTo>
                  <a:lnTo>
                    <a:pt x="50783" y="16159"/>
                  </a:lnTo>
                  <a:cubicBezTo>
                    <a:pt x="51554" y="16467"/>
                    <a:pt x="52325" y="16595"/>
                    <a:pt x="53095" y="16595"/>
                  </a:cubicBezTo>
                  <a:cubicBezTo>
                    <a:pt x="53640" y="16595"/>
                    <a:pt x="54185" y="16531"/>
                    <a:pt x="54730" y="16422"/>
                  </a:cubicBezTo>
                  <a:cubicBezTo>
                    <a:pt x="54993" y="16422"/>
                    <a:pt x="55256" y="15896"/>
                    <a:pt x="55520" y="15633"/>
                  </a:cubicBezTo>
                  <a:cubicBezTo>
                    <a:pt x="56046" y="15107"/>
                    <a:pt x="55783" y="14843"/>
                    <a:pt x="55256" y="14317"/>
                  </a:cubicBezTo>
                  <a:cubicBezTo>
                    <a:pt x="54204" y="13265"/>
                    <a:pt x="52625" y="12739"/>
                    <a:pt x="51046" y="12475"/>
                  </a:cubicBezTo>
                  <a:cubicBezTo>
                    <a:pt x="35259" y="8265"/>
                    <a:pt x="19735" y="4319"/>
                    <a:pt x="3948" y="372"/>
                  </a:cubicBezTo>
                  <a:cubicBezTo>
                    <a:pt x="3189" y="119"/>
                    <a:pt x="2511" y="1"/>
                    <a:pt x="1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1409000" y="2170075"/>
              <a:ext cx="499950" cy="190800"/>
            </a:xfrm>
            <a:custGeom>
              <a:avLst/>
              <a:gdLst/>
              <a:ahLst/>
              <a:cxnLst/>
              <a:rect l="l" t="t" r="r" b="b"/>
              <a:pathLst>
                <a:path w="19998" h="7632" extrusionOk="0">
                  <a:moveTo>
                    <a:pt x="1842" y="1"/>
                  </a:moveTo>
                  <a:cubicBezTo>
                    <a:pt x="1316" y="1"/>
                    <a:pt x="527" y="527"/>
                    <a:pt x="264" y="1053"/>
                  </a:cubicBezTo>
                  <a:cubicBezTo>
                    <a:pt x="1" y="1843"/>
                    <a:pt x="264" y="2369"/>
                    <a:pt x="790" y="2895"/>
                  </a:cubicBezTo>
                  <a:cubicBezTo>
                    <a:pt x="3684" y="4474"/>
                    <a:pt x="6842" y="5789"/>
                    <a:pt x="10262" y="6316"/>
                  </a:cubicBezTo>
                  <a:cubicBezTo>
                    <a:pt x="12894" y="6842"/>
                    <a:pt x="15525" y="7368"/>
                    <a:pt x="18419" y="7631"/>
                  </a:cubicBezTo>
                  <a:cubicBezTo>
                    <a:pt x="19209" y="7368"/>
                    <a:pt x="19735" y="6842"/>
                    <a:pt x="19735" y="6316"/>
                  </a:cubicBezTo>
                  <a:cubicBezTo>
                    <a:pt x="19998" y="5526"/>
                    <a:pt x="19735" y="4737"/>
                    <a:pt x="19209" y="4474"/>
                  </a:cubicBezTo>
                  <a:cubicBezTo>
                    <a:pt x="13420" y="2895"/>
                    <a:pt x="7631" y="1580"/>
                    <a:pt x="1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8"/>
          <p:cNvGrpSpPr/>
          <p:nvPr/>
        </p:nvGrpSpPr>
        <p:grpSpPr>
          <a:xfrm rot="-582705">
            <a:off x="339645" y="291410"/>
            <a:ext cx="645511" cy="1024578"/>
            <a:chOff x="2190225" y="236575"/>
            <a:chExt cx="3165475" cy="5024350"/>
          </a:xfrm>
        </p:grpSpPr>
        <p:sp>
          <p:nvSpPr>
            <p:cNvPr id="130" name="Google Shape;130;p8"/>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8"/>
          <p:cNvGrpSpPr/>
          <p:nvPr/>
        </p:nvGrpSpPr>
        <p:grpSpPr>
          <a:xfrm rot="-222599">
            <a:off x="7939067" y="3713794"/>
            <a:ext cx="772354" cy="1192945"/>
            <a:chOff x="2144500" y="237375"/>
            <a:chExt cx="3245200" cy="5012400"/>
          </a:xfrm>
        </p:grpSpPr>
        <p:sp>
          <p:nvSpPr>
            <p:cNvPr id="136" name="Google Shape;136;p8"/>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8"/>
          <p:cNvSpPr txBox="1">
            <a:spLocks noGrp="1"/>
          </p:cNvSpPr>
          <p:nvPr>
            <p:ph type="title"/>
          </p:nvPr>
        </p:nvSpPr>
        <p:spPr>
          <a:xfrm>
            <a:off x="720000" y="1307100"/>
            <a:ext cx="7703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0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42"/>
        <p:cNvGrpSpPr/>
        <p:nvPr/>
      </p:nvGrpSpPr>
      <p:grpSpPr>
        <a:xfrm>
          <a:off x="0" y="0"/>
          <a:ext cx="0" cy="0"/>
          <a:chOff x="0" y="0"/>
          <a:chExt cx="0" cy="0"/>
        </a:xfrm>
      </p:grpSpPr>
      <p:grpSp>
        <p:nvGrpSpPr>
          <p:cNvPr id="143" name="Google Shape;143;p9"/>
          <p:cNvGrpSpPr/>
          <p:nvPr/>
        </p:nvGrpSpPr>
        <p:grpSpPr>
          <a:xfrm>
            <a:off x="252972" y="257697"/>
            <a:ext cx="4611735" cy="4394045"/>
            <a:chOff x="252972" y="257697"/>
            <a:chExt cx="4611735" cy="4394045"/>
          </a:xfrm>
        </p:grpSpPr>
        <p:sp>
          <p:nvSpPr>
            <p:cNvPr id="144" name="Google Shape;144;p9"/>
            <p:cNvSpPr/>
            <p:nvPr/>
          </p:nvSpPr>
          <p:spPr>
            <a:xfrm>
              <a:off x="4202280" y="613709"/>
              <a:ext cx="662427" cy="712288"/>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765469" y="4168340"/>
              <a:ext cx="460257" cy="483402"/>
            </a:xfrm>
            <a:custGeom>
              <a:avLst/>
              <a:gdLst/>
              <a:ahLst/>
              <a:cxnLst/>
              <a:rect l="l" t="t" r="r" b="b"/>
              <a:pathLst>
                <a:path w="24997" h="26254" extrusionOk="0">
                  <a:moveTo>
                    <a:pt x="11213" y="0"/>
                  </a:moveTo>
                  <a:cubicBezTo>
                    <a:pt x="9812" y="234"/>
                    <a:pt x="8176" y="467"/>
                    <a:pt x="7008" y="935"/>
                  </a:cubicBezTo>
                  <a:cubicBezTo>
                    <a:pt x="3971" y="1869"/>
                    <a:pt x="0" y="6775"/>
                    <a:pt x="234" y="9578"/>
                  </a:cubicBezTo>
                  <a:cubicBezTo>
                    <a:pt x="234" y="12615"/>
                    <a:pt x="935" y="15652"/>
                    <a:pt x="2103" y="18456"/>
                  </a:cubicBezTo>
                  <a:cubicBezTo>
                    <a:pt x="3971" y="22193"/>
                    <a:pt x="7476" y="24997"/>
                    <a:pt x="11447" y="25931"/>
                  </a:cubicBezTo>
                  <a:cubicBezTo>
                    <a:pt x="12170" y="26148"/>
                    <a:pt x="12916" y="26253"/>
                    <a:pt x="13663" y="26253"/>
                  </a:cubicBezTo>
                  <a:cubicBezTo>
                    <a:pt x="15329" y="26253"/>
                    <a:pt x="17004" y="25731"/>
                    <a:pt x="18455" y="24763"/>
                  </a:cubicBezTo>
                  <a:cubicBezTo>
                    <a:pt x="20791" y="23595"/>
                    <a:pt x="22427" y="21726"/>
                    <a:pt x="23595" y="19390"/>
                  </a:cubicBezTo>
                  <a:cubicBezTo>
                    <a:pt x="24996" y="15652"/>
                    <a:pt x="24996" y="11681"/>
                    <a:pt x="23595" y="8177"/>
                  </a:cubicBezTo>
                  <a:cubicBezTo>
                    <a:pt x="22427" y="5607"/>
                    <a:pt x="21492" y="2804"/>
                    <a:pt x="18689" y="1869"/>
                  </a:cubicBezTo>
                  <a:cubicBezTo>
                    <a:pt x="16119" y="935"/>
                    <a:pt x="13783" y="701"/>
                    <a:pt x="1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252972" y="257697"/>
              <a:ext cx="250032" cy="317214"/>
            </a:xfrm>
            <a:custGeom>
              <a:avLst/>
              <a:gdLst/>
              <a:ahLst/>
              <a:cxnLst/>
              <a:rect l="l" t="t" r="r" b="b"/>
              <a:pathLst>
                <a:path w="24997" h="26254" extrusionOk="0">
                  <a:moveTo>
                    <a:pt x="11213" y="0"/>
                  </a:moveTo>
                  <a:cubicBezTo>
                    <a:pt x="9812" y="234"/>
                    <a:pt x="8176" y="467"/>
                    <a:pt x="7008" y="935"/>
                  </a:cubicBezTo>
                  <a:cubicBezTo>
                    <a:pt x="3971" y="1869"/>
                    <a:pt x="0" y="6775"/>
                    <a:pt x="234" y="9578"/>
                  </a:cubicBezTo>
                  <a:cubicBezTo>
                    <a:pt x="234" y="12615"/>
                    <a:pt x="935" y="15652"/>
                    <a:pt x="2103" y="18456"/>
                  </a:cubicBezTo>
                  <a:cubicBezTo>
                    <a:pt x="3971" y="22193"/>
                    <a:pt x="7476" y="24997"/>
                    <a:pt x="11447" y="25931"/>
                  </a:cubicBezTo>
                  <a:cubicBezTo>
                    <a:pt x="12170" y="26148"/>
                    <a:pt x="12916" y="26253"/>
                    <a:pt x="13663" y="26253"/>
                  </a:cubicBezTo>
                  <a:cubicBezTo>
                    <a:pt x="15329" y="26253"/>
                    <a:pt x="17004" y="25731"/>
                    <a:pt x="18455" y="24763"/>
                  </a:cubicBezTo>
                  <a:cubicBezTo>
                    <a:pt x="20791" y="23595"/>
                    <a:pt x="22427" y="21726"/>
                    <a:pt x="23595" y="19390"/>
                  </a:cubicBezTo>
                  <a:cubicBezTo>
                    <a:pt x="24996" y="15652"/>
                    <a:pt x="24996" y="11681"/>
                    <a:pt x="23595" y="8177"/>
                  </a:cubicBezTo>
                  <a:cubicBezTo>
                    <a:pt x="22427" y="5607"/>
                    <a:pt x="21492" y="2804"/>
                    <a:pt x="18689" y="1869"/>
                  </a:cubicBezTo>
                  <a:cubicBezTo>
                    <a:pt x="16119" y="935"/>
                    <a:pt x="13783" y="701"/>
                    <a:pt x="1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9"/>
          <p:cNvSpPr txBox="1">
            <a:spLocks noGrp="1"/>
          </p:cNvSpPr>
          <p:nvPr>
            <p:ph type="title"/>
          </p:nvPr>
        </p:nvSpPr>
        <p:spPr>
          <a:xfrm>
            <a:off x="713225" y="1503938"/>
            <a:ext cx="3170400" cy="113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0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48" name="Google Shape;148;p9"/>
          <p:cNvSpPr txBox="1">
            <a:spLocks noGrp="1"/>
          </p:cNvSpPr>
          <p:nvPr>
            <p:ph type="subTitle" idx="1"/>
          </p:nvPr>
        </p:nvSpPr>
        <p:spPr>
          <a:xfrm>
            <a:off x="713225" y="2734463"/>
            <a:ext cx="3170400" cy="90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1"/>
        <p:cNvGrpSpPr/>
        <p:nvPr/>
      </p:nvGrpSpPr>
      <p:grpSpPr>
        <a:xfrm>
          <a:off x="0" y="0"/>
          <a:ext cx="0" cy="0"/>
          <a:chOff x="0" y="0"/>
          <a:chExt cx="0" cy="0"/>
        </a:xfrm>
      </p:grpSpPr>
      <p:sp>
        <p:nvSpPr>
          <p:cNvPr id="242" name="Google Shape;24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 ">
  <p:cSld name="CUSTOM_9">
    <p:bg>
      <p:bgPr>
        <a:blipFill>
          <a:blip r:embed="rId2">
            <a:alphaModFix/>
          </a:blip>
          <a:stretch>
            <a:fillRect/>
          </a:stretch>
        </a:blipFill>
        <a:effectLst/>
      </p:bgPr>
    </p:bg>
    <p:spTree>
      <p:nvGrpSpPr>
        <p:cNvPr id="1" name="Shape 243"/>
        <p:cNvGrpSpPr/>
        <p:nvPr/>
      </p:nvGrpSpPr>
      <p:grpSpPr>
        <a:xfrm>
          <a:off x="0" y="0"/>
          <a:ext cx="0" cy="0"/>
          <a:chOff x="0" y="0"/>
          <a:chExt cx="0" cy="0"/>
        </a:xfrm>
      </p:grpSpPr>
      <p:grpSp>
        <p:nvGrpSpPr>
          <p:cNvPr id="244" name="Google Shape;244;p13"/>
          <p:cNvGrpSpPr/>
          <p:nvPr/>
        </p:nvGrpSpPr>
        <p:grpSpPr>
          <a:xfrm>
            <a:off x="83191" y="114433"/>
            <a:ext cx="1006497" cy="936290"/>
            <a:chOff x="920750" y="240450"/>
            <a:chExt cx="5619750" cy="5227750"/>
          </a:xfrm>
        </p:grpSpPr>
        <p:sp>
          <p:nvSpPr>
            <p:cNvPr id="245" name="Google Shape;245;p13"/>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3"/>
          <p:cNvGrpSpPr/>
          <p:nvPr/>
        </p:nvGrpSpPr>
        <p:grpSpPr>
          <a:xfrm rot="-1609825">
            <a:off x="242151" y="4427014"/>
            <a:ext cx="561596" cy="572601"/>
            <a:chOff x="1301600" y="238450"/>
            <a:chExt cx="4846600" cy="4941575"/>
          </a:xfrm>
        </p:grpSpPr>
        <p:sp>
          <p:nvSpPr>
            <p:cNvPr id="270" name="Google Shape;270;p13"/>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3"/>
          <p:cNvGrpSpPr/>
          <p:nvPr/>
        </p:nvGrpSpPr>
        <p:grpSpPr>
          <a:xfrm>
            <a:off x="351700" y="1436356"/>
            <a:ext cx="8722566" cy="3580273"/>
            <a:chOff x="351700" y="1436356"/>
            <a:chExt cx="8722566" cy="3580273"/>
          </a:xfrm>
        </p:grpSpPr>
        <p:grpSp>
          <p:nvGrpSpPr>
            <p:cNvPr id="274" name="Google Shape;274;p13"/>
            <p:cNvGrpSpPr/>
            <p:nvPr/>
          </p:nvGrpSpPr>
          <p:grpSpPr>
            <a:xfrm>
              <a:off x="351700" y="1436356"/>
              <a:ext cx="8722566" cy="3580273"/>
              <a:chOff x="351700" y="1436356"/>
              <a:chExt cx="8722566" cy="3580273"/>
            </a:xfrm>
          </p:grpSpPr>
          <p:sp>
            <p:nvSpPr>
              <p:cNvPr id="275" name="Google Shape;275;p13"/>
              <p:cNvSpPr/>
              <p:nvPr/>
            </p:nvSpPr>
            <p:spPr>
              <a:xfrm>
                <a:off x="351700" y="1867700"/>
                <a:ext cx="723057" cy="749453"/>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725847" y="14363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7910511" y="4028712"/>
                <a:ext cx="1040534" cy="987918"/>
              </a:xfrm>
              <a:custGeom>
                <a:avLst/>
                <a:gdLst/>
                <a:ahLst/>
                <a:cxnLst/>
                <a:rect l="l" t="t" r="r" b="b"/>
                <a:pathLst>
                  <a:path w="209785" h="199177" extrusionOk="0">
                    <a:moveTo>
                      <a:pt x="145334" y="0"/>
                    </a:moveTo>
                    <a:cubicBezTo>
                      <a:pt x="144236" y="0"/>
                      <a:pt x="143137" y="47"/>
                      <a:pt x="142037" y="139"/>
                    </a:cubicBezTo>
                    <a:cubicBezTo>
                      <a:pt x="135262" y="606"/>
                      <a:pt x="128721" y="2008"/>
                      <a:pt x="122647" y="4344"/>
                    </a:cubicBezTo>
                    <a:cubicBezTo>
                      <a:pt x="109565" y="8549"/>
                      <a:pt x="99519" y="19061"/>
                      <a:pt x="95548" y="32377"/>
                    </a:cubicBezTo>
                    <a:cubicBezTo>
                      <a:pt x="93212" y="40086"/>
                      <a:pt x="92745" y="48263"/>
                      <a:pt x="94380" y="56206"/>
                    </a:cubicBezTo>
                    <a:cubicBezTo>
                      <a:pt x="95548" y="61579"/>
                      <a:pt x="96482" y="66718"/>
                      <a:pt x="97183" y="72091"/>
                    </a:cubicBezTo>
                    <a:cubicBezTo>
                      <a:pt x="97884" y="79800"/>
                      <a:pt x="94146" y="87042"/>
                      <a:pt x="87605" y="91014"/>
                    </a:cubicBezTo>
                    <a:cubicBezTo>
                      <a:pt x="83867" y="93116"/>
                      <a:pt x="80130" y="94751"/>
                      <a:pt x="76158" y="96153"/>
                    </a:cubicBezTo>
                    <a:cubicBezTo>
                      <a:pt x="71019" y="97788"/>
                      <a:pt x="65879" y="99424"/>
                      <a:pt x="60973" y="101059"/>
                    </a:cubicBezTo>
                    <a:cubicBezTo>
                      <a:pt x="52096" y="103862"/>
                      <a:pt x="43452" y="107367"/>
                      <a:pt x="35276" y="111572"/>
                    </a:cubicBezTo>
                    <a:cubicBezTo>
                      <a:pt x="28735" y="115076"/>
                      <a:pt x="22661" y="119514"/>
                      <a:pt x="17288" y="124654"/>
                    </a:cubicBezTo>
                    <a:cubicBezTo>
                      <a:pt x="10747" y="130961"/>
                      <a:pt x="6075" y="139138"/>
                      <a:pt x="3972" y="148015"/>
                    </a:cubicBezTo>
                    <a:cubicBezTo>
                      <a:pt x="1" y="162499"/>
                      <a:pt x="5607" y="178151"/>
                      <a:pt x="17989" y="186795"/>
                    </a:cubicBezTo>
                    <a:cubicBezTo>
                      <a:pt x="20559" y="188664"/>
                      <a:pt x="23362" y="190299"/>
                      <a:pt x="26165" y="191934"/>
                    </a:cubicBezTo>
                    <a:cubicBezTo>
                      <a:pt x="37379" y="197774"/>
                      <a:pt x="49526" y="199176"/>
                      <a:pt x="61908" y="199176"/>
                    </a:cubicBezTo>
                    <a:cubicBezTo>
                      <a:pt x="64945" y="198942"/>
                      <a:pt x="67982" y="198942"/>
                      <a:pt x="70785" y="198709"/>
                    </a:cubicBezTo>
                    <a:cubicBezTo>
                      <a:pt x="84802" y="197774"/>
                      <a:pt x="98819" y="195205"/>
                      <a:pt x="112134" y="191000"/>
                    </a:cubicBezTo>
                    <a:cubicBezTo>
                      <a:pt x="145541" y="180254"/>
                      <a:pt x="173808" y="157593"/>
                      <a:pt x="191796" y="127691"/>
                    </a:cubicBezTo>
                    <a:cubicBezTo>
                      <a:pt x="204645" y="107834"/>
                      <a:pt x="209784" y="83772"/>
                      <a:pt x="206046" y="60411"/>
                    </a:cubicBezTo>
                    <a:cubicBezTo>
                      <a:pt x="204878" y="50132"/>
                      <a:pt x="201374" y="40320"/>
                      <a:pt x="196235" y="31209"/>
                    </a:cubicBezTo>
                    <a:cubicBezTo>
                      <a:pt x="195067" y="29340"/>
                      <a:pt x="193899" y="27471"/>
                      <a:pt x="192731" y="25369"/>
                    </a:cubicBezTo>
                    <a:cubicBezTo>
                      <a:pt x="188759" y="19295"/>
                      <a:pt x="183620" y="14389"/>
                      <a:pt x="177312" y="10885"/>
                    </a:cubicBezTo>
                    <a:cubicBezTo>
                      <a:pt x="171238" y="7381"/>
                      <a:pt x="165164" y="4577"/>
                      <a:pt x="158623" y="2475"/>
                    </a:cubicBezTo>
                    <a:cubicBezTo>
                      <a:pt x="154304" y="785"/>
                      <a:pt x="149834" y="0"/>
                      <a:pt x="14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9935296">
                <a:off x="1441381" y="4385246"/>
                <a:ext cx="348408" cy="398875"/>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13"/>
            <p:cNvSpPr/>
            <p:nvPr/>
          </p:nvSpPr>
          <p:spPr>
            <a:xfrm>
              <a:off x="7621617" y="216068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13"/>
          <p:cNvSpPr txBox="1">
            <a:spLocks noGrp="1"/>
          </p:cNvSpPr>
          <p:nvPr>
            <p:ph type="title" hasCustomPrompt="1"/>
          </p:nvPr>
        </p:nvSpPr>
        <p:spPr>
          <a:xfrm>
            <a:off x="1923275" y="1543950"/>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1" name="Google Shape;281;p13"/>
          <p:cNvSpPr txBox="1">
            <a:spLocks noGrp="1"/>
          </p:cNvSpPr>
          <p:nvPr>
            <p:ph type="subTitle" idx="1"/>
          </p:nvPr>
        </p:nvSpPr>
        <p:spPr>
          <a:xfrm>
            <a:off x="2879975" y="1822525"/>
            <a:ext cx="4437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13"/>
          <p:cNvSpPr txBox="1">
            <a:spLocks noGrp="1"/>
          </p:cNvSpPr>
          <p:nvPr>
            <p:ph type="subTitle" idx="2"/>
          </p:nvPr>
        </p:nvSpPr>
        <p:spPr>
          <a:xfrm>
            <a:off x="2879975" y="1398425"/>
            <a:ext cx="4437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13"/>
          <p:cNvSpPr txBox="1">
            <a:spLocks noGrp="1"/>
          </p:cNvSpPr>
          <p:nvPr>
            <p:ph type="title" idx="3" hasCustomPrompt="1"/>
          </p:nvPr>
        </p:nvSpPr>
        <p:spPr>
          <a:xfrm>
            <a:off x="1923275" y="2743282"/>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4" name="Google Shape;284;p13"/>
          <p:cNvSpPr txBox="1">
            <a:spLocks noGrp="1"/>
          </p:cNvSpPr>
          <p:nvPr>
            <p:ph type="subTitle" idx="4"/>
          </p:nvPr>
        </p:nvSpPr>
        <p:spPr>
          <a:xfrm>
            <a:off x="2879975" y="30327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5"/>
          </p:nvPr>
        </p:nvSpPr>
        <p:spPr>
          <a:xfrm>
            <a:off x="2879975" y="26086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title" idx="6" hasCustomPrompt="1"/>
          </p:nvPr>
        </p:nvSpPr>
        <p:spPr>
          <a:xfrm>
            <a:off x="1923275" y="3944257"/>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7" name="Google Shape;287;p13"/>
          <p:cNvSpPr txBox="1">
            <a:spLocks noGrp="1"/>
          </p:cNvSpPr>
          <p:nvPr>
            <p:ph type="subTitle" idx="7"/>
          </p:nvPr>
        </p:nvSpPr>
        <p:spPr>
          <a:xfrm>
            <a:off x="2879975" y="4242875"/>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8"/>
          </p:nvPr>
        </p:nvSpPr>
        <p:spPr>
          <a:xfrm>
            <a:off x="2879975" y="3818775"/>
            <a:ext cx="4437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13"/>
          <p:cNvSpPr txBox="1">
            <a:spLocks noGrp="1"/>
          </p:cNvSpPr>
          <p:nvPr>
            <p:ph type="title" idx="9"/>
          </p:nvPr>
        </p:nvSpPr>
        <p:spPr>
          <a:xfrm>
            <a:off x="713225" y="44997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grpSp>
        <p:nvGrpSpPr>
          <p:cNvPr id="290" name="Google Shape;290;p13"/>
          <p:cNvGrpSpPr/>
          <p:nvPr/>
        </p:nvGrpSpPr>
        <p:grpSpPr>
          <a:xfrm rot="6317172">
            <a:off x="8201240" y="3504887"/>
            <a:ext cx="1463286" cy="786775"/>
            <a:chOff x="230900" y="984000"/>
            <a:chExt cx="6963575" cy="3744150"/>
          </a:xfrm>
        </p:grpSpPr>
        <p:sp>
          <p:nvSpPr>
            <p:cNvPr id="291" name="Google Shape;291;p13"/>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blipFill>
          <a:blip r:embed="rId2">
            <a:alphaModFix/>
          </a:blip>
          <a:stretch>
            <a:fillRect/>
          </a:stretch>
        </a:blipFill>
        <a:effectLst/>
      </p:bgPr>
    </p:bg>
    <p:spTree>
      <p:nvGrpSpPr>
        <p:cNvPr id="1" name="Shape 453"/>
        <p:cNvGrpSpPr/>
        <p:nvPr/>
      </p:nvGrpSpPr>
      <p:grpSpPr>
        <a:xfrm>
          <a:off x="0" y="0"/>
          <a:ext cx="0" cy="0"/>
          <a:chOff x="0" y="0"/>
          <a:chExt cx="0" cy="0"/>
        </a:xfrm>
      </p:grpSpPr>
      <p:grpSp>
        <p:nvGrpSpPr>
          <p:cNvPr id="454" name="Google Shape;454;p17"/>
          <p:cNvGrpSpPr/>
          <p:nvPr/>
        </p:nvGrpSpPr>
        <p:grpSpPr>
          <a:xfrm>
            <a:off x="112047" y="1638763"/>
            <a:ext cx="8999703" cy="3844049"/>
            <a:chOff x="112047" y="1638763"/>
            <a:chExt cx="8999703" cy="3844049"/>
          </a:xfrm>
        </p:grpSpPr>
        <p:sp>
          <p:nvSpPr>
            <p:cNvPr id="455" name="Google Shape;455;p17"/>
            <p:cNvSpPr/>
            <p:nvPr/>
          </p:nvSpPr>
          <p:spPr>
            <a:xfrm>
              <a:off x="8551375" y="1638763"/>
              <a:ext cx="560375" cy="697700"/>
            </a:xfrm>
            <a:custGeom>
              <a:avLst/>
              <a:gdLst/>
              <a:ahLst/>
              <a:cxnLst/>
              <a:rect l="l" t="t" r="r" b="b"/>
              <a:pathLst>
                <a:path w="22415" h="27908" extrusionOk="0">
                  <a:moveTo>
                    <a:pt x="8899" y="1"/>
                  </a:moveTo>
                  <a:cubicBezTo>
                    <a:pt x="7084" y="1"/>
                    <a:pt x="5275" y="799"/>
                    <a:pt x="4018" y="2335"/>
                  </a:cubicBezTo>
                  <a:cubicBezTo>
                    <a:pt x="3172" y="3392"/>
                    <a:pt x="2538" y="4449"/>
                    <a:pt x="2115" y="5718"/>
                  </a:cubicBezTo>
                  <a:cubicBezTo>
                    <a:pt x="1" y="13542"/>
                    <a:pt x="3172" y="22000"/>
                    <a:pt x="9727" y="26652"/>
                  </a:cubicBezTo>
                  <a:cubicBezTo>
                    <a:pt x="10906" y="27477"/>
                    <a:pt x="12282" y="27908"/>
                    <a:pt x="13672" y="27908"/>
                  </a:cubicBezTo>
                  <a:cubicBezTo>
                    <a:pt x="14775" y="27908"/>
                    <a:pt x="15887" y="27636"/>
                    <a:pt x="16917" y="27075"/>
                  </a:cubicBezTo>
                  <a:cubicBezTo>
                    <a:pt x="20300" y="25383"/>
                    <a:pt x="22415" y="21788"/>
                    <a:pt x="22415" y="17982"/>
                  </a:cubicBezTo>
                  <a:cubicBezTo>
                    <a:pt x="22415" y="17136"/>
                    <a:pt x="22203" y="16079"/>
                    <a:pt x="21992" y="15233"/>
                  </a:cubicBezTo>
                  <a:cubicBezTo>
                    <a:pt x="20934" y="10581"/>
                    <a:pt x="18397" y="6564"/>
                    <a:pt x="15225" y="3180"/>
                  </a:cubicBezTo>
                  <a:cubicBezTo>
                    <a:pt x="14168" y="2123"/>
                    <a:pt x="12899" y="1277"/>
                    <a:pt x="11630" y="643"/>
                  </a:cubicBezTo>
                  <a:cubicBezTo>
                    <a:pt x="10768" y="212"/>
                    <a:pt x="9833" y="1"/>
                    <a:pt x="88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8300695" y="4486041"/>
              <a:ext cx="408647" cy="479112"/>
            </a:xfrm>
            <a:custGeom>
              <a:avLst/>
              <a:gdLst/>
              <a:ahLst/>
              <a:cxnLst/>
              <a:rect l="l" t="t" r="r" b="b"/>
              <a:pathLst>
                <a:path w="22194" h="26021" extrusionOk="0">
                  <a:moveTo>
                    <a:pt x="9966" y="1"/>
                  </a:moveTo>
                  <a:cubicBezTo>
                    <a:pt x="8722" y="1"/>
                    <a:pt x="7582" y="523"/>
                    <a:pt x="6775" y="1491"/>
                  </a:cubicBezTo>
                  <a:cubicBezTo>
                    <a:pt x="5607" y="2425"/>
                    <a:pt x="4439" y="3360"/>
                    <a:pt x="3271" y="4061"/>
                  </a:cubicBezTo>
                  <a:cubicBezTo>
                    <a:pt x="2337" y="4761"/>
                    <a:pt x="1636" y="5696"/>
                    <a:pt x="1402" y="6864"/>
                  </a:cubicBezTo>
                  <a:cubicBezTo>
                    <a:pt x="935" y="8266"/>
                    <a:pt x="468" y="9667"/>
                    <a:pt x="234" y="11069"/>
                  </a:cubicBezTo>
                  <a:cubicBezTo>
                    <a:pt x="0" y="12471"/>
                    <a:pt x="234" y="14106"/>
                    <a:pt x="935" y="15274"/>
                  </a:cubicBezTo>
                  <a:cubicBezTo>
                    <a:pt x="2804" y="19713"/>
                    <a:pt x="6308" y="22983"/>
                    <a:pt x="10513" y="25086"/>
                  </a:cubicBezTo>
                  <a:cubicBezTo>
                    <a:pt x="11915" y="25786"/>
                    <a:pt x="13316" y="26020"/>
                    <a:pt x="14952" y="26020"/>
                  </a:cubicBezTo>
                  <a:cubicBezTo>
                    <a:pt x="16353" y="26020"/>
                    <a:pt x="17755" y="25786"/>
                    <a:pt x="18689" y="25086"/>
                  </a:cubicBezTo>
                  <a:cubicBezTo>
                    <a:pt x="21025" y="23217"/>
                    <a:pt x="22194" y="20413"/>
                    <a:pt x="21726" y="17610"/>
                  </a:cubicBezTo>
                  <a:cubicBezTo>
                    <a:pt x="21259" y="15508"/>
                    <a:pt x="21025" y="13171"/>
                    <a:pt x="20792" y="10835"/>
                  </a:cubicBezTo>
                  <a:cubicBezTo>
                    <a:pt x="20558" y="4995"/>
                    <a:pt x="16587" y="2192"/>
                    <a:pt x="11681" y="323"/>
                  </a:cubicBezTo>
                  <a:cubicBezTo>
                    <a:pt x="11102" y="106"/>
                    <a:pt x="10524"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303509" y="3098278"/>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112047" y="20486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a:off x="3516405" y="4822159"/>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4251642" y="445601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3908444" y="4928917"/>
              <a:ext cx="524678" cy="553894"/>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17"/>
          <p:cNvGrpSpPr/>
          <p:nvPr/>
        </p:nvGrpSpPr>
        <p:grpSpPr>
          <a:xfrm>
            <a:off x="8311069" y="4394678"/>
            <a:ext cx="994696" cy="925312"/>
            <a:chOff x="920750" y="240450"/>
            <a:chExt cx="5619750" cy="5227750"/>
          </a:xfrm>
        </p:grpSpPr>
        <p:sp>
          <p:nvSpPr>
            <p:cNvPr id="463" name="Google Shape;463;p17"/>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17"/>
          <p:cNvGrpSpPr/>
          <p:nvPr/>
        </p:nvGrpSpPr>
        <p:grpSpPr>
          <a:xfrm rot="661379">
            <a:off x="240903" y="4374874"/>
            <a:ext cx="1038960" cy="590047"/>
            <a:chOff x="228650" y="628000"/>
            <a:chExt cx="6803150" cy="4041675"/>
          </a:xfrm>
        </p:grpSpPr>
        <p:sp>
          <p:nvSpPr>
            <p:cNvPr id="488" name="Google Shape;488;p17"/>
            <p:cNvSpPr/>
            <p:nvPr/>
          </p:nvSpPr>
          <p:spPr>
            <a:xfrm>
              <a:off x="1080225" y="1825400"/>
              <a:ext cx="5109450" cy="1999475"/>
            </a:xfrm>
            <a:custGeom>
              <a:avLst/>
              <a:gdLst/>
              <a:ahLst/>
              <a:cxnLst/>
              <a:rect l="l" t="t" r="r" b="b"/>
              <a:pathLst>
                <a:path w="204378" h="79979" extrusionOk="0">
                  <a:moveTo>
                    <a:pt x="78061" y="0"/>
                  </a:moveTo>
                  <a:cubicBezTo>
                    <a:pt x="57906" y="0"/>
                    <a:pt x="37601" y="2805"/>
                    <a:pt x="17410" y="9681"/>
                  </a:cubicBezTo>
                  <a:cubicBezTo>
                    <a:pt x="11355" y="11195"/>
                    <a:pt x="6056" y="14980"/>
                    <a:pt x="3028" y="20279"/>
                  </a:cubicBezTo>
                  <a:cubicBezTo>
                    <a:pt x="384" y="25568"/>
                    <a:pt x="2936" y="32879"/>
                    <a:pt x="7156" y="32879"/>
                  </a:cubicBezTo>
                  <a:cubicBezTo>
                    <a:pt x="7252" y="32879"/>
                    <a:pt x="7350" y="32875"/>
                    <a:pt x="7448" y="32867"/>
                  </a:cubicBezTo>
                  <a:lnTo>
                    <a:pt x="7448" y="32867"/>
                  </a:lnTo>
                  <a:lnTo>
                    <a:pt x="0" y="35039"/>
                  </a:lnTo>
                  <a:cubicBezTo>
                    <a:pt x="49959" y="55098"/>
                    <a:pt x="100297" y="75158"/>
                    <a:pt x="154797" y="79321"/>
                  </a:cubicBezTo>
                  <a:cubicBezTo>
                    <a:pt x="157558" y="79763"/>
                    <a:pt x="160352" y="79979"/>
                    <a:pt x="163149" y="79979"/>
                  </a:cubicBezTo>
                  <a:cubicBezTo>
                    <a:pt x="169938" y="79979"/>
                    <a:pt x="176750" y="78705"/>
                    <a:pt x="183183" y="76293"/>
                  </a:cubicBezTo>
                  <a:cubicBezTo>
                    <a:pt x="193402" y="72130"/>
                    <a:pt x="200972" y="63046"/>
                    <a:pt x="203242" y="52071"/>
                  </a:cubicBezTo>
                  <a:cubicBezTo>
                    <a:pt x="204378" y="42609"/>
                    <a:pt x="200972" y="33147"/>
                    <a:pt x="194159" y="27091"/>
                  </a:cubicBezTo>
                  <a:cubicBezTo>
                    <a:pt x="187725" y="21793"/>
                    <a:pt x="179777" y="18008"/>
                    <a:pt x="171829" y="16115"/>
                  </a:cubicBezTo>
                  <a:cubicBezTo>
                    <a:pt x="141648" y="7061"/>
                    <a:pt x="110042" y="0"/>
                    <a:pt x="78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228650" y="628000"/>
              <a:ext cx="6803150" cy="4041675"/>
            </a:xfrm>
            <a:custGeom>
              <a:avLst/>
              <a:gdLst/>
              <a:ahLst/>
              <a:cxnLst/>
              <a:rect l="l" t="t" r="r" b="b"/>
              <a:pathLst>
                <a:path w="272126" h="161667" extrusionOk="0">
                  <a:moveTo>
                    <a:pt x="125276" y="6105"/>
                  </a:moveTo>
                  <a:cubicBezTo>
                    <a:pt x="126033" y="6862"/>
                    <a:pt x="127169" y="7240"/>
                    <a:pt x="127547" y="8375"/>
                  </a:cubicBezTo>
                  <a:cubicBezTo>
                    <a:pt x="132467" y="17837"/>
                    <a:pt x="135495" y="28435"/>
                    <a:pt x="135874" y="39410"/>
                  </a:cubicBezTo>
                  <a:cubicBezTo>
                    <a:pt x="136252" y="40924"/>
                    <a:pt x="135495" y="42438"/>
                    <a:pt x="134360" y="43574"/>
                  </a:cubicBezTo>
                  <a:cubicBezTo>
                    <a:pt x="133970" y="43639"/>
                    <a:pt x="133581" y="43670"/>
                    <a:pt x="133193" y="43670"/>
                  </a:cubicBezTo>
                  <a:cubicBezTo>
                    <a:pt x="131321" y="43670"/>
                    <a:pt x="129493" y="42935"/>
                    <a:pt x="127926" y="41681"/>
                  </a:cubicBezTo>
                  <a:cubicBezTo>
                    <a:pt x="127547" y="41681"/>
                    <a:pt x="127547" y="41303"/>
                    <a:pt x="127547" y="40924"/>
                  </a:cubicBezTo>
                  <a:cubicBezTo>
                    <a:pt x="123762" y="31841"/>
                    <a:pt x="121492" y="22001"/>
                    <a:pt x="121492" y="12160"/>
                  </a:cubicBezTo>
                  <a:cubicBezTo>
                    <a:pt x="121113" y="10646"/>
                    <a:pt x="121870" y="8754"/>
                    <a:pt x="123005" y="7619"/>
                  </a:cubicBezTo>
                  <a:cubicBezTo>
                    <a:pt x="123762" y="6862"/>
                    <a:pt x="124519" y="6483"/>
                    <a:pt x="125276" y="6105"/>
                  </a:cubicBezTo>
                  <a:close/>
                  <a:moveTo>
                    <a:pt x="23455" y="52881"/>
                  </a:moveTo>
                  <a:cubicBezTo>
                    <a:pt x="30114" y="52881"/>
                    <a:pt x="36718" y="53642"/>
                    <a:pt x="43147" y="54928"/>
                  </a:cubicBezTo>
                  <a:cubicBezTo>
                    <a:pt x="44282" y="54928"/>
                    <a:pt x="45039" y="55306"/>
                    <a:pt x="45796" y="56063"/>
                  </a:cubicBezTo>
                  <a:cubicBezTo>
                    <a:pt x="46175" y="56442"/>
                    <a:pt x="46553" y="57199"/>
                    <a:pt x="46553" y="57577"/>
                  </a:cubicBezTo>
                  <a:cubicBezTo>
                    <a:pt x="46932" y="58334"/>
                    <a:pt x="46553" y="59091"/>
                    <a:pt x="45796" y="59091"/>
                  </a:cubicBezTo>
                  <a:cubicBezTo>
                    <a:pt x="44661" y="59470"/>
                    <a:pt x="43525" y="59848"/>
                    <a:pt x="42011" y="60227"/>
                  </a:cubicBezTo>
                  <a:cubicBezTo>
                    <a:pt x="39208" y="60517"/>
                    <a:pt x="36404" y="60659"/>
                    <a:pt x="33607" y="60659"/>
                  </a:cubicBezTo>
                  <a:cubicBezTo>
                    <a:pt x="25453" y="60659"/>
                    <a:pt x="17353" y="59453"/>
                    <a:pt x="9462" y="57199"/>
                  </a:cubicBezTo>
                  <a:cubicBezTo>
                    <a:pt x="8705" y="57199"/>
                    <a:pt x="8705" y="56442"/>
                    <a:pt x="8327" y="56063"/>
                  </a:cubicBezTo>
                  <a:cubicBezTo>
                    <a:pt x="9462" y="53414"/>
                    <a:pt x="12112" y="53793"/>
                    <a:pt x="14004" y="53414"/>
                  </a:cubicBezTo>
                  <a:cubicBezTo>
                    <a:pt x="17159" y="53050"/>
                    <a:pt x="20313" y="52881"/>
                    <a:pt x="23455" y="52881"/>
                  </a:cubicBezTo>
                  <a:close/>
                  <a:moveTo>
                    <a:pt x="70998" y="34950"/>
                  </a:moveTo>
                  <a:cubicBezTo>
                    <a:pt x="73304" y="34950"/>
                    <a:pt x="75649" y="35653"/>
                    <a:pt x="77588" y="36761"/>
                  </a:cubicBezTo>
                  <a:cubicBezTo>
                    <a:pt x="85915" y="40167"/>
                    <a:pt x="93863" y="44709"/>
                    <a:pt x="101432" y="49629"/>
                  </a:cubicBezTo>
                  <a:cubicBezTo>
                    <a:pt x="104460" y="51143"/>
                    <a:pt x="106731" y="53793"/>
                    <a:pt x="108245" y="56820"/>
                  </a:cubicBezTo>
                  <a:cubicBezTo>
                    <a:pt x="108623" y="57956"/>
                    <a:pt x="109002" y="59091"/>
                    <a:pt x="108623" y="60227"/>
                  </a:cubicBezTo>
                  <a:cubicBezTo>
                    <a:pt x="108180" y="61113"/>
                    <a:pt x="107477" y="61481"/>
                    <a:pt x="106742" y="61481"/>
                  </a:cubicBezTo>
                  <a:cubicBezTo>
                    <a:pt x="106223" y="61481"/>
                    <a:pt x="105687" y="61297"/>
                    <a:pt x="105217" y="60984"/>
                  </a:cubicBezTo>
                  <a:cubicBezTo>
                    <a:pt x="102189" y="60227"/>
                    <a:pt x="99540" y="59091"/>
                    <a:pt x="96891" y="57956"/>
                  </a:cubicBezTo>
                  <a:cubicBezTo>
                    <a:pt x="87807" y="53414"/>
                    <a:pt x="79481" y="47737"/>
                    <a:pt x="71911" y="40924"/>
                  </a:cubicBezTo>
                  <a:cubicBezTo>
                    <a:pt x="70019" y="39789"/>
                    <a:pt x="68883" y="37518"/>
                    <a:pt x="68505" y="35247"/>
                  </a:cubicBezTo>
                  <a:cubicBezTo>
                    <a:pt x="69316" y="35044"/>
                    <a:pt x="70155" y="34950"/>
                    <a:pt x="70998" y="34950"/>
                  </a:cubicBezTo>
                  <a:close/>
                  <a:moveTo>
                    <a:pt x="167713" y="48872"/>
                  </a:moveTo>
                  <a:cubicBezTo>
                    <a:pt x="168990" y="48872"/>
                    <a:pt x="170126" y="49062"/>
                    <a:pt x="170694" y="49629"/>
                  </a:cubicBezTo>
                  <a:cubicBezTo>
                    <a:pt x="172586" y="52279"/>
                    <a:pt x="169180" y="53793"/>
                    <a:pt x="168044" y="55306"/>
                  </a:cubicBezTo>
                  <a:cubicBezTo>
                    <a:pt x="162367" y="61741"/>
                    <a:pt x="155555" y="67039"/>
                    <a:pt x="147985" y="71202"/>
                  </a:cubicBezTo>
                  <a:cubicBezTo>
                    <a:pt x="146471" y="71581"/>
                    <a:pt x="144957" y="72338"/>
                    <a:pt x="143443" y="72338"/>
                  </a:cubicBezTo>
                  <a:cubicBezTo>
                    <a:pt x="143191" y="72590"/>
                    <a:pt x="142897" y="72674"/>
                    <a:pt x="142616" y="72674"/>
                  </a:cubicBezTo>
                  <a:cubicBezTo>
                    <a:pt x="142055" y="72674"/>
                    <a:pt x="141551" y="72338"/>
                    <a:pt x="141551" y="72338"/>
                  </a:cubicBezTo>
                  <a:cubicBezTo>
                    <a:pt x="141172" y="71581"/>
                    <a:pt x="141172" y="70824"/>
                    <a:pt x="141551" y="70067"/>
                  </a:cubicBezTo>
                  <a:cubicBezTo>
                    <a:pt x="146471" y="63254"/>
                    <a:pt x="152148" y="57199"/>
                    <a:pt x="158961" y="51900"/>
                  </a:cubicBezTo>
                  <a:cubicBezTo>
                    <a:pt x="160475" y="50765"/>
                    <a:pt x="162367" y="49629"/>
                    <a:pt x="163881" y="49251"/>
                  </a:cubicBezTo>
                  <a:cubicBezTo>
                    <a:pt x="165016" y="49062"/>
                    <a:pt x="166436" y="48872"/>
                    <a:pt x="167713" y="48872"/>
                  </a:cubicBezTo>
                  <a:close/>
                  <a:moveTo>
                    <a:pt x="263799" y="62497"/>
                  </a:moveTo>
                  <a:cubicBezTo>
                    <a:pt x="264177" y="63633"/>
                    <a:pt x="264556" y="64390"/>
                    <a:pt x="264177" y="64768"/>
                  </a:cubicBezTo>
                  <a:cubicBezTo>
                    <a:pt x="263420" y="66282"/>
                    <a:pt x="262285" y="67418"/>
                    <a:pt x="261150" y="68175"/>
                  </a:cubicBezTo>
                  <a:cubicBezTo>
                    <a:pt x="255094" y="72338"/>
                    <a:pt x="249038" y="76123"/>
                    <a:pt x="242983" y="79907"/>
                  </a:cubicBezTo>
                  <a:lnTo>
                    <a:pt x="242226" y="80664"/>
                  </a:lnTo>
                  <a:cubicBezTo>
                    <a:pt x="241090" y="81043"/>
                    <a:pt x="239955" y="81232"/>
                    <a:pt x="238819" y="81232"/>
                  </a:cubicBezTo>
                  <a:cubicBezTo>
                    <a:pt x="237684" y="81232"/>
                    <a:pt x="236549" y="81043"/>
                    <a:pt x="235413" y="80664"/>
                  </a:cubicBezTo>
                  <a:cubicBezTo>
                    <a:pt x="234278" y="79907"/>
                    <a:pt x="235413" y="76880"/>
                    <a:pt x="238062" y="74609"/>
                  </a:cubicBezTo>
                  <a:cubicBezTo>
                    <a:pt x="244497" y="68932"/>
                    <a:pt x="252066" y="64768"/>
                    <a:pt x="260014" y="62497"/>
                  </a:cubicBezTo>
                  <a:close/>
                  <a:moveTo>
                    <a:pt x="116193" y="88991"/>
                  </a:moveTo>
                  <a:cubicBezTo>
                    <a:pt x="116571" y="88991"/>
                    <a:pt x="117328" y="88991"/>
                    <a:pt x="117707" y="89369"/>
                  </a:cubicBezTo>
                  <a:cubicBezTo>
                    <a:pt x="118085" y="90126"/>
                    <a:pt x="118085" y="90505"/>
                    <a:pt x="117707" y="91262"/>
                  </a:cubicBezTo>
                  <a:cubicBezTo>
                    <a:pt x="113165" y="95803"/>
                    <a:pt x="107488" y="98831"/>
                    <a:pt x="101432" y="99588"/>
                  </a:cubicBezTo>
                  <a:cubicBezTo>
                    <a:pt x="105217" y="94668"/>
                    <a:pt x="110516" y="90883"/>
                    <a:pt x="116193" y="88991"/>
                  </a:cubicBezTo>
                  <a:close/>
                  <a:moveTo>
                    <a:pt x="70397" y="92965"/>
                  </a:moveTo>
                  <a:cubicBezTo>
                    <a:pt x="71722" y="92965"/>
                    <a:pt x="73047" y="93154"/>
                    <a:pt x="74182" y="93532"/>
                  </a:cubicBezTo>
                  <a:cubicBezTo>
                    <a:pt x="75696" y="94668"/>
                    <a:pt x="76074" y="95425"/>
                    <a:pt x="75696" y="96939"/>
                  </a:cubicBezTo>
                  <a:cubicBezTo>
                    <a:pt x="74560" y="99588"/>
                    <a:pt x="72290" y="101102"/>
                    <a:pt x="69640" y="101102"/>
                  </a:cubicBezTo>
                  <a:cubicBezTo>
                    <a:pt x="67748" y="101102"/>
                    <a:pt x="66234" y="101480"/>
                    <a:pt x="65855" y="103373"/>
                  </a:cubicBezTo>
                  <a:cubicBezTo>
                    <a:pt x="65477" y="106779"/>
                    <a:pt x="62828" y="108293"/>
                    <a:pt x="60178" y="109807"/>
                  </a:cubicBezTo>
                  <a:cubicBezTo>
                    <a:pt x="54880" y="113592"/>
                    <a:pt x="48824" y="115863"/>
                    <a:pt x="42390" y="116998"/>
                  </a:cubicBezTo>
                  <a:cubicBezTo>
                    <a:pt x="42122" y="117065"/>
                    <a:pt x="41866" y="117096"/>
                    <a:pt x="41621" y="117096"/>
                  </a:cubicBezTo>
                  <a:cubicBezTo>
                    <a:pt x="40486" y="117096"/>
                    <a:pt x="39607" y="116418"/>
                    <a:pt x="38984" y="115484"/>
                  </a:cubicBezTo>
                  <a:cubicBezTo>
                    <a:pt x="38605" y="114349"/>
                    <a:pt x="38984" y="113592"/>
                    <a:pt x="39362" y="112456"/>
                  </a:cubicBezTo>
                  <a:cubicBezTo>
                    <a:pt x="43147" y="105644"/>
                    <a:pt x="49203" y="100345"/>
                    <a:pt x="56394" y="97317"/>
                  </a:cubicBezTo>
                  <a:cubicBezTo>
                    <a:pt x="59800" y="96182"/>
                    <a:pt x="63206" y="94668"/>
                    <a:pt x="66612" y="93532"/>
                  </a:cubicBezTo>
                  <a:cubicBezTo>
                    <a:pt x="67748" y="93154"/>
                    <a:pt x="69073" y="92965"/>
                    <a:pt x="70397" y="92965"/>
                  </a:cubicBezTo>
                  <a:close/>
                  <a:moveTo>
                    <a:pt x="110894" y="41681"/>
                  </a:moveTo>
                  <a:cubicBezTo>
                    <a:pt x="113922" y="41681"/>
                    <a:pt x="116950" y="42060"/>
                    <a:pt x="119978" y="42817"/>
                  </a:cubicBezTo>
                  <a:cubicBezTo>
                    <a:pt x="122627" y="42817"/>
                    <a:pt x="123005" y="45466"/>
                    <a:pt x="124519" y="47737"/>
                  </a:cubicBezTo>
                  <a:cubicBezTo>
                    <a:pt x="126033" y="50008"/>
                    <a:pt x="127169" y="51900"/>
                    <a:pt x="130575" y="52279"/>
                  </a:cubicBezTo>
                  <a:cubicBezTo>
                    <a:pt x="131116" y="52279"/>
                    <a:pt x="131656" y="52286"/>
                    <a:pt x="132190" y="52286"/>
                  </a:cubicBezTo>
                  <a:cubicBezTo>
                    <a:pt x="135395" y="52286"/>
                    <a:pt x="138361" y="52008"/>
                    <a:pt x="139658" y="48115"/>
                  </a:cubicBezTo>
                  <a:cubicBezTo>
                    <a:pt x="139958" y="46319"/>
                    <a:pt x="141442" y="45233"/>
                    <a:pt x="142986" y="45233"/>
                  </a:cubicBezTo>
                  <a:cubicBezTo>
                    <a:pt x="143394" y="45233"/>
                    <a:pt x="143805" y="45308"/>
                    <a:pt x="144200" y="45466"/>
                  </a:cubicBezTo>
                  <a:cubicBezTo>
                    <a:pt x="147606" y="46223"/>
                    <a:pt x="151013" y="45088"/>
                    <a:pt x="153662" y="48115"/>
                  </a:cubicBezTo>
                  <a:cubicBezTo>
                    <a:pt x="149877" y="52657"/>
                    <a:pt x="145714" y="56820"/>
                    <a:pt x="141551" y="60984"/>
                  </a:cubicBezTo>
                  <a:cubicBezTo>
                    <a:pt x="139658" y="63254"/>
                    <a:pt x="137766" y="65525"/>
                    <a:pt x="136252" y="67796"/>
                  </a:cubicBezTo>
                  <a:cubicBezTo>
                    <a:pt x="132846" y="72716"/>
                    <a:pt x="135117" y="79529"/>
                    <a:pt x="140794" y="81421"/>
                  </a:cubicBezTo>
                  <a:cubicBezTo>
                    <a:pt x="141126" y="81532"/>
                    <a:pt x="141427" y="81578"/>
                    <a:pt x="141713" y="81578"/>
                  </a:cubicBezTo>
                  <a:cubicBezTo>
                    <a:pt x="142405" y="81578"/>
                    <a:pt x="143019" y="81310"/>
                    <a:pt x="143822" y="81043"/>
                  </a:cubicBezTo>
                  <a:cubicBezTo>
                    <a:pt x="155555" y="72716"/>
                    <a:pt x="168423" y="65904"/>
                    <a:pt x="176749" y="53414"/>
                  </a:cubicBezTo>
                  <a:cubicBezTo>
                    <a:pt x="177601" y="51711"/>
                    <a:pt x="179304" y="50859"/>
                    <a:pt x="181060" y="50859"/>
                  </a:cubicBezTo>
                  <a:cubicBezTo>
                    <a:pt x="181646" y="50859"/>
                    <a:pt x="182237" y="50954"/>
                    <a:pt x="182805" y="51143"/>
                  </a:cubicBezTo>
                  <a:cubicBezTo>
                    <a:pt x="188104" y="52279"/>
                    <a:pt x="193781" y="53414"/>
                    <a:pt x="199079" y="54928"/>
                  </a:cubicBezTo>
                  <a:cubicBezTo>
                    <a:pt x="209677" y="57956"/>
                    <a:pt x="219517" y="62119"/>
                    <a:pt x="228979" y="67796"/>
                  </a:cubicBezTo>
                  <a:cubicBezTo>
                    <a:pt x="232764" y="70067"/>
                    <a:pt x="232764" y="70067"/>
                    <a:pt x="231250" y="73852"/>
                  </a:cubicBezTo>
                  <a:cubicBezTo>
                    <a:pt x="230114" y="75744"/>
                    <a:pt x="229357" y="77258"/>
                    <a:pt x="228601" y="79150"/>
                  </a:cubicBezTo>
                  <a:cubicBezTo>
                    <a:pt x="227844" y="81043"/>
                    <a:pt x="228222" y="83314"/>
                    <a:pt x="229736" y="84828"/>
                  </a:cubicBezTo>
                  <a:cubicBezTo>
                    <a:pt x="232272" y="88209"/>
                    <a:pt x="233746" y="89703"/>
                    <a:pt x="235740" y="89703"/>
                  </a:cubicBezTo>
                  <a:cubicBezTo>
                    <a:pt x="237317" y="89703"/>
                    <a:pt x="239218" y="88769"/>
                    <a:pt x="242226" y="87098"/>
                  </a:cubicBezTo>
                  <a:cubicBezTo>
                    <a:pt x="245015" y="85394"/>
                    <a:pt x="246789" y="84451"/>
                    <a:pt x="248068" y="84451"/>
                  </a:cubicBezTo>
                  <a:cubicBezTo>
                    <a:pt x="249912" y="84451"/>
                    <a:pt x="250725" y="86413"/>
                    <a:pt x="252066" y="90883"/>
                  </a:cubicBezTo>
                  <a:cubicBezTo>
                    <a:pt x="255094" y="99967"/>
                    <a:pt x="251688" y="109807"/>
                    <a:pt x="243740" y="115106"/>
                  </a:cubicBezTo>
                  <a:cubicBezTo>
                    <a:pt x="242983" y="115484"/>
                    <a:pt x="242604" y="115863"/>
                    <a:pt x="241847" y="116241"/>
                  </a:cubicBezTo>
                  <a:cubicBezTo>
                    <a:pt x="241432" y="116407"/>
                    <a:pt x="241054" y="116482"/>
                    <a:pt x="240708" y="116482"/>
                  </a:cubicBezTo>
                  <a:cubicBezTo>
                    <a:pt x="239475" y="116482"/>
                    <a:pt x="238653" y="115531"/>
                    <a:pt x="238062" y="114349"/>
                  </a:cubicBezTo>
                  <a:cubicBezTo>
                    <a:pt x="236927" y="113213"/>
                    <a:pt x="237305" y="111699"/>
                    <a:pt x="238062" y="110942"/>
                  </a:cubicBezTo>
                  <a:cubicBezTo>
                    <a:pt x="240712" y="108672"/>
                    <a:pt x="242983" y="106401"/>
                    <a:pt x="245254" y="104130"/>
                  </a:cubicBezTo>
                  <a:cubicBezTo>
                    <a:pt x="247146" y="102237"/>
                    <a:pt x="247524" y="99588"/>
                    <a:pt x="246010" y="97696"/>
                  </a:cubicBezTo>
                  <a:cubicBezTo>
                    <a:pt x="245632" y="96560"/>
                    <a:pt x="244497" y="95803"/>
                    <a:pt x="242983" y="95803"/>
                  </a:cubicBezTo>
                  <a:cubicBezTo>
                    <a:pt x="242226" y="95803"/>
                    <a:pt x="241090" y="96560"/>
                    <a:pt x="241090" y="97317"/>
                  </a:cubicBezTo>
                  <a:cubicBezTo>
                    <a:pt x="240333" y="101102"/>
                    <a:pt x="238441" y="104130"/>
                    <a:pt x="235035" y="106022"/>
                  </a:cubicBezTo>
                  <a:cubicBezTo>
                    <a:pt x="234223" y="106833"/>
                    <a:pt x="233195" y="107210"/>
                    <a:pt x="232182" y="107210"/>
                  </a:cubicBezTo>
                  <a:cubicBezTo>
                    <a:pt x="231304" y="107210"/>
                    <a:pt x="230439" y="106928"/>
                    <a:pt x="229736" y="106401"/>
                  </a:cubicBezTo>
                  <a:cubicBezTo>
                    <a:pt x="227844" y="104887"/>
                    <a:pt x="225951" y="103751"/>
                    <a:pt x="223680" y="102616"/>
                  </a:cubicBezTo>
                  <a:cubicBezTo>
                    <a:pt x="222372" y="101744"/>
                    <a:pt x="220983" y="101354"/>
                    <a:pt x="219644" y="101354"/>
                  </a:cubicBezTo>
                  <a:cubicBezTo>
                    <a:pt x="215171" y="101354"/>
                    <a:pt x="211248" y="105700"/>
                    <a:pt x="212705" y="110942"/>
                  </a:cubicBezTo>
                  <a:cubicBezTo>
                    <a:pt x="213083" y="113592"/>
                    <a:pt x="213840" y="115863"/>
                    <a:pt x="214218" y="118133"/>
                  </a:cubicBezTo>
                  <a:cubicBezTo>
                    <a:pt x="212705" y="119647"/>
                    <a:pt x="211191" y="120026"/>
                    <a:pt x="209677" y="120404"/>
                  </a:cubicBezTo>
                  <a:cubicBezTo>
                    <a:pt x="208541" y="120783"/>
                    <a:pt x="208163" y="121918"/>
                    <a:pt x="208163" y="122675"/>
                  </a:cubicBezTo>
                  <a:cubicBezTo>
                    <a:pt x="208163" y="123432"/>
                    <a:pt x="208920" y="124567"/>
                    <a:pt x="209677" y="124946"/>
                  </a:cubicBezTo>
                  <a:cubicBezTo>
                    <a:pt x="211191" y="125324"/>
                    <a:pt x="213083" y="125703"/>
                    <a:pt x="214597" y="126081"/>
                  </a:cubicBezTo>
                  <a:cubicBezTo>
                    <a:pt x="215354" y="125703"/>
                    <a:pt x="216111" y="125324"/>
                    <a:pt x="216868" y="125324"/>
                  </a:cubicBezTo>
                  <a:cubicBezTo>
                    <a:pt x="217026" y="125272"/>
                    <a:pt x="217163" y="125248"/>
                    <a:pt x="217280" y="125248"/>
                  </a:cubicBezTo>
                  <a:cubicBezTo>
                    <a:pt x="218003" y="125248"/>
                    <a:pt x="218003" y="126134"/>
                    <a:pt x="218003" y="126460"/>
                  </a:cubicBezTo>
                  <a:cubicBezTo>
                    <a:pt x="217625" y="126838"/>
                    <a:pt x="217246" y="126838"/>
                    <a:pt x="216868" y="126838"/>
                  </a:cubicBezTo>
                  <a:cubicBezTo>
                    <a:pt x="216111" y="126460"/>
                    <a:pt x="215354" y="126460"/>
                    <a:pt x="214597" y="126081"/>
                  </a:cubicBezTo>
                  <a:cubicBezTo>
                    <a:pt x="214092" y="127091"/>
                    <a:pt x="213251" y="127259"/>
                    <a:pt x="212410" y="127259"/>
                  </a:cubicBezTo>
                  <a:cubicBezTo>
                    <a:pt x="211990" y="127259"/>
                    <a:pt x="211569" y="127217"/>
                    <a:pt x="211191" y="127217"/>
                  </a:cubicBezTo>
                  <a:cubicBezTo>
                    <a:pt x="208160" y="127400"/>
                    <a:pt x="205130" y="127495"/>
                    <a:pt x="202099" y="127495"/>
                  </a:cubicBezTo>
                  <a:cubicBezTo>
                    <a:pt x="192640" y="127495"/>
                    <a:pt x="183181" y="126574"/>
                    <a:pt x="173721" y="124567"/>
                  </a:cubicBezTo>
                  <a:cubicBezTo>
                    <a:pt x="173343" y="124567"/>
                    <a:pt x="173343" y="124567"/>
                    <a:pt x="172964" y="124189"/>
                  </a:cubicBezTo>
                  <a:cubicBezTo>
                    <a:pt x="172586" y="123811"/>
                    <a:pt x="172207" y="123054"/>
                    <a:pt x="172207" y="122675"/>
                  </a:cubicBezTo>
                  <a:cubicBezTo>
                    <a:pt x="172586" y="122297"/>
                    <a:pt x="172964" y="121918"/>
                    <a:pt x="173721" y="121918"/>
                  </a:cubicBezTo>
                  <a:cubicBezTo>
                    <a:pt x="180155" y="122675"/>
                    <a:pt x="186968" y="123432"/>
                    <a:pt x="193402" y="124567"/>
                  </a:cubicBezTo>
                  <a:cubicBezTo>
                    <a:pt x="194322" y="124797"/>
                    <a:pt x="195242" y="125167"/>
                    <a:pt x="196162" y="125167"/>
                  </a:cubicBezTo>
                  <a:cubicBezTo>
                    <a:pt x="196756" y="125167"/>
                    <a:pt x="197350" y="125013"/>
                    <a:pt x="197944" y="124567"/>
                  </a:cubicBezTo>
                  <a:cubicBezTo>
                    <a:pt x="198701" y="123811"/>
                    <a:pt x="199079" y="123054"/>
                    <a:pt x="199458" y="122297"/>
                  </a:cubicBezTo>
                  <a:cubicBezTo>
                    <a:pt x="199458" y="121540"/>
                    <a:pt x="199079" y="120783"/>
                    <a:pt x="198322" y="120404"/>
                  </a:cubicBezTo>
                  <a:cubicBezTo>
                    <a:pt x="197565" y="120026"/>
                    <a:pt x="196808" y="120026"/>
                    <a:pt x="195673" y="119647"/>
                  </a:cubicBezTo>
                  <a:cubicBezTo>
                    <a:pt x="186968" y="117755"/>
                    <a:pt x="178263" y="116619"/>
                    <a:pt x="169180" y="115863"/>
                  </a:cubicBezTo>
                  <a:cubicBezTo>
                    <a:pt x="166909" y="115863"/>
                    <a:pt x="165773" y="114727"/>
                    <a:pt x="165773" y="112078"/>
                  </a:cubicBezTo>
                  <a:cubicBezTo>
                    <a:pt x="168801" y="111699"/>
                    <a:pt x="172207" y="111699"/>
                    <a:pt x="175614" y="111321"/>
                  </a:cubicBezTo>
                  <a:cubicBezTo>
                    <a:pt x="176749" y="111321"/>
                    <a:pt x="177885" y="110185"/>
                    <a:pt x="177506" y="108672"/>
                  </a:cubicBezTo>
                  <a:cubicBezTo>
                    <a:pt x="177506" y="107915"/>
                    <a:pt x="176749" y="107158"/>
                    <a:pt x="175992" y="106779"/>
                  </a:cubicBezTo>
                  <a:cubicBezTo>
                    <a:pt x="174857" y="106401"/>
                    <a:pt x="174100" y="106022"/>
                    <a:pt x="172964" y="106022"/>
                  </a:cubicBezTo>
                  <a:lnTo>
                    <a:pt x="168044" y="106022"/>
                  </a:lnTo>
                  <a:cubicBezTo>
                    <a:pt x="167039" y="106273"/>
                    <a:pt x="166016" y="106395"/>
                    <a:pt x="164998" y="106395"/>
                  </a:cubicBezTo>
                  <a:cubicBezTo>
                    <a:pt x="161418" y="106395"/>
                    <a:pt x="157912" y="104890"/>
                    <a:pt x="155555" y="102237"/>
                  </a:cubicBezTo>
                  <a:cubicBezTo>
                    <a:pt x="154419" y="100875"/>
                    <a:pt x="152875" y="100194"/>
                    <a:pt x="151331" y="100194"/>
                  </a:cubicBezTo>
                  <a:cubicBezTo>
                    <a:pt x="150301" y="100194"/>
                    <a:pt x="149272" y="100496"/>
                    <a:pt x="148363" y="101102"/>
                  </a:cubicBezTo>
                  <a:cubicBezTo>
                    <a:pt x="145714" y="102616"/>
                    <a:pt x="144200" y="105644"/>
                    <a:pt x="144579" y="108672"/>
                  </a:cubicBezTo>
                  <a:cubicBezTo>
                    <a:pt x="145336" y="110942"/>
                    <a:pt x="146093" y="113213"/>
                    <a:pt x="146850" y="115106"/>
                  </a:cubicBezTo>
                  <a:cubicBezTo>
                    <a:pt x="147985" y="117755"/>
                    <a:pt x="148742" y="120404"/>
                    <a:pt x="148742" y="122675"/>
                  </a:cubicBezTo>
                  <a:cubicBezTo>
                    <a:pt x="146950" y="123123"/>
                    <a:pt x="145100" y="123335"/>
                    <a:pt x="143261" y="123335"/>
                  </a:cubicBezTo>
                  <a:cubicBezTo>
                    <a:pt x="140436" y="123335"/>
                    <a:pt x="137638" y="122835"/>
                    <a:pt x="135117" y="121918"/>
                  </a:cubicBezTo>
                  <a:cubicBezTo>
                    <a:pt x="128304" y="120783"/>
                    <a:pt x="121492" y="118512"/>
                    <a:pt x="115057" y="116619"/>
                  </a:cubicBezTo>
                  <a:cubicBezTo>
                    <a:pt x="105596" y="113970"/>
                    <a:pt x="96134" y="111321"/>
                    <a:pt x="86672" y="108672"/>
                  </a:cubicBezTo>
                  <a:cubicBezTo>
                    <a:pt x="84401" y="107915"/>
                    <a:pt x="82130" y="107158"/>
                    <a:pt x="79859" y="106401"/>
                  </a:cubicBezTo>
                  <a:cubicBezTo>
                    <a:pt x="79481" y="106022"/>
                    <a:pt x="79102" y="105265"/>
                    <a:pt x="79102" y="104508"/>
                  </a:cubicBezTo>
                  <a:cubicBezTo>
                    <a:pt x="79411" y="103890"/>
                    <a:pt x="79973" y="103272"/>
                    <a:pt x="80786" y="103272"/>
                  </a:cubicBezTo>
                  <a:cubicBezTo>
                    <a:pt x="80969" y="103272"/>
                    <a:pt x="81165" y="103303"/>
                    <a:pt x="81373" y="103373"/>
                  </a:cubicBezTo>
                  <a:cubicBezTo>
                    <a:pt x="96891" y="109428"/>
                    <a:pt x="113165" y="111321"/>
                    <a:pt x="129061" y="115863"/>
                  </a:cubicBezTo>
                  <a:cubicBezTo>
                    <a:pt x="131710" y="116241"/>
                    <a:pt x="134360" y="116998"/>
                    <a:pt x="136631" y="116998"/>
                  </a:cubicBezTo>
                  <a:cubicBezTo>
                    <a:pt x="136955" y="117063"/>
                    <a:pt x="137269" y="117094"/>
                    <a:pt x="137567" y="117094"/>
                  </a:cubicBezTo>
                  <a:cubicBezTo>
                    <a:pt x="139009" y="117094"/>
                    <a:pt x="140102" y="116360"/>
                    <a:pt x="140415" y="115106"/>
                  </a:cubicBezTo>
                  <a:cubicBezTo>
                    <a:pt x="140794" y="113213"/>
                    <a:pt x="139658" y="112456"/>
                    <a:pt x="138145" y="112078"/>
                  </a:cubicBezTo>
                  <a:cubicBezTo>
                    <a:pt x="135874" y="111321"/>
                    <a:pt x="132846" y="110564"/>
                    <a:pt x="130575" y="110185"/>
                  </a:cubicBezTo>
                  <a:cubicBezTo>
                    <a:pt x="128683" y="109428"/>
                    <a:pt x="127169" y="108293"/>
                    <a:pt x="127926" y="105644"/>
                  </a:cubicBezTo>
                  <a:cubicBezTo>
                    <a:pt x="128304" y="103373"/>
                    <a:pt x="126412" y="102237"/>
                    <a:pt x="124519" y="101859"/>
                  </a:cubicBezTo>
                  <a:cubicBezTo>
                    <a:pt x="122249" y="101480"/>
                    <a:pt x="119599" y="101859"/>
                    <a:pt x="118085" y="99588"/>
                  </a:cubicBezTo>
                  <a:cubicBezTo>
                    <a:pt x="118424" y="97893"/>
                    <a:pt x="119978" y="96502"/>
                    <a:pt x="121658" y="96502"/>
                  </a:cubicBezTo>
                  <a:cubicBezTo>
                    <a:pt x="121854" y="96502"/>
                    <a:pt x="122051" y="96521"/>
                    <a:pt x="122249" y="96560"/>
                  </a:cubicBezTo>
                  <a:cubicBezTo>
                    <a:pt x="125276" y="96560"/>
                    <a:pt x="128304" y="96939"/>
                    <a:pt x="131332" y="96939"/>
                  </a:cubicBezTo>
                  <a:cubicBezTo>
                    <a:pt x="132846" y="96939"/>
                    <a:pt x="134360" y="96560"/>
                    <a:pt x="135874" y="95425"/>
                  </a:cubicBezTo>
                  <a:cubicBezTo>
                    <a:pt x="136252" y="94668"/>
                    <a:pt x="136252" y="91640"/>
                    <a:pt x="135495" y="91640"/>
                  </a:cubicBezTo>
                  <a:cubicBezTo>
                    <a:pt x="135176" y="91661"/>
                    <a:pt x="134858" y="91672"/>
                    <a:pt x="134541" y="91672"/>
                  </a:cubicBezTo>
                  <a:cubicBezTo>
                    <a:pt x="129230" y="91672"/>
                    <a:pt x="124370" y="88714"/>
                    <a:pt x="121870" y="84071"/>
                  </a:cubicBezTo>
                  <a:cubicBezTo>
                    <a:pt x="121270" y="82871"/>
                    <a:pt x="120143" y="82411"/>
                    <a:pt x="118877" y="82411"/>
                  </a:cubicBezTo>
                  <a:cubicBezTo>
                    <a:pt x="117747" y="82411"/>
                    <a:pt x="116507" y="82778"/>
                    <a:pt x="115436" y="83314"/>
                  </a:cubicBezTo>
                  <a:cubicBezTo>
                    <a:pt x="107488" y="85963"/>
                    <a:pt x="100675" y="90505"/>
                    <a:pt x="94998" y="96560"/>
                  </a:cubicBezTo>
                  <a:cubicBezTo>
                    <a:pt x="93667" y="97891"/>
                    <a:pt x="92921" y="100100"/>
                    <a:pt x="90703" y="100100"/>
                  </a:cubicBezTo>
                  <a:cubicBezTo>
                    <a:pt x="90398" y="100100"/>
                    <a:pt x="90065" y="100058"/>
                    <a:pt x="89700" y="99967"/>
                  </a:cubicBezTo>
                  <a:cubicBezTo>
                    <a:pt x="87050" y="99210"/>
                    <a:pt x="83644" y="98831"/>
                    <a:pt x="82887" y="95425"/>
                  </a:cubicBezTo>
                  <a:cubicBezTo>
                    <a:pt x="82252" y="90661"/>
                    <a:pt x="78151" y="87496"/>
                    <a:pt x="73494" y="87496"/>
                  </a:cubicBezTo>
                  <a:cubicBezTo>
                    <a:pt x="72602" y="87496"/>
                    <a:pt x="71689" y="87612"/>
                    <a:pt x="70776" y="87855"/>
                  </a:cubicBezTo>
                  <a:cubicBezTo>
                    <a:pt x="70251" y="87893"/>
                    <a:pt x="69723" y="87912"/>
                    <a:pt x="69192" y="87912"/>
                  </a:cubicBezTo>
                  <a:cubicBezTo>
                    <a:pt x="64364" y="87912"/>
                    <a:pt x="59350" y="86345"/>
                    <a:pt x="55258" y="82935"/>
                  </a:cubicBezTo>
                  <a:cubicBezTo>
                    <a:pt x="49959" y="79150"/>
                    <a:pt x="45039" y="74987"/>
                    <a:pt x="40498" y="70067"/>
                  </a:cubicBezTo>
                  <a:cubicBezTo>
                    <a:pt x="39741" y="69689"/>
                    <a:pt x="38605" y="69689"/>
                    <a:pt x="37848" y="69689"/>
                  </a:cubicBezTo>
                  <a:cubicBezTo>
                    <a:pt x="36334" y="70445"/>
                    <a:pt x="35956" y="71959"/>
                    <a:pt x="36713" y="73095"/>
                  </a:cubicBezTo>
                  <a:cubicBezTo>
                    <a:pt x="37470" y="74987"/>
                    <a:pt x="38605" y="76501"/>
                    <a:pt x="40119" y="78015"/>
                  </a:cubicBezTo>
                  <a:cubicBezTo>
                    <a:pt x="42390" y="79907"/>
                    <a:pt x="44282" y="81800"/>
                    <a:pt x="46932" y="84071"/>
                  </a:cubicBezTo>
                  <a:cubicBezTo>
                    <a:pt x="42768" y="83692"/>
                    <a:pt x="38984" y="82178"/>
                    <a:pt x="35956" y="79150"/>
                  </a:cubicBezTo>
                  <a:cubicBezTo>
                    <a:pt x="32550" y="76880"/>
                    <a:pt x="29900" y="73852"/>
                    <a:pt x="28386" y="70067"/>
                  </a:cubicBezTo>
                  <a:cubicBezTo>
                    <a:pt x="27629" y="67796"/>
                    <a:pt x="28386" y="66661"/>
                    <a:pt x="31036" y="66282"/>
                  </a:cubicBezTo>
                  <a:cubicBezTo>
                    <a:pt x="37091" y="65904"/>
                    <a:pt x="43147" y="65525"/>
                    <a:pt x="48824" y="64768"/>
                  </a:cubicBezTo>
                  <a:cubicBezTo>
                    <a:pt x="50716" y="64390"/>
                    <a:pt x="52609" y="63633"/>
                    <a:pt x="54501" y="62876"/>
                  </a:cubicBezTo>
                  <a:cubicBezTo>
                    <a:pt x="55637" y="62497"/>
                    <a:pt x="56015" y="60605"/>
                    <a:pt x="55258" y="59470"/>
                  </a:cubicBezTo>
                  <a:cubicBezTo>
                    <a:pt x="52987" y="55685"/>
                    <a:pt x="50338" y="51900"/>
                    <a:pt x="46932" y="48872"/>
                  </a:cubicBezTo>
                  <a:cubicBezTo>
                    <a:pt x="50046" y="47938"/>
                    <a:pt x="53417" y="47260"/>
                    <a:pt x="56833" y="47260"/>
                  </a:cubicBezTo>
                  <a:cubicBezTo>
                    <a:pt x="57568" y="47260"/>
                    <a:pt x="58305" y="47291"/>
                    <a:pt x="59043" y="47358"/>
                  </a:cubicBezTo>
                  <a:cubicBezTo>
                    <a:pt x="62828" y="47358"/>
                    <a:pt x="66234" y="47358"/>
                    <a:pt x="70019" y="48115"/>
                  </a:cubicBezTo>
                  <a:cubicBezTo>
                    <a:pt x="71533" y="48494"/>
                    <a:pt x="73425" y="49629"/>
                    <a:pt x="74939" y="51143"/>
                  </a:cubicBezTo>
                  <a:cubicBezTo>
                    <a:pt x="80995" y="55685"/>
                    <a:pt x="87429" y="59470"/>
                    <a:pt x="94241" y="63254"/>
                  </a:cubicBezTo>
                  <a:cubicBezTo>
                    <a:pt x="97269" y="64768"/>
                    <a:pt x="100675" y="65904"/>
                    <a:pt x="104082" y="67418"/>
                  </a:cubicBezTo>
                  <a:cubicBezTo>
                    <a:pt x="105105" y="68270"/>
                    <a:pt x="106358" y="68662"/>
                    <a:pt x="107634" y="68662"/>
                  </a:cubicBezTo>
                  <a:cubicBezTo>
                    <a:pt x="109191" y="68662"/>
                    <a:pt x="110782" y="68079"/>
                    <a:pt x="112030" y="67039"/>
                  </a:cubicBezTo>
                  <a:cubicBezTo>
                    <a:pt x="114679" y="64768"/>
                    <a:pt x="115814" y="61362"/>
                    <a:pt x="114679" y="57956"/>
                  </a:cubicBezTo>
                  <a:cubicBezTo>
                    <a:pt x="113544" y="54549"/>
                    <a:pt x="111651" y="51143"/>
                    <a:pt x="109002" y="48872"/>
                  </a:cubicBezTo>
                  <a:cubicBezTo>
                    <a:pt x="107109" y="46980"/>
                    <a:pt x="104460" y="45088"/>
                    <a:pt x="101811" y="42817"/>
                  </a:cubicBezTo>
                  <a:cubicBezTo>
                    <a:pt x="104839" y="42060"/>
                    <a:pt x="107866" y="41681"/>
                    <a:pt x="110894" y="41681"/>
                  </a:cubicBezTo>
                  <a:close/>
                  <a:moveTo>
                    <a:pt x="152527" y="108293"/>
                  </a:moveTo>
                  <a:lnTo>
                    <a:pt x="152527" y="108293"/>
                  </a:lnTo>
                  <a:cubicBezTo>
                    <a:pt x="153284" y="109050"/>
                    <a:pt x="154041" y="108672"/>
                    <a:pt x="154419" y="109050"/>
                  </a:cubicBezTo>
                  <a:cubicBezTo>
                    <a:pt x="161232" y="116619"/>
                    <a:pt x="166530" y="125324"/>
                    <a:pt x="169937" y="134786"/>
                  </a:cubicBezTo>
                  <a:cubicBezTo>
                    <a:pt x="170315" y="135543"/>
                    <a:pt x="169937" y="136679"/>
                    <a:pt x="169558" y="137057"/>
                  </a:cubicBezTo>
                  <a:cubicBezTo>
                    <a:pt x="169088" y="137214"/>
                    <a:pt x="168682" y="137306"/>
                    <a:pt x="168315" y="137306"/>
                  </a:cubicBezTo>
                  <a:cubicBezTo>
                    <a:pt x="167796" y="137306"/>
                    <a:pt x="167352" y="137122"/>
                    <a:pt x="166909" y="136679"/>
                  </a:cubicBezTo>
                  <a:cubicBezTo>
                    <a:pt x="162367" y="132515"/>
                    <a:pt x="158582" y="127595"/>
                    <a:pt x="155555" y="121918"/>
                  </a:cubicBezTo>
                  <a:cubicBezTo>
                    <a:pt x="153284" y="117755"/>
                    <a:pt x="152148" y="113213"/>
                    <a:pt x="152527" y="108293"/>
                  </a:cubicBezTo>
                  <a:close/>
                  <a:moveTo>
                    <a:pt x="220206" y="107502"/>
                  </a:moveTo>
                  <a:cubicBezTo>
                    <a:pt x="221052" y="107502"/>
                    <a:pt x="221988" y="107825"/>
                    <a:pt x="222923" y="108293"/>
                  </a:cubicBezTo>
                  <a:cubicBezTo>
                    <a:pt x="228222" y="112078"/>
                    <a:pt x="232764" y="116619"/>
                    <a:pt x="236549" y="121918"/>
                  </a:cubicBezTo>
                  <a:cubicBezTo>
                    <a:pt x="239955" y="126460"/>
                    <a:pt x="242983" y="131759"/>
                    <a:pt x="244875" y="137436"/>
                  </a:cubicBezTo>
                  <a:cubicBezTo>
                    <a:pt x="245632" y="138571"/>
                    <a:pt x="245632" y="140085"/>
                    <a:pt x="244497" y="141220"/>
                  </a:cubicBezTo>
                  <a:cubicBezTo>
                    <a:pt x="243869" y="141377"/>
                    <a:pt x="243307" y="141469"/>
                    <a:pt x="242783" y="141469"/>
                  </a:cubicBezTo>
                  <a:cubicBezTo>
                    <a:pt x="242042" y="141469"/>
                    <a:pt x="241377" y="141285"/>
                    <a:pt x="240712" y="140842"/>
                  </a:cubicBezTo>
                  <a:lnTo>
                    <a:pt x="239955" y="140085"/>
                  </a:lnTo>
                  <a:cubicBezTo>
                    <a:pt x="232007" y="133651"/>
                    <a:pt x="225573" y="125703"/>
                    <a:pt x="220653" y="116619"/>
                  </a:cubicBezTo>
                  <a:cubicBezTo>
                    <a:pt x="219896" y="115106"/>
                    <a:pt x="219139" y="113213"/>
                    <a:pt x="218760" y="111699"/>
                  </a:cubicBezTo>
                  <a:cubicBezTo>
                    <a:pt x="218003" y="110564"/>
                    <a:pt x="217625" y="109050"/>
                    <a:pt x="218760" y="107915"/>
                  </a:cubicBezTo>
                  <a:cubicBezTo>
                    <a:pt x="219194" y="107625"/>
                    <a:pt x="219683" y="107502"/>
                    <a:pt x="220206" y="107502"/>
                  </a:cubicBezTo>
                  <a:close/>
                  <a:moveTo>
                    <a:pt x="103703" y="128731"/>
                  </a:moveTo>
                  <a:cubicBezTo>
                    <a:pt x="104460" y="129109"/>
                    <a:pt x="105217" y="129866"/>
                    <a:pt x="105217" y="130623"/>
                  </a:cubicBezTo>
                  <a:cubicBezTo>
                    <a:pt x="105217" y="138193"/>
                    <a:pt x="104082" y="145762"/>
                    <a:pt x="101811" y="152575"/>
                  </a:cubicBezTo>
                  <a:cubicBezTo>
                    <a:pt x="101054" y="152196"/>
                    <a:pt x="99918" y="151818"/>
                    <a:pt x="99918" y="151439"/>
                  </a:cubicBezTo>
                  <a:cubicBezTo>
                    <a:pt x="97269" y="144248"/>
                    <a:pt x="97648" y="136679"/>
                    <a:pt x="101054" y="129866"/>
                  </a:cubicBezTo>
                  <a:cubicBezTo>
                    <a:pt x="101811" y="129109"/>
                    <a:pt x="102568" y="128731"/>
                    <a:pt x="103703" y="128731"/>
                  </a:cubicBezTo>
                  <a:close/>
                  <a:moveTo>
                    <a:pt x="124724" y="0"/>
                  </a:moveTo>
                  <a:cubicBezTo>
                    <a:pt x="122257" y="0"/>
                    <a:pt x="119817" y="1135"/>
                    <a:pt x="118464" y="3455"/>
                  </a:cubicBezTo>
                  <a:cubicBezTo>
                    <a:pt x="115814" y="6862"/>
                    <a:pt x="114679" y="10646"/>
                    <a:pt x="115057" y="14810"/>
                  </a:cubicBezTo>
                  <a:cubicBezTo>
                    <a:pt x="115436" y="20108"/>
                    <a:pt x="116193" y="25407"/>
                    <a:pt x="117707" y="30327"/>
                  </a:cubicBezTo>
                  <a:cubicBezTo>
                    <a:pt x="118464" y="32219"/>
                    <a:pt x="119221" y="34112"/>
                    <a:pt x="117707" y="36383"/>
                  </a:cubicBezTo>
                  <a:cubicBezTo>
                    <a:pt x="114301" y="36004"/>
                    <a:pt x="110894" y="35815"/>
                    <a:pt x="107488" y="35815"/>
                  </a:cubicBezTo>
                  <a:cubicBezTo>
                    <a:pt x="104082" y="35815"/>
                    <a:pt x="100675" y="36004"/>
                    <a:pt x="97269" y="36383"/>
                  </a:cubicBezTo>
                  <a:cubicBezTo>
                    <a:pt x="96228" y="36572"/>
                    <a:pt x="95187" y="36667"/>
                    <a:pt x="94153" y="36667"/>
                  </a:cubicBezTo>
                  <a:cubicBezTo>
                    <a:pt x="91048" y="36667"/>
                    <a:pt x="87996" y="35815"/>
                    <a:pt x="85158" y="34112"/>
                  </a:cubicBezTo>
                  <a:cubicBezTo>
                    <a:pt x="80616" y="31084"/>
                    <a:pt x="75696" y="29570"/>
                    <a:pt x="70397" y="28813"/>
                  </a:cubicBezTo>
                  <a:cubicBezTo>
                    <a:pt x="70020" y="28790"/>
                    <a:pt x="69658" y="28778"/>
                    <a:pt x="69310" y="28778"/>
                  </a:cubicBezTo>
                  <a:cubicBezTo>
                    <a:pt x="64068" y="28778"/>
                    <a:pt x="62071" y="31461"/>
                    <a:pt x="62071" y="37140"/>
                  </a:cubicBezTo>
                  <a:cubicBezTo>
                    <a:pt x="62071" y="38275"/>
                    <a:pt x="62828" y="39789"/>
                    <a:pt x="61314" y="41303"/>
                  </a:cubicBezTo>
                  <a:cubicBezTo>
                    <a:pt x="56015" y="41681"/>
                    <a:pt x="49959" y="41681"/>
                    <a:pt x="44282" y="42817"/>
                  </a:cubicBezTo>
                  <a:cubicBezTo>
                    <a:pt x="34063" y="45466"/>
                    <a:pt x="23845" y="46980"/>
                    <a:pt x="13247" y="48115"/>
                  </a:cubicBezTo>
                  <a:cubicBezTo>
                    <a:pt x="9084" y="48115"/>
                    <a:pt x="5299" y="49629"/>
                    <a:pt x="2271" y="52279"/>
                  </a:cubicBezTo>
                  <a:cubicBezTo>
                    <a:pt x="1" y="54171"/>
                    <a:pt x="1" y="57577"/>
                    <a:pt x="2271" y="59470"/>
                  </a:cubicBezTo>
                  <a:cubicBezTo>
                    <a:pt x="4164" y="61362"/>
                    <a:pt x="6435" y="62497"/>
                    <a:pt x="9084" y="62876"/>
                  </a:cubicBezTo>
                  <a:cubicBezTo>
                    <a:pt x="12112" y="63633"/>
                    <a:pt x="15140" y="64390"/>
                    <a:pt x="17789" y="64768"/>
                  </a:cubicBezTo>
                  <a:cubicBezTo>
                    <a:pt x="20060" y="65147"/>
                    <a:pt x="21952" y="67039"/>
                    <a:pt x="22331" y="69310"/>
                  </a:cubicBezTo>
                  <a:cubicBezTo>
                    <a:pt x="23845" y="75366"/>
                    <a:pt x="27251" y="80286"/>
                    <a:pt x="32550" y="83692"/>
                  </a:cubicBezTo>
                  <a:cubicBezTo>
                    <a:pt x="36334" y="86341"/>
                    <a:pt x="40119" y="88612"/>
                    <a:pt x="44282" y="91262"/>
                  </a:cubicBezTo>
                  <a:cubicBezTo>
                    <a:pt x="47310" y="93154"/>
                    <a:pt x="47310" y="94668"/>
                    <a:pt x="45039" y="97317"/>
                  </a:cubicBezTo>
                  <a:cubicBezTo>
                    <a:pt x="40876" y="100724"/>
                    <a:pt x="37470" y="104887"/>
                    <a:pt x="34442" y="109050"/>
                  </a:cubicBezTo>
                  <a:cubicBezTo>
                    <a:pt x="32171" y="111699"/>
                    <a:pt x="31793" y="115484"/>
                    <a:pt x="33685" y="118512"/>
                  </a:cubicBezTo>
                  <a:cubicBezTo>
                    <a:pt x="35257" y="121342"/>
                    <a:pt x="38137" y="122866"/>
                    <a:pt x="41237" y="122866"/>
                  </a:cubicBezTo>
                  <a:cubicBezTo>
                    <a:pt x="41867" y="122866"/>
                    <a:pt x="42507" y="122803"/>
                    <a:pt x="43147" y="122675"/>
                  </a:cubicBezTo>
                  <a:cubicBezTo>
                    <a:pt x="45039" y="122675"/>
                    <a:pt x="47310" y="121918"/>
                    <a:pt x="49581" y="121540"/>
                  </a:cubicBezTo>
                  <a:cubicBezTo>
                    <a:pt x="54501" y="119647"/>
                    <a:pt x="59421" y="117376"/>
                    <a:pt x="63585" y="114349"/>
                  </a:cubicBezTo>
                  <a:lnTo>
                    <a:pt x="69640" y="110564"/>
                  </a:lnTo>
                  <a:cubicBezTo>
                    <a:pt x="70342" y="110096"/>
                    <a:pt x="71333" y="109773"/>
                    <a:pt x="72345" y="109773"/>
                  </a:cubicBezTo>
                  <a:cubicBezTo>
                    <a:pt x="72970" y="109773"/>
                    <a:pt x="73604" y="109896"/>
                    <a:pt x="74182" y="110185"/>
                  </a:cubicBezTo>
                  <a:lnTo>
                    <a:pt x="94998" y="116998"/>
                  </a:lnTo>
                  <a:cubicBezTo>
                    <a:pt x="98783" y="118133"/>
                    <a:pt x="99161" y="119647"/>
                    <a:pt x="97648" y="122675"/>
                  </a:cubicBezTo>
                  <a:cubicBezTo>
                    <a:pt x="96891" y="124189"/>
                    <a:pt x="96134" y="125703"/>
                    <a:pt x="95377" y="127595"/>
                  </a:cubicBezTo>
                  <a:cubicBezTo>
                    <a:pt x="93484" y="133651"/>
                    <a:pt x="92349" y="140085"/>
                    <a:pt x="92727" y="146898"/>
                  </a:cubicBezTo>
                  <a:cubicBezTo>
                    <a:pt x="92727" y="151439"/>
                    <a:pt x="94620" y="155981"/>
                    <a:pt x="97269" y="159766"/>
                  </a:cubicBezTo>
                  <a:cubicBezTo>
                    <a:pt x="98333" y="161007"/>
                    <a:pt x="99896" y="161667"/>
                    <a:pt x="101451" y="161667"/>
                  </a:cubicBezTo>
                  <a:cubicBezTo>
                    <a:pt x="103215" y="161667"/>
                    <a:pt x="104968" y="160819"/>
                    <a:pt x="105974" y="159009"/>
                  </a:cubicBezTo>
                  <a:cubicBezTo>
                    <a:pt x="107109" y="156738"/>
                    <a:pt x="107866" y="154467"/>
                    <a:pt x="108623" y="151818"/>
                  </a:cubicBezTo>
                  <a:cubicBezTo>
                    <a:pt x="110137" y="143870"/>
                    <a:pt x="111273" y="135922"/>
                    <a:pt x="111651" y="127974"/>
                  </a:cubicBezTo>
                  <a:cubicBezTo>
                    <a:pt x="111651" y="126081"/>
                    <a:pt x="110894" y="124189"/>
                    <a:pt x="113165" y="122297"/>
                  </a:cubicBezTo>
                  <a:cubicBezTo>
                    <a:pt x="125276" y="126460"/>
                    <a:pt x="137766" y="128731"/>
                    <a:pt x="150634" y="129109"/>
                  </a:cubicBezTo>
                  <a:cubicBezTo>
                    <a:pt x="152148" y="129109"/>
                    <a:pt x="153662" y="130245"/>
                    <a:pt x="154798" y="131380"/>
                  </a:cubicBezTo>
                  <a:cubicBezTo>
                    <a:pt x="156311" y="133272"/>
                    <a:pt x="157447" y="135165"/>
                    <a:pt x="159339" y="137057"/>
                  </a:cubicBezTo>
                  <a:cubicBezTo>
                    <a:pt x="161232" y="138950"/>
                    <a:pt x="163124" y="141220"/>
                    <a:pt x="165773" y="142734"/>
                  </a:cubicBezTo>
                  <a:cubicBezTo>
                    <a:pt x="166995" y="144201"/>
                    <a:pt x="168849" y="145036"/>
                    <a:pt x="170722" y="145036"/>
                  </a:cubicBezTo>
                  <a:cubicBezTo>
                    <a:pt x="171749" y="145036"/>
                    <a:pt x="172783" y="144785"/>
                    <a:pt x="173721" y="144248"/>
                  </a:cubicBezTo>
                  <a:cubicBezTo>
                    <a:pt x="176749" y="142734"/>
                    <a:pt x="177128" y="139706"/>
                    <a:pt x="176749" y="136679"/>
                  </a:cubicBezTo>
                  <a:cubicBezTo>
                    <a:pt x="176749" y="134786"/>
                    <a:pt x="175235" y="132894"/>
                    <a:pt x="177885" y="131002"/>
                  </a:cubicBezTo>
                  <a:cubicBezTo>
                    <a:pt x="187031" y="132579"/>
                    <a:pt x="196178" y="133367"/>
                    <a:pt x="205324" y="133367"/>
                  </a:cubicBezTo>
                  <a:cubicBezTo>
                    <a:pt x="207154" y="133367"/>
                    <a:pt x="208983" y="133335"/>
                    <a:pt x="210812" y="133272"/>
                  </a:cubicBezTo>
                  <a:cubicBezTo>
                    <a:pt x="211616" y="133362"/>
                    <a:pt x="212399" y="133409"/>
                    <a:pt x="213166" y="133409"/>
                  </a:cubicBezTo>
                  <a:cubicBezTo>
                    <a:pt x="215648" y="133409"/>
                    <a:pt x="217961" y="132915"/>
                    <a:pt x="220274" y="131759"/>
                  </a:cubicBezTo>
                  <a:cubicBezTo>
                    <a:pt x="220779" y="131506"/>
                    <a:pt x="221325" y="131380"/>
                    <a:pt x="221872" y="131380"/>
                  </a:cubicBezTo>
                  <a:cubicBezTo>
                    <a:pt x="222965" y="131380"/>
                    <a:pt x="224059" y="131885"/>
                    <a:pt x="224816" y="132894"/>
                  </a:cubicBezTo>
                  <a:cubicBezTo>
                    <a:pt x="228979" y="138193"/>
                    <a:pt x="234278" y="143113"/>
                    <a:pt x="239576" y="147276"/>
                  </a:cubicBezTo>
                  <a:cubicBezTo>
                    <a:pt x="240901" y="148033"/>
                    <a:pt x="242415" y="148411"/>
                    <a:pt x="243882" y="148411"/>
                  </a:cubicBezTo>
                  <a:cubicBezTo>
                    <a:pt x="245348" y="148411"/>
                    <a:pt x="246767" y="148033"/>
                    <a:pt x="247903" y="147276"/>
                  </a:cubicBezTo>
                  <a:cubicBezTo>
                    <a:pt x="250552" y="145762"/>
                    <a:pt x="252066" y="142734"/>
                    <a:pt x="251688" y="139706"/>
                  </a:cubicBezTo>
                  <a:cubicBezTo>
                    <a:pt x="250931" y="136300"/>
                    <a:pt x="249795" y="133272"/>
                    <a:pt x="248281" y="130245"/>
                  </a:cubicBezTo>
                  <a:cubicBezTo>
                    <a:pt x="247146" y="127595"/>
                    <a:pt x="244875" y="125324"/>
                    <a:pt x="244875" y="121540"/>
                  </a:cubicBezTo>
                  <a:cubicBezTo>
                    <a:pt x="246389" y="120404"/>
                    <a:pt x="247903" y="118890"/>
                    <a:pt x="249795" y="117376"/>
                  </a:cubicBezTo>
                  <a:cubicBezTo>
                    <a:pt x="255472" y="112835"/>
                    <a:pt x="258879" y="106022"/>
                    <a:pt x="259257" y="98453"/>
                  </a:cubicBezTo>
                  <a:cubicBezTo>
                    <a:pt x="259257" y="94289"/>
                    <a:pt x="258500" y="89748"/>
                    <a:pt x="256608" y="85963"/>
                  </a:cubicBezTo>
                  <a:cubicBezTo>
                    <a:pt x="253958" y="79907"/>
                    <a:pt x="255472" y="79529"/>
                    <a:pt x="259636" y="76501"/>
                  </a:cubicBezTo>
                  <a:cubicBezTo>
                    <a:pt x="261906" y="74987"/>
                    <a:pt x="263799" y="73473"/>
                    <a:pt x="266070" y="71959"/>
                  </a:cubicBezTo>
                  <a:cubicBezTo>
                    <a:pt x="267584" y="70445"/>
                    <a:pt x="268719" y="68932"/>
                    <a:pt x="270233" y="67418"/>
                  </a:cubicBezTo>
                  <a:cubicBezTo>
                    <a:pt x="271747" y="65525"/>
                    <a:pt x="272125" y="62497"/>
                    <a:pt x="270990" y="60227"/>
                  </a:cubicBezTo>
                  <a:cubicBezTo>
                    <a:pt x="269970" y="57848"/>
                    <a:pt x="267730" y="56384"/>
                    <a:pt x="265366" y="56384"/>
                  </a:cubicBezTo>
                  <a:cubicBezTo>
                    <a:pt x="265097" y="56384"/>
                    <a:pt x="264826" y="56403"/>
                    <a:pt x="264556" y="56442"/>
                  </a:cubicBezTo>
                  <a:cubicBezTo>
                    <a:pt x="261150" y="56442"/>
                    <a:pt x="257365" y="57199"/>
                    <a:pt x="253958" y="58713"/>
                  </a:cubicBezTo>
                  <a:cubicBezTo>
                    <a:pt x="250174" y="60605"/>
                    <a:pt x="246389" y="62497"/>
                    <a:pt x="242604" y="64390"/>
                  </a:cubicBezTo>
                  <a:cubicBezTo>
                    <a:pt x="241590" y="65201"/>
                    <a:pt x="240359" y="65578"/>
                    <a:pt x="239143" y="65578"/>
                  </a:cubicBezTo>
                  <a:cubicBezTo>
                    <a:pt x="238090" y="65578"/>
                    <a:pt x="237048" y="65295"/>
                    <a:pt x="236170" y="64768"/>
                  </a:cubicBezTo>
                  <a:cubicBezTo>
                    <a:pt x="235035" y="64011"/>
                    <a:pt x="233521" y="63633"/>
                    <a:pt x="232385" y="62876"/>
                  </a:cubicBezTo>
                  <a:cubicBezTo>
                    <a:pt x="217625" y="54549"/>
                    <a:pt x="201350" y="48494"/>
                    <a:pt x="184319" y="45466"/>
                  </a:cubicBezTo>
                  <a:cubicBezTo>
                    <a:pt x="182048" y="45088"/>
                    <a:pt x="180155" y="44331"/>
                    <a:pt x="178263" y="42817"/>
                  </a:cubicBezTo>
                  <a:cubicBezTo>
                    <a:pt x="176632" y="40719"/>
                    <a:pt x="174283" y="39626"/>
                    <a:pt x="171923" y="39626"/>
                  </a:cubicBezTo>
                  <a:cubicBezTo>
                    <a:pt x="170451" y="39626"/>
                    <a:pt x="168975" y="40052"/>
                    <a:pt x="167666" y="40924"/>
                  </a:cubicBezTo>
                  <a:cubicBezTo>
                    <a:pt x="165679" y="41776"/>
                    <a:pt x="163479" y="42202"/>
                    <a:pt x="161226" y="42202"/>
                  </a:cubicBezTo>
                  <a:cubicBezTo>
                    <a:pt x="160475" y="42202"/>
                    <a:pt x="159718" y="42154"/>
                    <a:pt x="158961" y="42060"/>
                  </a:cubicBezTo>
                  <a:cubicBezTo>
                    <a:pt x="154798" y="41303"/>
                    <a:pt x="150634" y="40546"/>
                    <a:pt x="146471" y="39789"/>
                  </a:cubicBezTo>
                  <a:cubicBezTo>
                    <a:pt x="143443" y="39789"/>
                    <a:pt x="141172" y="37518"/>
                    <a:pt x="141172" y="34869"/>
                  </a:cubicBezTo>
                  <a:cubicBezTo>
                    <a:pt x="140037" y="26921"/>
                    <a:pt x="138145" y="19351"/>
                    <a:pt x="135495" y="11782"/>
                  </a:cubicBezTo>
                  <a:cubicBezTo>
                    <a:pt x="134738" y="8754"/>
                    <a:pt x="133224" y="5726"/>
                    <a:pt x="130954" y="3077"/>
                  </a:cubicBezTo>
                  <a:cubicBezTo>
                    <a:pt x="129473" y="1040"/>
                    <a:pt x="127086" y="0"/>
                    <a:pt x="124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4505450" y="2168025"/>
              <a:ext cx="1101575" cy="812800"/>
            </a:xfrm>
            <a:custGeom>
              <a:avLst/>
              <a:gdLst/>
              <a:ahLst/>
              <a:cxnLst/>
              <a:rect l="l" t="t" r="r" b="b"/>
              <a:pathLst>
                <a:path w="44063" h="32512" extrusionOk="0">
                  <a:moveTo>
                    <a:pt x="34773" y="6101"/>
                  </a:moveTo>
                  <a:cubicBezTo>
                    <a:pt x="35198" y="6101"/>
                    <a:pt x="35577" y="6195"/>
                    <a:pt x="35577" y="6574"/>
                  </a:cubicBezTo>
                  <a:cubicBezTo>
                    <a:pt x="35577" y="7331"/>
                    <a:pt x="35955" y="8466"/>
                    <a:pt x="35577" y="9223"/>
                  </a:cubicBezTo>
                  <a:cubicBezTo>
                    <a:pt x="34441" y="10737"/>
                    <a:pt x="32928" y="12251"/>
                    <a:pt x="31792" y="13765"/>
                  </a:cubicBezTo>
                  <a:cubicBezTo>
                    <a:pt x="25358" y="19063"/>
                    <a:pt x="17410" y="22848"/>
                    <a:pt x="9462" y="25119"/>
                  </a:cubicBezTo>
                  <a:cubicBezTo>
                    <a:pt x="8705" y="25119"/>
                    <a:pt x="7948" y="25119"/>
                    <a:pt x="7570" y="24740"/>
                  </a:cubicBezTo>
                  <a:cubicBezTo>
                    <a:pt x="7191" y="24362"/>
                    <a:pt x="6813" y="23605"/>
                    <a:pt x="6813" y="22848"/>
                  </a:cubicBezTo>
                  <a:cubicBezTo>
                    <a:pt x="7191" y="22091"/>
                    <a:pt x="7570" y="20956"/>
                    <a:pt x="8327" y="20577"/>
                  </a:cubicBezTo>
                  <a:cubicBezTo>
                    <a:pt x="15518" y="13765"/>
                    <a:pt x="24223" y="8844"/>
                    <a:pt x="33684" y="6195"/>
                  </a:cubicBezTo>
                  <a:cubicBezTo>
                    <a:pt x="33874" y="6195"/>
                    <a:pt x="34347" y="6101"/>
                    <a:pt x="34773" y="6101"/>
                  </a:cubicBezTo>
                  <a:close/>
                  <a:moveTo>
                    <a:pt x="35524" y="1"/>
                  </a:moveTo>
                  <a:cubicBezTo>
                    <a:pt x="35052" y="1"/>
                    <a:pt x="34564" y="46"/>
                    <a:pt x="34063" y="140"/>
                  </a:cubicBezTo>
                  <a:lnTo>
                    <a:pt x="33306" y="140"/>
                  </a:lnTo>
                  <a:cubicBezTo>
                    <a:pt x="21952" y="3167"/>
                    <a:pt x="11733" y="8844"/>
                    <a:pt x="3785" y="17171"/>
                  </a:cubicBezTo>
                  <a:cubicBezTo>
                    <a:pt x="1135" y="19820"/>
                    <a:pt x="0" y="23605"/>
                    <a:pt x="757" y="27011"/>
                  </a:cubicBezTo>
                  <a:cubicBezTo>
                    <a:pt x="458" y="29997"/>
                    <a:pt x="2986" y="32511"/>
                    <a:pt x="5739" y="32511"/>
                  </a:cubicBezTo>
                  <a:cubicBezTo>
                    <a:pt x="6476" y="32511"/>
                    <a:pt x="7229" y="32331"/>
                    <a:pt x="7948" y="31931"/>
                  </a:cubicBezTo>
                  <a:cubicBezTo>
                    <a:pt x="18167" y="28904"/>
                    <a:pt x="28007" y="23983"/>
                    <a:pt x="36334" y="17171"/>
                  </a:cubicBezTo>
                  <a:cubicBezTo>
                    <a:pt x="38605" y="15279"/>
                    <a:pt x="40497" y="13008"/>
                    <a:pt x="41633" y="10358"/>
                  </a:cubicBezTo>
                  <a:cubicBezTo>
                    <a:pt x="44063" y="5498"/>
                    <a:pt x="40761" y="1"/>
                    <a:pt x="35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4969075" y="3305075"/>
              <a:ext cx="454200" cy="192900"/>
            </a:xfrm>
            <a:custGeom>
              <a:avLst/>
              <a:gdLst/>
              <a:ahLst/>
              <a:cxnLst/>
              <a:rect l="l" t="t" r="r" b="b"/>
              <a:pathLst>
                <a:path w="18168" h="7716" extrusionOk="0">
                  <a:moveTo>
                    <a:pt x="1475" y="0"/>
                  </a:moveTo>
                  <a:cubicBezTo>
                    <a:pt x="656" y="0"/>
                    <a:pt x="328" y="984"/>
                    <a:pt x="0" y="1967"/>
                  </a:cubicBezTo>
                  <a:cubicBezTo>
                    <a:pt x="0" y="2345"/>
                    <a:pt x="0" y="3102"/>
                    <a:pt x="379" y="3481"/>
                  </a:cubicBezTo>
                  <a:cubicBezTo>
                    <a:pt x="1136" y="4238"/>
                    <a:pt x="1893" y="4995"/>
                    <a:pt x="2650" y="5752"/>
                  </a:cubicBezTo>
                  <a:cubicBezTo>
                    <a:pt x="6435" y="6509"/>
                    <a:pt x="10219" y="7266"/>
                    <a:pt x="14004" y="7644"/>
                  </a:cubicBezTo>
                  <a:cubicBezTo>
                    <a:pt x="14244" y="7692"/>
                    <a:pt x="14485" y="7716"/>
                    <a:pt x="14722" y="7716"/>
                  </a:cubicBezTo>
                  <a:cubicBezTo>
                    <a:pt x="16353" y="7716"/>
                    <a:pt x="17837" y="6599"/>
                    <a:pt x="18167" y="4616"/>
                  </a:cubicBezTo>
                  <a:cubicBezTo>
                    <a:pt x="18167" y="4238"/>
                    <a:pt x="17410" y="3481"/>
                    <a:pt x="17032" y="3102"/>
                  </a:cubicBezTo>
                  <a:cubicBezTo>
                    <a:pt x="12112" y="1589"/>
                    <a:pt x="7191" y="453"/>
                    <a:pt x="1893" y="75"/>
                  </a:cubicBezTo>
                  <a:cubicBezTo>
                    <a:pt x="1741" y="24"/>
                    <a:pt x="1602"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17"/>
          <p:cNvSpPr txBox="1">
            <a:spLocks noGrp="1"/>
          </p:cNvSpPr>
          <p:nvPr>
            <p:ph type="title"/>
          </p:nvPr>
        </p:nvSpPr>
        <p:spPr>
          <a:xfrm>
            <a:off x="2425000" y="1831775"/>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3" name="Google Shape;493;p17"/>
          <p:cNvSpPr txBox="1">
            <a:spLocks noGrp="1"/>
          </p:cNvSpPr>
          <p:nvPr>
            <p:ph type="subTitle" idx="1"/>
          </p:nvPr>
        </p:nvSpPr>
        <p:spPr>
          <a:xfrm>
            <a:off x="2425000" y="2216373"/>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4" name="Google Shape;494;p17"/>
          <p:cNvSpPr txBox="1">
            <a:spLocks noGrp="1"/>
          </p:cNvSpPr>
          <p:nvPr>
            <p:ph type="title" idx="2"/>
          </p:nvPr>
        </p:nvSpPr>
        <p:spPr>
          <a:xfrm>
            <a:off x="4740958" y="1831775"/>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5" name="Google Shape;495;p17"/>
          <p:cNvSpPr txBox="1">
            <a:spLocks noGrp="1"/>
          </p:cNvSpPr>
          <p:nvPr>
            <p:ph type="subTitle" idx="3"/>
          </p:nvPr>
        </p:nvSpPr>
        <p:spPr>
          <a:xfrm>
            <a:off x="4740958" y="2216373"/>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6" name="Google Shape;496;p17"/>
          <p:cNvSpPr txBox="1">
            <a:spLocks noGrp="1"/>
          </p:cNvSpPr>
          <p:nvPr>
            <p:ph type="title" idx="4"/>
          </p:nvPr>
        </p:nvSpPr>
        <p:spPr>
          <a:xfrm>
            <a:off x="2425000" y="3255950"/>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7" name="Google Shape;497;p17"/>
          <p:cNvSpPr txBox="1">
            <a:spLocks noGrp="1"/>
          </p:cNvSpPr>
          <p:nvPr>
            <p:ph type="subTitle" idx="5"/>
          </p:nvPr>
        </p:nvSpPr>
        <p:spPr>
          <a:xfrm>
            <a:off x="2425000" y="3641964"/>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8" name="Google Shape;498;p17"/>
          <p:cNvSpPr txBox="1">
            <a:spLocks noGrp="1"/>
          </p:cNvSpPr>
          <p:nvPr>
            <p:ph type="subTitle" idx="6"/>
          </p:nvPr>
        </p:nvSpPr>
        <p:spPr>
          <a:xfrm>
            <a:off x="4740958" y="3641964"/>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9" name="Google Shape;499;p17"/>
          <p:cNvSpPr txBox="1">
            <a:spLocks noGrp="1"/>
          </p:cNvSpPr>
          <p:nvPr>
            <p:ph type="title" idx="7"/>
          </p:nvPr>
        </p:nvSpPr>
        <p:spPr>
          <a:xfrm>
            <a:off x="4740958" y="3255950"/>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0" name="Google Shape;500;p17"/>
          <p:cNvSpPr txBox="1">
            <a:spLocks noGrp="1"/>
          </p:cNvSpPr>
          <p:nvPr>
            <p:ph type="title" idx="8"/>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9975"/>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Barlow Medium"/>
              <a:buChar char="●"/>
              <a:defRPr sz="1800">
                <a:solidFill>
                  <a:schemeClr val="accent6"/>
                </a:solidFill>
                <a:latin typeface="Barlow Medium"/>
                <a:ea typeface="Barlow Medium"/>
                <a:cs typeface="Barlow Medium"/>
                <a:sym typeface="Barlow Medium"/>
              </a:defRPr>
            </a:lvl1pPr>
            <a:lvl2pPr marL="914400" lvl="1"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2pPr>
            <a:lvl3pPr marL="1371600" lvl="2"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3pPr>
            <a:lvl4pPr marL="1828800" lvl="3"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4pPr>
            <a:lvl5pPr marL="2286000" lvl="4"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5pPr>
            <a:lvl6pPr marL="2743200" lvl="5"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6pPr>
            <a:lvl7pPr marL="3200400" lvl="6"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7pPr>
            <a:lvl8pPr marL="3657600" lvl="7"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8pPr>
            <a:lvl9pPr marL="4114800" lvl="8"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59" r:id="rId8"/>
    <p:sldLayoutId id="2147483663" r:id="rId9"/>
    <p:sldLayoutId id="2147483666" r:id="rId10"/>
    <p:sldLayoutId id="2147483674" r:id="rId11"/>
    <p:sldLayoutId id="2147483679" r:id="rId12"/>
    <p:sldLayoutId id="2147483683" r:id="rId13"/>
    <p:sldLayoutId id="2147483684" r:id="rId14"/>
    <p:sldLayoutId id="214748368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4" name="Google Shape;1124;p42"/>
          <p:cNvSpPr/>
          <p:nvPr/>
        </p:nvSpPr>
        <p:spPr>
          <a:xfrm>
            <a:off x="3301485" y="1920567"/>
            <a:ext cx="5755985" cy="1398366"/>
          </a:xfrm>
          <a:prstGeom prst="roundRect">
            <a:avLst>
              <a:gd name="adj" fmla="val 16667"/>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2"/>
          <p:cNvSpPr txBox="1">
            <a:spLocks noGrp="1"/>
          </p:cNvSpPr>
          <p:nvPr>
            <p:ph type="ctrTitle"/>
          </p:nvPr>
        </p:nvSpPr>
        <p:spPr>
          <a:xfrm flipH="1">
            <a:off x="3709912" y="1193664"/>
            <a:ext cx="3988510" cy="811315"/>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4000" dirty="0">
                <a:solidFill>
                  <a:schemeClr val="accent1">
                    <a:lumMod val="50000"/>
                  </a:schemeClr>
                </a:solidFill>
              </a:rPr>
              <a:t>KELOMPOK VI</a:t>
            </a:r>
            <a:br>
              <a:rPr lang="en-US" dirty="0">
                <a:solidFill>
                  <a:schemeClr val="accent1">
                    <a:lumMod val="50000"/>
                  </a:schemeClr>
                </a:solidFill>
              </a:rPr>
            </a:br>
            <a:endParaRPr dirty="0">
              <a:solidFill>
                <a:schemeClr val="accent1">
                  <a:lumMod val="50000"/>
                </a:schemeClr>
              </a:solidFill>
            </a:endParaRPr>
          </a:p>
        </p:txBody>
      </p:sp>
      <p:sp>
        <p:nvSpPr>
          <p:cNvPr id="1126" name="Google Shape;1126;p42"/>
          <p:cNvSpPr txBox="1">
            <a:spLocks noGrp="1"/>
          </p:cNvSpPr>
          <p:nvPr>
            <p:ph type="subTitle" idx="1"/>
          </p:nvPr>
        </p:nvSpPr>
        <p:spPr>
          <a:xfrm flipH="1">
            <a:off x="3735724" y="2170164"/>
            <a:ext cx="4662675" cy="1236161"/>
          </a:xfrm>
          <a:prstGeom prst="rect">
            <a:avLst/>
          </a:prstGeom>
        </p:spPr>
        <p:txBody>
          <a:bodyPr spcFirstLastPara="1" wrap="square" lIns="91425" tIns="91425" rIns="91425" bIns="91425" anchor="ctr" anchorCtr="0">
            <a:noAutofit/>
          </a:bodyPr>
          <a:lstStyle/>
          <a:p>
            <a:pPr marL="0" indent="0"/>
            <a:r>
              <a:rPr lang="en-US" sz="20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GANGGUAN HAID PCOs</a:t>
            </a:r>
            <a:endParaRPr lang="en-ID"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dirty="0">
              <a:solidFill>
                <a:schemeClr val="accent2"/>
              </a:solidFill>
            </a:endParaRPr>
          </a:p>
        </p:txBody>
      </p:sp>
      <p:grpSp>
        <p:nvGrpSpPr>
          <p:cNvPr id="1127" name="Google Shape;1127;p42"/>
          <p:cNvGrpSpPr/>
          <p:nvPr/>
        </p:nvGrpSpPr>
        <p:grpSpPr>
          <a:xfrm rot="1273946">
            <a:off x="1287065" y="1236643"/>
            <a:ext cx="424444" cy="1525882"/>
            <a:chOff x="3070900" y="237500"/>
            <a:chExt cx="1436575" cy="5164500"/>
          </a:xfrm>
        </p:grpSpPr>
        <p:sp>
          <p:nvSpPr>
            <p:cNvPr id="1128" name="Google Shape;1128;p42"/>
            <p:cNvSpPr/>
            <p:nvPr/>
          </p:nvSpPr>
          <p:spPr>
            <a:xfrm>
              <a:off x="3489675" y="1738475"/>
              <a:ext cx="562975" cy="3394525"/>
            </a:xfrm>
            <a:custGeom>
              <a:avLst/>
              <a:gdLst/>
              <a:ahLst/>
              <a:cxnLst/>
              <a:rect l="l" t="t" r="r" b="b"/>
              <a:pathLst>
                <a:path w="22519" h="135781" extrusionOk="0">
                  <a:moveTo>
                    <a:pt x="10427" y="0"/>
                  </a:moveTo>
                  <a:cubicBezTo>
                    <a:pt x="0" y="0"/>
                    <a:pt x="1997" y="12646"/>
                    <a:pt x="2551" y="19524"/>
                  </a:cubicBezTo>
                  <a:cubicBezTo>
                    <a:pt x="4548" y="44151"/>
                    <a:pt x="6545" y="68778"/>
                    <a:pt x="8542" y="93515"/>
                  </a:cubicBezTo>
                  <a:lnTo>
                    <a:pt x="11981" y="135780"/>
                  </a:lnTo>
                  <a:cubicBezTo>
                    <a:pt x="16529" y="130678"/>
                    <a:pt x="17083" y="123245"/>
                    <a:pt x="17416" y="116367"/>
                  </a:cubicBezTo>
                  <a:lnTo>
                    <a:pt x="22075" y="21854"/>
                  </a:lnTo>
                  <a:cubicBezTo>
                    <a:pt x="22519" y="13756"/>
                    <a:pt x="21853" y="0"/>
                    <a:pt x="1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3162425" y="319650"/>
              <a:ext cx="1281275" cy="1388875"/>
            </a:xfrm>
            <a:custGeom>
              <a:avLst/>
              <a:gdLst/>
              <a:ahLst/>
              <a:cxnLst/>
              <a:rect l="l" t="t" r="r" b="b"/>
              <a:pathLst>
                <a:path w="51251" h="55555" extrusionOk="0">
                  <a:moveTo>
                    <a:pt x="25397" y="1"/>
                  </a:moveTo>
                  <a:cubicBezTo>
                    <a:pt x="20531" y="1"/>
                    <a:pt x="15655" y="1454"/>
                    <a:pt x="11426" y="4393"/>
                  </a:cubicBezTo>
                  <a:cubicBezTo>
                    <a:pt x="3772" y="9940"/>
                    <a:pt x="0" y="20146"/>
                    <a:pt x="1331" y="29575"/>
                  </a:cubicBezTo>
                  <a:cubicBezTo>
                    <a:pt x="2441" y="38117"/>
                    <a:pt x="7100" y="44772"/>
                    <a:pt x="13090" y="50652"/>
                  </a:cubicBezTo>
                  <a:cubicBezTo>
                    <a:pt x="15752" y="53314"/>
                    <a:pt x="16751" y="54423"/>
                    <a:pt x="20522" y="55200"/>
                  </a:cubicBezTo>
                  <a:cubicBezTo>
                    <a:pt x="21208" y="55325"/>
                    <a:pt x="25506" y="55555"/>
                    <a:pt x="29157" y="55555"/>
                  </a:cubicBezTo>
                  <a:cubicBezTo>
                    <a:pt x="32000" y="55555"/>
                    <a:pt x="34451" y="55415"/>
                    <a:pt x="34500" y="54978"/>
                  </a:cubicBezTo>
                  <a:cubicBezTo>
                    <a:pt x="35165" y="47213"/>
                    <a:pt x="42487" y="41777"/>
                    <a:pt x="46258" y="34900"/>
                  </a:cubicBezTo>
                  <a:cubicBezTo>
                    <a:pt x="51250" y="25027"/>
                    <a:pt x="49142" y="13157"/>
                    <a:pt x="41155" y="5724"/>
                  </a:cubicBezTo>
                  <a:cubicBezTo>
                    <a:pt x="36585" y="1926"/>
                    <a:pt x="30998" y="1"/>
                    <a:pt x="25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3070900" y="237500"/>
              <a:ext cx="1436575" cy="5164500"/>
            </a:xfrm>
            <a:custGeom>
              <a:avLst/>
              <a:gdLst/>
              <a:ahLst/>
              <a:cxnLst/>
              <a:rect l="l" t="t" r="r" b="b"/>
              <a:pathLst>
                <a:path w="57463" h="206580" extrusionOk="0">
                  <a:moveTo>
                    <a:pt x="29290" y="1756"/>
                  </a:moveTo>
                  <a:cubicBezTo>
                    <a:pt x="30622" y="1756"/>
                    <a:pt x="31980" y="1859"/>
                    <a:pt x="33280" y="2022"/>
                  </a:cubicBezTo>
                  <a:cubicBezTo>
                    <a:pt x="38715" y="2909"/>
                    <a:pt x="43596" y="5572"/>
                    <a:pt x="47257" y="9565"/>
                  </a:cubicBezTo>
                  <a:cubicBezTo>
                    <a:pt x="55466" y="18440"/>
                    <a:pt x="57130" y="31419"/>
                    <a:pt x="51583" y="42068"/>
                  </a:cubicBezTo>
                  <a:cubicBezTo>
                    <a:pt x="50918" y="43399"/>
                    <a:pt x="49919" y="44730"/>
                    <a:pt x="48921" y="45840"/>
                  </a:cubicBezTo>
                  <a:cubicBezTo>
                    <a:pt x="45149" y="50721"/>
                    <a:pt x="39381" y="53716"/>
                    <a:pt x="33280" y="53827"/>
                  </a:cubicBezTo>
                  <a:cubicBezTo>
                    <a:pt x="31671" y="53938"/>
                    <a:pt x="30063" y="53993"/>
                    <a:pt x="28468" y="53993"/>
                  </a:cubicBezTo>
                  <a:cubicBezTo>
                    <a:pt x="26873" y="53993"/>
                    <a:pt x="25293" y="53938"/>
                    <a:pt x="23740" y="53827"/>
                  </a:cubicBezTo>
                  <a:cubicBezTo>
                    <a:pt x="19413" y="53716"/>
                    <a:pt x="15309" y="52163"/>
                    <a:pt x="12203" y="49279"/>
                  </a:cubicBezTo>
                  <a:cubicBezTo>
                    <a:pt x="11870" y="49168"/>
                    <a:pt x="11648" y="49057"/>
                    <a:pt x="11537" y="48835"/>
                  </a:cubicBezTo>
                  <a:cubicBezTo>
                    <a:pt x="11204" y="48613"/>
                    <a:pt x="10983" y="48280"/>
                    <a:pt x="11204" y="47948"/>
                  </a:cubicBezTo>
                  <a:cubicBezTo>
                    <a:pt x="11305" y="47797"/>
                    <a:pt x="11450" y="47737"/>
                    <a:pt x="11600" y="47737"/>
                  </a:cubicBezTo>
                  <a:cubicBezTo>
                    <a:pt x="11782" y="47737"/>
                    <a:pt x="11970" y="47826"/>
                    <a:pt x="12092" y="47948"/>
                  </a:cubicBezTo>
                  <a:cubicBezTo>
                    <a:pt x="12425" y="48169"/>
                    <a:pt x="12647" y="48502"/>
                    <a:pt x="12868" y="48724"/>
                  </a:cubicBezTo>
                  <a:cubicBezTo>
                    <a:pt x="17422" y="51728"/>
                    <a:pt x="22822" y="53377"/>
                    <a:pt x="28255" y="53377"/>
                  </a:cubicBezTo>
                  <a:cubicBezTo>
                    <a:pt x="29043" y="53377"/>
                    <a:pt x="29831" y="53342"/>
                    <a:pt x="30617" y="53272"/>
                  </a:cubicBezTo>
                  <a:cubicBezTo>
                    <a:pt x="33723" y="53161"/>
                    <a:pt x="36719" y="52496"/>
                    <a:pt x="39603" y="51386"/>
                  </a:cubicBezTo>
                  <a:cubicBezTo>
                    <a:pt x="42043" y="50388"/>
                    <a:pt x="44151" y="48946"/>
                    <a:pt x="46037" y="47171"/>
                  </a:cubicBezTo>
                  <a:cubicBezTo>
                    <a:pt x="46480" y="46616"/>
                    <a:pt x="47035" y="46173"/>
                    <a:pt x="47479" y="45729"/>
                  </a:cubicBezTo>
                  <a:cubicBezTo>
                    <a:pt x="47590" y="45507"/>
                    <a:pt x="47701" y="45174"/>
                    <a:pt x="47701" y="44952"/>
                  </a:cubicBezTo>
                  <a:cubicBezTo>
                    <a:pt x="47701" y="44620"/>
                    <a:pt x="47590" y="44398"/>
                    <a:pt x="47368" y="44176"/>
                  </a:cubicBezTo>
                  <a:cubicBezTo>
                    <a:pt x="47257" y="44120"/>
                    <a:pt x="47118" y="44093"/>
                    <a:pt x="46980" y="44093"/>
                  </a:cubicBezTo>
                  <a:cubicBezTo>
                    <a:pt x="46841" y="44093"/>
                    <a:pt x="46702" y="44120"/>
                    <a:pt x="46591" y="44176"/>
                  </a:cubicBezTo>
                  <a:cubicBezTo>
                    <a:pt x="46148" y="44509"/>
                    <a:pt x="45704" y="44841"/>
                    <a:pt x="45371" y="45285"/>
                  </a:cubicBezTo>
                  <a:cubicBezTo>
                    <a:pt x="43263" y="47615"/>
                    <a:pt x="40601" y="49390"/>
                    <a:pt x="37606" y="50277"/>
                  </a:cubicBezTo>
                  <a:cubicBezTo>
                    <a:pt x="34792" y="51180"/>
                    <a:pt x="31851" y="51625"/>
                    <a:pt x="28905" y="51625"/>
                  </a:cubicBezTo>
                  <a:cubicBezTo>
                    <a:pt x="25695" y="51625"/>
                    <a:pt x="22479" y="51096"/>
                    <a:pt x="19413" y="50055"/>
                  </a:cubicBezTo>
                  <a:cubicBezTo>
                    <a:pt x="16751" y="49279"/>
                    <a:pt x="14311" y="47726"/>
                    <a:pt x="12425" y="45729"/>
                  </a:cubicBezTo>
                  <a:cubicBezTo>
                    <a:pt x="11870" y="45063"/>
                    <a:pt x="11315" y="44287"/>
                    <a:pt x="10428" y="44065"/>
                  </a:cubicBezTo>
                  <a:cubicBezTo>
                    <a:pt x="10339" y="44035"/>
                    <a:pt x="10258" y="44021"/>
                    <a:pt x="10182" y="44021"/>
                  </a:cubicBezTo>
                  <a:cubicBezTo>
                    <a:pt x="9976" y="44021"/>
                    <a:pt x="9814" y="44124"/>
                    <a:pt x="9651" y="44287"/>
                  </a:cubicBezTo>
                  <a:cubicBezTo>
                    <a:pt x="9541" y="44509"/>
                    <a:pt x="9541" y="44730"/>
                    <a:pt x="9541" y="44841"/>
                  </a:cubicBezTo>
                  <a:cubicBezTo>
                    <a:pt x="9984" y="45507"/>
                    <a:pt x="10428" y="46062"/>
                    <a:pt x="10872" y="46727"/>
                  </a:cubicBezTo>
                  <a:cubicBezTo>
                    <a:pt x="10983" y="47060"/>
                    <a:pt x="10872" y="47393"/>
                    <a:pt x="10650" y="47504"/>
                  </a:cubicBezTo>
                  <a:cubicBezTo>
                    <a:pt x="10539" y="47559"/>
                    <a:pt x="10428" y="47587"/>
                    <a:pt x="10331" y="47587"/>
                  </a:cubicBezTo>
                  <a:cubicBezTo>
                    <a:pt x="10234" y="47587"/>
                    <a:pt x="10151" y="47559"/>
                    <a:pt x="10095" y="47504"/>
                  </a:cubicBezTo>
                  <a:cubicBezTo>
                    <a:pt x="9651" y="47171"/>
                    <a:pt x="9208" y="46727"/>
                    <a:pt x="8764" y="46394"/>
                  </a:cubicBezTo>
                  <a:cubicBezTo>
                    <a:pt x="5880" y="43067"/>
                    <a:pt x="3883" y="39073"/>
                    <a:pt x="3107" y="34858"/>
                  </a:cubicBezTo>
                  <a:cubicBezTo>
                    <a:pt x="1221" y="26205"/>
                    <a:pt x="3550" y="17108"/>
                    <a:pt x="9319" y="10453"/>
                  </a:cubicBezTo>
                  <a:cubicBezTo>
                    <a:pt x="13679" y="4893"/>
                    <a:pt x="20397" y="1797"/>
                    <a:pt x="27471" y="1797"/>
                  </a:cubicBezTo>
                  <a:cubicBezTo>
                    <a:pt x="27595" y="1797"/>
                    <a:pt x="27720" y="1798"/>
                    <a:pt x="27844" y="1800"/>
                  </a:cubicBezTo>
                  <a:cubicBezTo>
                    <a:pt x="28320" y="1770"/>
                    <a:pt x="28803" y="1756"/>
                    <a:pt x="29290" y="1756"/>
                  </a:cubicBezTo>
                  <a:close/>
                  <a:moveTo>
                    <a:pt x="39294" y="54545"/>
                  </a:moveTo>
                  <a:cubicBezTo>
                    <a:pt x="39670" y="54545"/>
                    <a:pt x="40026" y="54925"/>
                    <a:pt x="39936" y="55380"/>
                  </a:cubicBezTo>
                  <a:cubicBezTo>
                    <a:pt x="39825" y="55935"/>
                    <a:pt x="39603" y="56489"/>
                    <a:pt x="39492" y="57044"/>
                  </a:cubicBezTo>
                  <a:cubicBezTo>
                    <a:pt x="39159" y="57931"/>
                    <a:pt x="38382" y="58486"/>
                    <a:pt x="37495" y="58486"/>
                  </a:cubicBezTo>
                  <a:lnTo>
                    <a:pt x="33391" y="58486"/>
                  </a:lnTo>
                  <a:cubicBezTo>
                    <a:pt x="32247" y="58282"/>
                    <a:pt x="31014" y="58213"/>
                    <a:pt x="29729" y="58213"/>
                  </a:cubicBezTo>
                  <a:cubicBezTo>
                    <a:pt x="27523" y="58213"/>
                    <a:pt x="25165" y="58416"/>
                    <a:pt x="22852" y="58486"/>
                  </a:cubicBezTo>
                  <a:lnTo>
                    <a:pt x="20523" y="58486"/>
                  </a:lnTo>
                  <a:cubicBezTo>
                    <a:pt x="18637" y="58375"/>
                    <a:pt x="17971" y="57931"/>
                    <a:pt x="17638" y="55935"/>
                  </a:cubicBezTo>
                  <a:cubicBezTo>
                    <a:pt x="17470" y="55008"/>
                    <a:pt x="17685" y="54593"/>
                    <a:pt x="18236" y="54593"/>
                  </a:cubicBezTo>
                  <a:cubicBezTo>
                    <a:pt x="18411" y="54593"/>
                    <a:pt x="18619" y="54634"/>
                    <a:pt x="18859" y="54714"/>
                  </a:cubicBezTo>
                  <a:cubicBezTo>
                    <a:pt x="20902" y="55343"/>
                    <a:pt x="23057" y="55638"/>
                    <a:pt x="25205" y="55638"/>
                  </a:cubicBezTo>
                  <a:cubicBezTo>
                    <a:pt x="26088" y="55638"/>
                    <a:pt x="26971" y="55588"/>
                    <a:pt x="27844" y="55491"/>
                  </a:cubicBezTo>
                  <a:lnTo>
                    <a:pt x="28732" y="55491"/>
                  </a:lnTo>
                  <a:cubicBezTo>
                    <a:pt x="29735" y="55620"/>
                    <a:pt x="30748" y="55684"/>
                    <a:pt x="31762" y="55684"/>
                  </a:cubicBezTo>
                  <a:cubicBezTo>
                    <a:pt x="34223" y="55684"/>
                    <a:pt x="36691" y="55310"/>
                    <a:pt x="39048" y="54603"/>
                  </a:cubicBezTo>
                  <a:cubicBezTo>
                    <a:pt x="39128" y="54563"/>
                    <a:pt x="39212" y="54545"/>
                    <a:pt x="39294" y="54545"/>
                  </a:cubicBezTo>
                  <a:close/>
                  <a:moveTo>
                    <a:pt x="28747" y="59813"/>
                  </a:moveTo>
                  <a:cubicBezTo>
                    <a:pt x="29748" y="59813"/>
                    <a:pt x="30744" y="59850"/>
                    <a:pt x="31727" y="59928"/>
                  </a:cubicBezTo>
                  <a:cubicBezTo>
                    <a:pt x="33612" y="59928"/>
                    <a:pt x="35387" y="60039"/>
                    <a:pt x="37273" y="60150"/>
                  </a:cubicBezTo>
                  <a:cubicBezTo>
                    <a:pt x="37717" y="60150"/>
                    <a:pt x="38161" y="60594"/>
                    <a:pt x="38050" y="61148"/>
                  </a:cubicBezTo>
                  <a:cubicBezTo>
                    <a:pt x="37939" y="63589"/>
                    <a:pt x="37828" y="65918"/>
                    <a:pt x="37606" y="68359"/>
                  </a:cubicBezTo>
                  <a:cubicBezTo>
                    <a:pt x="37273" y="75569"/>
                    <a:pt x="36719" y="82780"/>
                    <a:pt x="36275" y="89991"/>
                  </a:cubicBezTo>
                  <a:cubicBezTo>
                    <a:pt x="36053" y="93319"/>
                    <a:pt x="35831" y="96536"/>
                    <a:pt x="35609" y="99864"/>
                  </a:cubicBezTo>
                  <a:cubicBezTo>
                    <a:pt x="35387" y="104301"/>
                    <a:pt x="35166" y="108849"/>
                    <a:pt x="34833" y="113397"/>
                  </a:cubicBezTo>
                  <a:cubicBezTo>
                    <a:pt x="34389" y="120941"/>
                    <a:pt x="33834" y="128595"/>
                    <a:pt x="33391" y="136249"/>
                  </a:cubicBezTo>
                  <a:cubicBezTo>
                    <a:pt x="33169" y="139355"/>
                    <a:pt x="32947" y="142572"/>
                    <a:pt x="32725" y="145678"/>
                  </a:cubicBezTo>
                  <a:cubicBezTo>
                    <a:pt x="32503" y="150448"/>
                    <a:pt x="32281" y="155218"/>
                    <a:pt x="31949" y="159878"/>
                  </a:cubicBezTo>
                  <a:cubicBezTo>
                    <a:pt x="31505" y="167310"/>
                    <a:pt x="30950" y="174632"/>
                    <a:pt x="30506" y="182064"/>
                  </a:cubicBezTo>
                  <a:cubicBezTo>
                    <a:pt x="30174" y="186501"/>
                    <a:pt x="29952" y="190938"/>
                    <a:pt x="29619" y="195376"/>
                  </a:cubicBezTo>
                  <a:cubicBezTo>
                    <a:pt x="29508" y="197927"/>
                    <a:pt x="29286" y="200590"/>
                    <a:pt x="29064" y="203141"/>
                  </a:cubicBezTo>
                  <a:cubicBezTo>
                    <a:pt x="29064" y="203363"/>
                    <a:pt x="28953" y="203474"/>
                    <a:pt x="28842" y="203696"/>
                  </a:cubicBezTo>
                  <a:cubicBezTo>
                    <a:pt x="28510" y="203696"/>
                    <a:pt x="28177" y="203363"/>
                    <a:pt x="28177" y="203030"/>
                  </a:cubicBezTo>
                  <a:cubicBezTo>
                    <a:pt x="28066" y="202475"/>
                    <a:pt x="27955" y="201921"/>
                    <a:pt x="27955" y="201366"/>
                  </a:cubicBezTo>
                  <a:cubicBezTo>
                    <a:pt x="27622" y="196929"/>
                    <a:pt x="27400" y="192492"/>
                    <a:pt x="27178" y="188054"/>
                  </a:cubicBezTo>
                  <a:cubicBezTo>
                    <a:pt x="26624" y="180511"/>
                    <a:pt x="26180" y="172968"/>
                    <a:pt x="25625" y="165535"/>
                  </a:cubicBezTo>
                  <a:cubicBezTo>
                    <a:pt x="25404" y="162207"/>
                    <a:pt x="25182" y="158768"/>
                    <a:pt x="25071" y="155440"/>
                  </a:cubicBezTo>
                  <a:cubicBezTo>
                    <a:pt x="24738" y="150781"/>
                    <a:pt x="24516" y="146122"/>
                    <a:pt x="24294" y="141574"/>
                  </a:cubicBezTo>
                  <a:cubicBezTo>
                    <a:pt x="23740" y="134252"/>
                    <a:pt x="23296" y="126931"/>
                    <a:pt x="22741" y="119609"/>
                  </a:cubicBezTo>
                  <a:cubicBezTo>
                    <a:pt x="22519" y="116281"/>
                    <a:pt x="22298" y="112843"/>
                    <a:pt x="22076" y="109515"/>
                  </a:cubicBezTo>
                  <a:cubicBezTo>
                    <a:pt x="21854" y="104855"/>
                    <a:pt x="21632" y="100196"/>
                    <a:pt x="21299" y="95648"/>
                  </a:cubicBezTo>
                  <a:cubicBezTo>
                    <a:pt x="20855" y="88216"/>
                    <a:pt x="20301" y="80894"/>
                    <a:pt x="19857" y="73462"/>
                  </a:cubicBezTo>
                  <a:cubicBezTo>
                    <a:pt x="19635" y="69690"/>
                    <a:pt x="19413" y="65918"/>
                    <a:pt x="19191" y="62147"/>
                  </a:cubicBezTo>
                  <a:cubicBezTo>
                    <a:pt x="19081" y="61592"/>
                    <a:pt x="19081" y="61037"/>
                    <a:pt x="19413" y="60483"/>
                  </a:cubicBezTo>
                  <a:cubicBezTo>
                    <a:pt x="19413" y="60372"/>
                    <a:pt x="19524" y="60372"/>
                    <a:pt x="19524" y="60372"/>
                  </a:cubicBezTo>
                  <a:cubicBezTo>
                    <a:pt x="19746" y="60372"/>
                    <a:pt x="19968" y="60372"/>
                    <a:pt x="20079" y="60483"/>
                  </a:cubicBezTo>
                  <a:cubicBezTo>
                    <a:pt x="20190" y="60816"/>
                    <a:pt x="20301" y="61037"/>
                    <a:pt x="20301" y="61370"/>
                  </a:cubicBezTo>
                  <a:cubicBezTo>
                    <a:pt x="20523" y="62812"/>
                    <a:pt x="20634" y="64365"/>
                    <a:pt x="20745" y="65918"/>
                  </a:cubicBezTo>
                  <a:cubicBezTo>
                    <a:pt x="20966" y="70134"/>
                    <a:pt x="21188" y="74238"/>
                    <a:pt x="21521" y="78454"/>
                  </a:cubicBezTo>
                  <a:cubicBezTo>
                    <a:pt x="21632" y="81227"/>
                    <a:pt x="21854" y="84000"/>
                    <a:pt x="22076" y="86774"/>
                  </a:cubicBezTo>
                  <a:cubicBezTo>
                    <a:pt x="22187" y="87106"/>
                    <a:pt x="22298" y="87439"/>
                    <a:pt x="22519" y="87772"/>
                  </a:cubicBezTo>
                  <a:cubicBezTo>
                    <a:pt x="22630" y="87883"/>
                    <a:pt x="22741" y="87994"/>
                    <a:pt x="22963" y="87994"/>
                  </a:cubicBezTo>
                  <a:cubicBezTo>
                    <a:pt x="23185" y="87994"/>
                    <a:pt x="23296" y="87883"/>
                    <a:pt x="23407" y="87661"/>
                  </a:cubicBezTo>
                  <a:cubicBezTo>
                    <a:pt x="23629" y="87328"/>
                    <a:pt x="23740" y="86995"/>
                    <a:pt x="23740" y="86663"/>
                  </a:cubicBezTo>
                  <a:cubicBezTo>
                    <a:pt x="23629" y="84777"/>
                    <a:pt x="23407" y="83002"/>
                    <a:pt x="23296" y="81116"/>
                  </a:cubicBezTo>
                  <a:cubicBezTo>
                    <a:pt x="23074" y="76790"/>
                    <a:pt x="22741" y="72463"/>
                    <a:pt x="22519" y="68137"/>
                  </a:cubicBezTo>
                  <a:cubicBezTo>
                    <a:pt x="22408" y="65918"/>
                    <a:pt x="22187" y="63700"/>
                    <a:pt x="22076" y="61481"/>
                  </a:cubicBezTo>
                  <a:cubicBezTo>
                    <a:pt x="21965" y="60372"/>
                    <a:pt x="22187" y="60261"/>
                    <a:pt x="23296" y="60150"/>
                  </a:cubicBezTo>
                  <a:cubicBezTo>
                    <a:pt x="25087" y="59935"/>
                    <a:pt x="26924" y="59813"/>
                    <a:pt x="28747" y="59813"/>
                  </a:cubicBezTo>
                  <a:close/>
                  <a:moveTo>
                    <a:pt x="29929" y="1"/>
                  </a:moveTo>
                  <a:cubicBezTo>
                    <a:pt x="29568" y="1"/>
                    <a:pt x="29206" y="9"/>
                    <a:pt x="28842" y="25"/>
                  </a:cubicBezTo>
                  <a:cubicBezTo>
                    <a:pt x="28493" y="11"/>
                    <a:pt x="28145" y="4"/>
                    <a:pt x="27797" y="4"/>
                  </a:cubicBezTo>
                  <a:cubicBezTo>
                    <a:pt x="20080" y="4"/>
                    <a:pt x="12759" y="3515"/>
                    <a:pt x="7877" y="9565"/>
                  </a:cubicBezTo>
                  <a:cubicBezTo>
                    <a:pt x="2552" y="15777"/>
                    <a:pt x="0" y="23875"/>
                    <a:pt x="888" y="31973"/>
                  </a:cubicBezTo>
                  <a:cubicBezTo>
                    <a:pt x="1443" y="38518"/>
                    <a:pt x="4438" y="44730"/>
                    <a:pt x="9208" y="49279"/>
                  </a:cubicBezTo>
                  <a:cubicBezTo>
                    <a:pt x="10761" y="50721"/>
                    <a:pt x="12425" y="51941"/>
                    <a:pt x="14311" y="52939"/>
                  </a:cubicBezTo>
                  <a:cubicBezTo>
                    <a:pt x="15087" y="53272"/>
                    <a:pt x="15531" y="53938"/>
                    <a:pt x="15642" y="54714"/>
                  </a:cubicBezTo>
                  <a:cubicBezTo>
                    <a:pt x="15753" y="56267"/>
                    <a:pt x="16196" y="57709"/>
                    <a:pt x="17084" y="59041"/>
                  </a:cubicBezTo>
                  <a:cubicBezTo>
                    <a:pt x="17417" y="59484"/>
                    <a:pt x="17528" y="60039"/>
                    <a:pt x="17528" y="60705"/>
                  </a:cubicBezTo>
                  <a:cubicBezTo>
                    <a:pt x="17971" y="67028"/>
                    <a:pt x="18304" y="73351"/>
                    <a:pt x="18748" y="79785"/>
                  </a:cubicBezTo>
                  <a:cubicBezTo>
                    <a:pt x="19191" y="87550"/>
                    <a:pt x="19746" y="95315"/>
                    <a:pt x="20190" y="103081"/>
                  </a:cubicBezTo>
                  <a:lnTo>
                    <a:pt x="21632" y="124823"/>
                  </a:lnTo>
                  <a:lnTo>
                    <a:pt x="23185" y="150448"/>
                  </a:lnTo>
                  <a:cubicBezTo>
                    <a:pt x="23629" y="157104"/>
                    <a:pt x="24072" y="163760"/>
                    <a:pt x="24516" y="170416"/>
                  </a:cubicBezTo>
                  <a:cubicBezTo>
                    <a:pt x="24960" y="178625"/>
                    <a:pt x="25515" y="186945"/>
                    <a:pt x="25958" y="195265"/>
                  </a:cubicBezTo>
                  <a:lnTo>
                    <a:pt x="26513" y="203363"/>
                  </a:lnTo>
                  <a:cubicBezTo>
                    <a:pt x="26513" y="204139"/>
                    <a:pt x="26735" y="205027"/>
                    <a:pt x="26957" y="205803"/>
                  </a:cubicBezTo>
                  <a:cubicBezTo>
                    <a:pt x="27178" y="206247"/>
                    <a:pt x="27511" y="206469"/>
                    <a:pt x="27844" y="206580"/>
                  </a:cubicBezTo>
                  <a:lnTo>
                    <a:pt x="29286" y="206580"/>
                  </a:lnTo>
                  <a:cubicBezTo>
                    <a:pt x="29841" y="206580"/>
                    <a:pt x="30395" y="206136"/>
                    <a:pt x="30506" y="205581"/>
                  </a:cubicBezTo>
                  <a:cubicBezTo>
                    <a:pt x="30617" y="205027"/>
                    <a:pt x="30728" y="204361"/>
                    <a:pt x="30839" y="203807"/>
                  </a:cubicBezTo>
                  <a:cubicBezTo>
                    <a:pt x="30950" y="201144"/>
                    <a:pt x="31172" y="198482"/>
                    <a:pt x="31283" y="195709"/>
                  </a:cubicBezTo>
                  <a:cubicBezTo>
                    <a:pt x="31838" y="188498"/>
                    <a:pt x="32281" y="181287"/>
                    <a:pt x="32725" y="174077"/>
                  </a:cubicBezTo>
                  <a:cubicBezTo>
                    <a:pt x="33391" y="163095"/>
                    <a:pt x="34167" y="152112"/>
                    <a:pt x="34833" y="141130"/>
                  </a:cubicBezTo>
                  <a:cubicBezTo>
                    <a:pt x="35498" y="130813"/>
                    <a:pt x="36053" y="120386"/>
                    <a:pt x="36719" y="109958"/>
                  </a:cubicBezTo>
                  <a:cubicBezTo>
                    <a:pt x="37495" y="98089"/>
                    <a:pt x="38272" y="86330"/>
                    <a:pt x="38937" y="74460"/>
                  </a:cubicBezTo>
                  <a:cubicBezTo>
                    <a:pt x="39270" y="70023"/>
                    <a:pt x="39603" y="65586"/>
                    <a:pt x="39936" y="61148"/>
                  </a:cubicBezTo>
                  <a:cubicBezTo>
                    <a:pt x="39825" y="60372"/>
                    <a:pt x="39936" y="59595"/>
                    <a:pt x="40379" y="58930"/>
                  </a:cubicBezTo>
                  <a:cubicBezTo>
                    <a:pt x="41156" y="57820"/>
                    <a:pt x="41710" y="56378"/>
                    <a:pt x="41710" y="54936"/>
                  </a:cubicBezTo>
                  <a:cubicBezTo>
                    <a:pt x="41821" y="53938"/>
                    <a:pt x="42376" y="53161"/>
                    <a:pt x="43263" y="52718"/>
                  </a:cubicBezTo>
                  <a:cubicBezTo>
                    <a:pt x="47923" y="50166"/>
                    <a:pt x="51694" y="46173"/>
                    <a:pt x="53913" y="41292"/>
                  </a:cubicBezTo>
                  <a:cubicBezTo>
                    <a:pt x="56797" y="35079"/>
                    <a:pt x="57463" y="28091"/>
                    <a:pt x="55688" y="21546"/>
                  </a:cubicBezTo>
                  <a:cubicBezTo>
                    <a:pt x="52564" y="8943"/>
                    <a:pt x="42014" y="1"/>
                    <a:pt x="29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4291125" y="689125"/>
              <a:ext cx="97100" cy="519675"/>
            </a:xfrm>
            <a:custGeom>
              <a:avLst/>
              <a:gdLst/>
              <a:ahLst/>
              <a:cxnLst/>
              <a:rect l="l" t="t" r="r" b="b"/>
              <a:pathLst>
                <a:path w="3884" h="20787" extrusionOk="0">
                  <a:moveTo>
                    <a:pt x="930" y="0"/>
                  </a:moveTo>
                  <a:cubicBezTo>
                    <a:pt x="840" y="0"/>
                    <a:pt x="750" y="14"/>
                    <a:pt x="667" y="42"/>
                  </a:cubicBezTo>
                  <a:cubicBezTo>
                    <a:pt x="223" y="264"/>
                    <a:pt x="1" y="707"/>
                    <a:pt x="223" y="1040"/>
                  </a:cubicBezTo>
                  <a:cubicBezTo>
                    <a:pt x="334" y="1928"/>
                    <a:pt x="556" y="2704"/>
                    <a:pt x="777" y="3481"/>
                  </a:cubicBezTo>
                  <a:cubicBezTo>
                    <a:pt x="1665" y="6254"/>
                    <a:pt x="1998" y="9027"/>
                    <a:pt x="1887" y="11912"/>
                  </a:cubicBezTo>
                  <a:cubicBezTo>
                    <a:pt x="1998" y="14241"/>
                    <a:pt x="1443" y="16571"/>
                    <a:pt x="556" y="18789"/>
                  </a:cubicBezTo>
                  <a:cubicBezTo>
                    <a:pt x="334" y="19233"/>
                    <a:pt x="223" y="19677"/>
                    <a:pt x="112" y="20121"/>
                  </a:cubicBezTo>
                  <a:cubicBezTo>
                    <a:pt x="1" y="20453"/>
                    <a:pt x="223" y="20675"/>
                    <a:pt x="556" y="20786"/>
                  </a:cubicBezTo>
                  <a:cubicBezTo>
                    <a:pt x="777" y="20786"/>
                    <a:pt x="999" y="20786"/>
                    <a:pt x="1221" y="20675"/>
                  </a:cubicBezTo>
                  <a:cubicBezTo>
                    <a:pt x="1332" y="20564"/>
                    <a:pt x="1443" y="20453"/>
                    <a:pt x="1554" y="20231"/>
                  </a:cubicBezTo>
                  <a:cubicBezTo>
                    <a:pt x="2441" y="18457"/>
                    <a:pt x="3107" y="16571"/>
                    <a:pt x="3440" y="14574"/>
                  </a:cubicBezTo>
                  <a:cubicBezTo>
                    <a:pt x="3884" y="10137"/>
                    <a:pt x="3440" y="5699"/>
                    <a:pt x="1998" y="1484"/>
                  </a:cubicBezTo>
                  <a:cubicBezTo>
                    <a:pt x="1998" y="1151"/>
                    <a:pt x="1776" y="707"/>
                    <a:pt x="1554" y="375"/>
                  </a:cubicBezTo>
                  <a:cubicBezTo>
                    <a:pt x="1471" y="125"/>
                    <a:pt x="120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3190150" y="690150"/>
              <a:ext cx="97100" cy="519675"/>
            </a:xfrm>
            <a:custGeom>
              <a:avLst/>
              <a:gdLst/>
              <a:ahLst/>
              <a:cxnLst/>
              <a:rect l="l" t="t" r="r" b="b"/>
              <a:pathLst>
                <a:path w="3884" h="20787" extrusionOk="0">
                  <a:moveTo>
                    <a:pt x="3107" y="1"/>
                  </a:moveTo>
                  <a:cubicBezTo>
                    <a:pt x="2885" y="1"/>
                    <a:pt x="2552" y="1"/>
                    <a:pt x="2330" y="112"/>
                  </a:cubicBezTo>
                  <a:cubicBezTo>
                    <a:pt x="2108" y="334"/>
                    <a:pt x="1886" y="556"/>
                    <a:pt x="1886" y="888"/>
                  </a:cubicBezTo>
                  <a:cubicBezTo>
                    <a:pt x="777" y="3994"/>
                    <a:pt x="222" y="7322"/>
                    <a:pt x="1" y="10761"/>
                  </a:cubicBezTo>
                  <a:cubicBezTo>
                    <a:pt x="1" y="12425"/>
                    <a:pt x="111" y="14200"/>
                    <a:pt x="555" y="15864"/>
                  </a:cubicBezTo>
                  <a:cubicBezTo>
                    <a:pt x="888" y="17417"/>
                    <a:pt x="1554" y="18970"/>
                    <a:pt x="2330" y="20412"/>
                  </a:cubicBezTo>
                  <a:cubicBezTo>
                    <a:pt x="2496" y="20662"/>
                    <a:pt x="2788" y="20787"/>
                    <a:pt x="3063" y="20787"/>
                  </a:cubicBezTo>
                  <a:cubicBezTo>
                    <a:pt x="3155" y="20787"/>
                    <a:pt x="3245" y="20773"/>
                    <a:pt x="3328" y="20745"/>
                  </a:cubicBezTo>
                  <a:cubicBezTo>
                    <a:pt x="3772" y="20634"/>
                    <a:pt x="3883" y="20190"/>
                    <a:pt x="3772" y="19747"/>
                  </a:cubicBezTo>
                  <a:cubicBezTo>
                    <a:pt x="3661" y="19414"/>
                    <a:pt x="3550" y="19081"/>
                    <a:pt x="3328" y="18748"/>
                  </a:cubicBezTo>
                  <a:cubicBezTo>
                    <a:pt x="1664" y="14866"/>
                    <a:pt x="1221" y="10650"/>
                    <a:pt x="2219" y="6657"/>
                  </a:cubicBezTo>
                  <a:cubicBezTo>
                    <a:pt x="2552" y="5104"/>
                    <a:pt x="2885" y="3662"/>
                    <a:pt x="3217" y="2109"/>
                  </a:cubicBezTo>
                  <a:cubicBezTo>
                    <a:pt x="3328" y="1554"/>
                    <a:pt x="3439" y="999"/>
                    <a:pt x="3439" y="445"/>
                  </a:cubicBezTo>
                  <a:cubicBezTo>
                    <a:pt x="3439" y="223"/>
                    <a:pt x="3328" y="112"/>
                    <a:pt x="3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3368000" y="1272275"/>
              <a:ext cx="124450" cy="139225"/>
            </a:xfrm>
            <a:custGeom>
              <a:avLst/>
              <a:gdLst/>
              <a:ahLst/>
              <a:cxnLst/>
              <a:rect l="l" t="t" r="r" b="b"/>
              <a:pathLst>
                <a:path w="4978" h="5569" extrusionOk="0">
                  <a:moveTo>
                    <a:pt x="806" y="1"/>
                  </a:moveTo>
                  <a:cubicBezTo>
                    <a:pt x="471" y="1"/>
                    <a:pt x="1" y="706"/>
                    <a:pt x="208" y="1121"/>
                  </a:cubicBezTo>
                  <a:cubicBezTo>
                    <a:pt x="984" y="2896"/>
                    <a:pt x="2427" y="4338"/>
                    <a:pt x="4091" y="5447"/>
                  </a:cubicBezTo>
                  <a:cubicBezTo>
                    <a:pt x="4175" y="5532"/>
                    <a:pt x="4276" y="5568"/>
                    <a:pt x="4381" y="5568"/>
                  </a:cubicBezTo>
                  <a:cubicBezTo>
                    <a:pt x="4550" y="5568"/>
                    <a:pt x="4730" y="5473"/>
                    <a:pt x="4867" y="5336"/>
                  </a:cubicBezTo>
                  <a:cubicBezTo>
                    <a:pt x="4978" y="5003"/>
                    <a:pt x="4978" y="4782"/>
                    <a:pt x="4978" y="4560"/>
                  </a:cubicBezTo>
                  <a:cubicBezTo>
                    <a:pt x="4978" y="4338"/>
                    <a:pt x="4867" y="4116"/>
                    <a:pt x="4756" y="4005"/>
                  </a:cubicBezTo>
                  <a:cubicBezTo>
                    <a:pt x="3647" y="2785"/>
                    <a:pt x="2537" y="1454"/>
                    <a:pt x="1317" y="233"/>
                  </a:cubicBezTo>
                  <a:cubicBezTo>
                    <a:pt x="1206" y="122"/>
                    <a:pt x="984" y="122"/>
                    <a:pt x="874" y="12"/>
                  </a:cubicBezTo>
                  <a:cubicBezTo>
                    <a:pt x="852" y="4"/>
                    <a:pt x="829" y="1"/>
                    <a:pt x="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2"/>
            <p:cNvSpPr/>
            <p:nvPr/>
          </p:nvSpPr>
          <p:spPr>
            <a:xfrm>
              <a:off x="3653275" y="2892150"/>
              <a:ext cx="86000" cy="721075"/>
            </a:xfrm>
            <a:custGeom>
              <a:avLst/>
              <a:gdLst/>
              <a:ahLst/>
              <a:cxnLst/>
              <a:rect l="l" t="t" r="r" b="b"/>
              <a:pathLst>
                <a:path w="3440" h="28843" extrusionOk="0">
                  <a:moveTo>
                    <a:pt x="888" y="1"/>
                  </a:moveTo>
                  <a:cubicBezTo>
                    <a:pt x="667" y="112"/>
                    <a:pt x="445" y="223"/>
                    <a:pt x="223" y="444"/>
                  </a:cubicBezTo>
                  <a:cubicBezTo>
                    <a:pt x="1" y="1443"/>
                    <a:pt x="1" y="2330"/>
                    <a:pt x="223" y="3218"/>
                  </a:cubicBezTo>
                  <a:cubicBezTo>
                    <a:pt x="556" y="7433"/>
                    <a:pt x="888" y="11759"/>
                    <a:pt x="1110" y="15864"/>
                  </a:cubicBezTo>
                  <a:cubicBezTo>
                    <a:pt x="1443" y="19636"/>
                    <a:pt x="1554" y="23407"/>
                    <a:pt x="1887" y="27179"/>
                  </a:cubicBezTo>
                  <a:cubicBezTo>
                    <a:pt x="1887" y="27512"/>
                    <a:pt x="1887" y="27845"/>
                    <a:pt x="1998" y="28288"/>
                  </a:cubicBezTo>
                  <a:cubicBezTo>
                    <a:pt x="2109" y="28621"/>
                    <a:pt x="2663" y="28843"/>
                    <a:pt x="2885" y="28843"/>
                  </a:cubicBezTo>
                  <a:cubicBezTo>
                    <a:pt x="3107" y="28732"/>
                    <a:pt x="3440" y="28399"/>
                    <a:pt x="3440" y="28288"/>
                  </a:cubicBezTo>
                  <a:lnTo>
                    <a:pt x="3440" y="25626"/>
                  </a:lnTo>
                  <a:lnTo>
                    <a:pt x="3329" y="25737"/>
                  </a:lnTo>
                  <a:cubicBezTo>
                    <a:pt x="2996" y="18970"/>
                    <a:pt x="2552" y="12314"/>
                    <a:pt x="2109" y="5547"/>
                  </a:cubicBezTo>
                  <a:cubicBezTo>
                    <a:pt x="1998" y="4105"/>
                    <a:pt x="1887" y="2663"/>
                    <a:pt x="1776" y="1221"/>
                  </a:cubicBezTo>
                  <a:cubicBezTo>
                    <a:pt x="1776" y="999"/>
                    <a:pt x="1665" y="666"/>
                    <a:pt x="1554" y="444"/>
                  </a:cubicBezTo>
                  <a:cubicBezTo>
                    <a:pt x="1443" y="223"/>
                    <a:pt x="1221" y="112"/>
                    <a:pt x="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2"/>
            <p:cNvSpPr/>
            <p:nvPr/>
          </p:nvSpPr>
          <p:spPr>
            <a:xfrm>
              <a:off x="3636650" y="2592100"/>
              <a:ext cx="44400" cy="92625"/>
            </a:xfrm>
            <a:custGeom>
              <a:avLst/>
              <a:gdLst/>
              <a:ahLst/>
              <a:cxnLst/>
              <a:rect l="l" t="t" r="r" b="b"/>
              <a:pathLst>
                <a:path w="1776" h="3705" extrusionOk="0">
                  <a:moveTo>
                    <a:pt x="910" y="0"/>
                  </a:moveTo>
                  <a:cubicBezTo>
                    <a:pt x="866" y="0"/>
                    <a:pt x="821" y="7"/>
                    <a:pt x="777" y="22"/>
                  </a:cubicBezTo>
                  <a:cubicBezTo>
                    <a:pt x="444" y="22"/>
                    <a:pt x="222" y="244"/>
                    <a:pt x="222" y="577"/>
                  </a:cubicBezTo>
                  <a:cubicBezTo>
                    <a:pt x="0" y="1353"/>
                    <a:pt x="0" y="2241"/>
                    <a:pt x="222" y="3128"/>
                  </a:cubicBezTo>
                  <a:cubicBezTo>
                    <a:pt x="222" y="3416"/>
                    <a:pt x="555" y="3705"/>
                    <a:pt x="860" y="3705"/>
                  </a:cubicBezTo>
                  <a:cubicBezTo>
                    <a:pt x="908" y="3705"/>
                    <a:pt x="954" y="3698"/>
                    <a:pt x="999" y="3683"/>
                  </a:cubicBezTo>
                  <a:cubicBezTo>
                    <a:pt x="1332" y="3572"/>
                    <a:pt x="1553" y="3350"/>
                    <a:pt x="1664" y="3128"/>
                  </a:cubicBezTo>
                  <a:cubicBezTo>
                    <a:pt x="1664" y="2795"/>
                    <a:pt x="1775" y="2463"/>
                    <a:pt x="1775" y="2130"/>
                  </a:cubicBezTo>
                  <a:cubicBezTo>
                    <a:pt x="1664" y="1686"/>
                    <a:pt x="1664" y="1131"/>
                    <a:pt x="1553" y="577"/>
                  </a:cubicBezTo>
                  <a:cubicBezTo>
                    <a:pt x="1457" y="288"/>
                    <a:pt x="1195"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42"/>
          <p:cNvGrpSpPr/>
          <p:nvPr/>
        </p:nvGrpSpPr>
        <p:grpSpPr>
          <a:xfrm rot="-1317813">
            <a:off x="635710" y="335985"/>
            <a:ext cx="1569443" cy="450088"/>
            <a:chOff x="230550" y="1790725"/>
            <a:chExt cx="6833500" cy="1959725"/>
          </a:xfrm>
        </p:grpSpPr>
        <p:sp>
          <p:nvSpPr>
            <p:cNvPr id="1137" name="Google Shape;1137;p42"/>
            <p:cNvSpPr/>
            <p:nvPr/>
          </p:nvSpPr>
          <p:spPr>
            <a:xfrm>
              <a:off x="434875" y="1958400"/>
              <a:ext cx="477350" cy="1542325"/>
            </a:xfrm>
            <a:custGeom>
              <a:avLst/>
              <a:gdLst/>
              <a:ahLst/>
              <a:cxnLst/>
              <a:rect l="l" t="t" r="r" b="b"/>
              <a:pathLst>
                <a:path w="19094" h="61693" extrusionOk="0">
                  <a:moveTo>
                    <a:pt x="15893" y="1"/>
                  </a:moveTo>
                  <a:cubicBezTo>
                    <a:pt x="14522" y="1"/>
                    <a:pt x="13156" y="850"/>
                    <a:pt x="13016" y="2667"/>
                  </a:cubicBezTo>
                  <a:cubicBezTo>
                    <a:pt x="10897" y="21434"/>
                    <a:pt x="6962" y="40201"/>
                    <a:pt x="606" y="58061"/>
                  </a:cubicBezTo>
                  <a:cubicBezTo>
                    <a:pt x="0" y="59574"/>
                    <a:pt x="908" y="61087"/>
                    <a:pt x="2422" y="61693"/>
                  </a:cubicBezTo>
                  <a:lnTo>
                    <a:pt x="3633" y="61693"/>
                  </a:lnTo>
                  <a:cubicBezTo>
                    <a:pt x="4843" y="61693"/>
                    <a:pt x="5752" y="61087"/>
                    <a:pt x="6357" y="59877"/>
                  </a:cubicBezTo>
                  <a:cubicBezTo>
                    <a:pt x="12714" y="41412"/>
                    <a:pt x="16952" y="22645"/>
                    <a:pt x="18768" y="3272"/>
                  </a:cubicBezTo>
                  <a:cubicBezTo>
                    <a:pt x="19094" y="1154"/>
                    <a:pt x="17490" y="1"/>
                    <a:pt x="15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919200" y="2053900"/>
              <a:ext cx="529750" cy="1280350"/>
            </a:xfrm>
            <a:custGeom>
              <a:avLst/>
              <a:gdLst/>
              <a:ahLst/>
              <a:cxnLst/>
              <a:rect l="l" t="t" r="r" b="b"/>
              <a:pathLst>
                <a:path w="21190" h="51214" extrusionOk="0">
                  <a:moveTo>
                    <a:pt x="10626" y="0"/>
                  </a:moveTo>
                  <a:cubicBezTo>
                    <a:pt x="9322" y="0"/>
                    <a:pt x="8135" y="894"/>
                    <a:pt x="7870" y="2479"/>
                  </a:cubicBezTo>
                  <a:lnTo>
                    <a:pt x="303" y="47581"/>
                  </a:lnTo>
                  <a:cubicBezTo>
                    <a:pt x="0" y="48489"/>
                    <a:pt x="303" y="49397"/>
                    <a:pt x="1211" y="50305"/>
                  </a:cubicBezTo>
                  <a:cubicBezTo>
                    <a:pt x="1816" y="50911"/>
                    <a:pt x="2422" y="51214"/>
                    <a:pt x="3330" y="51214"/>
                  </a:cubicBezTo>
                  <a:lnTo>
                    <a:pt x="3633" y="50911"/>
                  </a:lnTo>
                  <a:cubicBezTo>
                    <a:pt x="11200" y="49397"/>
                    <a:pt x="17557" y="44251"/>
                    <a:pt x="20584" y="36987"/>
                  </a:cubicBezTo>
                  <a:cubicBezTo>
                    <a:pt x="21189" y="35473"/>
                    <a:pt x="20281" y="33960"/>
                    <a:pt x="19070" y="33354"/>
                  </a:cubicBezTo>
                  <a:cubicBezTo>
                    <a:pt x="18679" y="33198"/>
                    <a:pt x="18268" y="33122"/>
                    <a:pt x="17863" y="33122"/>
                  </a:cubicBezTo>
                  <a:cubicBezTo>
                    <a:pt x="16699" y="33122"/>
                    <a:pt x="15584" y="33745"/>
                    <a:pt x="15135" y="34868"/>
                  </a:cubicBezTo>
                  <a:cubicBezTo>
                    <a:pt x="13622" y="38500"/>
                    <a:pt x="10595" y="41527"/>
                    <a:pt x="6962" y="43646"/>
                  </a:cubicBezTo>
                  <a:lnTo>
                    <a:pt x="13924" y="3387"/>
                  </a:lnTo>
                  <a:cubicBezTo>
                    <a:pt x="13924" y="1874"/>
                    <a:pt x="13016" y="57"/>
                    <a:pt x="11200" y="57"/>
                  </a:cubicBezTo>
                  <a:cubicBezTo>
                    <a:pt x="11008" y="19"/>
                    <a:pt x="10816"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230550" y="1790725"/>
              <a:ext cx="1763250" cy="612725"/>
            </a:xfrm>
            <a:custGeom>
              <a:avLst/>
              <a:gdLst/>
              <a:ahLst/>
              <a:cxnLst/>
              <a:rect l="l" t="t" r="r" b="b"/>
              <a:pathLst>
                <a:path w="70530" h="24509" extrusionOk="0">
                  <a:moveTo>
                    <a:pt x="51955" y="0"/>
                  </a:moveTo>
                  <a:cubicBezTo>
                    <a:pt x="41220" y="0"/>
                    <a:pt x="30528" y="469"/>
                    <a:pt x="19979" y="1503"/>
                  </a:cubicBezTo>
                  <a:cubicBezTo>
                    <a:pt x="14530" y="1503"/>
                    <a:pt x="9384" y="3017"/>
                    <a:pt x="5146" y="6347"/>
                  </a:cubicBezTo>
                  <a:cubicBezTo>
                    <a:pt x="2119" y="8768"/>
                    <a:pt x="606" y="12098"/>
                    <a:pt x="303" y="16033"/>
                  </a:cubicBezTo>
                  <a:cubicBezTo>
                    <a:pt x="0" y="18757"/>
                    <a:pt x="1211" y="21482"/>
                    <a:pt x="3027" y="23600"/>
                  </a:cubicBezTo>
                  <a:cubicBezTo>
                    <a:pt x="3633" y="24206"/>
                    <a:pt x="4238" y="24509"/>
                    <a:pt x="5146" y="24509"/>
                  </a:cubicBezTo>
                  <a:cubicBezTo>
                    <a:pt x="6054" y="24509"/>
                    <a:pt x="6660" y="24206"/>
                    <a:pt x="7265" y="23903"/>
                  </a:cubicBezTo>
                  <a:cubicBezTo>
                    <a:pt x="8476" y="22692"/>
                    <a:pt x="8476" y="20574"/>
                    <a:pt x="7265" y="19363"/>
                  </a:cubicBezTo>
                  <a:cubicBezTo>
                    <a:pt x="6660" y="18757"/>
                    <a:pt x="6357" y="17547"/>
                    <a:pt x="6357" y="16336"/>
                  </a:cubicBezTo>
                  <a:cubicBezTo>
                    <a:pt x="6660" y="14217"/>
                    <a:pt x="7568" y="12401"/>
                    <a:pt x="9081" y="10887"/>
                  </a:cubicBezTo>
                  <a:cubicBezTo>
                    <a:pt x="12411" y="8768"/>
                    <a:pt x="16346" y="7557"/>
                    <a:pt x="20281" y="7557"/>
                  </a:cubicBezTo>
                  <a:cubicBezTo>
                    <a:pt x="30831" y="6523"/>
                    <a:pt x="41381" y="6054"/>
                    <a:pt x="51931" y="6054"/>
                  </a:cubicBezTo>
                  <a:cubicBezTo>
                    <a:pt x="56819" y="6054"/>
                    <a:pt x="61707" y="6155"/>
                    <a:pt x="66595" y="6347"/>
                  </a:cubicBezTo>
                  <a:cubicBezTo>
                    <a:pt x="70227" y="6044"/>
                    <a:pt x="70530" y="898"/>
                    <a:pt x="66897" y="293"/>
                  </a:cubicBezTo>
                  <a:cubicBezTo>
                    <a:pt x="61913" y="101"/>
                    <a:pt x="56930" y="0"/>
                    <a:pt x="5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1610225" y="2432250"/>
              <a:ext cx="807350" cy="266600"/>
            </a:xfrm>
            <a:custGeom>
              <a:avLst/>
              <a:gdLst/>
              <a:ahLst/>
              <a:cxnLst/>
              <a:rect l="l" t="t" r="r" b="b"/>
              <a:pathLst>
                <a:path w="32294" h="10664" extrusionOk="0">
                  <a:moveTo>
                    <a:pt x="28957" y="0"/>
                  </a:moveTo>
                  <a:cubicBezTo>
                    <a:pt x="28755" y="0"/>
                    <a:pt x="28554" y="19"/>
                    <a:pt x="28359" y="58"/>
                  </a:cubicBezTo>
                  <a:lnTo>
                    <a:pt x="3840" y="4599"/>
                  </a:lnTo>
                  <a:cubicBezTo>
                    <a:pt x="1" y="4894"/>
                    <a:pt x="484" y="10664"/>
                    <a:pt x="4164" y="10664"/>
                  </a:cubicBezTo>
                  <a:cubicBezTo>
                    <a:pt x="4256" y="10664"/>
                    <a:pt x="4350" y="10660"/>
                    <a:pt x="4445" y="10653"/>
                  </a:cubicBezTo>
                  <a:lnTo>
                    <a:pt x="5051" y="10653"/>
                  </a:lnTo>
                  <a:lnTo>
                    <a:pt x="29570" y="5810"/>
                  </a:lnTo>
                  <a:cubicBezTo>
                    <a:pt x="31083" y="5507"/>
                    <a:pt x="32294" y="3993"/>
                    <a:pt x="31991" y="2177"/>
                  </a:cubicBezTo>
                  <a:cubicBezTo>
                    <a:pt x="31728" y="859"/>
                    <a:pt x="30316" y="0"/>
                    <a:pt x="28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1698650" y="2645300"/>
              <a:ext cx="822475" cy="181925"/>
            </a:xfrm>
            <a:custGeom>
              <a:avLst/>
              <a:gdLst/>
              <a:ahLst/>
              <a:cxnLst/>
              <a:rect l="l" t="t" r="r" b="b"/>
              <a:pathLst>
                <a:path w="32899" h="7277" extrusionOk="0">
                  <a:moveTo>
                    <a:pt x="29038" y="1"/>
                  </a:moveTo>
                  <a:cubicBezTo>
                    <a:pt x="28947" y="1"/>
                    <a:pt x="28853" y="5"/>
                    <a:pt x="28757" y="12"/>
                  </a:cubicBezTo>
                  <a:lnTo>
                    <a:pt x="3027" y="1223"/>
                  </a:lnTo>
                  <a:cubicBezTo>
                    <a:pt x="1211" y="1223"/>
                    <a:pt x="0" y="2736"/>
                    <a:pt x="0" y="4250"/>
                  </a:cubicBezTo>
                  <a:cubicBezTo>
                    <a:pt x="303" y="5763"/>
                    <a:pt x="1514" y="7277"/>
                    <a:pt x="3027" y="7277"/>
                  </a:cubicBezTo>
                  <a:lnTo>
                    <a:pt x="3330" y="7277"/>
                  </a:lnTo>
                  <a:lnTo>
                    <a:pt x="29060" y="5763"/>
                  </a:lnTo>
                  <a:cubicBezTo>
                    <a:pt x="32899" y="5763"/>
                    <a:pt x="32704" y="1"/>
                    <a:pt x="29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2630325" y="2097375"/>
              <a:ext cx="596975" cy="1221750"/>
            </a:xfrm>
            <a:custGeom>
              <a:avLst/>
              <a:gdLst/>
              <a:ahLst/>
              <a:cxnLst/>
              <a:rect l="l" t="t" r="r" b="b"/>
              <a:pathLst>
                <a:path w="23879" h="48870" extrusionOk="0">
                  <a:moveTo>
                    <a:pt x="18154" y="0"/>
                  </a:moveTo>
                  <a:cubicBezTo>
                    <a:pt x="17853" y="0"/>
                    <a:pt x="17540" y="43"/>
                    <a:pt x="17220" y="135"/>
                  </a:cubicBezTo>
                  <a:cubicBezTo>
                    <a:pt x="11166" y="1648"/>
                    <a:pt x="5414" y="4978"/>
                    <a:pt x="1176" y="9821"/>
                  </a:cubicBezTo>
                  <a:cubicBezTo>
                    <a:pt x="1" y="12172"/>
                    <a:pt x="1747" y="14341"/>
                    <a:pt x="3862" y="14341"/>
                  </a:cubicBezTo>
                  <a:cubicBezTo>
                    <a:pt x="4470" y="14341"/>
                    <a:pt x="5109" y="14162"/>
                    <a:pt x="5717" y="13756"/>
                  </a:cubicBezTo>
                  <a:cubicBezTo>
                    <a:pt x="8139" y="11032"/>
                    <a:pt x="10863" y="8610"/>
                    <a:pt x="14193" y="7097"/>
                  </a:cubicBezTo>
                  <a:lnTo>
                    <a:pt x="14193" y="7097"/>
                  </a:lnTo>
                  <a:cubicBezTo>
                    <a:pt x="13284" y="11637"/>
                    <a:pt x="11166" y="15572"/>
                    <a:pt x="8139" y="18902"/>
                  </a:cubicBezTo>
                  <a:cubicBezTo>
                    <a:pt x="6322" y="19810"/>
                    <a:pt x="4809" y="21324"/>
                    <a:pt x="4203" y="23140"/>
                  </a:cubicBezTo>
                  <a:cubicBezTo>
                    <a:pt x="3282" y="25444"/>
                    <a:pt x="4991" y="27398"/>
                    <a:pt x="6929" y="27398"/>
                  </a:cubicBezTo>
                  <a:cubicBezTo>
                    <a:pt x="7536" y="27398"/>
                    <a:pt x="8166" y="27206"/>
                    <a:pt x="8744" y="26772"/>
                  </a:cubicBezTo>
                  <a:cubicBezTo>
                    <a:pt x="9652" y="25864"/>
                    <a:pt x="10560" y="24956"/>
                    <a:pt x="11771" y="24048"/>
                  </a:cubicBezTo>
                  <a:cubicBezTo>
                    <a:pt x="11970" y="24008"/>
                    <a:pt x="12169" y="23989"/>
                    <a:pt x="12367" y="23989"/>
                  </a:cubicBezTo>
                  <a:cubicBezTo>
                    <a:pt x="13672" y="23989"/>
                    <a:pt x="14917" y="24812"/>
                    <a:pt x="15706" y="25864"/>
                  </a:cubicBezTo>
                  <a:cubicBezTo>
                    <a:pt x="17220" y="29194"/>
                    <a:pt x="16614" y="33129"/>
                    <a:pt x="14193" y="35853"/>
                  </a:cubicBezTo>
                  <a:cubicBezTo>
                    <a:pt x="11166" y="39183"/>
                    <a:pt x="7533" y="41604"/>
                    <a:pt x="3598" y="43118"/>
                  </a:cubicBezTo>
                  <a:cubicBezTo>
                    <a:pt x="874" y="44631"/>
                    <a:pt x="1782" y="48869"/>
                    <a:pt x="5112" y="48869"/>
                  </a:cubicBezTo>
                  <a:cubicBezTo>
                    <a:pt x="5414" y="48869"/>
                    <a:pt x="6020" y="48869"/>
                    <a:pt x="6625" y="48566"/>
                  </a:cubicBezTo>
                  <a:cubicBezTo>
                    <a:pt x="11166" y="46448"/>
                    <a:pt x="15403" y="43421"/>
                    <a:pt x="18733" y="39485"/>
                  </a:cubicBezTo>
                  <a:cubicBezTo>
                    <a:pt x="22971" y="34945"/>
                    <a:pt x="23879" y="27983"/>
                    <a:pt x="20852" y="22534"/>
                  </a:cubicBezTo>
                  <a:cubicBezTo>
                    <a:pt x="19641" y="20718"/>
                    <a:pt x="18128" y="19507"/>
                    <a:pt x="16009" y="18599"/>
                  </a:cubicBezTo>
                  <a:cubicBezTo>
                    <a:pt x="19036" y="14059"/>
                    <a:pt x="20852" y="8610"/>
                    <a:pt x="21155" y="3162"/>
                  </a:cubicBezTo>
                  <a:cubicBezTo>
                    <a:pt x="21155" y="1363"/>
                    <a:pt x="19846" y="0"/>
                    <a:pt x="18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2909450" y="3169675"/>
              <a:ext cx="491925" cy="580775"/>
            </a:xfrm>
            <a:custGeom>
              <a:avLst/>
              <a:gdLst/>
              <a:ahLst/>
              <a:cxnLst/>
              <a:rect l="l" t="t" r="r" b="b"/>
              <a:pathLst>
                <a:path w="19677" h="23231" extrusionOk="0">
                  <a:moveTo>
                    <a:pt x="16305" y="1"/>
                  </a:moveTo>
                  <a:cubicBezTo>
                    <a:pt x="15358" y="1"/>
                    <a:pt x="14475" y="401"/>
                    <a:pt x="13925" y="1134"/>
                  </a:cubicBezTo>
                  <a:lnTo>
                    <a:pt x="909" y="18388"/>
                  </a:lnTo>
                  <a:cubicBezTo>
                    <a:pt x="1" y="19901"/>
                    <a:pt x="303" y="21717"/>
                    <a:pt x="1514" y="22626"/>
                  </a:cubicBezTo>
                  <a:cubicBezTo>
                    <a:pt x="2119" y="23231"/>
                    <a:pt x="2725" y="23231"/>
                    <a:pt x="3330" y="23231"/>
                  </a:cubicBezTo>
                  <a:cubicBezTo>
                    <a:pt x="4238" y="23231"/>
                    <a:pt x="5146" y="22928"/>
                    <a:pt x="5752" y="22020"/>
                  </a:cubicBezTo>
                  <a:lnTo>
                    <a:pt x="18465" y="4766"/>
                  </a:lnTo>
                  <a:cubicBezTo>
                    <a:pt x="19676" y="3556"/>
                    <a:pt x="19373" y="1437"/>
                    <a:pt x="18163" y="529"/>
                  </a:cubicBezTo>
                  <a:cubicBezTo>
                    <a:pt x="17566" y="170"/>
                    <a:pt x="16922" y="1"/>
                    <a:pt x="1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2"/>
            <p:cNvSpPr/>
            <p:nvPr/>
          </p:nvSpPr>
          <p:spPr>
            <a:xfrm>
              <a:off x="3575400" y="1956950"/>
              <a:ext cx="552450" cy="1089725"/>
            </a:xfrm>
            <a:custGeom>
              <a:avLst/>
              <a:gdLst/>
              <a:ahLst/>
              <a:cxnLst/>
              <a:rect l="l" t="t" r="r" b="b"/>
              <a:pathLst>
                <a:path w="22098" h="43589" extrusionOk="0">
                  <a:moveTo>
                    <a:pt x="18700" y="0"/>
                  </a:moveTo>
                  <a:cubicBezTo>
                    <a:pt x="17826" y="0"/>
                    <a:pt x="16952" y="404"/>
                    <a:pt x="16346" y="1211"/>
                  </a:cubicBezTo>
                  <a:cubicBezTo>
                    <a:pt x="13016" y="6054"/>
                    <a:pt x="9989" y="11200"/>
                    <a:pt x="7568" y="16346"/>
                  </a:cubicBezTo>
                  <a:cubicBezTo>
                    <a:pt x="5752" y="19070"/>
                    <a:pt x="3633" y="21492"/>
                    <a:pt x="1211" y="23914"/>
                  </a:cubicBezTo>
                  <a:cubicBezTo>
                    <a:pt x="0" y="25124"/>
                    <a:pt x="0" y="26941"/>
                    <a:pt x="1211" y="28151"/>
                  </a:cubicBezTo>
                  <a:cubicBezTo>
                    <a:pt x="1816" y="28757"/>
                    <a:pt x="2422" y="29059"/>
                    <a:pt x="3330" y="29059"/>
                  </a:cubicBezTo>
                  <a:cubicBezTo>
                    <a:pt x="2119" y="32692"/>
                    <a:pt x="1514" y="36324"/>
                    <a:pt x="908" y="40259"/>
                  </a:cubicBezTo>
                  <a:cubicBezTo>
                    <a:pt x="606" y="41773"/>
                    <a:pt x="1816" y="43286"/>
                    <a:pt x="3633" y="43589"/>
                  </a:cubicBezTo>
                  <a:lnTo>
                    <a:pt x="3935" y="43589"/>
                  </a:lnTo>
                  <a:cubicBezTo>
                    <a:pt x="5449" y="43589"/>
                    <a:pt x="6660" y="42378"/>
                    <a:pt x="6660" y="40865"/>
                  </a:cubicBezTo>
                  <a:cubicBezTo>
                    <a:pt x="7871" y="33297"/>
                    <a:pt x="9687" y="26032"/>
                    <a:pt x="12714" y="19373"/>
                  </a:cubicBezTo>
                  <a:cubicBezTo>
                    <a:pt x="16346" y="14530"/>
                    <a:pt x="19070" y="9384"/>
                    <a:pt x="21492" y="4238"/>
                  </a:cubicBezTo>
                  <a:cubicBezTo>
                    <a:pt x="22097" y="2725"/>
                    <a:pt x="21492" y="1211"/>
                    <a:pt x="19979" y="303"/>
                  </a:cubicBezTo>
                  <a:cubicBezTo>
                    <a:pt x="19575" y="101"/>
                    <a:pt x="19138" y="0"/>
                    <a:pt x="18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2"/>
            <p:cNvSpPr/>
            <p:nvPr/>
          </p:nvSpPr>
          <p:spPr>
            <a:xfrm>
              <a:off x="4127825" y="1964525"/>
              <a:ext cx="590300" cy="1059450"/>
            </a:xfrm>
            <a:custGeom>
              <a:avLst/>
              <a:gdLst/>
              <a:ahLst/>
              <a:cxnLst/>
              <a:rect l="l" t="t" r="r" b="b"/>
              <a:pathLst>
                <a:path w="23612" h="42378" extrusionOk="0">
                  <a:moveTo>
                    <a:pt x="11806" y="0"/>
                  </a:moveTo>
                  <a:cubicBezTo>
                    <a:pt x="11049" y="0"/>
                    <a:pt x="10292" y="303"/>
                    <a:pt x="9687" y="908"/>
                  </a:cubicBezTo>
                  <a:cubicBezTo>
                    <a:pt x="3330" y="7265"/>
                    <a:pt x="0" y="15740"/>
                    <a:pt x="606" y="24821"/>
                  </a:cubicBezTo>
                  <a:cubicBezTo>
                    <a:pt x="606" y="26335"/>
                    <a:pt x="1817" y="27546"/>
                    <a:pt x="3633" y="27546"/>
                  </a:cubicBezTo>
                  <a:cubicBezTo>
                    <a:pt x="5146" y="27546"/>
                    <a:pt x="6963" y="27243"/>
                    <a:pt x="8779" y="26638"/>
                  </a:cubicBezTo>
                  <a:lnTo>
                    <a:pt x="8779" y="26638"/>
                  </a:lnTo>
                  <a:lnTo>
                    <a:pt x="3330" y="38140"/>
                  </a:lnTo>
                  <a:cubicBezTo>
                    <a:pt x="2725" y="39351"/>
                    <a:pt x="3330" y="41167"/>
                    <a:pt x="4844" y="42075"/>
                  </a:cubicBezTo>
                  <a:cubicBezTo>
                    <a:pt x="5146" y="42075"/>
                    <a:pt x="5752" y="42075"/>
                    <a:pt x="6054" y="42378"/>
                  </a:cubicBezTo>
                  <a:cubicBezTo>
                    <a:pt x="7265" y="42378"/>
                    <a:pt x="8476" y="41470"/>
                    <a:pt x="9081" y="40259"/>
                  </a:cubicBezTo>
                  <a:lnTo>
                    <a:pt x="19373" y="19070"/>
                  </a:lnTo>
                  <a:cubicBezTo>
                    <a:pt x="21190" y="16648"/>
                    <a:pt x="22400" y="13924"/>
                    <a:pt x="23308" y="11200"/>
                  </a:cubicBezTo>
                  <a:cubicBezTo>
                    <a:pt x="23611" y="9686"/>
                    <a:pt x="22703" y="8173"/>
                    <a:pt x="21190" y="7568"/>
                  </a:cubicBezTo>
                  <a:cubicBezTo>
                    <a:pt x="20937" y="7517"/>
                    <a:pt x="20685" y="7492"/>
                    <a:pt x="20437" y="7492"/>
                  </a:cubicBezTo>
                  <a:cubicBezTo>
                    <a:pt x="19197" y="7492"/>
                    <a:pt x="18062" y="8122"/>
                    <a:pt x="17557" y="9384"/>
                  </a:cubicBezTo>
                  <a:lnTo>
                    <a:pt x="14227" y="15740"/>
                  </a:lnTo>
                  <a:cubicBezTo>
                    <a:pt x="12411" y="18162"/>
                    <a:pt x="9687" y="19978"/>
                    <a:pt x="6660" y="20886"/>
                  </a:cubicBezTo>
                  <a:cubicBezTo>
                    <a:pt x="7265" y="15135"/>
                    <a:pt x="9687" y="9384"/>
                    <a:pt x="13925" y="5146"/>
                  </a:cubicBezTo>
                  <a:cubicBezTo>
                    <a:pt x="15136" y="4238"/>
                    <a:pt x="15136" y="2119"/>
                    <a:pt x="13925" y="908"/>
                  </a:cubicBezTo>
                  <a:cubicBezTo>
                    <a:pt x="13319" y="303"/>
                    <a:pt x="12563" y="0"/>
                    <a:pt x="1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4793775" y="2039150"/>
              <a:ext cx="560025" cy="1052950"/>
            </a:xfrm>
            <a:custGeom>
              <a:avLst/>
              <a:gdLst/>
              <a:ahLst/>
              <a:cxnLst/>
              <a:rect l="l" t="t" r="r" b="b"/>
              <a:pathLst>
                <a:path w="22401" h="42118" extrusionOk="0">
                  <a:moveTo>
                    <a:pt x="19128" y="0"/>
                  </a:moveTo>
                  <a:cubicBezTo>
                    <a:pt x="18272" y="0"/>
                    <a:pt x="17438" y="301"/>
                    <a:pt x="16951" y="950"/>
                  </a:cubicBezTo>
                  <a:lnTo>
                    <a:pt x="1816" y="18204"/>
                  </a:lnTo>
                  <a:cubicBezTo>
                    <a:pt x="606" y="19415"/>
                    <a:pt x="908" y="21231"/>
                    <a:pt x="2119" y="22442"/>
                  </a:cubicBezTo>
                  <a:cubicBezTo>
                    <a:pt x="2724" y="22744"/>
                    <a:pt x="3330" y="23047"/>
                    <a:pt x="3935" y="23047"/>
                  </a:cubicBezTo>
                  <a:cubicBezTo>
                    <a:pt x="2119" y="28193"/>
                    <a:pt x="908" y="33339"/>
                    <a:pt x="303" y="38485"/>
                  </a:cubicBezTo>
                  <a:cubicBezTo>
                    <a:pt x="0" y="40301"/>
                    <a:pt x="1211" y="41814"/>
                    <a:pt x="2724" y="42117"/>
                  </a:cubicBezTo>
                  <a:lnTo>
                    <a:pt x="3330" y="42117"/>
                  </a:lnTo>
                  <a:cubicBezTo>
                    <a:pt x="4541" y="42117"/>
                    <a:pt x="5751" y="40906"/>
                    <a:pt x="6054" y="39696"/>
                  </a:cubicBezTo>
                  <a:cubicBezTo>
                    <a:pt x="7568" y="26982"/>
                    <a:pt x="13016" y="14874"/>
                    <a:pt x="21189" y="5188"/>
                  </a:cubicBezTo>
                  <a:cubicBezTo>
                    <a:pt x="22400" y="3977"/>
                    <a:pt x="22400" y="1858"/>
                    <a:pt x="21189" y="647"/>
                  </a:cubicBezTo>
                  <a:cubicBezTo>
                    <a:pt x="20627" y="226"/>
                    <a:pt x="19870" y="0"/>
                    <a:pt x="19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5055825" y="2176675"/>
              <a:ext cx="562825" cy="968400"/>
            </a:xfrm>
            <a:custGeom>
              <a:avLst/>
              <a:gdLst/>
              <a:ahLst/>
              <a:cxnLst/>
              <a:rect l="l" t="t" r="r" b="b"/>
              <a:pathLst>
                <a:path w="22513" h="38736" extrusionOk="0">
                  <a:moveTo>
                    <a:pt x="18504" y="0"/>
                  </a:moveTo>
                  <a:cubicBezTo>
                    <a:pt x="17518" y="0"/>
                    <a:pt x="16474" y="469"/>
                    <a:pt x="15853" y="1503"/>
                  </a:cubicBezTo>
                  <a:lnTo>
                    <a:pt x="6772" y="16941"/>
                  </a:lnTo>
                  <a:cubicBezTo>
                    <a:pt x="6167" y="17849"/>
                    <a:pt x="5561" y="18757"/>
                    <a:pt x="5259" y="19665"/>
                  </a:cubicBezTo>
                  <a:cubicBezTo>
                    <a:pt x="4653" y="21179"/>
                    <a:pt x="5259" y="22692"/>
                    <a:pt x="6772" y="23600"/>
                  </a:cubicBezTo>
                  <a:cubicBezTo>
                    <a:pt x="7097" y="23762"/>
                    <a:pt x="7464" y="23838"/>
                    <a:pt x="7841" y="23838"/>
                  </a:cubicBezTo>
                  <a:cubicBezTo>
                    <a:pt x="8869" y="23838"/>
                    <a:pt x="9961" y="23276"/>
                    <a:pt x="10405" y="22389"/>
                  </a:cubicBezTo>
                  <a:lnTo>
                    <a:pt x="11615" y="20270"/>
                  </a:lnTo>
                  <a:cubicBezTo>
                    <a:pt x="12523" y="19362"/>
                    <a:pt x="13432" y="18454"/>
                    <a:pt x="14642" y="17849"/>
                  </a:cubicBezTo>
                  <a:lnTo>
                    <a:pt x="14642" y="17849"/>
                  </a:lnTo>
                  <a:cubicBezTo>
                    <a:pt x="15853" y="21179"/>
                    <a:pt x="15853" y="24811"/>
                    <a:pt x="14340" y="27838"/>
                  </a:cubicBezTo>
                  <a:cubicBezTo>
                    <a:pt x="12492" y="30741"/>
                    <a:pt x="9494" y="32494"/>
                    <a:pt x="6148" y="32494"/>
                  </a:cubicBezTo>
                  <a:cubicBezTo>
                    <a:pt x="5656" y="32494"/>
                    <a:pt x="5157" y="32456"/>
                    <a:pt x="4653" y="32378"/>
                  </a:cubicBezTo>
                  <a:cubicBezTo>
                    <a:pt x="4463" y="32347"/>
                    <a:pt x="4280" y="32332"/>
                    <a:pt x="4103" y="32332"/>
                  </a:cubicBezTo>
                  <a:cubicBezTo>
                    <a:pt x="907" y="32332"/>
                    <a:pt x="0" y="37285"/>
                    <a:pt x="3442" y="38432"/>
                  </a:cubicBezTo>
                  <a:cubicBezTo>
                    <a:pt x="4351" y="38432"/>
                    <a:pt x="5259" y="38432"/>
                    <a:pt x="6167" y="38735"/>
                  </a:cubicBezTo>
                  <a:cubicBezTo>
                    <a:pt x="11615" y="38432"/>
                    <a:pt x="16761" y="35405"/>
                    <a:pt x="19486" y="30865"/>
                  </a:cubicBezTo>
                  <a:cubicBezTo>
                    <a:pt x="22513" y="25114"/>
                    <a:pt x="22210" y="18152"/>
                    <a:pt x="18577" y="12703"/>
                  </a:cubicBezTo>
                  <a:cubicBezTo>
                    <a:pt x="17972" y="12098"/>
                    <a:pt x="17367" y="11795"/>
                    <a:pt x="16761" y="11492"/>
                  </a:cubicBezTo>
                  <a:lnTo>
                    <a:pt x="20999" y="4530"/>
                  </a:lnTo>
                  <a:cubicBezTo>
                    <a:pt x="21907" y="3017"/>
                    <a:pt x="21302" y="1200"/>
                    <a:pt x="19788" y="292"/>
                  </a:cubicBezTo>
                  <a:cubicBezTo>
                    <a:pt x="19405" y="101"/>
                    <a:pt x="18961" y="0"/>
                    <a:pt x="18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5467275" y="2061775"/>
              <a:ext cx="608100" cy="220600"/>
            </a:xfrm>
            <a:custGeom>
              <a:avLst/>
              <a:gdLst/>
              <a:ahLst/>
              <a:cxnLst/>
              <a:rect l="l" t="t" r="r" b="b"/>
              <a:pathLst>
                <a:path w="24324" h="8824" extrusionOk="0">
                  <a:moveTo>
                    <a:pt x="20242" y="1"/>
                  </a:moveTo>
                  <a:cubicBezTo>
                    <a:pt x="20061" y="1"/>
                    <a:pt x="19872" y="15"/>
                    <a:pt x="19676" y="45"/>
                  </a:cubicBezTo>
                  <a:lnTo>
                    <a:pt x="3028" y="2769"/>
                  </a:lnTo>
                  <a:cubicBezTo>
                    <a:pt x="1211" y="3072"/>
                    <a:pt x="1" y="4586"/>
                    <a:pt x="303" y="6099"/>
                  </a:cubicBezTo>
                  <a:cubicBezTo>
                    <a:pt x="606" y="7613"/>
                    <a:pt x="1817" y="8823"/>
                    <a:pt x="3330" y="8823"/>
                  </a:cubicBezTo>
                  <a:lnTo>
                    <a:pt x="3936" y="8823"/>
                  </a:lnTo>
                  <a:lnTo>
                    <a:pt x="20584" y="5796"/>
                  </a:lnTo>
                  <a:cubicBezTo>
                    <a:pt x="24323" y="5221"/>
                    <a:pt x="23690" y="1"/>
                    <a:pt x="20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5738500" y="2151975"/>
              <a:ext cx="780700" cy="1061200"/>
            </a:xfrm>
            <a:custGeom>
              <a:avLst/>
              <a:gdLst/>
              <a:ahLst/>
              <a:cxnLst/>
              <a:rect l="l" t="t" r="r" b="b"/>
              <a:pathLst>
                <a:path w="31228" h="42448" extrusionOk="0">
                  <a:moveTo>
                    <a:pt x="24568" y="5518"/>
                  </a:moveTo>
                  <a:cubicBezTo>
                    <a:pt x="23962" y="7334"/>
                    <a:pt x="22751" y="8545"/>
                    <a:pt x="21238" y="9453"/>
                  </a:cubicBezTo>
                  <a:cubicBezTo>
                    <a:pt x="20330" y="10059"/>
                    <a:pt x="19724" y="10967"/>
                    <a:pt x="19724" y="12177"/>
                  </a:cubicBezTo>
                  <a:cubicBezTo>
                    <a:pt x="17952" y="13064"/>
                    <a:pt x="15854" y="13626"/>
                    <a:pt x="13789" y="13626"/>
                  </a:cubicBezTo>
                  <a:cubicBezTo>
                    <a:pt x="13033" y="13626"/>
                    <a:pt x="12281" y="13550"/>
                    <a:pt x="11551" y="13388"/>
                  </a:cubicBezTo>
                  <a:lnTo>
                    <a:pt x="11551" y="13086"/>
                  </a:lnTo>
                  <a:cubicBezTo>
                    <a:pt x="13973" y="8545"/>
                    <a:pt x="19119" y="5518"/>
                    <a:pt x="24568" y="5518"/>
                  </a:cubicBezTo>
                  <a:close/>
                  <a:moveTo>
                    <a:pt x="23805" y="1"/>
                  </a:moveTo>
                  <a:cubicBezTo>
                    <a:pt x="15081" y="1"/>
                    <a:pt x="7060" y="5423"/>
                    <a:pt x="4287" y="13994"/>
                  </a:cubicBezTo>
                  <a:cubicBezTo>
                    <a:pt x="3984" y="15507"/>
                    <a:pt x="4589" y="17021"/>
                    <a:pt x="5800" y="17626"/>
                  </a:cubicBezTo>
                  <a:cubicBezTo>
                    <a:pt x="8343" y="19109"/>
                    <a:pt x="11182" y="19851"/>
                    <a:pt x="14007" y="19851"/>
                  </a:cubicBezTo>
                  <a:cubicBezTo>
                    <a:pt x="15217" y="19851"/>
                    <a:pt x="16425" y="19715"/>
                    <a:pt x="17606" y="19442"/>
                  </a:cubicBezTo>
                  <a:lnTo>
                    <a:pt x="17606" y="19442"/>
                  </a:lnTo>
                  <a:cubicBezTo>
                    <a:pt x="17303" y="20653"/>
                    <a:pt x="17000" y="21864"/>
                    <a:pt x="16697" y="23075"/>
                  </a:cubicBezTo>
                  <a:lnTo>
                    <a:pt x="16697" y="23377"/>
                  </a:lnTo>
                  <a:cubicBezTo>
                    <a:pt x="16395" y="27312"/>
                    <a:pt x="15184" y="31247"/>
                    <a:pt x="13065" y="34577"/>
                  </a:cubicBezTo>
                  <a:cubicBezTo>
                    <a:pt x="11854" y="35788"/>
                    <a:pt x="10038" y="36393"/>
                    <a:pt x="8524" y="36393"/>
                  </a:cubicBezTo>
                  <a:cubicBezTo>
                    <a:pt x="7616" y="36393"/>
                    <a:pt x="7011" y="35788"/>
                    <a:pt x="6406" y="35183"/>
                  </a:cubicBezTo>
                  <a:cubicBezTo>
                    <a:pt x="5849" y="34161"/>
                    <a:pt x="4978" y="33738"/>
                    <a:pt x="4092" y="33738"/>
                  </a:cubicBezTo>
                  <a:cubicBezTo>
                    <a:pt x="2088" y="33738"/>
                    <a:pt x="0" y="35901"/>
                    <a:pt x="1260" y="38210"/>
                  </a:cubicBezTo>
                  <a:cubicBezTo>
                    <a:pt x="2773" y="40631"/>
                    <a:pt x="5195" y="42145"/>
                    <a:pt x="7919" y="42447"/>
                  </a:cubicBezTo>
                  <a:lnTo>
                    <a:pt x="8827" y="42447"/>
                  </a:lnTo>
                  <a:cubicBezTo>
                    <a:pt x="12157" y="42145"/>
                    <a:pt x="15184" y="40934"/>
                    <a:pt x="17606" y="38512"/>
                  </a:cubicBezTo>
                  <a:cubicBezTo>
                    <a:pt x="20633" y="34274"/>
                    <a:pt x="22449" y="29431"/>
                    <a:pt x="22751" y="24588"/>
                  </a:cubicBezTo>
                  <a:lnTo>
                    <a:pt x="22751" y="24285"/>
                  </a:lnTo>
                  <a:cubicBezTo>
                    <a:pt x="23357" y="20956"/>
                    <a:pt x="24568" y="17626"/>
                    <a:pt x="26384" y="14902"/>
                  </a:cubicBezTo>
                  <a:cubicBezTo>
                    <a:pt x="26687" y="14296"/>
                    <a:pt x="27292" y="13691"/>
                    <a:pt x="27595" y="13388"/>
                  </a:cubicBezTo>
                  <a:cubicBezTo>
                    <a:pt x="28200" y="12480"/>
                    <a:pt x="28503" y="11875"/>
                    <a:pt x="28503" y="10967"/>
                  </a:cubicBezTo>
                  <a:cubicBezTo>
                    <a:pt x="30016" y="8848"/>
                    <a:pt x="30924" y="6426"/>
                    <a:pt x="30924" y="3702"/>
                  </a:cubicBezTo>
                  <a:cubicBezTo>
                    <a:pt x="31227" y="2188"/>
                    <a:pt x="30319" y="978"/>
                    <a:pt x="29108" y="675"/>
                  </a:cubicBezTo>
                  <a:cubicBezTo>
                    <a:pt x="27337" y="219"/>
                    <a:pt x="25557" y="1"/>
                    <a:pt x="23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6352675" y="2386600"/>
              <a:ext cx="711375" cy="947650"/>
            </a:xfrm>
            <a:custGeom>
              <a:avLst/>
              <a:gdLst/>
              <a:ahLst/>
              <a:cxnLst/>
              <a:rect l="l" t="t" r="r" b="b"/>
              <a:pathLst>
                <a:path w="28455" h="37906" extrusionOk="0">
                  <a:moveTo>
                    <a:pt x="23736" y="0"/>
                  </a:moveTo>
                  <a:cubicBezTo>
                    <a:pt x="20465" y="0"/>
                    <a:pt x="17548" y="1788"/>
                    <a:pt x="16347" y="4911"/>
                  </a:cubicBezTo>
                  <a:cubicBezTo>
                    <a:pt x="14833" y="8241"/>
                    <a:pt x="15741" y="11873"/>
                    <a:pt x="18163" y="14598"/>
                  </a:cubicBezTo>
                  <a:cubicBezTo>
                    <a:pt x="14530" y="21257"/>
                    <a:pt x="9082" y="27311"/>
                    <a:pt x="2422" y="30943"/>
                  </a:cubicBezTo>
                  <a:cubicBezTo>
                    <a:pt x="1" y="32457"/>
                    <a:pt x="909" y="36392"/>
                    <a:pt x="3633" y="36695"/>
                  </a:cubicBezTo>
                  <a:lnTo>
                    <a:pt x="21190" y="37906"/>
                  </a:lnTo>
                  <a:cubicBezTo>
                    <a:pt x="23006" y="37906"/>
                    <a:pt x="24217" y="36695"/>
                    <a:pt x="24519" y="35181"/>
                  </a:cubicBezTo>
                  <a:cubicBezTo>
                    <a:pt x="24519" y="33365"/>
                    <a:pt x="23309" y="31852"/>
                    <a:pt x="21492" y="31852"/>
                  </a:cubicBezTo>
                  <a:lnTo>
                    <a:pt x="12714" y="31246"/>
                  </a:lnTo>
                  <a:cubicBezTo>
                    <a:pt x="20887" y="23981"/>
                    <a:pt x="26336" y="14295"/>
                    <a:pt x="28152" y="3701"/>
                  </a:cubicBezTo>
                  <a:cubicBezTo>
                    <a:pt x="28455" y="2187"/>
                    <a:pt x="27546" y="976"/>
                    <a:pt x="26336" y="371"/>
                  </a:cubicBezTo>
                  <a:cubicBezTo>
                    <a:pt x="25461" y="121"/>
                    <a:pt x="24586" y="0"/>
                    <a:pt x="23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42"/>
          <p:cNvGrpSpPr/>
          <p:nvPr/>
        </p:nvGrpSpPr>
        <p:grpSpPr>
          <a:xfrm rot="2221467" flipH="1">
            <a:off x="2943900" y="3871841"/>
            <a:ext cx="500059" cy="1171183"/>
            <a:chOff x="2672050" y="238125"/>
            <a:chExt cx="2175675" cy="5095625"/>
          </a:xfrm>
        </p:grpSpPr>
        <p:sp>
          <p:nvSpPr>
            <p:cNvPr id="1152" name="Google Shape;1152;p42"/>
            <p:cNvSpPr/>
            <p:nvPr/>
          </p:nvSpPr>
          <p:spPr>
            <a:xfrm>
              <a:off x="2679200" y="459975"/>
              <a:ext cx="2039700" cy="4662650"/>
            </a:xfrm>
            <a:custGeom>
              <a:avLst/>
              <a:gdLst/>
              <a:ahLst/>
              <a:cxnLst/>
              <a:rect l="l" t="t" r="r" b="b"/>
              <a:pathLst>
                <a:path w="81588" h="186506" fill="none" extrusionOk="0">
                  <a:moveTo>
                    <a:pt x="17463" y="144"/>
                  </a:moveTo>
                  <a:cubicBezTo>
                    <a:pt x="7444" y="0"/>
                    <a:pt x="1" y="11165"/>
                    <a:pt x="1862" y="20898"/>
                  </a:cubicBezTo>
                  <a:cubicBezTo>
                    <a:pt x="3722" y="30631"/>
                    <a:pt x="12740" y="37931"/>
                    <a:pt x="22330" y="40365"/>
                  </a:cubicBezTo>
                  <a:cubicBezTo>
                    <a:pt x="33781" y="43227"/>
                    <a:pt x="47092" y="40794"/>
                    <a:pt x="56539" y="47808"/>
                  </a:cubicBezTo>
                  <a:cubicBezTo>
                    <a:pt x="64412" y="53819"/>
                    <a:pt x="66988" y="65127"/>
                    <a:pt x="64412" y="74860"/>
                  </a:cubicBezTo>
                  <a:cubicBezTo>
                    <a:pt x="61978" y="84450"/>
                    <a:pt x="55537" y="92609"/>
                    <a:pt x="48380" y="99479"/>
                  </a:cubicBezTo>
                  <a:cubicBezTo>
                    <a:pt x="41224" y="106207"/>
                    <a:pt x="33065" y="112218"/>
                    <a:pt x="26338" y="119518"/>
                  </a:cubicBezTo>
                  <a:cubicBezTo>
                    <a:pt x="19897" y="126246"/>
                    <a:pt x="14601" y="136408"/>
                    <a:pt x="19324" y="144281"/>
                  </a:cubicBezTo>
                  <a:cubicBezTo>
                    <a:pt x="23618" y="151581"/>
                    <a:pt x="33638" y="152583"/>
                    <a:pt x="41939" y="153298"/>
                  </a:cubicBezTo>
                  <a:cubicBezTo>
                    <a:pt x="51529" y="154014"/>
                    <a:pt x="61406" y="155732"/>
                    <a:pt x="69135" y="161457"/>
                  </a:cubicBezTo>
                  <a:cubicBezTo>
                    <a:pt x="76864" y="167039"/>
                    <a:pt x="81588" y="177488"/>
                    <a:pt x="78009" y="186506"/>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p:nvPr/>
          </p:nvSpPr>
          <p:spPr>
            <a:xfrm>
              <a:off x="3019150" y="388400"/>
              <a:ext cx="1413475" cy="4820100"/>
            </a:xfrm>
            <a:custGeom>
              <a:avLst/>
              <a:gdLst/>
              <a:ahLst/>
              <a:cxnLst/>
              <a:rect l="l" t="t" r="r" b="b"/>
              <a:pathLst>
                <a:path w="56539" h="192804" fill="none" extrusionOk="0">
                  <a:moveTo>
                    <a:pt x="25908" y="1"/>
                  </a:moveTo>
                  <a:cubicBezTo>
                    <a:pt x="34210" y="9448"/>
                    <a:pt x="34639" y="23475"/>
                    <a:pt x="27339" y="33637"/>
                  </a:cubicBezTo>
                  <a:cubicBezTo>
                    <a:pt x="21185" y="41653"/>
                    <a:pt x="10736" y="45947"/>
                    <a:pt x="5583" y="54678"/>
                  </a:cubicBezTo>
                  <a:cubicBezTo>
                    <a:pt x="1" y="64841"/>
                    <a:pt x="2720" y="77437"/>
                    <a:pt x="12167" y="84307"/>
                  </a:cubicBezTo>
                  <a:cubicBezTo>
                    <a:pt x="22616" y="91464"/>
                    <a:pt x="37931" y="88745"/>
                    <a:pt x="47521" y="97046"/>
                  </a:cubicBezTo>
                  <a:cubicBezTo>
                    <a:pt x="56396" y="104633"/>
                    <a:pt x="56539" y="118517"/>
                    <a:pt x="52245" y="129395"/>
                  </a:cubicBezTo>
                  <a:cubicBezTo>
                    <a:pt x="47951" y="140130"/>
                    <a:pt x="40222" y="149291"/>
                    <a:pt x="34926" y="159596"/>
                  </a:cubicBezTo>
                  <a:cubicBezTo>
                    <a:pt x="29630" y="169902"/>
                    <a:pt x="26910" y="182784"/>
                    <a:pt x="32922" y="192804"/>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2"/>
            <p:cNvSpPr/>
            <p:nvPr/>
          </p:nvSpPr>
          <p:spPr>
            <a:xfrm>
              <a:off x="2672050" y="238125"/>
              <a:ext cx="2175675" cy="5095625"/>
            </a:xfrm>
            <a:custGeom>
              <a:avLst/>
              <a:gdLst/>
              <a:ahLst/>
              <a:cxnLst/>
              <a:rect l="l" t="t" r="r" b="b"/>
              <a:pathLst>
                <a:path w="87027" h="203825" extrusionOk="0">
                  <a:moveTo>
                    <a:pt x="37877" y="13864"/>
                  </a:moveTo>
                  <a:cubicBezTo>
                    <a:pt x="38677" y="13864"/>
                    <a:pt x="39472" y="14320"/>
                    <a:pt x="39792" y="15172"/>
                  </a:cubicBezTo>
                  <a:cubicBezTo>
                    <a:pt x="40222" y="15888"/>
                    <a:pt x="40651" y="16747"/>
                    <a:pt x="40937" y="17606"/>
                  </a:cubicBezTo>
                  <a:cubicBezTo>
                    <a:pt x="41939" y="20325"/>
                    <a:pt x="41796" y="20611"/>
                    <a:pt x="39076" y="21327"/>
                  </a:cubicBezTo>
                  <a:cubicBezTo>
                    <a:pt x="32492" y="23331"/>
                    <a:pt x="25765" y="24619"/>
                    <a:pt x="19038" y="26051"/>
                  </a:cubicBezTo>
                  <a:cubicBezTo>
                    <a:pt x="17320" y="26480"/>
                    <a:pt x="15459" y="26909"/>
                    <a:pt x="13742" y="27482"/>
                  </a:cubicBezTo>
                  <a:cubicBezTo>
                    <a:pt x="13029" y="27686"/>
                    <a:pt x="12243" y="28252"/>
                    <a:pt x="11591" y="28252"/>
                  </a:cubicBezTo>
                  <a:cubicBezTo>
                    <a:pt x="11327" y="28252"/>
                    <a:pt x="11085" y="28159"/>
                    <a:pt x="10879" y="27911"/>
                  </a:cubicBezTo>
                  <a:cubicBezTo>
                    <a:pt x="10163" y="27053"/>
                    <a:pt x="10879" y="25764"/>
                    <a:pt x="11022" y="24762"/>
                  </a:cubicBezTo>
                  <a:cubicBezTo>
                    <a:pt x="11165" y="22759"/>
                    <a:pt x="12740" y="21041"/>
                    <a:pt x="14744" y="20755"/>
                  </a:cubicBezTo>
                  <a:cubicBezTo>
                    <a:pt x="17463" y="20039"/>
                    <a:pt x="20183" y="19037"/>
                    <a:pt x="23045" y="18178"/>
                  </a:cubicBezTo>
                  <a:lnTo>
                    <a:pt x="36929" y="14027"/>
                  </a:lnTo>
                  <a:lnTo>
                    <a:pt x="37073" y="14027"/>
                  </a:lnTo>
                  <a:cubicBezTo>
                    <a:pt x="37328" y="13918"/>
                    <a:pt x="37603" y="13864"/>
                    <a:pt x="37877" y="13864"/>
                  </a:cubicBezTo>
                  <a:close/>
                  <a:moveTo>
                    <a:pt x="40039" y="24032"/>
                  </a:moveTo>
                  <a:cubicBezTo>
                    <a:pt x="42300" y="24032"/>
                    <a:pt x="42778" y="24960"/>
                    <a:pt x="42512" y="27625"/>
                  </a:cubicBezTo>
                  <a:cubicBezTo>
                    <a:pt x="42512" y="28341"/>
                    <a:pt x="42082" y="28770"/>
                    <a:pt x="41510" y="29056"/>
                  </a:cubicBezTo>
                  <a:cubicBezTo>
                    <a:pt x="40365" y="29343"/>
                    <a:pt x="39220" y="29772"/>
                    <a:pt x="38074" y="30202"/>
                  </a:cubicBezTo>
                  <a:cubicBezTo>
                    <a:pt x="30775" y="32635"/>
                    <a:pt x="23188" y="34639"/>
                    <a:pt x="15602" y="36213"/>
                  </a:cubicBezTo>
                  <a:cubicBezTo>
                    <a:pt x="15159" y="36302"/>
                    <a:pt x="14747" y="36346"/>
                    <a:pt x="14365" y="36346"/>
                  </a:cubicBezTo>
                  <a:cubicBezTo>
                    <a:pt x="12280" y="36346"/>
                    <a:pt x="11099" y="35032"/>
                    <a:pt x="10736" y="32492"/>
                  </a:cubicBezTo>
                  <a:cubicBezTo>
                    <a:pt x="10879" y="32062"/>
                    <a:pt x="11022" y="31633"/>
                    <a:pt x="11308" y="31347"/>
                  </a:cubicBezTo>
                  <a:cubicBezTo>
                    <a:pt x="12740" y="30488"/>
                    <a:pt x="14314" y="29772"/>
                    <a:pt x="15889" y="29486"/>
                  </a:cubicBezTo>
                  <a:cubicBezTo>
                    <a:pt x="19896" y="28770"/>
                    <a:pt x="23761" y="27911"/>
                    <a:pt x="27626" y="27196"/>
                  </a:cubicBezTo>
                  <a:lnTo>
                    <a:pt x="27626" y="26909"/>
                  </a:lnTo>
                  <a:lnTo>
                    <a:pt x="36357" y="24619"/>
                  </a:lnTo>
                  <a:cubicBezTo>
                    <a:pt x="37359" y="24333"/>
                    <a:pt x="38361" y="24047"/>
                    <a:pt x="39506" y="24047"/>
                  </a:cubicBezTo>
                  <a:cubicBezTo>
                    <a:pt x="39694" y="24037"/>
                    <a:pt x="39871" y="24032"/>
                    <a:pt x="40039" y="24032"/>
                  </a:cubicBezTo>
                  <a:close/>
                  <a:moveTo>
                    <a:pt x="41223" y="31919"/>
                  </a:moveTo>
                  <a:cubicBezTo>
                    <a:pt x="42225" y="32635"/>
                    <a:pt x="41796" y="33494"/>
                    <a:pt x="41653" y="34066"/>
                  </a:cubicBezTo>
                  <a:cubicBezTo>
                    <a:pt x="40651" y="38217"/>
                    <a:pt x="38647" y="42082"/>
                    <a:pt x="35927" y="45374"/>
                  </a:cubicBezTo>
                  <a:cubicBezTo>
                    <a:pt x="35355" y="46090"/>
                    <a:pt x="34353" y="46376"/>
                    <a:pt x="33494" y="46376"/>
                  </a:cubicBezTo>
                  <a:cubicBezTo>
                    <a:pt x="29916" y="46090"/>
                    <a:pt x="19610" y="41939"/>
                    <a:pt x="15745" y="38933"/>
                  </a:cubicBezTo>
                  <a:cubicBezTo>
                    <a:pt x="24334" y="37072"/>
                    <a:pt x="32922" y="34782"/>
                    <a:pt x="41223" y="31919"/>
                  </a:cubicBezTo>
                  <a:close/>
                  <a:moveTo>
                    <a:pt x="35641" y="54535"/>
                  </a:moveTo>
                  <a:cubicBezTo>
                    <a:pt x="39363" y="54821"/>
                    <a:pt x="43084" y="55680"/>
                    <a:pt x="46663" y="57254"/>
                  </a:cubicBezTo>
                  <a:cubicBezTo>
                    <a:pt x="46806" y="57397"/>
                    <a:pt x="46949" y="57540"/>
                    <a:pt x="47092" y="57970"/>
                  </a:cubicBezTo>
                  <a:cubicBezTo>
                    <a:pt x="47092" y="58113"/>
                    <a:pt x="46806" y="58399"/>
                    <a:pt x="46663" y="58685"/>
                  </a:cubicBezTo>
                  <a:cubicBezTo>
                    <a:pt x="46519" y="58685"/>
                    <a:pt x="46376" y="58829"/>
                    <a:pt x="46233" y="58829"/>
                  </a:cubicBezTo>
                  <a:lnTo>
                    <a:pt x="24620" y="64125"/>
                  </a:lnTo>
                  <a:cubicBezTo>
                    <a:pt x="24477" y="64125"/>
                    <a:pt x="24334" y="64125"/>
                    <a:pt x="23761" y="63838"/>
                  </a:cubicBezTo>
                  <a:cubicBezTo>
                    <a:pt x="26624" y="60403"/>
                    <a:pt x="30059" y="57397"/>
                    <a:pt x="33924" y="55107"/>
                  </a:cubicBezTo>
                  <a:cubicBezTo>
                    <a:pt x="34353" y="54678"/>
                    <a:pt x="34926" y="54535"/>
                    <a:pt x="35641" y="54535"/>
                  </a:cubicBezTo>
                  <a:close/>
                  <a:moveTo>
                    <a:pt x="33324" y="49304"/>
                  </a:moveTo>
                  <a:cubicBezTo>
                    <a:pt x="34059" y="49304"/>
                    <a:pt x="34660" y="49723"/>
                    <a:pt x="35355" y="49954"/>
                  </a:cubicBezTo>
                  <a:cubicBezTo>
                    <a:pt x="35861" y="49853"/>
                    <a:pt x="36439" y="49752"/>
                    <a:pt x="36987" y="49752"/>
                  </a:cubicBezTo>
                  <a:cubicBezTo>
                    <a:pt x="37214" y="49752"/>
                    <a:pt x="37435" y="49769"/>
                    <a:pt x="37645" y="49811"/>
                  </a:cubicBezTo>
                  <a:cubicBezTo>
                    <a:pt x="49096" y="51099"/>
                    <a:pt x="59402" y="57684"/>
                    <a:pt x="65556" y="67417"/>
                  </a:cubicBezTo>
                  <a:cubicBezTo>
                    <a:pt x="65700" y="67703"/>
                    <a:pt x="65700" y="67989"/>
                    <a:pt x="65700" y="68562"/>
                  </a:cubicBezTo>
                  <a:cubicBezTo>
                    <a:pt x="64841" y="68419"/>
                    <a:pt x="64411" y="67560"/>
                    <a:pt x="63982" y="66987"/>
                  </a:cubicBezTo>
                  <a:cubicBezTo>
                    <a:pt x="57970" y="59115"/>
                    <a:pt x="49239" y="53962"/>
                    <a:pt x="39363" y="52388"/>
                  </a:cubicBezTo>
                  <a:cubicBezTo>
                    <a:pt x="38074" y="52244"/>
                    <a:pt x="36786" y="51815"/>
                    <a:pt x="35498" y="51386"/>
                  </a:cubicBezTo>
                  <a:cubicBezTo>
                    <a:pt x="35302" y="51410"/>
                    <a:pt x="35109" y="51422"/>
                    <a:pt x="34921" y="51422"/>
                  </a:cubicBezTo>
                  <a:cubicBezTo>
                    <a:pt x="34013" y="51422"/>
                    <a:pt x="33204" y="51144"/>
                    <a:pt x="32492" y="50670"/>
                  </a:cubicBezTo>
                  <a:cubicBezTo>
                    <a:pt x="32206" y="50527"/>
                    <a:pt x="32206" y="50240"/>
                    <a:pt x="32206" y="49954"/>
                  </a:cubicBezTo>
                  <a:cubicBezTo>
                    <a:pt x="32349" y="49668"/>
                    <a:pt x="32492" y="49525"/>
                    <a:pt x="32779" y="49382"/>
                  </a:cubicBezTo>
                  <a:cubicBezTo>
                    <a:pt x="32970" y="49327"/>
                    <a:pt x="33151" y="49304"/>
                    <a:pt x="33324" y="49304"/>
                  </a:cubicBezTo>
                  <a:close/>
                  <a:moveTo>
                    <a:pt x="66845" y="70279"/>
                  </a:moveTo>
                  <a:cubicBezTo>
                    <a:pt x="66988" y="70423"/>
                    <a:pt x="67131" y="70709"/>
                    <a:pt x="67274" y="70995"/>
                  </a:cubicBezTo>
                  <a:lnTo>
                    <a:pt x="67274" y="71711"/>
                  </a:lnTo>
                  <a:cubicBezTo>
                    <a:pt x="67131" y="71568"/>
                    <a:pt x="66988" y="71281"/>
                    <a:pt x="66845" y="70995"/>
                  </a:cubicBezTo>
                  <a:cubicBezTo>
                    <a:pt x="66845" y="70709"/>
                    <a:pt x="66845" y="70423"/>
                    <a:pt x="66845" y="70279"/>
                  </a:cubicBezTo>
                  <a:close/>
                  <a:moveTo>
                    <a:pt x="50794" y="60350"/>
                  </a:moveTo>
                  <a:cubicBezTo>
                    <a:pt x="52674" y="60350"/>
                    <a:pt x="54503" y="61053"/>
                    <a:pt x="55823" y="62264"/>
                  </a:cubicBezTo>
                  <a:cubicBezTo>
                    <a:pt x="57255" y="63409"/>
                    <a:pt x="58543" y="64697"/>
                    <a:pt x="59545" y="66272"/>
                  </a:cubicBezTo>
                  <a:cubicBezTo>
                    <a:pt x="53676" y="68276"/>
                    <a:pt x="47665" y="69850"/>
                    <a:pt x="41510" y="71138"/>
                  </a:cubicBezTo>
                  <a:lnTo>
                    <a:pt x="21185" y="76005"/>
                  </a:lnTo>
                  <a:cubicBezTo>
                    <a:pt x="20040" y="76291"/>
                    <a:pt x="19038" y="76434"/>
                    <a:pt x="18036" y="76577"/>
                  </a:cubicBezTo>
                  <a:cubicBezTo>
                    <a:pt x="17463" y="76577"/>
                    <a:pt x="17034" y="76148"/>
                    <a:pt x="17177" y="75719"/>
                  </a:cubicBezTo>
                  <a:cubicBezTo>
                    <a:pt x="17320" y="73572"/>
                    <a:pt x="18036" y="71568"/>
                    <a:pt x="19324" y="69707"/>
                  </a:cubicBezTo>
                  <a:cubicBezTo>
                    <a:pt x="19896" y="68419"/>
                    <a:pt x="21185" y="68276"/>
                    <a:pt x="22330" y="67989"/>
                  </a:cubicBezTo>
                  <a:cubicBezTo>
                    <a:pt x="26910" y="66701"/>
                    <a:pt x="31347" y="65270"/>
                    <a:pt x="35784" y="63981"/>
                  </a:cubicBezTo>
                  <a:cubicBezTo>
                    <a:pt x="39506" y="62836"/>
                    <a:pt x="43227" y="61978"/>
                    <a:pt x="46949" y="60976"/>
                  </a:cubicBezTo>
                  <a:cubicBezTo>
                    <a:pt x="47665" y="60832"/>
                    <a:pt x="48380" y="60689"/>
                    <a:pt x="49096" y="60546"/>
                  </a:cubicBezTo>
                  <a:cubicBezTo>
                    <a:pt x="49658" y="60414"/>
                    <a:pt x="50228" y="60350"/>
                    <a:pt x="50794" y="60350"/>
                  </a:cubicBezTo>
                  <a:close/>
                  <a:moveTo>
                    <a:pt x="61154" y="69046"/>
                  </a:moveTo>
                  <a:cubicBezTo>
                    <a:pt x="61895" y="69046"/>
                    <a:pt x="62527" y="69457"/>
                    <a:pt x="62980" y="70136"/>
                  </a:cubicBezTo>
                  <a:cubicBezTo>
                    <a:pt x="63552" y="70995"/>
                    <a:pt x="64125" y="71854"/>
                    <a:pt x="64554" y="72856"/>
                  </a:cubicBezTo>
                  <a:cubicBezTo>
                    <a:pt x="65700" y="74860"/>
                    <a:pt x="65556" y="75432"/>
                    <a:pt x="63266" y="75862"/>
                  </a:cubicBezTo>
                  <a:lnTo>
                    <a:pt x="49812" y="78581"/>
                  </a:lnTo>
                  <a:cubicBezTo>
                    <a:pt x="41223" y="80156"/>
                    <a:pt x="33065" y="82875"/>
                    <a:pt x="24477" y="84879"/>
                  </a:cubicBezTo>
                  <a:cubicBezTo>
                    <a:pt x="23618" y="85022"/>
                    <a:pt x="23045" y="85452"/>
                    <a:pt x="21900" y="85452"/>
                  </a:cubicBezTo>
                  <a:cubicBezTo>
                    <a:pt x="21137" y="85452"/>
                    <a:pt x="20246" y="85897"/>
                    <a:pt x="19440" y="85897"/>
                  </a:cubicBezTo>
                  <a:cubicBezTo>
                    <a:pt x="19038" y="85897"/>
                    <a:pt x="18656" y="85786"/>
                    <a:pt x="18322" y="85452"/>
                  </a:cubicBezTo>
                  <a:cubicBezTo>
                    <a:pt x="17177" y="84307"/>
                    <a:pt x="16461" y="82589"/>
                    <a:pt x="16604" y="81015"/>
                  </a:cubicBezTo>
                  <a:cubicBezTo>
                    <a:pt x="16604" y="80013"/>
                    <a:pt x="17320" y="79726"/>
                    <a:pt x="18036" y="79583"/>
                  </a:cubicBezTo>
                  <a:cubicBezTo>
                    <a:pt x="21757" y="78581"/>
                    <a:pt x="25335" y="77436"/>
                    <a:pt x="29057" y="76577"/>
                  </a:cubicBezTo>
                  <a:cubicBezTo>
                    <a:pt x="38647" y="74573"/>
                    <a:pt x="48094" y="72570"/>
                    <a:pt x="57541" y="69850"/>
                  </a:cubicBezTo>
                  <a:cubicBezTo>
                    <a:pt x="58543" y="69564"/>
                    <a:pt x="59545" y="69421"/>
                    <a:pt x="60547" y="69134"/>
                  </a:cubicBezTo>
                  <a:cubicBezTo>
                    <a:pt x="60756" y="69075"/>
                    <a:pt x="60959" y="69046"/>
                    <a:pt x="61154" y="69046"/>
                  </a:cubicBezTo>
                  <a:close/>
                  <a:moveTo>
                    <a:pt x="69278" y="78009"/>
                  </a:moveTo>
                  <a:cubicBezTo>
                    <a:pt x="70423" y="80585"/>
                    <a:pt x="70566" y="83448"/>
                    <a:pt x="69707" y="86167"/>
                  </a:cubicBezTo>
                  <a:cubicBezTo>
                    <a:pt x="69135" y="82875"/>
                    <a:pt x="70280" y="80442"/>
                    <a:pt x="69278" y="78009"/>
                  </a:cubicBezTo>
                  <a:close/>
                  <a:moveTo>
                    <a:pt x="69421" y="87169"/>
                  </a:moveTo>
                  <a:lnTo>
                    <a:pt x="69421" y="87169"/>
                  </a:lnTo>
                  <a:cubicBezTo>
                    <a:pt x="69994" y="88458"/>
                    <a:pt x="69707" y="89889"/>
                    <a:pt x="68705" y="90891"/>
                  </a:cubicBezTo>
                  <a:cubicBezTo>
                    <a:pt x="68705" y="91463"/>
                    <a:pt x="68705" y="91892"/>
                    <a:pt x="67993" y="91893"/>
                  </a:cubicBezTo>
                  <a:lnTo>
                    <a:pt x="67993" y="91893"/>
                  </a:lnTo>
                  <a:cubicBezTo>
                    <a:pt x="68017" y="91372"/>
                    <a:pt x="68181" y="90891"/>
                    <a:pt x="68705" y="90891"/>
                  </a:cubicBezTo>
                  <a:cubicBezTo>
                    <a:pt x="68419" y="89603"/>
                    <a:pt x="68705" y="88314"/>
                    <a:pt x="69421" y="87169"/>
                  </a:cubicBezTo>
                  <a:close/>
                  <a:moveTo>
                    <a:pt x="65205" y="77990"/>
                  </a:moveTo>
                  <a:cubicBezTo>
                    <a:pt x="65962" y="77990"/>
                    <a:pt x="66558" y="78644"/>
                    <a:pt x="66558" y="79297"/>
                  </a:cubicBezTo>
                  <a:cubicBezTo>
                    <a:pt x="66701" y="79583"/>
                    <a:pt x="66701" y="79869"/>
                    <a:pt x="66701" y="80299"/>
                  </a:cubicBezTo>
                  <a:cubicBezTo>
                    <a:pt x="67274" y="85452"/>
                    <a:pt x="66415" y="84736"/>
                    <a:pt x="62837" y="85595"/>
                  </a:cubicBezTo>
                  <a:cubicBezTo>
                    <a:pt x="55108" y="87169"/>
                    <a:pt x="47378" y="89173"/>
                    <a:pt x="39649" y="90748"/>
                  </a:cubicBezTo>
                  <a:cubicBezTo>
                    <a:pt x="36071" y="91607"/>
                    <a:pt x="32492" y="92036"/>
                    <a:pt x="28914" y="92895"/>
                  </a:cubicBezTo>
                  <a:cubicBezTo>
                    <a:pt x="28484" y="93024"/>
                    <a:pt x="28042" y="93088"/>
                    <a:pt x="27599" y="93088"/>
                  </a:cubicBezTo>
                  <a:cubicBezTo>
                    <a:pt x="26564" y="93088"/>
                    <a:pt x="25522" y="92737"/>
                    <a:pt x="24620" y="92036"/>
                  </a:cubicBezTo>
                  <a:cubicBezTo>
                    <a:pt x="24334" y="91750"/>
                    <a:pt x="23904" y="91607"/>
                    <a:pt x="23618" y="91320"/>
                  </a:cubicBezTo>
                  <a:cubicBezTo>
                    <a:pt x="22759" y="90605"/>
                    <a:pt x="21471" y="90318"/>
                    <a:pt x="21614" y="88887"/>
                  </a:cubicBezTo>
                  <a:cubicBezTo>
                    <a:pt x="21757" y="87599"/>
                    <a:pt x="23188" y="87742"/>
                    <a:pt x="24190" y="87599"/>
                  </a:cubicBezTo>
                  <a:cubicBezTo>
                    <a:pt x="32206" y="85309"/>
                    <a:pt x="40365" y="83162"/>
                    <a:pt x="48094" y="81730"/>
                  </a:cubicBezTo>
                  <a:lnTo>
                    <a:pt x="61835" y="78581"/>
                  </a:lnTo>
                  <a:cubicBezTo>
                    <a:pt x="62837" y="78295"/>
                    <a:pt x="63982" y="78152"/>
                    <a:pt x="64984" y="78009"/>
                  </a:cubicBezTo>
                  <a:cubicBezTo>
                    <a:pt x="65059" y="77996"/>
                    <a:pt x="65132" y="77990"/>
                    <a:pt x="65205" y="77990"/>
                  </a:cubicBezTo>
                  <a:close/>
                  <a:moveTo>
                    <a:pt x="67993" y="91898"/>
                  </a:moveTo>
                  <a:lnTo>
                    <a:pt x="67993" y="91898"/>
                  </a:lnTo>
                  <a:cubicBezTo>
                    <a:pt x="68411" y="92602"/>
                    <a:pt x="68140" y="93580"/>
                    <a:pt x="67451" y="93883"/>
                  </a:cubicBezTo>
                  <a:lnTo>
                    <a:pt x="67451" y="93883"/>
                  </a:lnTo>
                  <a:cubicBezTo>
                    <a:pt x="67031" y="93185"/>
                    <a:pt x="67325" y="92302"/>
                    <a:pt x="67990" y="92036"/>
                  </a:cubicBezTo>
                  <a:cubicBezTo>
                    <a:pt x="67990" y="91990"/>
                    <a:pt x="67991" y="91944"/>
                    <a:pt x="67993" y="91898"/>
                  </a:cubicBezTo>
                  <a:close/>
                  <a:moveTo>
                    <a:pt x="64644" y="88116"/>
                  </a:moveTo>
                  <a:cubicBezTo>
                    <a:pt x="65687" y="88116"/>
                    <a:pt x="66054" y="88894"/>
                    <a:pt x="65556" y="89889"/>
                  </a:cubicBezTo>
                  <a:cubicBezTo>
                    <a:pt x="64984" y="91177"/>
                    <a:pt x="64554" y="92465"/>
                    <a:pt x="62980" y="92895"/>
                  </a:cubicBezTo>
                  <a:cubicBezTo>
                    <a:pt x="56109" y="94469"/>
                    <a:pt x="49382" y="96044"/>
                    <a:pt x="42512" y="97761"/>
                  </a:cubicBezTo>
                  <a:cubicBezTo>
                    <a:pt x="41528" y="98053"/>
                    <a:pt x="40581" y="98177"/>
                    <a:pt x="39661" y="98177"/>
                  </a:cubicBezTo>
                  <a:cubicBezTo>
                    <a:pt x="36970" y="98177"/>
                    <a:pt x="34517" y="97111"/>
                    <a:pt x="32063" y="96044"/>
                  </a:cubicBezTo>
                  <a:cubicBezTo>
                    <a:pt x="31920" y="95901"/>
                    <a:pt x="31777" y="95614"/>
                    <a:pt x="31777" y="95328"/>
                  </a:cubicBezTo>
                  <a:cubicBezTo>
                    <a:pt x="31777" y="95185"/>
                    <a:pt x="31920" y="95042"/>
                    <a:pt x="32063" y="94899"/>
                  </a:cubicBezTo>
                  <a:cubicBezTo>
                    <a:pt x="32779" y="94756"/>
                    <a:pt x="33494" y="94469"/>
                    <a:pt x="34210" y="94326"/>
                  </a:cubicBezTo>
                  <a:lnTo>
                    <a:pt x="48523" y="91607"/>
                  </a:lnTo>
                  <a:lnTo>
                    <a:pt x="48523" y="91320"/>
                  </a:lnTo>
                  <a:cubicBezTo>
                    <a:pt x="53819" y="90175"/>
                    <a:pt x="58972" y="89030"/>
                    <a:pt x="64125" y="88171"/>
                  </a:cubicBezTo>
                  <a:cubicBezTo>
                    <a:pt x="64313" y="88134"/>
                    <a:pt x="64487" y="88116"/>
                    <a:pt x="64644" y="88116"/>
                  </a:cubicBezTo>
                  <a:close/>
                  <a:moveTo>
                    <a:pt x="61119" y="96330"/>
                  </a:moveTo>
                  <a:cubicBezTo>
                    <a:pt x="60117" y="97475"/>
                    <a:pt x="59545" y="98048"/>
                    <a:pt x="58972" y="98477"/>
                  </a:cubicBezTo>
                  <a:cubicBezTo>
                    <a:pt x="55880" y="101081"/>
                    <a:pt x="54916" y="102343"/>
                    <a:pt x="53187" y="102343"/>
                  </a:cubicBezTo>
                  <a:cubicBezTo>
                    <a:pt x="51875" y="102343"/>
                    <a:pt x="50122" y="101615"/>
                    <a:pt x="46663" y="100195"/>
                  </a:cubicBezTo>
                  <a:cubicBezTo>
                    <a:pt x="48666" y="98763"/>
                    <a:pt x="53962" y="97189"/>
                    <a:pt x="61119" y="96330"/>
                  </a:cubicBezTo>
                  <a:close/>
                  <a:moveTo>
                    <a:pt x="29343" y="53103"/>
                  </a:moveTo>
                  <a:lnTo>
                    <a:pt x="29343" y="53246"/>
                  </a:lnTo>
                  <a:cubicBezTo>
                    <a:pt x="29630" y="53389"/>
                    <a:pt x="29916" y="53533"/>
                    <a:pt x="30059" y="53819"/>
                  </a:cubicBezTo>
                  <a:cubicBezTo>
                    <a:pt x="30059" y="54105"/>
                    <a:pt x="30059" y="54391"/>
                    <a:pt x="29916" y="54535"/>
                  </a:cubicBezTo>
                  <a:cubicBezTo>
                    <a:pt x="28771" y="55393"/>
                    <a:pt x="27769" y="56395"/>
                    <a:pt x="26767" y="57254"/>
                  </a:cubicBezTo>
                  <a:cubicBezTo>
                    <a:pt x="23188" y="60117"/>
                    <a:pt x="20183" y="63552"/>
                    <a:pt x="17606" y="67417"/>
                  </a:cubicBezTo>
                  <a:cubicBezTo>
                    <a:pt x="16032" y="69993"/>
                    <a:pt x="14744" y="72856"/>
                    <a:pt x="14171" y="75862"/>
                  </a:cubicBezTo>
                  <a:cubicBezTo>
                    <a:pt x="13312" y="80156"/>
                    <a:pt x="14314" y="84736"/>
                    <a:pt x="16891" y="88314"/>
                  </a:cubicBezTo>
                  <a:cubicBezTo>
                    <a:pt x="19610" y="91750"/>
                    <a:pt x="22902" y="94469"/>
                    <a:pt x="26767" y="96473"/>
                  </a:cubicBezTo>
                  <a:cubicBezTo>
                    <a:pt x="30775" y="98477"/>
                    <a:pt x="35069" y="100195"/>
                    <a:pt x="39506" y="101340"/>
                  </a:cubicBezTo>
                  <a:cubicBezTo>
                    <a:pt x="42798" y="102199"/>
                    <a:pt x="46233" y="103201"/>
                    <a:pt x="49525" y="104202"/>
                  </a:cubicBezTo>
                  <a:cubicBezTo>
                    <a:pt x="50098" y="104202"/>
                    <a:pt x="50241" y="104775"/>
                    <a:pt x="50098" y="105204"/>
                  </a:cubicBezTo>
                  <a:cubicBezTo>
                    <a:pt x="49955" y="105491"/>
                    <a:pt x="49668" y="105634"/>
                    <a:pt x="49382" y="105634"/>
                  </a:cubicBezTo>
                  <a:cubicBezTo>
                    <a:pt x="44802" y="104632"/>
                    <a:pt x="40078" y="103773"/>
                    <a:pt x="35498" y="102628"/>
                  </a:cubicBezTo>
                  <a:cubicBezTo>
                    <a:pt x="28771" y="100767"/>
                    <a:pt x="22330" y="97618"/>
                    <a:pt x="16891" y="93181"/>
                  </a:cubicBezTo>
                  <a:cubicBezTo>
                    <a:pt x="14600" y="91607"/>
                    <a:pt x="12883" y="89460"/>
                    <a:pt x="11595" y="87026"/>
                  </a:cubicBezTo>
                  <a:cubicBezTo>
                    <a:pt x="9161" y="83018"/>
                    <a:pt x="8732" y="78152"/>
                    <a:pt x="10449" y="73858"/>
                  </a:cubicBezTo>
                  <a:cubicBezTo>
                    <a:pt x="10593" y="73142"/>
                    <a:pt x="10879" y="72426"/>
                    <a:pt x="11308" y="71711"/>
                  </a:cubicBezTo>
                  <a:cubicBezTo>
                    <a:pt x="15173" y="64411"/>
                    <a:pt x="20755" y="58256"/>
                    <a:pt x="27626" y="53676"/>
                  </a:cubicBezTo>
                  <a:cubicBezTo>
                    <a:pt x="28198" y="53246"/>
                    <a:pt x="28771" y="53103"/>
                    <a:pt x="29343" y="53103"/>
                  </a:cubicBezTo>
                  <a:close/>
                  <a:moveTo>
                    <a:pt x="60046" y="107244"/>
                  </a:moveTo>
                  <a:cubicBezTo>
                    <a:pt x="60260" y="107244"/>
                    <a:pt x="60475" y="107280"/>
                    <a:pt x="60690" y="107351"/>
                  </a:cubicBezTo>
                  <a:cubicBezTo>
                    <a:pt x="62837" y="109355"/>
                    <a:pt x="64411" y="111789"/>
                    <a:pt x="65270" y="114508"/>
                  </a:cubicBezTo>
                  <a:cubicBezTo>
                    <a:pt x="63266" y="112504"/>
                    <a:pt x="61262" y="110500"/>
                    <a:pt x="59258" y="108497"/>
                  </a:cubicBezTo>
                  <a:cubicBezTo>
                    <a:pt x="58972" y="108210"/>
                    <a:pt x="58972" y="107638"/>
                    <a:pt x="59402" y="107351"/>
                  </a:cubicBezTo>
                  <a:cubicBezTo>
                    <a:pt x="59616" y="107280"/>
                    <a:pt x="59831" y="107244"/>
                    <a:pt x="60046" y="107244"/>
                  </a:cubicBezTo>
                  <a:close/>
                  <a:moveTo>
                    <a:pt x="56323" y="110083"/>
                  </a:moveTo>
                  <a:cubicBezTo>
                    <a:pt x="56960" y="110083"/>
                    <a:pt x="57546" y="110516"/>
                    <a:pt x="58543" y="111359"/>
                  </a:cubicBezTo>
                  <a:lnTo>
                    <a:pt x="59688" y="112361"/>
                  </a:lnTo>
                  <a:cubicBezTo>
                    <a:pt x="61405" y="114079"/>
                    <a:pt x="61405" y="114508"/>
                    <a:pt x="59115" y="115367"/>
                  </a:cubicBezTo>
                  <a:cubicBezTo>
                    <a:pt x="53962" y="116941"/>
                    <a:pt x="48810" y="118230"/>
                    <a:pt x="43657" y="119375"/>
                  </a:cubicBezTo>
                  <a:lnTo>
                    <a:pt x="42369" y="119375"/>
                  </a:lnTo>
                  <a:cubicBezTo>
                    <a:pt x="42512" y="118087"/>
                    <a:pt x="43514" y="117800"/>
                    <a:pt x="44229" y="117371"/>
                  </a:cubicBezTo>
                  <a:cubicBezTo>
                    <a:pt x="47521" y="115224"/>
                    <a:pt x="50957" y="113077"/>
                    <a:pt x="54249" y="111073"/>
                  </a:cubicBezTo>
                  <a:cubicBezTo>
                    <a:pt x="55179" y="110408"/>
                    <a:pt x="55770" y="110083"/>
                    <a:pt x="56323" y="110083"/>
                  </a:cubicBezTo>
                  <a:close/>
                  <a:moveTo>
                    <a:pt x="62121" y="117371"/>
                  </a:moveTo>
                  <a:cubicBezTo>
                    <a:pt x="63839" y="117371"/>
                    <a:pt x="65270" y="118802"/>
                    <a:pt x="65127" y="120663"/>
                  </a:cubicBezTo>
                  <a:cubicBezTo>
                    <a:pt x="65127" y="120806"/>
                    <a:pt x="64841" y="121092"/>
                    <a:pt x="64698" y="121236"/>
                  </a:cubicBezTo>
                  <a:cubicBezTo>
                    <a:pt x="64125" y="121522"/>
                    <a:pt x="63552" y="121665"/>
                    <a:pt x="62837" y="121808"/>
                  </a:cubicBezTo>
                  <a:cubicBezTo>
                    <a:pt x="55537" y="123096"/>
                    <a:pt x="48380" y="125386"/>
                    <a:pt x="41223" y="127247"/>
                  </a:cubicBezTo>
                  <a:cubicBezTo>
                    <a:pt x="37216" y="128535"/>
                    <a:pt x="33065" y="129537"/>
                    <a:pt x="28914" y="130396"/>
                  </a:cubicBezTo>
                  <a:lnTo>
                    <a:pt x="28771" y="130396"/>
                  </a:lnTo>
                  <a:cubicBezTo>
                    <a:pt x="30918" y="127104"/>
                    <a:pt x="32779" y="124814"/>
                    <a:pt x="36214" y="124098"/>
                  </a:cubicBezTo>
                  <a:cubicBezTo>
                    <a:pt x="37788" y="123669"/>
                    <a:pt x="39363" y="123096"/>
                    <a:pt x="40937" y="122667"/>
                  </a:cubicBezTo>
                  <a:cubicBezTo>
                    <a:pt x="46519" y="121379"/>
                    <a:pt x="52245" y="120234"/>
                    <a:pt x="57684" y="118373"/>
                  </a:cubicBezTo>
                  <a:cubicBezTo>
                    <a:pt x="59115" y="117943"/>
                    <a:pt x="60690" y="117657"/>
                    <a:pt x="62121" y="117371"/>
                  </a:cubicBezTo>
                  <a:close/>
                  <a:moveTo>
                    <a:pt x="64586" y="124300"/>
                  </a:moveTo>
                  <a:cubicBezTo>
                    <a:pt x="65484" y="124300"/>
                    <a:pt x="65899" y="124780"/>
                    <a:pt x="66129" y="125816"/>
                  </a:cubicBezTo>
                  <a:cubicBezTo>
                    <a:pt x="66558" y="127820"/>
                    <a:pt x="66415" y="128679"/>
                    <a:pt x="64984" y="129108"/>
                  </a:cubicBezTo>
                  <a:cubicBezTo>
                    <a:pt x="62837" y="129824"/>
                    <a:pt x="60547" y="130396"/>
                    <a:pt x="58400" y="130969"/>
                  </a:cubicBezTo>
                  <a:cubicBezTo>
                    <a:pt x="49239" y="133116"/>
                    <a:pt x="40078" y="135263"/>
                    <a:pt x="30918" y="137553"/>
                  </a:cubicBezTo>
                  <a:cubicBezTo>
                    <a:pt x="28771" y="138126"/>
                    <a:pt x="26767" y="138841"/>
                    <a:pt x="24190" y="139557"/>
                  </a:cubicBezTo>
                  <a:lnTo>
                    <a:pt x="24763" y="137124"/>
                  </a:lnTo>
                  <a:cubicBezTo>
                    <a:pt x="25049" y="134833"/>
                    <a:pt x="27053" y="133116"/>
                    <a:pt x="29343" y="132973"/>
                  </a:cubicBezTo>
                  <a:cubicBezTo>
                    <a:pt x="35069" y="131828"/>
                    <a:pt x="40794" y="129967"/>
                    <a:pt x="46519" y="128392"/>
                  </a:cubicBezTo>
                  <a:cubicBezTo>
                    <a:pt x="52245" y="126675"/>
                    <a:pt x="57970" y="125530"/>
                    <a:pt x="63839" y="124385"/>
                  </a:cubicBezTo>
                  <a:cubicBezTo>
                    <a:pt x="64120" y="124328"/>
                    <a:pt x="64367" y="124300"/>
                    <a:pt x="64586" y="124300"/>
                  </a:cubicBezTo>
                  <a:close/>
                  <a:moveTo>
                    <a:pt x="66415" y="115940"/>
                  </a:moveTo>
                  <a:lnTo>
                    <a:pt x="66415" y="115940"/>
                  </a:lnTo>
                  <a:cubicBezTo>
                    <a:pt x="71854" y="123526"/>
                    <a:pt x="71425" y="137553"/>
                    <a:pt x="67131" y="144423"/>
                  </a:cubicBezTo>
                  <a:cubicBezTo>
                    <a:pt x="66988" y="142706"/>
                    <a:pt x="67274" y="140988"/>
                    <a:pt x="67847" y="139414"/>
                  </a:cubicBezTo>
                  <a:cubicBezTo>
                    <a:pt x="69135" y="133831"/>
                    <a:pt x="69278" y="127963"/>
                    <a:pt x="68419" y="122238"/>
                  </a:cubicBezTo>
                  <a:cubicBezTo>
                    <a:pt x="67990" y="120234"/>
                    <a:pt x="66701" y="118373"/>
                    <a:pt x="66415" y="115940"/>
                  </a:cubicBezTo>
                  <a:close/>
                  <a:moveTo>
                    <a:pt x="64658" y="132033"/>
                  </a:moveTo>
                  <a:cubicBezTo>
                    <a:pt x="65699" y="132033"/>
                    <a:pt x="65986" y="132598"/>
                    <a:pt x="65986" y="134118"/>
                  </a:cubicBezTo>
                  <a:cubicBezTo>
                    <a:pt x="65986" y="136122"/>
                    <a:pt x="65700" y="136694"/>
                    <a:pt x="63982" y="137124"/>
                  </a:cubicBezTo>
                  <a:cubicBezTo>
                    <a:pt x="52531" y="140129"/>
                    <a:pt x="41510" y="143994"/>
                    <a:pt x="29916" y="146284"/>
                  </a:cubicBezTo>
                  <a:lnTo>
                    <a:pt x="29057" y="146427"/>
                  </a:lnTo>
                  <a:cubicBezTo>
                    <a:pt x="27936" y="146659"/>
                    <a:pt x="27107" y="146808"/>
                    <a:pt x="26480" y="146808"/>
                  </a:cubicBezTo>
                  <a:cubicBezTo>
                    <a:pt x="24787" y="146808"/>
                    <a:pt x="24570" y="145724"/>
                    <a:pt x="24047" y="142276"/>
                  </a:cubicBezTo>
                  <a:cubicBezTo>
                    <a:pt x="24620" y="142133"/>
                    <a:pt x="25192" y="141847"/>
                    <a:pt x="25765" y="141704"/>
                  </a:cubicBezTo>
                  <a:lnTo>
                    <a:pt x="51959" y="135120"/>
                  </a:lnTo>
                  <a:cubicBezTo>
                    <a:pt x="55966" y="134261"/>
                    <a:pt x="59831" y="133116"/>
                    <a:pt x="63839" y="132114"/>
                  </a:cubicBezTo>
                  <a:cubicBezTo>
                    <a:pt x="64153" y="132061"/>
                    <a:pt x="64425" y="132033"/>
                    <a:pt x="64658" y="132033"/>
                  </a:cubicBezTo>
                  <a:close/>
                  <a:moveTo>
                    <a:pt x="64698" y="139700"/>
                  </a:moveTo>
                  <a:lnTo>
                    <a:pt x="64698" y="139843"/>
                  </a:lnTo>
                  <a:cubicBezTo>
                    <a:pt x="65127" y="140988"/>
                    <a:pt x="64554" y="141847"/>
                    <a:pt x="64268" y="142706"/>
                  </a:cubicBezTo>
                  <a:cubicBezTo>
                    <a:pt x="63982" y="143708"/>
                    <a:pt x="63266" y="144280"/>
                    <a:pt x="62407" y="144567"/>
                  </a:cubicBezTo>
                  <a:cubicBezTo>
                    <a:pt x="57398" y="145998"/>
                    <a:pt x="52245" y="147572"/>
                    <a:pt x="47092" y="149147"/>
                  </a:cubicBezTo>
                  <a:cubicBezTo>
                    <a:pt x="43657" y="150149"/>
                    <a:pt x="40078" y="151008"/>
                    <a:pt x="36643" y="152296"/>
                  </a:cubicBezTo>
                  <a:cubicBezTo>
                    <a:pt x="35860" y="152557"/>
                    <a:pt x="35126" y="152672"/>
                    <a:pt x="34425" y="152672"/>
                  </a:cubicBezTo>
                  <a:cubicBezTo>
                    <a:pt x="32435" y="152672"/>
                    <a:pt x="30713" y="151743"/>
                    <a:pt x="28914" y="150578"/>
                  </a:cubicBezTo>
                  <a:cubicBezTo>
                    <a:pt x="28771" y="150435"/>
                    <a:pt x="28628" y="150149"/>
                    <a:pt x="28628" y="149863"/>
                  </a:cubicBezTo>
                  <a:cubicBezTo>
                    <a:pt x="28484" y="149147"/>
                    <a:pt x="29057" y="149004"/>
                    <a:pt x="29343" y="149004"/>
                  </a:cubicBezTo>
                  <a:cubicBezTo>
                    <a:pt x="33637" y="148002"/>
                    <a:pt x="38074" y="147000"/>
                    <a:pt x="42225" y="145855"/>
                  </a:cubicBezTo>
                  <a:cubicBezTo>
                    <a:pt x="49239" y="143851"/>
                    <a:pt x="56396" y="141847"/>
                    <a:pt x="63266" y="139700"/>
                  </a:cubicBezTo>
                  <a:close/>
                  <a:moveTo>
                    <a:pt x="61549" y="147716"/>
                  </a:moveTo>
                  <a:lnTo>
                    <a:pt x="61549" y="147716"/>
                  </a:lnTo>
                  <a:cubicBezTo>
                    <a:pt x="62264" y="148431"/>
                    <a:pt x="61835" y="149147"/>
                    <a:pt x="61405" y="149719"/>
                  </a:cubicBezTo>
                  <a:cubicBezTo>
                    <a:pt x="59974" y="152296"/>
                    <a:pt x="58400" y="154729"/>
                    <a:pt x="56825" y="157306"/>
                  </a:cubicBezTo>
                  <a:lnTo>
                    <a:pt x="41223" y="154443"/>
                  </a:lnTo>
                  <a:cubicBezTo>
                    <a:pt x="41223" y="154014"/>
                    <a:pt x="41080" y="153870"/>
                    <a:pt x="41223" y="153727"/>
                  </a:cubicBezTo>
                  <a:cubicBezTo>
                    <a:pt x="41223" y="153441"/>
                    <a:pt x="41510" y="153441"/>
                    <a:pt x="41510" y="153441"/>
                  </a:cubicBezTo>
                  <a:lnTo>
                    <a:pt x="61549" y="147716"/>
                  </a:lnTo>
                  <a:close/>
                  <a:moveTo>
                    <a:pt x="67281" y="94012"/>
                  </a:moveTo>
                  <a:cubicBezTo>
                    <a:pt x="67321" y="94012"/>
                    <a:pt x="67362" y="94014"/>
                    <a:pt x="67403" y="94017"/>
                  </a:cubicBezTo>
                  <a:lnTo>
                    <a:pt x="67403" y="94017"/>
                  </a:lnTo>
                  <a:cubicBezTo>
                    <a:pt x="67076" y="96663"/>
                    <a:pt x="65245" y="98216"/>
                    <a:pt x="63552" y="99908"/>
                  </a:cubicBezTo>
                  <a:cubicBezTo>
                    <a:pt x="59115" y="104489"/>
                    <a:pt x="53962" y="108353"/>
                    <a:pt x="48523" y="111789"/>
                  </a:cubicBezTo>
                  <a:cubicBezTo>
                    <a:pt x="44372" y="114222"/>
                    <a:pt x="40365" y="116941"/>
                    <a:pt x="36214" y="119661"/>
                  </a:cubicBezTo>
                  <a:cubicBezTo>
                    <a:pt x="31920" y="122524"/>
                    <a:pt x="28198" y="126102"/>
                    <a:pt x="25335" y="130396"/>
                  </a:cubicBezTo>
                  <a:cubicBezTo>
                    <a:pt x="23761" y="132686"/>
                    <a:pt x="22616" y="135120"/>
                    <a:pt x="21900" y="137839"/>
                  </a:cubicBezTo>
                  <a:cubicBezTo>
                    <a:pt x="20183" y="143422"/>
                    <a:pt x="22330" y="149433"/>
                    <a:pt x="27339" y="152582"/>
                  </a:cubicBezTo>
                  <a:cubicBezTo>
                    <a:pt x="29200" y="154014"/>
                    <a:pt x="31490" y="155015"/>
                    <a:pt x="33924" y="155731"/>
                  </a:cubicBezTo>
                  <a:cubicBezTo>
                    <a:pt x="38504" y="156876"/>
                    <a:pt x="43370" y="157592"/>
                    <a:pt x="48237" y="158308"/>
                  </a:cubicBezTo>
                  <a:cubicBezTo>
                    <a:pt x="53676" y="159023"/>
                    <a:pt x="59115" y="160598"/>
                    <a:pt x="64268" y="162888"/>
                  </a:cubicBezTo>
                  <a:cubicBezTo>
                    <a:pt x="66272" y="163747"/>
                    <a:pt x="68133" y="164749"/>
                    <a:pt x="69850" y="165751"/>
                  </a:cubicBezTo>
                  <a:cubicBezTo>
                    <a:pt x="70675" y="166163"/>
                    <a:pt x="71368" y="166839"/>
                    <a:pt x="71675" y="167653"/>
                  </a:cubicBezTo>
                  <a:lnTo>
                    <a:pt x="71675" y="167653"/>
                  </a:lnTo>
                  <a:cubicBezTo>
                    <a:pt x="71577" y="167670"/>
                    <a:pt x="71482" y="167678"/>
                    <a:pt x="71390" y="167678"/>
                  </a:cubicBezTo>
                  <a:cubicBezTo>
                    <a:pt x="70618" y="167678"/>
                    <a:pt x="69998" y="167136"/>
                    <a:pt x="69278" y="166896"/>
                  </a:cubicBezTo>
                  <a:cubicBezTo>
                    <a:pt x="66129" y="165035"/>
                    <a:pt x="62551" y="164033"/>
                    <a:pt x="58829" y="163890"/>
                  </a:cubicBezTo>
                  <a:cubicBezTo>
                    <a:pt x="55108" y="163604"/>
                    <a:pt x="51243" y="163460"/>
                    <a:pt x="47521" y="163174"/>
                  </a:cubicBezTo>
                  <a:cubicBezTo>
                    <a:pt x="43084" y="162745"/>
                    <a:pt x="38647" y="162029"/>
                    <a:pt x="34496" y="160884"/>
                  </a:cubicBezTo>
                  <a:cubicBezTo>
                    <a:pt x="31347" y="160025"/>
                    <a:pt x="28484" y="158737"/>
                    <a:pt x="25622" y="157019"/>
                  </a:cubicBezTo>
                  <a:cubicBezTo>
                    <a:pt x="20612" y="154300"/>
                    <a:pt x="17606" y="148718"/>
                    <a:pt x="18036" y="142992"/>
                  </a:cubicBezTo>
                  <a:cubicBezTo>
                    <a:pt x="18036" y="136551"/>
                    <a:pt x="20612" y="130396"/>
                    <a:pt x="25192" y="125673"/>
                  </a:cubicBezTo>
                  <a:cubicBezTo>
                    <a:pt x="30202" y="120663"/>
                    <a:pt x="35927" y="116369"/>
                    <a:pt x="42225" y="112934"/>
                  </a:cubicBezTo>
                  <a:cubicBezTo>
                    <a:pt x="45947" y="110930"/>
                    <a:pt x="49668" y="108783"/>
                    <a:pt x="53247" y="106349"/>
                  </a:cubicBezTo>
                  <a:cubicBezTo>
                    <a:pt x="58113" y="103201"/>
                    <a:pt x="62407" y="99336"/>
                    <a:pt x="65986" y="94756"/>
                  </a:cubicBezTo>
                  <a:cubicBezTo>
                    <a:pt x="66234" y="94384"/>
                    <a:pt x="66696" y="94012"/>
                    <a:pt x="67281" y="94012"/>
                  </a:cubicBezTo>
                  <a:close/>
                  <a:moveTo>
                    <a:pt x="71941" y="167718"/>
                  </a:moveTo>
                  <a:cubicBezTo>
                    <a:pt x="72297" y="167718"/>
                    <a:pt x="72666" y="167963"/>
                    <a:pt x="72709" y="168386"/>
                  </a:cubicBezTo>
                  <a:lnTo>
                    <a:pt x="72709" y="168386"/>
                  </a:lnTo>
                  <a:cubicBezTo>
                    <a:pt x="72637" y="168408"/>
                    <a:pt x="72569" y="168418"/>
                    <a:pt x="72503" y="168418"/>
                  </a:cubicBezTo>
                  <a:cubicBezTo>
                    <a:pt x="72149" y="168418"/>
                    <a:pt x="71899" y="168116"/>
                    <a:pt x="71860" y="167722"/>
                  </a:cubicBezTo>
                  <a:lnTo>
                    <a:pt x="71860" y="167722"/>
                  </a:lnTo>
                  <a:cubicBezTo>
                    <a:pt x="71887" y="167719"/>
                    <a:pt x="71914" y="167718"/>
                    <a:pt x="71941" y="167718"/>
                  </a:cubicBezTo>
                  <a:close/>
                  <a:moveTo>
                    <a:pt x="47235" y="168184"/>
                  </a:moveTo>
                  <a:lnTo>
                    <a:pt x="47521" y="168327"/>
                  </a:lnTo>
                  <a:cubicBezTo>
                    <a:pt x="47378" y="168470"/>
                    <a:pt x="47235" y="168613"/>
                    <a:pt x="47092" y="168756"/>
                  </a:cubicBezTo>
                  <a:cubicBezTo>
                    <a:pt x="46949" y="168756"/>
                    <a:pt x="46806" y="168613"/>
                    <a:pt x="46806" y="168613"/>
                  </a:cubicBezTo>
                  <a:lnTo>
                    <a:pt x="47235" y="168184"/>
                  </a:lnTo>
                  <a:close/>
                  <a:moveTo>
                    <a:pt x="72858" y="168528"/>
                  </a:moveTo>
                  <a:lnTo>
                    <a:pt x="73429" y="168756"/>
                  </a:lnTo>
                  <a:cubicBezTo>
                    <a:pt x="73257" y="168929"/>
                    <a:pt x="73136" y="168997"/>
                    <a:pt x="73052" y="168997"/>
                  </a:cubicBezTo>
                  <a:cubicBezTo>
                    <a:pt x="72899" y="168997"/>
                    <a:pt x="72866" y="168771"/>
                    <a:pt x="72858" y="168528"/>
                  </a:cubicBezTo>
                  <a:close/>
                  <a:moveTo>
                    <a:pt x="53753" y="166143"/>
                  </a:moveTo>
                  <a:cubicBezTo>
                    <a:pt x="54100" y="166143"/>
                    <a:pt x="54500" y="166158"/>
                    <a:pt x="54964" y="166180"/>
                  </a:cubicBezTo>
                  <a:cubicBezTo>
                    <a:pt x="57684" y="166180"/>
                    <a:pt x="60404" y="166466"/>
                    <a:pt x="63123" y="167325"/>
                  </a:cubicBezTo>
                  <a:lnTo>
                    <a:pt x="52817" y="170903"/>
                  </a:lnTo>
                  <a:cubicBezTo>
                    <a:pt x="52238" y="171000"/>
                    <a:pt x="51659" y="171487"/>
                    <a:pt x="51124" y="171487"/>
                  </a:cubicBezTo>
                  <a:cubicBezTo>
                    <a:pt x="50866" y="171487"/>
                    <a:pt x="50617" y="171373"/>
                    <a:pt x="50384" y="171047"/>
                  </a:cubicBezTo>
                  <a:cubicBezTo>
                    <a:pt x="49812" y="170474"/>
                    <a:pt x="50384" y="169615"/>
                    <a:pt x="50670" y="168900"/>
                  </a:cubicBezTo>
                  <a:cubicBezTo>
                    <a:pt x="51517" y="166600"/>
                    <a:pt x="51853" y="166143"/>
                    <a:pt x="53753" y="166143"/>
                  </a:cubicBezTo>
                  <a:close/>
                  <a:moveTo>
                    <a:pt x="67059" y="169007"/>
                  </a:moveTo>
                  <a:cubicBezTo>
                    <a:pt x="67524" y="169007"/>
                    <a:pt x="67990" y="169114"/>
                    <a:pt x="68419" y="169329"/>
                  </a:cubicBezTo>
                  <a:cubicBezTo>
                    <a:pt x="70566" y="170474"/>
                    <a:pt x="72570" y="172192"/>
                    <a:pt x="74001" y="174339"/>
                  </a:cubicBezTo>
                  <a:cubicBezTo>
                    <a:pt x="65556" y="176343"/>
                    <a:pt x="57541" y="177917"/>
                    <a:pt x="48953" y="179635"/>
                  </a:cubicBezTo>
                  <a:cubicBezTo>
                    <a:pt x="49096" y="178203"/>
                    <a:pt x="49096" y="177345"/>
                    <a:pt x="49239" y="176629"/>
                  </a:cubicBezTo>
                  <a:cubicBezTo>
                    <a:pt x="49096" y="175770"/>
                    <a:pt x="49812" y="174911"/>
                    <a:pt x="50670" y="174625"/>
                  </a:cubicBezTo>
                  <a:cubicBezTo>
                    <a:pt x="53390" y="173623"/>
                    <a:pt x="55966" y="172478"/>
                    <a:pt x="58686" y="171476"/>
                  </a:cubicBezTo>
                  <a:cubicBezTo>
                    <a:pt x="61119" y="170760"/>
                    <a:pt x="63409" y="170045"/>
                    <a:pt x="65700" y="169329"/>
                  </a:cubicBezTo>
                  <a:cubicBezTo>
                    <a:pt x="66129" y="169114"/>
                    <a:pt x="66594" y="169007"/>
                    <a:pt x="67059" y="169007"/>
                  </a:cubicBezTo>
                  <a:close/>
                  <a:moveTo>
                    <a:pt x="73834" y="177107"/>
                  </a:moveTo>
                  <a:cubicBezTo>
                    <a:pt x="74377" y="177107"/>
                    <a:pt x="74930" y="177177"/>
                    <a:pt x="75433" y="177345"/>
                  </a:cubicBezTo>
                  <a:cubicBezTo>
                    <a:pt x="76864" y="177631"/>
                    <a:pt x="78009" y="179062"/>
                    <a:pt x="78009" y="180637"/>
                  </a:cubicBezTo>
                  <a:cubicBezTo>
                    <a:pt x="78009" y="181066"/>
                    <a:pt x="77580" y="181495"/>
                    <a:pt x="77150" y="181639"/>
                  </a:cubicBezTo>
                  <a:cubicBezTo>
                    <a:pt x="76292" y="181925"/>
                    <a:pt x="75433" y="182068"/>
                    <a:pt x="74574" y="182211"/>
                  </a:cubicBezTo>
                  <a:lnTo>
                    <a:pt x="64268" y="184358"/>
                  </a:lnTo>
                  <a:lnTo>
                    <a:pt x="64268" y="184072"/>
                  </a:lnTo>
                  <a:lnTo>
                    <a:pt x="64125" y="184072"/>
                  </a:lnTo>
                  <a:cubicBezTo>
                    <a:pt x="59974" y="184931"/>
                    <a:pt x="55823" y="185790"/>
                    <a:pt x="51529" y="186505"/>
                  </a:cubicBezTo>
                  <a:cubicBezTo>
                    <a:pt x="51259" y="186559"/>
                    <a:pt x="50968" y="186613"/>
                    <a:pt x="50687" y="186613"/>
                  </a:cubicBezTo>
                  <a:cubicBezTo>
                    <a:pt x="50226" y="186613"/>
                    <a:pt x="49792" y="186467"/>
                    <a:pt x="49525" y="185933"/>
                  </a:cubicBezTo>
                  <a:cubicBezTo>
                    <a:pt x="48953" y="185074"/>
                    <a:pt x="48953" y="183929"/>
                    <a:pt x="49382" y="182927"/>
                  </a:cubicBezTo>
                  <a:cubicBezTo>
                    <a:pt x="49525" y="182497"/>
                    <a:pt x="49955" y="182211"/>
                    <a:pt x="50384" y="182068"/>
                  </a:cubicBezTo>
                  <a:cubicBezTo>
                    <a:pt x="57827" y="180350"/>
                    <a:pt x="65270" y="178776"/>
                    <a:pt x="72713" y="177201"/>
                  </a:cubicBezTo>
                  <a:cubicBezTo>
                    <a:pt x="73069" y="177142"/>
                    <a:pt x="73449" y="177107"/>
                    <a:pt x="73834" y="177107"/>
                  </a:cubicBezTo>
                  <a:close/>
                  <a:moveTo>
                    <a:pt x="75170" y="170128"/>
                  </a:moveTo>
                  <a:cubicBezTo>
                    <a:pt x="75517" y="170128"/>
                    <a:pt x="75820" y="170432"/>
                    <a:pt x="76005" y="170617"/>
                  </a:cubicBezTo>
                  <a:cubicBezTo>
                    <a:pt x="78582" y="172621"/>
                    <a:pt x="80729" y="175054"/>
                    <a:pt x="82303" y="177774"/>
                  </a:cubicBezTo>
                  <a:cubicBezTo>
                    <a:pt x="84164" y="181209"/>
                    <a:pt x="84021" y="184358"/>
                    <a:pt x="81444" y="188509"/>
                  </a:cubicBezTo>
                  <a:cubicBezTo>
                    <a:pt x="81587" y="180207"/>
                    <a:pt x="81444" y="179921"/>
                    <a:pt x="74574" y="170474"/>
                  </a:cubicBezTo>
                  <a:cubicBezTo>
                    <a:pt x="74777" y="170220"/>
                    <a:pt x="74980" y="170128"/>
                    <a:pt x="75170" y="170128"/>
                  </a:cubicBezTo>
                  <a:close/>
                  <a:moveTo>
                    <a:pt x="77424" y="192075"/>
                  </a:moveTo>
                  <a:cubicBezTo>
                    <a:pt x="77546" y="192075"/>
                    <a:pt x="77634" y="192197"/>
                    <a:pt x="77723" y="192374"/>
                  </a:cubicBezTo>
                  <a:cubicBezTo>
                    <a:pt x="77723" y="192374"/>
                    <a:pt x="77437" y="192517"/>
                    <a:pt x="77437" y="192517"/>
                  </a:cubicBezTo>
                  <a:lnTo>
                    <a:pt x="76781" y="192735"/>
                  </a:lnTo>
                  <a:lnTo>
                    <a:pt x="76781" y="192735"/>
                  </a:lnTo>
                  <a:cubicBezTo>
                    <a:pt x="76904" y="192583"/>
                    <a:pt x="77027" y="192354"/>
                    <a:pt x="77150" y="192231"/>
                  </a:cubicBezTo>
                  <a:cubicBezTo>
                    <a:pt x="77260" y="192121"/>
                    <a:pt x="77348" y="192075"/>
                    <a:pt x="77424" y="192075"/>
                  </a:cubicBezTo>
                  <a:close/>
                  <a:moveTo>
                    <a:pt x="78044" y="184479"/>
                  </a:moveTo>
                  <a:cubicBezTo>
                    <a:pt x="78550" y="184479"/>
                    <a:pt x="78996" y="185005"/>
                    <a:pt x="78868" y="185646"/>
                  </a:cubicBezTo>
                  <a:cubicBezTo>
                    <a:pt x="78439" y="188366"/>
                    <a:pt x="76292" y="190370"/>
                    <a:pt x="73572" y="190513"/>
                  </a:cubicBezTo>
                  <a:cubicBezTo>
                    <a:pt x="67131" y="190942"/>
                    <a:pt x="60833" y="191944"/>
                    <a:pt x="54535" y="193376"/>
                  </a:cubicBezTo>
                  <a:cubicBezTo>
                    <a:pt x="53755" y="193559"/>
                    <a:pt x="53226" y="193684"/>
                    <a:pt x="52828" y="193684"/>
                  </a:cubicBezTo>
                  <a:cubicBezTo>
                    <a:pt x="51984" y="193684"/>
                    <a:pt x="51735" y="193123"/>
                    <a:pt x="50957" y="191372"/>
                  </a:cubicBezTo>
                  <a:cubicBezTo>
                    <a:pt x="50813" y="190942"/>
                    <a:pt x="50670" y="190513"/>
                    <a:pt x="50670" y="190084"/>
                  </a:cubicBezTo>
                  <a:lnTo>
                    <a:pt x="50527" y="190084"/>
                  </a:lnTo>
                  <a:cubicBezTo>
                    <a:pt x="50957" y="189511"/>
                    <a:pt x="51529" y="189225"/>
                    <a:pt x="52245" y="189225"/>
                  </a:cubicBezTo>
                  <a:lnTo>
                    <a:pt x="76005" y="184644"/>
                  </a:lnTo>
                  <a:cubicBezTo>
                    <a:pt x="76578" y="184644"/>
                    <a:pt x="77150" y="184501"/>
                    <a:pt x="77866" y="184501"/>
                  </a:cubicBezTo>
                  <a:cubicBezTo>
                    <a:pt x="77926" y="184486"/>
                    <a:pt x="77985" y="184479"/>
                    <a:pt x="78044" y="184479"/>
                  </a:cubicBezTo>
                  <a:close/>
                  <a:moveTo>
                    <a:pt x="76577" y="192861"/>
                  </a:moveTo>
                  <a:lnTo>
                    <a:pt x="76577" y="192861"/>
                  </a:lnTo>
                  <a:cubicBezTo>
                    <a:pt x="76547" y="193736"/>
                    <a:pt x="75824" y="193805"/>
                    <a:pt x="75159" y="194034"/>
                  </a:cubicBezTo>
                  <a:lnTo>
                    <a:pt x="75159" y="194034"/>
                  </a:lnTo>
                  <a:cubicBezTo>
                    <a:pt x="75317" y="193407"/>
                    <a:pt x="75931" y="193122"/>
                    <a:pt x="76577" y="192861"/>
                  </a:cubicBezTo>
                  <a:close/>
                  <a:moveTo>
                    <a:pt x="74970" y="194256"/>
                  </a:moveTo>
                  <a:lnTo>
                    <a:pt x="74860" y="194807"/>
                  </a:lnTo>
                  <a:cubicBezTo>
                    <a:pt x="74345" y="194395"/>
                    <a:pt x="74720" y="194354"/>
                    <a:pt x="74970" y="194256"/>
                  </a:cubicBezTo>
                  <a:close/>
                  <a:moveTo>
                    <a:pt x="22261" y="0"/>
                  </a:moveTo>
                  <a:cubicBezTo>
                    <a:pt x="22027" y="0"/>
                    <a:pt x="21805" y="48"/>
                    <a:pt x="21614" y="143"/>
                  </a:cubicBezTo>
                  <a:cubicBezTo>
                    <a:pt x="20612" y="429"/>
                    <a:pt x="19753" y="859"/>
                    <a:pt x="19038" y="1288"/>
                  </a:cubicBezTo>
                  <a:cubicBezTo>
                    <a:pt x="17892" y="1861"/>
                    <a:pt x="16747" y="2720"/>
                    <a:pt x="15602" y="3435"/>
                  </a:cubicBezTo>
                  <a:cubicBezTo>
                    <a:pt x="13742" y="4867"/>
                    <a:pt x="12024" y="6298"/>
                    <a:pt x="10306" y="7872"/>
                  </a:cubicBezTo>
                  <a:cubicBezTo>
                    <a:pt x="2148" y="15029"/>
                    <a:pt x="1" y="24047"/>
                    <a:pt x="1861" y="34496"/>
                  </a:cubicBezTo>
                  <a:cubicBezTo>
                    <a:pt x="2720" y="38790"/>
                    <a:pt x="5153" y="42511"/>
                    <a:pt x="8732" y="44944"/>
                  </a:cubicBezTo>
                  <a:cubicBezTo>
                    <a:pt x="12024" y="47378"/>
                    <a:pt x="15745" y="49239"/>
                    <a:pt x="19610" y="50670"/>
                  </a:cubicBezTo>
                  <a:cubicBezTo>
                    <a:pt x="21185" y="50956"/>
                    <a:pt x="22616" y="51672"/>
                    <a:pt x="23904" y="52674"/>
                  </a:cubicBezTo>
                  <a:cubicBezTo>
                    <a:pt x="22759" y="53676"/>
                    <a:pt x="21757" y="54821"/>
                    <a:pt x="20612" y="55823"/>
                  </a:cubicBezTo>
                  <a:cubicBezTo>
                    <a:pt x="16175" y="59687"/>
                    <a:pt x="12453" y="64411"/>
                    <a:pt x="9448" y="69564"/>
                  </a:cubicBezTo>
                  <a:cubicBezTo>
                    <a:pt x="5153" y="77579"/>
                    <a:pt x="5440" y="85595"/>
                    <a:pt x="13026" y="93324"/>
                  </a:cubicBezTo>
                  <a:cubicBezTo>
                    <a:pt x="14171" y="94612"/>
                    <a:pt x="15459" y="95614"/>
                    <a:pt x="16891" y="96616"/>
                  </a:cubicBezTo>
                  <a:cubicBezTo>
                    <a:pt x="22759" y="100910"/>
                    <a:pt x="29486" y="103916"/>
                    <a:pt x="36643" y="105634"/>
                  </a:cubicBezTo>
                  <a:cubicBezTo>
                    <a:pt x="38361" y="106063"/>
                    <a:pt x="39935" y="106349"/>
                    <a:pt x="41653" y="106636"/>
                  </a:cubicBezTo>
                  <a:cubicBezTo>
                    <a:pt x="42512" y="106779"/>
                    <a:pt x="43514" y="106922"/>
                    <a:pt x="44372" y="107208"/>
                  </a:cubicBezTo>
                  <a:cubicBezTo>
                    <a:pt x="44516" y="107351"/>
                    <a:pt x="44802" y="107495"/>
                    <a:pt x="44802" y="107781"/>
                  </a:cubicBezTo>
                  <a:cubicBezTo>
                    <a:pt x="44802" y="108067"/>
                    <a:pt x="44802" y="108353"/>
                    <a:pt x="44516" y="108497"/>
                  </a:cubicBezTo>
                  <a:cubicBezTo>
                    <a:pt x="42655" y="109642"/>
                    <a:pt x="40794" y="110644"/>
                    <a:pt x="38933" y="111789"/>
                  </a:cubicBezTo>
                  <a:cubicBezTo>
                    <a:pt x="32922" y="115224"/>
                    <a:pt x="27339" y="119518"/>
                    <a:pt x="22473" y="124671"/>
                  </a:cubicBezTo>
                  <a:cubicBezTo>
                    <a:pt x="17320" y="130110"/>
                    <a:pt x="14744" y="137267"/>
                    <a:pt x="15316" y="144710"/>
                  </a:cubicBezTo>
                  <a:cubicBezTo>
                    <a:pt x="15459" y="150149"/>
                    <a:pt x="18179" y="155159"/>
                    <a:pt x="22616" y="158308"/>
                  </a:cubicBezTo>
                  <a:cubicBezTo>
                    <a:pt x="23904" y="159166"/>
                    <a:pt x="25192" y="159882"/>
                    <a:pt x="26624" y="160598"/>
                  </a:cubicBezTo>
                  <a:cubicBezTo>
                    <a:pt x="30631" y="162602"/>
                    <a:pt x="35069" y="164033"/>
                    <a:pt x="39649" y="164749"/>
                  </a:cubicBezTo>
                  <a:cubicBezTo>
                    <a:pt x="41223" y="164749"/>
                    <a:pt x="42798" y="165178"/>
                    <a:pt x="44086" y="166037"/>
                  </a:cubicBezTo>
                  <a:cubicBezTo>
                    <a:pt x="43800" y="166609"/>
                    <a:pt x="43514" y="167325"/>
                    <a:pt x="43227" y="168041"/>
                  </a:cubicBezTo>
                  <a:cubicBezTo>
                    <a:pt x="40365" y="174911"/>
                    <a:pt x="39363" y="182497"/>
                    <a:pt x="40222" y="189940"/>
                  </a:cubicBezTo>
                  <a:cubicBezTo>
                    <a:pt x="40937" y="195093"/>
                    <a:pt x="42798" y="199674"/>
                    <a:pt x="47235" y="202823"/>
                  </a:cubicBezTo>
                  <a:cubicBezTo>
                    <a:pt x="47951" y="203252"/>
                    <a:pt x="48666" y="203538"/>
                    <a:pt x="49382" y="203825"/>
                  </a:cubicBezTo>
                  <a:cubicBezTo>
                    <a:pt x="49812" y="203825"/>
                    <a:pt x="50241" y="203681"/>
                    <a:pt x="50384" y="203252"/>
                  </a:cubicBezTo>
                  <a:cubicBezTo>
                    <a:pt x="50670" y="202823"/>
                    <a:pt x="50670" y="202250"/>
                    <a:pt x="50384" y="201964"/>
                  </a:cubicBezTo>
                  <a:cubicBezTo>
                    <a:pt x="50098" y="201678"/>
                    <a:pt x="49668" y="201248"/>
                    <a:pt x="49382" y="200962"/>
                  </a:cubicBezTo>
                  <a:cubicBezTo>
                    <a:pt x="46090" y="198672"/>
                    <a:pt x="43800" y="195093"/>
                    <a:pt x="43370" y="191086"/>
                  </a:cubicBezTo>
                  <a:cubicBezTo>
                    <a:pt x="42082" y="184358"/>
                    <a:pt x="42655" y="177345"/>
                    <a:pt x="45088" y="170903"/>
                  </a:cubicBezTo>
                  <a:cubicBezTo>
                    <a:pt x="45231" y="170474"/>
                    <a:pt x="45518" y="170045"/>
                    <a:pt x="45804" y="169758"/>
                  </a:cubicBezTo>
                  <a:lnTo>
                    <a:pt x="46663" y="169758"/>
                  </a:lnTo>
                  <a:cubicBezTo>
                    <a:pt x="46806" y="169902"/>
                    <a:pt x="46949" y="169902"/>
                    <a:pt x="46949" y="170045"/>
                  </a:cubicBezTo>
                  <a:cubicBezTo>
                    <a:pt x="46949" y="170903"/>
                    <a:pt x="46949" y="171619"/>
                    <a:pt x="46949" y="172335"/>
                  </a:cubicBezTo>
                  <a:cubicBezTo>
                    <a:pt x="46376" y="175913"/>
                    <a:pt x="46233" y="179635"/>
                    <a:pt x="46376" y="183356"/>
                  </a:cubicBezTo>
                  <a:cubicBezTo>
                    <a:pt x="46663" y="190084"/>
                    <a:pt x="49668" y="195952"/>
                    <a:pt x="53533" y="201248"/>
                  </a:cubicBezTo>
                  <a:cubicBezTo>
                    <a:pt x="53819" y="201678"/>
                    <a:pt x="54249" y="201964"/>
                    <a:pt x="54678" y="202107"/>
                  </a:cubicBezTo>
                  <a:cubicBezTo>
                    <a:pt x="54804" y="202149"/>
                    <a:pt x="54930" y="202166"/>
                    <a:pt x="55052" y="202166"/>
                  </a:cubicBezTo>
                  <a:cubicBezTo>
                    <a:pt x="55347" y="202166"/>
                    <a:pt x="55621" y="202065"/>
                    <a:pt x="55823" y="201964"/>
                  </a:cubicBezTo>
                  <a:cubicBezTo>
                    <a:pt x="56396" y="201678"/>
                    <a:pt x="56682" y="200819"/>
                    <a:pt x="56253" y="200389"/>
                  </a:cubicBezTo>
                  <a:cubicBezTo>
                    <a:pt x="55823" y="199531"/>
                    <a:pt x="55394" y="199101"/>
                    <a:pt x="54678" y="198099"/>
                  </a:cubicBezTo>
                  <a:cubicBezTo>
                    <a:pt x="54106" y="197097"/>
                    <a:pt x="54392" y="196382"/>
                    <a:pt x="55537" y="196095"/>
                  </a:cubicBezTo>
                  <a:cubicBezTo>
                    <a:pt x="59115" y="195380"/>
                    <a:pt x="62694" y="194521"/>
                    <a:pt x="66272" y="193948"/>
                  </a:cubicBezTo>
                  <a:cubicBezTo>
                    <a:pt x="66962" y="193862"/>
                    <a:pt x="67859" y="193412"/>
                    <a:pt x="68620" y="193412"/>
                  </a:cubicBezTo>
                  <a:cubicBezTo>
                    <a:pt x="69123" y="193412"/>
                    <a:pt x="69566" y="193608"/>
                    <a:pt x="69850" y="194235"/>
                  </a:cubicBezTo>
                  <a:cubicBezTo>
                    <a:pt x="70137" y="195093"/>
                    <a:pt x="68276" y="195236"/>
                    <a:pt x="67560" y="195952"/>
                  </a:cubicBezTo>
                  <a:cubicBezTo>
                    <a:pt x="66845" y="196525"/>
                    <a:pt x="66845" y="197527"/>
                    <a:pt x="67274" y="198099"/>
                  </a:cubicBezTo>
                  <a:cubicBezTo>
                    <a:pt x="67656" y="198481"/>
                    <a:pt x="68165" y="198735"/>
                    <a:pt x="68631" y="198735"/>
                  </a:cubicBezTo>
                  <a:cubicBezTo>
                    <a:pt x="68864" y="198735"/>
                    <a:pt x="69087" y="198672"/>
                    <a:pt x="69278" y="198529"/>
                  </a:cubicBezTo>
                  <a:cubicBezTo>
                    <a:pt x="70566" y="197956"/>
                    <a:pt x="71282" y="196525"/>
                    <a:pt x="72856" y="196525"/>
                  </a:cubicBezTo>
                  <a:cubicBezTo>
                    <a:pt x="72856" y="196238"/>
                    <a:pt x="72999" y="195952"/>
                    <a:pt x="73143" y="195809"/>
                  </a:cubicBezTo>
                  <a:lnTo>
                    <a:pt x="73143" y="195809"/>
                  </a:lnTo>
                  <a:cubicBezTo>
                    <a:pt x="73858" y="196525"/>
                    <a:pt x="72856" y="196238"/>
                    <a:pt x="72856" y="196525"/>
                  </a:cubicBezTo>
                  <a:cubicBezTo>
                    <a:pt x="73226" y="198004"/>
                    <a:pt x="73536" y="198647"/>
                    <a:pt x="74095" y="198647"/>
                  </a:cubicBezTo>
                  <a:cubicBezTo>
                    <a:pt x="74402" y="198647"/>
                    <a:pt x="74783" y="198454"/>
                    <a:pt x="75290" y="198099"/>
                  </a:cubicBezTo>
                  <a:cubicBezTo>
                    <a:pt x="78868" y="195666"/>
                    <a:pt x="81874" y="192660"/>
                    <a:pt x="84307" y="189225"/>
                  </a:cubicBezTo>
                  <a:cubicBezTo>
                    <a:pt x="86740" y="185503"/>
                    <a:pt x="87027" y="180780"/>
                    <a:pt x="85023" y="176915"/>
                  </a:cubicBezTo>
                  <a:cubicBezTo>
                    <a:pt x="83878" y="174768"/>
                    <a:pt x="82446" y="172764"/>
                    <a:pt x="80586" y="171190"/>
                  </a:cubicBezTo>
                  <a:cubicBezTo>
                    <a:pt x="76148" y="166753"/>
                    <a:pt x="70996" y="163031"/>
                    <a:pt x="65270" y="160311"/>
                  </a:cubicBezTo>
                  <a:cubicBezTo>
                    <a:pt x="63123" y="159453"/>
                    <a:pt x="62980" y="158594"/>
                    <a:pt x="63839" y="156447"/>
                  </a:cubicBezTo>
                  <a:cubicBezTo>
                    <a:pt x="64268" y="155445"/>
                    <a:pt x="64698" y="154443"/>
                    <a:pt x="65270" y="153584"/>
                  </a:cubicBezTo>
                  <a:cubicBezTo>
                    <a:pt x="66558" y="151008"/>
                    <a:pt x="67990" y="148431"/>
                    <a:pt x="69421" y="145855"/>
                  </a:cubicBezTo>
                  <a:cubicBezTo>
                    <a:pt x="72713" y="139271"/>
                    <a:pt x="73858" y="131828"/>
                    <a:pt x="72570" y="124671"/>
                  </a:cubicBezTo>
                  <a:cubicBezTo>
                    <a:pt x="71425" y="118373"/>
                    <a:pt x="68705" y="112647"/>
                    <a:pt x="64554" y="107924"/>
                  </a:cubicBezTo>
                  <a:cubicBezTo>
                    <a:pt x="62121" y="104775"/>
                    <a:pt x="61978" y="105204"/>
                    <a:pt x="64984" y="102055"/>
                  </a:cubicBezTo>
                  <a:cubicBezTo>
                    <a:pt x="71425" y="95901"/>
                    <a:pt x="74288" y="86883"/>
                    <a:pt x="72427" y="78295"/>
                  </a:cubicBezTo>
                  <a:cubicBezTo>
                    <a:pt x="70423" y="66844"/>
                    <a:pt x="63552" y="58399"/>
                    <a:pt x="53819" y="52531"/>
                  </a:cubicBezTo>
                  <a:cubicBezTo>
                    <a:pt x="51100" y="50956"/>
                    <a:pt x="48380" y="49668"/>
                    <a:pt x="45518" y="48666"/>
                  </a:cubicBezTo>
                  <a:cubicBezTo>
                    <a:pt x="42512" y="47664"/>
                    <a:pt x="42512" y="47664"/>
                    <a:pt x="44086" y="45088"/>
                  </a:cubicBezTo>
                  <a:cubicBezTo>
                    <a:pt x="46090" y="42082"/>
                    <a:pt x="47665" y="38647"/>
                    <a:pt x="48523" y="35211"/>
                  </a:cubicBezTo>
                  <a:cubicBezTo>
                    <a:pt x="50813" y="24476"/>
                    <a:pt x="48237" y="14600"/>
                    <a:pt x="42655" y="5582"/>
                  </a:cubicBezTo>
                  <a:cubicBezTo>
                    <a:pt x="42225" y="4867"/>
                    <a:pt x="41510" y="4294"/>
                    <a:pt x="40794" y="4151"/>
                  </a:cubicBezTo>
                  <a:cubicBezTo>
                    <a:pt x="40222" y="4151"/>
                    <a:pt x="39649" y="4437"/>
                    <a:pt x="39506" y="5153"/>
                  </a:cubicBezTo>
                  <a:cubicBezTo>
                    <a:pt x="39649" y="5869"/>
                    <a:pt x="39935" y="6584"/>
                    <a:pt x="40365" y="7157"/>
                  </a:cubicBezTo>
                  <a:cubicBezTo>
                    <a:pt x="41796" y="9161"/>
                    <a:pt x="42941" y="11308"/>
                    <a:pt x="43657" y="13741"/>
                  </a:cubicBezTo>
                  <a:cubicBezTo>
                    <a:pt x="46090" y="19323"/>
                    <a:pt x="47092" y="25335"/>
                    <a:pt x="46519" y="31347"/>
                  </a:cubicBezTo>
                  <a:cubicBezTo>
                    <a:pt x="46233" y="34925"/>
                    <a:pt x="45088" y="38217"/>
                    <a:pt x="42941" y="41080"/>
                  </a:cubicBezTo>
                  <a:cubicBezTo>
                    <a:pt x="42512" y="43370"/>
                    <a:pt x="40794" y="44944"/>
                    <a:pt x="39649" y="46662"/>
                  </a:cubicBezTo>
                  <a:cubicBezTo>
                    <a:pt x="39520" y="46876"/>
                    <a:pt x="39354" y="46962"/>
                    <a:pt x="39190" y="46962"/>
                  </a:cubicBezTo>
                  <a:cubicBezTo>
                    <a:pt x="38808" y="46962"/>
                    <a:pt x="38446" y="46491"/>
                    <a:pt x="38647" y="46090"/>
                  </a:cubicBezTo>
                  <a:cubicBezTo>
                    <a:pt x="39792" y="44229"/>
                    <a:pt x="41080" y="42368"/>
                    <a:pt x="42512" y="40650"/>
                  </a:cubicBezTo>
                  <a:cubicBezTo>
                    <a:pt x="42512" y="40078"/>
                    <a:pt x="42655" y="39505"/>
                    <a:pt x="42798" y="38933"/>
                  </a:cubicBezTo>
                  <a:cubicBezTo>
                    <a:pt x="46233" y="30917"/>
                    <a:pt x="45947" y="21757"/>
                    <a:pt x="42369" y="14027"/>
                  </a:cubicBezTo>
                  <a:cubicBezTo>
                    <a:pt x="40651" y="11737"/>
                    <a:pt x="39076" y="9590"/>
                    <a:pt x="37502" y="7300"/>
                  </a:cubicBezTo>
                  <a:cubicBezTo>
                    <a:pt x="37216" y="6918"/>
                    <a:pt x="36802" y="6727"/>
                    <a:pt x="36431" y="6727"/>
                  </a:cubicBezTo>
                  <a:cubicBezTo>
                    <a:pt x="36246" y="6727"/>
                    <a:pt x="36071" y="6775"/>
                    <a:pt x="35927" y="6870"/>
                  </a:cubicBezTo>
                  <a:cubicBezTo>
                    <a:pt x="35212" y="7157"/>
                    <a:pt x="34926" y="7729"/>
                    <a:pt x="35069" y="8445"/>
                  </a:cubicBezTo>
                  <a:cubicBezTo>
                    <a:pt x="35212" y="8874"/>
                    <a:pt x="35498" y="9304"/>
                    <a:pt x="35641" y="9733"/>
                  </a:cubicBezTo>
                  <a:cubicBezTo>
                    <a:pt x="36071" y="11308"/>
                    <a:pt x="36071" y="11451"/>
                    <a:pt x="34496" y="12023"/>
                  </a:cubicBezTo>
                  <a:cubicBezTo>
                    <a:pt x="28914" y="13598"/>
                    <a:pt x="23475" y="15315"/>
                    <a:pt x="17892" y="17033"/>
                  </a:cubicBezTo>
                  <a:cubicBezTo>
                    <a:pt x="17309" y="17130"/>
                    <a:pt x="16726" y="17426"/>
                    <a:pt x="16142" y="17426"/>
                  </a:cubicBezTo>
                  <a:cubicBezTo>
                    <a:pt x="15867" y="17426"/>
                    <a:pt x="15591" y="17360"/>
                    <a:pt x="15316" y="17176"/>
                  </a:cubicBezTo>
                  <a:cubicBezTo>
                    <a:pt x="14887" y="16317"/>
                    <a:pt x="15602" y="15745"/>
                    <a:pt x="16032" y="15172"/>
                  </a:cubicBezTo>
                  <a:cubicBezTo>
                    <a:pt x="19038" y="11594"/>
                    <a:pt x="22902" y="8588"/>
                    <a:pt x="27196" y="6727"/>
                  </a:cubicBezTo>
                  <a:cubicBezTo>
                    <a:pt x="27769" y="6441"/>
                    <a:pt x="28198" y="6155"/>
                    <a:pt x="28771" y="5869"/>
                  </a:cubicBezTo>
                  <a:cubicBezTo>
                    <a:pt x="29343" y="5725"/>
                    <a:pt x="29630" y="5010"/>
                    <a:pt x="29343" y="4437"/>
                  </a:cubicBezTo>
                  <a:cubicBezTo>
                    <a:pt x="29225" y="3963"/>
                    <a:pt x="28713" y="3685"/>
                    <a:pt x="28216" y="3685"/>
                  </a:cubicBezTo>
                  <a:cubicBezTo>
                    <a:pt x="28113" y="3685"/>
                    <a:pt x="28010" y="3697"/>
                    <a:pt x="27912" y="3722"/>
                  </a:cubicBezTo>
                  <a:cubicBezTo>
                    <a:pt x="26910" y="3865"/>
                    <a:pt x="26051" y="4151"/>
                    <a:pt x="25335" y="4437"/>
                  </a:cubicBezTo>
                  <a:cubicBezTo>
                    <a:pt x="19610" y="7300"/>
                    <a:pt x="14744" y="11594"/>
                    <a:pt x="11451" y="16890"/>
                  </a:cubicBezTo>
                  <a:cubicBezTo>
                    <a:pt x="9018" y="20755"/>
                    <a:pt x="7730" y="25335"/>
                    <a:pt x="7730" y="29915"/>
                  </a:cubicBezTo>
                  <a:cubicBezTo>
                    <a:pt x="7730" y="33780"/>
                    <a:pt x="9448" y="37501"/>
                    <a:pt x="12310" y="40078"/>
                  </a:cubicBezTo>
                  <a:cubicBezTo>
                    <a:pt x="14314" y="41939"/>
                    <a:pt x="16747" y="43370"/>
                    <a:pt x="19324" y="44372"/>
                  </a:cubicBezTo>
                  <a:cubicBezTo>
                    <a:pt x="22187" y="45660"/>
                    <a:pt x="25335" y="46662"/>
                    <a:pt x="28198" y="47807"/>
                  </a:cubicBezTo>
                  <a:cubicBezTo>
                    <a:pt x="29057" y="48093"/>
                    <a:pt x="29916" y="48523"/>
                    <a:pt x="30631" y="48952"/>
                  </a:cubicBezTo>
                  <a:cubicBezTo>
                    <a:pt x="30775" y="49095"/>
                    <a:pt x="30775" y="49525"/>
                    <a:pt x="30775" y="49811"/>
                  </a:cubicBezTo>
                  <a:cubicBezTo>
                    <a:pt x="30775" y="49954"/>
                    <a:pt x="30631" y="50097"/>
                    <a:pt x="30488" y="50097"/>
                  </a:cubicBezTo>
                  <a:cubicBezTo>
                    <a:pt x="30059" y="50240"/>
                    <a:pt x="29594" y="50312"/>
                    <a:pt x="29129" y="50312"/>
                  </a:cubicBezTo>
                  <a:cubicBezTo>
                    <a:pt x="28663" y="50312"/>
                    <a:pt x="28198" y="50240"/>
                    <a:pt x="27769" y="50097"/>
                  </a:cubicBezTo>
                  <a:cubicBezTo>
                    <a:pt x="22902" y="49095"/>
                    <a:pt x="18179" y="47378"/>
                    <a:pt x="13742" y="44944"/>
                  </a:cubicBezTo>
                  <a:cubicBezTo>
                    <a:pt x="12024" y="43943"/>
                    <a:pt x="10449" y="42797"/>
                    <a:pt x="8875" y="41509"/>
                  </a:cubicBezTo>
                  <a:cubicBezTo>
                    <a:pt x="7444" y="40364"/>
                    <a:pt x="6299" y="38933"/>
                    <a:pt x="5726" y="37215"/>
                  </a:cubicBezTo>
                  <a:cubicBezTo>
                    <a:pt x="2720" y="27768"/>
                    <a:pt x="3293" y="19037"/>
                    <a:pt x="10449" y="11594"/>
                  </a:cubicBezTo>
                  <a:cubicBezTo>
                    <a:pt x="13742" y="7872"/>
                    <a:pt x="17892" y="4723"/>
                    <a:pt x="22473" y="2720"/>
                  </a:cubicBezTo>
                  <a:cubicBezTo>
                    <a:pt x="23618" y="2147"/>
                    <a:pt x="24047" y="1145"/>
                    <a:pt x="23618" y="573"/>
                  </a:cubicBezTo>
                  <a:cubicBezTo>
                    <a:pt x="23236" y="191"/>
                    <a:pt x="22727" y="0"/>
                    <a:pt x="2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42"/>
          <p:cNvGrpSpPr/>
          <p:nvPr/>
        </p:nvGrpSpPr>
        <p:grpSpPr>
          <a:xfrm>
            <a:off x="2185569" y="2113399"/>
            <a:ext cx="891083" cy="1004502"/>
            <a:chOff x="1462300" y="238775"/>
            <a:chExt cx="4518675" cy="5093825"/>
          </a:xfrm>
        </p:grpSpPr>
        <p:sp>
          <p:nvSpPr>
            <p:cNvPr id="1156" name="Google Shape;1156;p42"/>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2"/>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2"/>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2"/>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2"/>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2"/>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2"/>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2"/>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2"/>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2"/>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2"/>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2"/>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2"/>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2"/>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2"/>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2"/>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2"/>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42"/>
          <p:cNvGrpSpPr/>
          <p:nvPr/>
        </p:nvGrpSpPr>
        <p:grpSpPr>
          <a:xfrm rot="3271348">
            <a:off x="2601143" y="1049307"/>
            <a:ext cx="736216" cy="637828"/>
            <a:chOff x="607750" y="239800"/>
            <a:chExt cx="6043675" cy="5236000"/>
          </a:xfrm>
        </p:grpSpPr>
        <p:sp>
          <p:nvSpPr>
            <p:cNvPr id="1174" name="Google Shape;1174;p42"/>
            <p:cNvSpPr/>
            <p:nvPr/>
          </p:nvSpPr>
          <p:spPr>
            <a:xfrm>
              <a:off x="961625" y="578925"/>
              <a:ext cx="5398375" cy="4718025"/>
            </a:xfrm>
            <a:custGeom>
              <a:avLst/>
              <a:gdLst/>
              <a:ahLst/>
              <a:cxnLst/>
              <a:rect l="l" t="t" r="r" b="b"/>
              <a:pathLst>
                <a:path w="215935" h="188721" extrusionOk="0">
                  <a:moveTo>
                    <a:pt x="84417" y="0"/>
                  </a:moveTo>
                  <a:cubicBezTo>
                    <a:pt x="81066" y="0"/>
                    <a:pt x="77827" y="1001"/>
                    <a:pt x="75217" y="3299"/>
                  </a:cubicBezTo>
                  <a:cubicBezTo>
                    <a:pt x="69943" y="8017"/>
                    <a:pt x="69388" y="16066"/>
                    <a:pt x="69388" y="23282"/>
                  </a:cubicBezTo>
                  <a:lnTo>
                    <a:pt x="68278" y="90727"/>
                  </a:lnTo>
                  <a:lnTo>
                    <a:pt x="66058" y="85176"/>
                  </a:lnTo>
                  <a:cubicBezTo>
                    <a:pt x="65350" y="92956"/>
                    <a:pt x="57033" y="96931"/>
                    <a:pt x="49101" y="96931"/>
                  </a:cubicBezTo>
                  <a:cubicBezTo>
                    <a:pt x="47695" y="96931"/>
                    <a:pt x="46301" y="96806"/>
                    <a:pt x="44964" y="96555"/>
                  </a:cubicBezTo>
                  <a:cubicBezTo>
                    <a:pt x="36360" y="95167"/>
                    <a:pt x="28033" y="90449"/>
                    <a:pt x="18874" y="90449"/>
                  </a:cubicBezTo>
                  <a:cubicBezTo>
                    <a:pt x="9993" y="90449"/>
                    <a:pt x="1" y="98776"/>
                    <a:pt x="3331" y="107102"/>
                  </a:cubicBezTo>
                  <a:cubicBezTo>
                    <a:pt x="5659" y="113051"/>
                    <a:pt x="12567" y="114902"/>
                    <a:pt x="18887" y="114902"/>
                  </a:cubicBezTo>
                  <a:cubicBezTo>
                    <a:pt x="19349" y="114902"/>
                    <a:pt x="19808" y="114892"/>
                    <a:pt x="20262" y="114874"/>
                  </a:cubicBezTo>
                  <a:cubicBezTo>
                    <a:pt x="22800" y="114874"/>
                    <a:pt x="25418" y="114712"/>
                    <a:pt x="27994" y="114712"/>
                  </a:cubicBezTo>
                  <a:cubicBezTo>
                    <a:pt x="32180" y="114712"/>
                    <a:pt x="36254" y="115138"/>
                    <a:pt x="39690" y="117371"/>
                  </a:cubicBezTo>
                  <a:cubicBezTo>
                    <a:pt x="49405" y="123200"/>
                    <a:pt x="47462" y="137633"/>
                    <a:pt x="45241" y="148735"/>
                  </a:cubicBezTo>
                  <a:cubicBezTo>
                    <a:pt x="43021" y="159837"/>
                    <a:pt x="43576" y="175102"/>
                    <a:pt x="53846" y="178710"/>
                  </a:cubicBezTo>
                  <a:cubicBezTo>
                    <a:pt x="55326" y="179255"/>
                    <a:pt x="56791" y="179506"/>
                    <a:pt x="58228" y="179506"/>
                  </a:cubicBezTo>
                  <a:cubicBezTo>
                    <a:pt x="67027" y="179506"/>
                    <a:pt x="74808" y="170130"/>
                    <a:pt x="79103" y="161779"/>
                  </a:cubicBezTo>
                  <a:cubicBezTo>
                    <a:pt x="84201" y="152388"/>
                    <a:pt x="91374" y="140922"/>
                    <a:pt x="101625" y="140922"/>
                  </a:cubicBezTo>
                  <a:cubicBezTo>
                    <a:pt x="101978" y="140922"/>
                    <a:pt x="102334" y="140935"/>
                    <a:pt x="102694" y="140963"/>
                  </a:cubicBezTo>
                  <a:cubicBezTo>
                    <a:pt x="113796" y="141796"/>
                    <a:pt x="119347" y="154286"/>
                    <a:pt x="122400" y="164832"/>
                  </a:cubicBezTo>
                  <a:cubicBezTo>
                    <a:pt x="125731" y="175379"/>
                    <a:pt x="131282" y="187869"/>
                    <a:pt x="142106" y="188702"/>
                  </a:cubicBezTo>
                  <a:cubicBezTo>
                    <a:pt x="142356" y="188714"/>
                    <a:pt x="142604" y="188720"/>
                    <a:pt x="142850" y="188720"/>
                  </a:cubicBezTo>
                  <a:cubicBezTo>
                    <a:pt x="153531" y="188720"/>
                    <a:pt x="160493" y="177085"/>
                    <a:pt x="163478" y="166775"/>
                  </a:cubicBezTo>
                  <a:cubicBezTo>
                    <a:pt x="169029" y="145126"/>
                    <a:pt x="168196" y="120424"/>
                    <a:pt x="183184" y="104327"/>
                  </a:cubicBezTo>
                  <a:cubicBezTo>
                    <a:pt x="189290" y="97388"/>
                    <a:pt x="197339" y="92947"/>
                    <a:pt x="204000" y="86841"/>
                  </a:cubicBezTo>
                  <a:cubicBezTo>
                    <a:pt x="210661" y="80735"/>
                    <a:pt x="215934" y="71853"/>
                    <a:pt x="213992" y="63249"/>
                  </a:cubicBezTo>
                  <a:cubicBezTo>
                    <a:pt x="211494" y="55200"/>
                    <a:pt x="204833" y="49372"/>
                    <a:pt x="196784" y="48262"/>
                  </a:cubicBezTo>
                  <a:cubicBezTo>
                    <a:pt x="194451" y="47951"/>
                    <a:pt x="192141" y="47792"/>
                    <a:pt x="189852" y="47792"/>
                  </a:cubicBezTo>
                  <a:cubicBezTo>
                    <a:pt x="183970" y="47792"/>
                    <a:pt x="178231" y="48839"/>
                    <a:pt x="172637" y="51037"/>
                  </a:cubicBezTo>
                  <a:cubicBezTo>
                    <a:pt x="162084" y="54676"/>
                    <a:pt x="150339" y="59388"/>
                    <a:pt x="139590" y="59388"/>
                  </a:cubicBezTo>
                  <a:cubicBezTo>
                    <a:pt x="133941" y="59388"/>
                    <a:pt x="128568" y="58087"/>
                    <a:pt x="123788" y="54645"/>
                  </a:cubicBezTo>
                  <a:cubicBezTo>
                    <a:pt x="116572" y="49372"/>
                    <a:pt x="113241" y="40213"/>
                    <a:pt x="110466" y="31609"/>
                  </a:cubicBezTo>
                  <a:cubicBezTo>
                    <a:pt x="107968" y="22727"/>
                    <a:pt x="105747" y="13568"/>
                    <a:pt x="99641" y="6907"/>
                  </a:cubicBezTo>
                  <a:cubicBezTo>
                    <a:pt x="95832" y="2752"/>
                    <a:pt x="89972" y="0"/>
                    <a:pt x="84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2"/>
            <p:cNvSpPr/>
            <p:nvPr/>
          </p:nvSpPr>
          <p:spPr>
            <a:xfrm>
              <a:off x="607750" y="239800"/>
              <a:ext cx="6043675" cy="5236000"/>
            </a:xfrm>
            <a:custGeom>
              <a:avLst/>
              <a:gdLst/>
              <a:ahLst/>
              <a:cxnLst/>
              <a:rect l="l" t="t" r="r" b="b"/>
              <a:pathLst>
                <a:path w="241747" h="209440" extrusionOk="0">
                  <a:moveTo>
                    <a:pt x="102026" y="4234"/>
                  </a:moveTo>
                  <a:cubicBezTo>
                    <a:pt x="106090" y="4234"/>
                    <a:pt x="110104" y="5645"/>
                    <a:pt x="113241" y="8259"/>
                  </a:cubicBezTo>
                  <a:cubicBezTo>
                    <a:pt x="117682" y="11868"/>
                    <a:pt x="121290" y="16308"/>
                    <a:pt x="123510" y="21582"/>
                  </a:cubicBezTo>
                  <a:cubicBezTo>
                    <a:pt x="126563" y="27688"/>
                    <a:pt x="128784" y="34072"/>
                    <a:pt x="129617" y="41010"/>
                  </a:cubicBezTo>
                  <a:cubicBezTo>
                    <a:pt x="130449" y="46284"/>
                    <a:pt x="131282" y="51280"/>
                    <a:pt x="132392" y="56553"/>
                  </a:cubicBezTo>
                  <a:cubicBezTo>
                    <a:pt x="132947" y="59329"/>
                    <a:pt x="133780" y="62104"/>
                    <a:pt x="134890" y="64880"/>
                  </a:cubicBezTo>
                  <a:cubicBezTo>
                    <a:pt x="137489" y="70598"/>
                    <a:pt x="143253" y="74369"/>
                    <a:pt x="149445" y="74369"/>
                  </a:cubicBezTo>
                  <a:cubicBezTo>
                    <a:pt x="149865" y="74369"/>
                    <a:pt x="150287" y="74352"/>
                    <a:pt x="150710" y="74316"/>
                  </a:cubicBezTo>
                  <a:cubicBezTo>
                    <a:pt x="155151" y="73761"/>
                    <a:pt x="159592" y="72651"/>
                    <a:pt x="164033" y="70708"/>
                  </a:cubicBezTo>
                  <a:cubicBezTo>
                    <a:pt x="169861" y="68210"/>
                    <a:pt x="175690" y="65990"/>
                    <a:pt x="181518" y="63769"/>
                  </a:cubicBezTo>
                  <a:cubicBezTo>
                    <a:pt x="186514" y="61827"/>
                    <a:pt x="191510" y="60161"/>
                    <a:pt x="196784" y="59051"/>
                  </a:cubicBezTo>
                  <a:cubicBezTo>
                    <a:pt x="199298" y="58567"/>
                    <a:pt x="201880" y="58320"/>
                    <a:pt x="204471" y="58320"/>
                  </a:cubicBezTo>
                  <a:cubicBezTo>
                    <a:pt x="209315" y="58320"/>
                    <a:pt x="214189" y="59186"/>
                    <a:pt x="218710" y="60994"/>
                  </a:cubicBezTo>
                  <a:cubicBezTo>
                    <a:pt x="226759" y="64325"/>
                    <a:pt x="232865" y="71541"/>
                    <a:pt x="234530" y="80145"/>
                  </a:cubicBezTo>
                  <a:cubicBezTo>
                    <a:pt x="237583" y="88471"/>
                    <a:pt x="234253" y="97908"/>
                    <a:pt x="226481" y="102904"/>
                  </a:cubicBezTo>
                  <a:cubicBezTo>
                    <a:pt x="223428" y="104847"/>
                    <a:pt x="220098" y="107067"/>
                    <a:pt x="216767" y="109288"/>
                  </a:cubicBezTo>
                  <a:cubicBezTo>
                    <a:pt x="212326" y="112341"/>
                    <a:pt x="207608" y="115394"/>
                    <a:pt x="202890" y="118447"/>
                  </a:cubicBezTo>
                  <a:cubicBezTo>
                    <a:pt x="198449" y="121500"/>
                    <a:pt x="194286" y="125108"/>
                    <a:pt x="190400" y="129271"/>
                  </a:cubicBezTo>
                  <a:cubicBezTo>
                    <a:pt x="186514" y="133434"/>
                    <a:pt x="184294" y="138708"/>
                    <a:pt x="184294" y="144259"/>
                  </a:cubicBezTo>
                  <a:cubicBezTo>
                    <a:pt x="184016" y="150642"/>
                    <a:pt x="183739" y="157304"/>
                    <a:pt x="183184" y="163687"/>
                  </a:cubicBezTo>
                  <a:cubicBezTo>
                    <a:pt x="182351" y="174789"/>
                    <a:pt x="178188" y="185614"/>
                    <a:pt x="170971" y="194218"/>
                  </a:cubicBezTo>
                  <a:cubicBezTo>
                    <a:pt x="167918" y="198103"/>
                    <a:pt x="164033" y="200879"/>
                    <a:pt x="159869" y="203099"/>
                  </a:cubicBezTo>
                  <a:cubicBezTo>
                    <a:pt x="157751" y="204285"/>
                    <a:pt x="155478" y="204851"/>
                    <a:pt x="153255" y="204851"/>
                  </a:cubicBezTo>
                  <a:cubicBezTo>
                    <a:pt x="148195" y="204851"/>
                    <a:pt x="143395" y="201922"/>
                    <a:pt x="141274" y="196716"/>
                  </a:cubicBezTo>
                  <a:cubicBezTo>
                    <a:pt x="140996" y="196438"/>
                    <a:pt x="140996" y="195883"/>
                    <a:pt x="140719" y="195606"/>
                  </a:cubicBezTo>
                  <a:cubicBezTo>
                    <a:pt x="137665" y="187834"/>
                    <a:pt x="135445" y="179508"/>
                    <a:pt x="134335" y="171181"/>
                  </a:cubicBezTo>
                  <a:cubicBezTo>
                    <a:pt x="133780" y="170904"/>
                    <a:pt x="133225" y="170626"/>
                    <a:pt x="132670" y="170071"/>
                  </a:cubicBezTo>
                  <a:cubicBezTo>
                    <a:pt x="130727" y="167573"/>
                    <a:pt x="129061" y="164798"/>
                    <a:pt x="127119" y="162300"/>
                  </a:cubicBezTo>
                  <a:cubicBezTo>
                    <a:pt x="124093" y="160354"/>
                    <a:pt x="120562" y="159251"/>
                    <a:pt x="117050" y="159251"/>
                  </a:cubicBezTo>
                  <a:cubicBezTo>
                    <a:pt x="116053" y="159251"/>
                    <a:pt x="115056" y="159340"/>
                    <a:pt x="114074" y="159524"/>
                  </a:cubicBezTo>
                  <a:cubicBezTo>
                    <a:pt x="109911" y="160079"/>
                    <a:pt x="106025" y="162300"/>
                    <a:pt x="103804" y="165908"/>
                  </a:cubicBezTo>
                  <a:cubicBezTo>
                    <a:pt x="101862" y="168683"/>
                    <a:pt x="100474" y="171736"/>
                    <a:pt x="98809" y="174789"/>
                  </a:cubicBezTo>
                  <a:cubicBezTo>
                    <a:pt x="96588" y="178675"/>
                    <a:pt x="93813" y="182561"/>
                    <a:pt x="90482" y="185614"/>
                  </a:cubicBezTo>
                  <a:cubicBezTo>
                    <a:pt x="85929" y="190622"/>
                    <a:pt x="79695" y="193203"/>
                    <a:pt x="73158" y="193203"/>
                  </a:cubicBezTo>
                  <a:cubicBezTo>
                    <a:pt x="71726" y="193203"/>
                    <a:pt x="70280" y="193079"/>
                    <a:pt x="68833" y="192830"/>
                  </a:cubicBezTo>
                  <a:cubicBezTo>
                    <a:pt x="60507" y="191720"/>
                    <a:pt x="54678" y="183948"/>
                    <a:pt x="56343" y="175622"/>
                  </a:cubicBezTo>
                  <a:cubicBezTo>
                    <a:pt x="56899" y="172569"/>
                    <a:pt x="57731" y="169793"/>
                    <a:pt x="58564" y="167295"/>
                  </a:cubicBezTo>
                  <a:cubicBezTo>
                    <a:pt x="59674" y="163687"/>
                    <a:pt x="61062" y="160357"/>
                    <a:pt x="62172" y="156749"/>
                  </a:cubicBezTo>
                  <a:cubicBezTo>
                    <a:pt x="62727" y="154806"/>
                    <a:pt x="63282" y="152585"/>
                    <a:pt x="63560" y="150365"/>
                  </a:cubicBezTo>
                  <a:cubicBezTo>
                    <a:pt x="64947" y="143149"/>
                    <a:pt x="60229" y="135932"/>
                    <a:pt x="53013" y="134545"/>
                  </a:cubicBezTo>
                  <a:cubicBezTo>
                    <a:pt x="49127" y="133712"/>
                    <a:pt x="45241" y="133434"/>
                    <a:pt x="41633" y="133434"/>
                  </a:cubicBezTo>
                  <a:cubicBezTo>
                    <a:pt x="39968" y="133527"/>
                    <a:pt x="38334" y="133558"/>
                    <a:pt x="36709" y="133558"/>
                  </a:cubicBezTo>
                  <a:cubicBezTo>
                    <a:pt x="33461" y="133558"/>
                    <a:pt x="30254" y="133434"/>
                    <a:pt x="26923" y="133434"/>
                  </a:cubicBezTo>
                  <a:cubicBezTo>
                    <a:pt x="23315" y="133434"/>
                    <a:pt x="19429" y="132602"/>
                    <a:pt x="15821" y="131214"/>
                  </a:cubicBezTo>
                  <a:cubicBezTo>
                    <a:pt x="7772" y="128994"/>
                    <a:pt x="4997" y="119002"/>
                    <a:pt x="10825" y="113173"/>
                  </a:cubicBezTo>
                  <a:cubicBezTo>
                    <a:pt x="16992" y="106058"/>
                    <a:pt x="24171" y="101375"/>
                    <a:pt x="33403" y="101375"/>
                  </a:cubicBezTo>
                  <a:cubicBezTo>
                    <a:pt x="34975" y="101375"/>
                    <a:pt x="36607" y="101511"/>
                    <a:pt x="38303" y="101794"/>
                  </a:cubicBezTo>
                  <a:cubicBezTo>
                    <a:pt x="42743" y="102626"/>
                    <a:pt x="47184" y="103459"/>
                    <a:pt x="51625" y="104292"/>
                  </a:cubicBezTo>
                  <a:cubicBezTo>
                    <a:pt x="53687" y="104609"/>
                    <a:pt x="55726" y="104767"/>
                    <a:pt x="57736" y="104767"/>
                  </a:cubicBezTo>
                  <a:cubicBezTo>
                    <a:pt x="62761" y="104767"/>
                    <a:pt x="67604" y="103776"/>
                    <a:pt x="72164" y="101794"/>
                  </a:cubicBezTo>
                  <a:cubicBezTo>
                    <a:pt x="75217" y="100684"/>
                    <a:pt x="77715" y="98463"/>
                    <a:pt x="79102" y="95688"/>
                  </a:cubicBezTo>
                  <a:cubicBezTo>
                    <a:pt x="81045" y="90969"/>
                    <a:pt x="82156" y="85973"/>
                    <a:pt x="81878" y="80978"/>
                  </a:cubicBezTo>
                  <a:cubicBezTo>
                    <a:pt x="81323" y="70153"/>
                    <a:pt x="80213" y="59329"/>
                    <a:pt x="78270" y="48504"/>
                  </a:cubicBezTo>
                  <a:cubicBezTo>
                    <a:pt x="76605" y="40455"/>
                    <a:pt x="76882" y="32129"/>
                    <a:pt x="79102" y="24357"/>
                  </a:cubicBezTo>
                  <a:cubicBezTo>
                    <a:pt x="80768" y="15753"/>
                    <a:pt x="86874" y="8815"/>
                    <a:pt x="94923" y="5762"/>
                  </a:cubicBezTo>
                  <a:cubicBezTo>
                    <a:pt x="97194" y="4729"/>
                    <a:pt x="99619" y="4234"/>
                    <a:pt x="102026" y="4234"/>
                  </a:cubicBezTo>
                  <a:close/>
                  <a:moveTo>
                    <a:pt x="102048" y="1"/>
                  </a:moveTo>
                  <a:cubicBezTo>
                    <a:pt x="99252" y="1"/>
                    <a:pt x="96446" y="525"/>
                    <a:pt x="93813" y="1598"/>
                  </a:cubicBezTo>
                  <a:cubicBezTo>
                    <a:pt x="86596" y="4096"/>
                    <a:pt x="81045" y="9092"/>
                    <a:pt x="77715" y="15753"/>
                  </a:cubicBezTo>
                  <a:cubicBezTo>
                    <a:pt x="75217" y="20749"/>
                    <a:pt x="73829" y="25745"/>
                    <a:pt x="73274" y="31296"/>
                  </a:cubicBezTo>
                  <a:cubicBezTo>
                    <a:pt x="72996" y="37957"/>
                    <a:pt x="73274" y="44618"/>
                    <a:pt x="74384" y="51557"/>
                  </a:cubicBezTo>
                  <a:cubicBezTo>
                    <a:pt x="75217" y="57386"/>
                    <a:pt x="76049" y="63492"/>
                    <a:pt x="76882" y="69320"/>
                  </a:cubicBezTo>
                  <a:lnTo>
                    <a:pt x="76882" y="69876"/>
                  </a:lnTo>
                  <a:cubicBezTo>
                    <a:pt x="77160" y="74316"/>
                    <a:pt x="77437" y="78480"/>
                    <a:pt x="77715" y="82920"/>
                  </a:cubicBezTo>
                  <a:cubicBezTo>
                    <a:pt x="77992" y="86529"/>
                    <a:pt x="77160" y="90137"/>
                    <a:pt x="75772" y="93190"/>
                  </a:cubicBezTo>
                  <a:cubicBezTo>
                    <a:pt x="74662" y="95688"/>
                    <a:pt x="72441" y="97630"/>
                    <a:pt x="69943" y="98463"/>
                  </a:cubicBezTo>
                  <a:cubicBezTo>
                    <a:pt x="66244" y="100021"/>
                    <a:pt x="62271" y="100896"/>
                    <a:pt x="58216" y="100896"/>
                  </a:cubicBezTo>
                  <a:cubicBezTo>
                    <a:pt x="56492" y="100896"/>
                    <a:pt x="54752" y="100737"/>
                    <a:pt x="53013" y="100406"/>
                  </a:cubicBezTo>
                  <a:cubicBezTo>
                    <a:pt x="48294" y="99573"/>
                    <a:pt x="43576" y="98741"/>
                    <a:pt x="38580" y="97908"/>
                  </a:cubicBezTo>
                  <a:cubicBezTo>
                    <a:pt x="36898" y="97646"/>
                    <a:pt x="35262" y="97521"/>
                    <a:pt x="33668" y="97521"/>
                  </a:cubicBezTo>
                  <a:cubicBezTo>
                    <a:pt x="23430" y="97521"/>
                    <a:pt x="14977" y="102712"/>
                    <a:pt x="7772" y="110398"/>
                  </a:cubicBezTo>
                  <a:cubicBezTo>
                    <a:pt x="1" y="118724"/>
                    <a:pt x="3887" y="132602"/>
                    <a:pt x="14711" y="135655"/>
                  </a:cubicBezTo>
                  <a:cubicBezTo>
                    <a:pt x="18597" y="137043"/>
                    <a:pt x="22760" y="137875"/>
                    <a:pt x="26923" y="138153"/>
                  </a:cubicBezTo>
                  <a:cubicBezTo>
                    <a:pt x="31642" y="138153"/>
                    <a:pt x="36360" y="138430"/>
                    <a:pt x="41356" y="138430"/>
                  </a:cubicBezTo>
                  <a:cubicBezTo>
                    <a:pt x="42188" y="138361"/>
                    <a:pt x="43021" y="138326"/>
                    <a:pt x="43854" y="138326"/>
                  </a:cubicBezTo>
                  <a:cubicBezTo>
                    <a:pt x="46352" y="138326"/>
                    <a:pt x="48850" y="138638"/>
                    <a:pt x="51348" y="139263"/>
                  </a:cubicBezTo>
                  <a:cubicBezTo>
                    <a:pt x="58009" y="140651"/>
                    <a:pt x="60784" y="144814"/>
                    <a:pt x="59396" y="151475"/>
                  </a:cubicBezTo>
                  <a:cubicBezTo>
                    <a:pt x="58564" y="155361"/>
                    <a:pt x="57176" y="159247"/>
                    <a:pt x="56066" y="163132"/>
                  </a:cubicBezTo>
                  <a:cubicBezTo>
                    <a:pt x="54678" y="166740"/>
                    <a:pt x="53568" y="170626"/>
                    <a:pt x="52458" y="174234"/>
                  </a:cubicBezTo>
                  <a:cubicBezTo>
                    <a:pt x="49960" y="185614"/>
                    <a:pt x="57731" y="196716"/>
                    <a:pt x="69388" y="197826"/>
                  </a:cubicBezTo>
                  <a:cubicBezTo>
                    <a:pt x="70206" y="197900"/>
                    <a:pt x="71024" y="197935"/>
                    <a:pt x="71842" y="197935"/>
                  </a:cubicBezTo>
                  <a:cubicBezTo>
                    <a:pt x="74077" y="197935"/>
                    <a:pt x="76312" y="197677"/>
                    <a:pt x="78547" y="197271"/>
                  </a:cubicBezTo>
                  <a:cubicBezTo>
                    <a:pt x="86874" y="195606"/>
                    <a:pt x="94090" y="190610"/>
                    <a:pt x="98531" y="183671"/>
                  </a:cubicBezTo>
                  <a:cubicBezTo>
                    <a:pt x="101306" y="179230"/>
                    <a:pt x="103804" y="174512"/>
                    <a:pt x="106857" y="170071"/>
                  </a:cubicBezTo>
                  <a:cubicBezTo>
                    <a:pt x="108956" y="165734"/>
                    <a:pt x="113030" y="163583"/>
                    <a:pt x="117158" y="163583"/>
                  </a:cubicBezTo>
                  <a:cubicBezTo>
                    <a:pt x="121219" y="163583"/>
                    <a:pt x="125334" y="165664"/>
                    <a:pt x="127674" y="169793"/>
                  </a:cubicBezTo>
                  <a:cubicBezTo>
                    <a:pt x="128784" y="171736"/>
                    <a:pt x="129894" y="173957"/>
                    <a:pt x="130449" y="176455"/>
                  </a:cubicBezTo>
                  <a:cubicBezTo>
                    <a:pt x="131559" y="179230"/>
                    <a:pt x="132114" y="182283"/>
                    <a:pt x="132947" y="185336"/>
                  </a:cubicBezTo>
                  <a:cubicBezTo>
                    <a:pt x="134057" y="190610"/>
                    <a:pt x="136000" y="195606"/>
                    <a:pt x="138498" y="200324"/>
                  </a:cubicBezTo>
                  <a:cubicBezTo>
                    <a:pt x="141284" y="206094"/>
                    <a:pt x="147065" y="209439"/>
                    <a:pt x="153081" y="209439"/>
                  </a:cubicBezTo>
                  <a:cubicBezTo>
                    <a:pt x="155456" y="209439"/>
                    <a:pt x="157868" y="208918"/>
                    <a:pt x="160147" y="207818"/>
                  </a:cubicBezTo>
                  <a:cubicBezTo>
                    <a:pt x="167363" y="205042"/>
                    <a:pt x="173469" y="199769"/>
                    <a:pt x="177355" y="193108"/>
                  </a:cubicBezTo>
                  <a:cubicBezTo>
                    <a:pt x="182073" y="186169"/>
                    <a:pt x="185404" y="178120"/>
                    <a:pt x="186792" y="169793"/>
                  </a:cubicBezTo>
                  <a:cubicBezTo>
                    <a:pt x="187902" y="162022"/>
                    <a:pt x="188457" y="154528"/>
                    <a:pt x="188179" y="146757"/>
                  </a:cubicBezTo>
                  <a:cubicBezTo>
                    <a:pt x="188457" y="140096"/>
                    <a:pt x="191233" y="133989"/>
                    <a:pt x="196228" y="129549"/>
                  </a:cubicBezTo>
                  <a:cubicBezTo>
                    <a:pt x="202057" y="124553"/>
                    <a:pt x="208441" y="119834"/>
                    <a:pt x="215102" y="115671"/>
                  </a:cubicBezTo>
                  <a:cubicBezTo>
                    <a:pt x="219265" y="113173"/>
                    <a:pt x="223428" y="110398"/>
                    <a:pt x="227592" y="107622"/>
                  </a:cubicBezTo>
                  <a:cubicBezTo>
                    <a:pt x="230922" y="105124"/>
                    <a:pt x="233698" y="102349"/>
                    <a:pt x="236196" y="99296"/>
                  </a:cubicBezTo>
                  <a:cubicBezTo>
                    <a:pt x="237861" y="97075"/>
                    <a:pt x="239249" y="94300"/>
                    <a:pt x="239526" y="91524"/>
                  </a:cubicBezTo>
                  <a:cubicBezTo>
                    <a:pt x="241747" y="75427"/>
                    <a:pt x="232032" y="60439"/>
                    <a:pt x="216767" y="55720"/>
                  </a:cubicBezTo>
                  <a:cubicBezTo>
                    <a:pt x="212744" y="54637"/>
                    <a:pt x="208722" y="54072"/>
                    <a:pt x="204699" y="54072"/>
                  </a:cubicBezTo>
                  <a:cubicBezTo>
                    <a:pt x="201506" y="54072"/>
                    <a:pt x="198312" y="54428"/>
                    <a:pt x="195118" y="55165"/>
                  </a:cubicBezTo>
                  <a:cubicBezTo>
                    <a:pt x="189290" y="56553"/>
                    <a:pt x="183461" y="58218"/>
                    <a:pt x="177910" y="60439"/>
                  </a:cubicBezTo>
                  <a:cubicBezTo>
                    <a:pt x="170694" y="63214"/>
                    <a:pt x="164033" y="66267"/>
                    <a:pt x="156816" y="68210"/>
                  </a:cubicBezTo>
                  <a:cubicBezTo>
                    <a:pt x="154596" y="68765"/>
                    <a:pt x="152653" y="69320"/>
                    <a:pt x="150433" y="69598"/>
                  </a:cubicBezTo>
                  <a:cubicBezTo>
                    <a:pt x="150007" y="69645"/>
                    <a:pt x="149582" y="69668"/>
                    <a:pt x="149158" y="69668"/>
                  </a:cubicBezTo>
                  <a:cubicBezTo>
                    <a:pt x="144608" y="69668"/>
                    <a:pt x="140276" y="66999"/>
                    <a:pt x="138498" y="62937"/>
                  </a:cubicBezTo>
                  <a:cubicBezTo>
                    <a:pt x="137388" y="60439"/>
                    <a:pt x="136555" y="57941"/>
                    <a:pt x="136278" y="55165"/>
                  </a:cubicBezTo>
                  <a:cubicBezTo>
                    <a:pt x="135445" y="50169"/>
                    <a:pt x="134612" y="45174"/>
                    <a:pt x="133780" y="40178"/>
                  </a:cubicBezTo>
                  <a:cubicBezTo>
                    <a:pt x="132947" y="34349"/>
                    <a:pt x="131282" y="28798"/>
                    <a:pt x="129061" y="23525"/>
                  </a:cubicBezTo>
                  <a:cubicBezTo>
                    <a:pt x="126563" y="16586"/>
                    <a:pt x="122123" y="10202"/>
                    <a:pt x="116294" y="5206"/>
                  </a:cubicBezTo>
                  <a:cubicBezTo>
                    <a:pt x="112334" y="1786"/>
                    <a:pt x="107207" y="1"/>
                    <a:pt x="10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2"/>
            <p:cNvSpPr/>
            <p:nvPr/>
          </p:nvSpPr>
          <p:spPr>
            <a:xfrm>
              <a:off x="3570600" y="1294525"/>
              <a:ext cx="2255125" cy="1014825"/>
            </a:xfrm>
            <a:custGeom>
              <a:avLst/>
              <a:gdLst/>
              <a:ahLst/>
              <a:cxnLst/>
              <a:rect l="l" t="t" r="r" b="b"/>
              <a:pathLst>
                <a:path w="90205" h="40593" extrusionOk="0">
                  <a:moveTo>
                    <a:pt x="1423" y="1"/>
                  </a:moveTo>
                  <a:cubicBezTo>
                    <a:pt x="1180" y="1"/>
                    <a:pt x="972" y="70"/>
                    <a:pt x="833" y="209"/>
                  </a:cubicBezTo>
                  <a:cubicBezTo>
                    <a:pt x="278" y="487"/>
                    <a:pt x="1" y="764"/>
                    <a:pt x="1" y="1319"/>
                  </a:cubicBezTo>
                  <a:cubicBezTo>
                    <a:pt x="1" y="2152"/>
                    <a:pt x="278" y="3262"/>
                    <a:pt x="556" y="4095"/>
                  </a:cubicBezTo>
                  <a:cubicBezTo>
                    <a:pt x="1943" y="7703"/>
                    <a:pt x="3054" y="11311"/>
                    <a:pt x="3886" y="14919"/>
                  </a:cubicBezTo>
                  <a:cubicBezTo>
                    <a:pt x="5274" y="19360"/>
                    <a:pt x="6939" y="23801"/>
                    <a:pt x="8605" y="27964"/>
                  </a:cubicBezTo>
                  <a:cubicBezTo>
                    <a:pt x="11658" y="34348"/>
                    <a:pt x="17486" y="39066"/>
                    <a:pt x="24702" y="40176"/>
                  </a:cubicBezTo>
                  <a:cubicBezTo>
                    <a:pt x="26645" y="40454"/>
                    <a:pt x="28658" y="40593"/>
                    <a:pt x="30704" y="40593"/>
                  </a:cubicBezTo>
                  <a:cubicBezTo>
                    <a:pt x="32751" y="40593"/>
                    <a:pt x="34833" y="40454"/>
                    <a:pt x="36915" y="40176"/>
                  </a:cubicBezTo>
                  <a:cubicBezTo>
                    <a:pt x="44131" y="39621"/>
                    <a:pt x="51625" y="37956"/>
                    <a:pt x="58564" y="35458"/>
                  </a:cubicBezTo>
                  <a:cubicBezTo>
                    <a:pt x="67445" y="32405"/>
                    <a:pt x="76604" y="30184"/>
                    <a:pt x="86041" y="28797"/>
                  </a:cubicBezTo>
                  <a:cubicBezTo>
                    <a:pt x="87151" y="28519"/>
                    <a:pt x="87984" y="28519"/>
                    <a:pt x="88816" y="27964"/>
                  </a:cubicBezTo>
                  <a:cubicBezTo>
                    <a:pt x="89649" y="27687"/>
                    <a:pt x="90204" y="26576"/>
                    <a:pt x="89927" y="25744"/>
                  </a:cubicBezTo>
                  <a:cubicBezTo>
                    <a:pt x="89927" y="25059"/>
                    <a:pt x="89363" y="24561"/>
                    <a:pt x="88699" y="24561"/>
                  </a:cubicBezTo>
                  <a:cubicBezTo>
                    <a:pt x="88556" y="24561"/>
                    <a:pt x="88409" y="24584"/>
                    <a:pt x="88261" y="24633"/>
                  </a:cubicBezTo>
                  <a:cubicBezTo>
                    <a:pt x="84653" y="24633"/>
                    <a:pt x="81323" y="24911"/>
                    <a:pt x="77714" y="26021"/>
                  </a:cubicBezTo>
                  <a:cubicBezTo>
                    <a:pt x="70221" y="27409"/>
                    <a:pt x="62727" y="29629"/>
                    <a:pt x="55510" y="32127"/>
                  </a:cubicBezTo>
                  <a:cubicBezTo>
                    <a:pt x="47462" y="34903"/>
                    <a:pt x="39135" y="36291"/>
                    <a:pt x="30531" y="36568"/>
                  </a:cubicBezTo>
                  <a:cubicBezTo>
                    <a:pt x="29945" y="36629"/>
                    <a:pt x="29360" y="36658"/>
                    <a:pt x="28779" y="36658"/>
                  </a:cubicBezTo>
                  <a:cubicBezTo>
                    <a:pt x="21377" y="36658"/>
                    <a:pt x="14509" y="31839"/>
                    <a:pt x="11935" y="24633"/>
                  </a:cubicBezTo>
                  <a:cubicBezTo>
                    <a:pt x="10270" y="20470"/>
                    <a:pt x="8882" y="16585"/>
                    <a:pt x="7772" y="12421"/>
                  </a:cubicBezTo>
                  <a:cubicBezTo>
                    <a:pt x="6939" y="8813"/>
                    <a:pt x="5829" y="5483"/>
                    <a:pt x="4164" y="2152"/>
                  </a:cubicBezTo>
                  <a:cubicBezTo>
                    <a:pt x="3609" y="1319"/>
                    <a:pt x="2776" y="764"/>
                    <a:pt x="2221" y="209"/>
                  </a:cubicBezTo>
                  <a:cubicBezTo>
                    <a:pt x="1943" y="70"/>
                    <a:pt x="1666" y="1"/>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2"/>
            <p:cNvSpPr/>
            <p:nvPr/>
          </p:nvSpPr>
          <p:spPr>
            <a:xfrm>
              <a:off x="3390200" y="3958275"/>
              <a:ext cx="1589000" cy="1188800"/>
            </a:xfrm>
            <a:custGeom>
              <a:avLst/>
              <a:gdLst/>
              <a:ahLst/>
              <a:cxnLst/>
              <a:rect l="l" t="t" r="r" b="b"/>
              <a:pathLst>
                <a:path w="63560" h="47552" extrusionOk="0">
                  <a:moveTo>
                    <a:pt x="7056" y="0"/>
                  </a:moveTo>
                  <a:cubicBezTo>
                    <a:pt x="5415" y="0"/>
                    <a:pt x="3767" y="357"/>
                    <a:pt x="2221" y="1071"/>
                  </a:cubicBezTo>
                  <a:cubicBezTo>
                    <a:pt x="1666" y="1071"/>
                    <a:pt x="1110" y="1626"/>
                    <a:pt x="555" y="2181"/>
                  </a:cubicBezTo>
                  <a:cubicBezTo>
                    <a:pt x="278" y="2736"/>
                    <a:pt x="0" y="3569"/>
                    <a:pt x="0" y="4124"/>
                  </a:cubicBezTo>
                  <a:cubicBezTo>
                    <a:pt x="0" y="4957"/>
                    <a:pt x="833" y="5234"/>
                    <a:pt x="1666" y="5234"/>
                  </a:cubicBezTo>
                  <a:cubicBezTo>
                    <a:pt x="2498" y="5234"/>
                    <a:pt x="3608" y="4957"/>
                    <a:pt x="4441" y="4679"/>
                  </a:cubicBezTo>
                  <a:cubicBezTo>
                    <a:pt x="5257" y="4475"/>
                    <a:pt x="6090" y="4371"/>
                    <a:pt x="6919" y="4371"/>
                  </a:cubicBezTo>
                  <a:cubicBezTo>
                    <a:pt x="9473" y="4371"/>
                    <a:pt x="11992" y="5359"/>
                    <a:pt x="13878" y="7454"/>
                  </a:cubicBezTo>
                  <a:cubicBezTo>
                    <a:pt x="15265" y="8565"/>
                    <a:pt x="16376" y="10230"/>
                    <a:pt x="17208" y="11895"/>
                  </a:cubicBezTo>
                  <a:cubicBezTo>
                    <a:pt x="19984" y="14948"/>
                    <a:pt x="21927" y="18556"/>
                    <a:pt x="23037" y="22442"/>
                  </a:cubicBezTo>
                  <a:cubicBezTo>
                    <a:pt x="24980" y="25218"/>
                    <a:pt x="26367" y="28271"/>
                    <a:pt x="27200" y="31601"/>
                  </a:cubicBezTo>
                  <a:cubicBezTo>
                    <a:pt x="28865" y="36320"/>
                    <a:pt x="31363" y="40760"/>
                    <a:pt x="34972" y="44369"/>
                  </a:cubicBezTo>
                  <a:cubicBezTo>
                    <a:pt x="36651" y="46506"/>
                    <a:pt x="39086" y="47552"/>
                    <a:pt x="41585" y="47552"/>
                  </a:cubicBezTo>
                  <a:cubicBezTo>
                    <a:pt x="43628" y="47552"/>
                    <a:pt x="45713" y="46852"/>
                    <a:pt x="47461" y="45479"/>
                  </a:cubicBezTo>
                  <a:cubicBezTo>
                    <a:pt x="51347" y="42981"/>
                    <a:pt x="54678" y="39373"/>
                    <a:pt x="57175" y="35209"/>
                  </a:cubicBezTo>
                  <a:cubicBezTo>
                    <a:pt x="60229" y="28548"/>
                    <a:pt x="62449" y="21610"/>
                    <a:pt x="63559" y="14393"/>
                  </a:cubicBezTo>
                  <a:cubicBezTo>
                    <a:pt x="63559" y="13838"/>
                    <a:pt x="63282" y="13283"/>
                    <a:pt x="63004" y="13005"/>
                  </a:cubicBezTo>
                  <a:cubicBezTo>
                    <a:pt x="63004" y="12450"/>
                    <a:pt x="62449" y="12173"/>
                    <a:pt x="62171" y="12173"/>
                  </a:cubicBezTo>
                  <a:cubicBezTo>
                    <a:pt x="61894" y="12034"/>
                    <a:pt x="61547" y="11965"/>
                    <a:pt x="61269" y="11965"/>
                  </a:cubicBezTo>
                  <a:cubicBezTo>
                    <a:pt x="60992" y="11965"/>
                    <a:pt x="60784" y="12034"/>
                    <a:pt x="60784" y="12173"/>
                  </a:cubicBezTo>
                  <a:cubicBezTo>
                    <a:pt x="59951" y="13005"/>
                    <a:pt x="59396" y="14116"/>
                    <a:pt x="59118" y="15226"/>
                  </a:cubicBezTo>
                  <a:cubicBezTo>
                    <a:pt x="58008" y="18834"/>
                    <a:pt x="57175" y="22720"/>
                    <a:pt x="56065" y="26328"/>
                  </a:cubicBezTo>
                  <a:cubicBezTo>
                    <a:pt x="54400" y="32434"/>
                    <a:pt x="51069" y="37430"/>
                    <a:pt x="46073" y="41038"/>
                  </a:cubicBezTo>
                  <a:cubicBezTo>
                    <a:pt x="44959" y="42400"/>
                    <a:pt x="43348" y="43044"/>
                    <a:pt x="41733" y="43044"/>
                  </a:cubicBezTo>
                  <a:cubicBezTo>
                    <a:pt x="39726" y="43044"/>
                    <a:pt x="37713" y="42050"/>
                    <a:pt x="36637" y="40205"/>
                  </a:cubicBezTo>
                  <a:cubicBezTo>
                    <a:pt x="35804" y="39095"/>
                    <a:pt x="34972" y="37985"/>
                    <a:pt x="34139" y="36597"/>
                  </a:cubicBezTo>
                  <a:cubicBezTo>
                    <a:pt x="32474" y="33822"/>
                    <a:pt x="31086" y="30769"/>
                    <a:pt x="29976" y="27438"/>
                  </a:cubicBezTo>
                  <a:cubicBezTo>
                    <a:pt x="27478" y="20777"/>
                    <a:pt x="24425" y="14671"/>
                    <a:pt x="20539" y="8842"/>
                  </a:cubicBezTo>
                  <a:cubicBezTo>
                    <a:pt x="18596" y="6067"/>
                    <a:pt x="16098" y="3569"/>
                    <a:pt x="13323" y="1903"/>
                  </a:cubicBezTo>
                  <a:cubicBezTo>
                    <a:pt x="11419" y="635"/>
                    <a:pt x="9244" y="0"/>
                    <a:pt x="7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2"/>
            <p:cNvSpPr/>
            <p:nvPr/>
          </p:nvSpPr>
          <p:spPr>
            <a:xfrm>
              <a:off x="2737950" y="659500"/>
              <a:ext cx="520425" cy="1872075"/>
            </a:xfrm>
            <a:custGeom>
              <a:avLst/>
              <a:gdLst/>
              <a:ahLst/>
              <a:cxnLst/>
              <a:rect l="l" t="t" r="r" b="b"/>
              <a:pathLst>
                <a:path w="20817" h="74883" extrusionOk="0">
                  <a:moveTo>
                    <a:pt x="14612" y="0"/>
                  </a:moveTo>
                  <a:cubicBezTo>
                    <a:pt x="12815" y="0"/>
                    <a:pt x="11033" y="700"/>
                    <a:pt x="9715" y="2018"/>
                  </a:cubicBezTo>
                  <a:cubicBezTo>
                    <a:pt x="7772" y="3684"/>
                    <a:pt x="6384" y="5627"/>
                    <a:pt x="5274" y="7847"/>
                  </a:cubicBezTo>
                  <a:cubicBezTo>
                    <a:pt x="1111" y="17006"/>
                    <a:pt x="1" y="27553"/>
                    <a:pt x="2499" y="37267"/>
                  </a:cubicBezTo>
                  <a:cubicBezTo>
                    <a:pt x="3054" y="39488"/>
                    <a:pt x="3331" y="41708"/>
                    <a:pt x="3886" y="43651"/>
                  </a:cubicBezTo>
                  <a:cubicBezTo>
                    <a:pt x="6384" y="52810"/>
                    <a:pt x="6939" y="62247"/>
                    <a:pt x="5274" y="71406"/>
                  </a:cubicBezTo>
                  <a:cubicBezTo>
                    <a:pt x="4996" y="72794"/>
                    <a:pt x="4719" y="73904"/>
                    <a:pt x="6107" y="74736"/>
                  </a:cubicBezTo>
                  <a:cubicBezTo>
                    <a:pt x="6307" y="74836"/>
                    <a:pt x="6525" y="74882"/>
                    <a:pt x="6751" y="74882"/>
                  </a:cubicBezTo>
                  <a:cubicBezTo>
                    <a:pt x="7781" y="74882"/>
                    <a:pt x="8982" y="73931"/>
                    <a:pt x="9437" y="72794"/>
                  </a:cubicBezTo>
                  <a:cubicBezTo>
                    <a:pt x="9715" y="71683"/>
                    <a:pt x="9992" y="70851"/>
                    <a:pt x="9992" y="70018"/>
                  </a:cubicBezTo>
                  <a:cubicBezTo>
                    <a:pt x="11103" y="61414"/>
                    <a:pt x="10547" y="52532"/>
                    <a:pt x="8605" y="44206"/>
                  </a:cubicBezTo>
                  <a:cubicBezTo>
                    <a:pt x="7217" y="39488"/>
                    <a:pt x="6107" y="34769"/>
                    <a:pt x="5552" y="30051"/>
                  </a:cubicBezTo>
                  <a:cubicBezTo>
                    <a:pt x="5274" y="23112"/>
                    <a:pt x="6384" y="16173"/>
                    <a:pt x="9437" y="9790"/>
                  </a:cubicBezTo>
                  <a:cubicBezTo>
                    <a:pt x="9992" y="8402"/>
                    <a:pt x="10825" y="7292"/>
                    <a:pt x="11658" y="6182"/>
                  </a:cubicBezTo>
                  <a:cubicBezTo>
                    <a:pt x="12233" y="5032"/>
                    <a:pt x="13337" y="4411"/>
                    <a:pt x="14513" y="4411"/>
                  </a:cubicBezTo>
                  <a:cubicBezTo>
                    <a:pt x="15041" y="4411"/>
                    <a:pt x="15583" y="4536"/>
                    <a:pt x="16098" y="4794"/>
                  </a:cubicBezTo>
                  <a:cubicBezTo>
                    <a:pt x="16654" y="5071"/>
                    <a:pt x="16931" y="5349"/>
                    <a:pt x="17486" y="5349"/>
                  </a:cubicBezTo>
                  <a:cubicBezTo>
                    <a:pt x="17903" y="5488"/>
                    <a:pt x="18319" y="5696"/>
                    <a:pt x="18735" y="5696"/>
                  </a:cubicBezTo>
                  <a:cubicBezTo>
                    <a:pt x="19152" y="5696"/>
                    <a:pt x="19568" y="5488"/>
                    <a:pt x="19984" y="4794"/>
                  </a:cubicBezTo>
                  <a:cubicBezTo>
                    <a:pt x="20817" y="3406"/>
                    <a:pt x="19984" y="2296"/>
                    <a:pt x="19152" y="1741"/>
                  </a:cubicBezTo>
                  <a:cubicBezTo>
                    <a:pt x="17841" y="561"/>
                    <a:pt x="16220" y="0"/>
                    <a:pt x="14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2"/>
            <p:cNvSpPr/>
            <p:nvPr/>
          </p:nvSpPr>
          <p:spPr>
            <a:xfrm>
              <a:off x="5194275" y="2018625"/>
              <a:ext cx="1068575" cy="1247400"/>
            </a:xfrm>
            <a:custGeom>
              <a:avLst/>
              <a:gdLst/>
              <a:ahLst/>
              <a:cxnLst/>
              <a:rect l="l" t="t" r="r" b="b"/>
              <a:pathLst>
                <a:path w="42743" h="49896" extrusionOk="0">
                  <a:moveTo>
                    <a:pt x="36767" y="1"/>
                  </a:moveTo>
                  <a:cubicBezTo>
                    <a:pt x="36331" y="1"/>
                    <a:pt x="35901" y="138"/>
                    <a:pt x="35527" y="388"/>
                  </a:cubicBezTo>
                  <a:cubicBezTo>
                    <a:pt x="34694" y="665"/>
                    <a:pt x="34416" y="1776"/>
                    <a:pt x="34971" y="2608"/>
                  </a:cubicBezTo>
                  <a:cubicBezTo>
                    <a:pt x="36082" y="4551"/>
                    <a:pt x="36914" y="6771"/>
                    <a:pt x="37192" y="8992"/>
                  </a:cubicBezTo>
                  <a:cubicBezTo>
                    <a:pt x="37469" y="12600"/>
                    <a:pt x="36359" y="16486"/>
                    <a:pt x="33584" y="19261"/>
                  </a:cubicBezTo>
                  <a:cubicBezTo>
                    <a:pt x="30531" y="23147"/>
                    <a:pt x="26367" y="26200"/>
                    <a:pt x="21927" y="28698"/>
                  </a:cubicBezTo>
                  <a:cubicBezTo>
                    <a:pt x="16931" y="31196"/>
                    <a:pt x="12490" y="34249"/>
                    <a:pt x="8049" y="37579"/>
                  </a:cubicBezTo>
                  <a:cubicBezTo>
                    <a:pt x="5551" y="39522"/>
                    <a:pt x="3331" y="41743"/>
                    <a:pt x="1388" y="44241"/>
                  </a:cubicBezTo>
                  <a:cubicBezTo>
                    <a:pt x="278" y="45351"/>
                    <a:pt x="0" y="46739"/>
                    <a:pt x="278" y="48126"/>
                  </a:cubicBezTo>
                  <a:cubicBezTo>
                    <a:pt x="555" y="48959"/>
                    <a:pt x="833" y="49514"/>
                    <a:pt x="1388" y="49792"/>
                  </a:cubicBezTo>
                  <a:cubicBezTo>
                    <a:pt x="1596" y="49861"/>
                    <a:pt x="1804" y="49896"/>
                    <a:pt x="2004" y="49896"/>
                  </a:cubicBezTo>
                  <a:cubicBezTo>
                    <a:pt x="2602" y="49896"/>
                    <a:pt x="3123" y="49583"/>
                    <a:pt x="3331" y="48959"/>
                  </a:cubicBezTo>
                  <a:cubicBezTo>
                    <a:pt x="5829" y="44796"/>
                    <a:pt x="9159" y="41465"/>
                    <a:pt x="13323" y="38967"/>
                  </a:cubicBezTo>
                  <a:cubicBezTo>
                    <a:pt x="16376" y="36747"/>
                    <a:pt x="19706" y="34526"/>
                    <a:pt x="23037" y="32861"/>
                  </a:cubicBezTo>
                  <a:cubicBezTo>
                    <a:pt x="28310" y="30363"/>
                    <a:pt x="32751" y="26755"/>
                    <a:pt x="36637" y="22314"/>
                  </a:cubicBezTo>
                  <a:cubicBezTo>
                    <a:pt x="41633" y="17318"/>
                    <a:pt x="42743" y="10102"/>
                    <a:pt x="40245" y="3718"/>
                  </a:cubicBezTo>
                  <a:cubicBezTo>
                    <a:pt x="39690" y="2608"/>
                    <a:pt x="39135" y="1498"/>
                    <a:pt x="38302" y="665"/>
                  </a:cubicBezTo>
                  <a:cubicBezTo>
                    <a:pt x="37844" y="207"/>
                    <a:pt x="37301" y="1"/>
                    <a:pt x="36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2"/>
            <p:cNvSpPr/>
            <p:nvPr/>
          </p:nvSpPr>
          <p:spPr>
            <a:xfrm>
              <a:off x="2210600" y="3832375"/>
              <a:ext cx="485750" cy="982550"/>
            </a:xfrm>
            <a:custGeom>
              <a:avLst/>
              <a:gdLst/>
              <a:ahLst/>
              <a:cxnLst/>
              <a:rect l="l" t="t" r="r" b="b"/>
              <a:pathLst>
                <a:path w="19430" h="39302" extrusionOk="0">
                  <a:moveTo>
                    <a:pt x="6662" y="1"/>
                  </a:moveTo>
                  <a:cubicBezTo>
                    <a:pt x="5829" y="1"/>
                    <a:pt x="4997" y="833"/>
                    <a:pt x="4997" y="1944"/>
                  </a:cubicBezTo>
                  <a:cubicBezTo>
                    <a:pt x="4442" y="8050"/>
                    <a:pt x="3054" y="13878"/>
                    <a:pt x="1389" y="19707"/>
                  </a:cubicBezTo>
                  <a:cubicBezTo>
                    <a:pt x="278" y="22760"/>
                    <a:pt x="1" y="25813"/>
                    <a:pt x="278" y="28866"/>
                  </a:cubicBezTo>
                  <a:cubicBezTo>
                    <a:pt x="278" y="30254"/>
                    <a:pt x="556" y="31641"/>
                    <a:pt x="833" y="33307"/>
                  </a:cubicBezTo>
                  <a:cubicBezTo>
                    <a:pt x="1389" y="35805"/>
                    <a:pt x="3331" y="37747"/>
                    <a:pt x="5829" y="38858"/>
                  </a:cubicBezTo>
                  <a:cubicBezTo>
                    <a:pt x="6909" y="39158"/>
                    <a:pt x="8002" y="39302"/>
                    <a:pt x="9079" y="39302"/>
                  </a:cubicBezTo>
                  <a:cubicBezTo>
                    <a:pt x="12988" y="39302"/>
                    <a:pt x="16699" y="37403"/>
                    <a:pt x="18874" y="34139"/>
                  </a:cubicBezTo>
                  <a:cubicBezTo>
                    <a:pt x="19152" y="33862"/>
                    <a:pt x="19429" y="33307"/>
                    <a:pt x="18874" y="32752"/>
                  </a:cubicBezTo>
                  <a:cubicBezTo>
                    <a:pt x="18597" y="32196"/>
                    <a:pt x="17764" y="31919"/>
                    <a:pt x="17209" y="31919"/>
                  </a:cubicBezTo>
                  <a:cubicBezTo>
                    <a:pt x="15544" y="32474"/>
                    <a:pt x="13878" y="33584"/>
                    <a:pt x="12213" y="34417"/>
                  </a:cubicBezTo>
                  <a:cubicBezTo>
                    <a:pt x="11068" y="34951"/>
                    <a:pt x="10028" y="35213"/>
                    <a:pt x="9104" y="35213"/>
                  </a:cubicBezTo>
                  <a:cubicBezTo>
                    <a:pt x="6670" y="35213"/>
                    <a:pt x="5045" y="33397"/>
                    <a:pt x="4442" y="29976"/>
                  </a:cubicBezTo>
                  <a:cubicBezTo>
                    <a:pt x="4164" y="27478"/>
                    <a:pt x="4442" y="24703"/>
                    <a:pt x="4997" y="22205"/>
                  </a:cubicBezTo>
                  <a:cubicBezTo>
                    <a:pt x="5829" y="18597"/>
                    <a:pt x="6662" y="15266"/>
                    <a:pt x="7772" y="11658"/>
                  </a:cubicBezTo>
                  <a:cubicBezTo>
                    <a:pt x="8605" y="9160"/>
                    <a:pt x="8882" y="6662"/>
                    <a:pt x="8882" y="3886"/>
                  </a:cubicBezTo>
                  <a:cubicBezTo>
                    <a:pt x="8882" y="3331"/>
                    <a:pt x="8605" y="2499"/>
                    <a:pt x="8605" y="1944"/>
                  </a:cubicBezTo>
                  <a:cubicBezTo>
                    <a:pt x="8327" y="833"/>
                    <a:pt x="7772" y="1"/>
                    <a:pt x="6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2"/>
            <p:cNvSpPr/>
            <p:nvPr/>
          </p:nvSpPr>
          <p:spPr>
            <a:xfrm>
              <a:off x="1093475" y="2930350"/>
              <a:ext cx="416350" cy="432725"/>
            </a:xfrm>
            <a:custGeom>
              <a:avLst/>
              <a:gdLst/>
              <a:ahLst/>
              <a:cxnLst/>
              <a:rect l="l" t="t" r="r" b="b"/>
              <a:pathLst>
                <a:path w="16654" h="17309" extrusionOk="0">
                  <a:moveTo>
                    <a:pt x="11380" y="0"/>
                  </a:moveTo>
                  <a:cubicBezTo>
                    <a:pt x="7772" y="278"/>
                    <a:pt x="4441" y="2221"/>
                    <a:pt x="2498" y="5551"/>
                  </a:cubicBezTo>
                  <a:cubicBezTo>
                    <a:pt x="0" y="9992"/>
                    <a:pt x="2221" y="15543"/>
                    <a:pt x="7217" y="17208"/>
                  </a:cubicBezTo>
                  <a:cubicBezTo>
                    <a:pt x="7479" y="17274"/>
                    <a:pt x="7756" y="17308"/>
                    <a:pt x="8035" y="17308"/>
                  </a:cubicBezTo>
                  <a:cubicBezTo>
                    <a:pt x="8936" y="17308"/>
                    <a:pt x="9846" y="16946"/>
                    <a:pt x="10270" y="16098"/>
                  </a:cubicBezTo>
                  <a:cubicBezTo>
                    <a:pt x="11102" y="14710"/>
                    <a:pt x="10270" y="13878"/>
                    <a:pt x="9159" y="13323"/>
                  </a:cubicBezTo>
                  <a:cubicBezTo>
                    <a:pt x="8604" y="13045"/>
                    <a:pt x="8327" y="12768"/>
                    <a:pt x="7772" y="12768"/>
                  </a:cubicBezTo>
                  <a:cubicBezTo>
                    <a:pt x="5274" y="11102"/>
                    <a:pt x="5274" y="7217"/>
                    <a:pt x="7772" y="5829"/>
                  </a:cubicBezTo>
                  <a:cubicBezTo>
                    <a:pt x="9715" y="4441"/>
                    <a:pt x="11935" y="3886"/>
                    <a:pt x="13878" y="3886"/>
                  </a:cubicBezTo>
                  <a:cubicBezTo>
                    <a:pt x="15266" y="3886"/>
                    <a:pt x="16653" y="3331"/>
                    <a:pt x="16376" y="1943"/>
                  </a:cubicBezTo>
                  <a:cubicBezTo>
                    <a:pt x="16098" y="833"/>
                    <a:pt x="14988" y="278"/>
                    <a:pt x="14155" y="278"/>
                  </a:cubicBezTo>
                  <a:cubicBezTo>
                    <a:pt x="13323" y="0"/>
                    <a:pt x="12213" y="0"/>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2"/>
            <p:cNvSpPr/>
            <p:nvPr/>
          </p:nvSpPr>
          <p:spPr>
            <a:xfrm>
              <a:off x="2432650" y="2902600"/>
              <a:ext cx="305325" cy="201250"/>
            </a:xfrm>
            <a:custGeom>
              <a:avLst/>
              <a:gdLst/>
              <a:ahLst/>
              <a:cxnLst/>
              <a:rect l="l" t="t" r="r" b="b"/>
              <a:pathLst>
                <a:path w="12213" h="8050" extrusionOk="0">
                  <a:moveTo>
                    <a:pt x="10270" y="0"/>
                  </a:moveTo>
                  <a:cubicBezTo>
                    <a:pt x="9992" y="0"/>
                    <a:pt x="9992" y="0"/>
                    <a:pt x="9715" y="278"/>
                  </a:cubicBezTo>
                  <a:cubicBezTo>
                    <a:pt x="7494" y="2498"/>
                    <a:pt x="4441" y="3886"/>
                    <a:pt x="1388" y="4163"/>
                  </a:cubicBezTo>
                  <a:cubicBezTo>
                    <a:pt x="556" y="4163"/>
                    <a:pt x="0" y="4996"/>
                    <a:pt x="278" y="5829"/>
                  </a:cubicBezTo>
                  <a:cubicBezTo>
                    <a:pt x="556" y="6384"/>
                    <a:pt x="833" y="6939"/>
                    <a:pt x="1388" y="7494"/>
                  </a:cubicBezTo>
                  <a:cubicBezTo>
                    <a:pt x="1943" y="8049"/>
                    <a:pt x="2776" y="8049"/>
                    <a:pt x="3609" y="8049"/>
                  </a:cubicBezTo>
                  <a:cubicBezTo>
                    <a:pt x="6662" y="7771"/>
                    <a:pt x="9715" y="6384"/>
                    <a:pt x="11657" y="3886"/>
                  </a:cubicBezTo>
                  <a:cubicBezTo>
                    <a:pt x="11935" y="3053"/>
                    <a:pt x="12213" y="2498"/>
                    <a:pt x="12213" y="1665"/>
                  </a:cubicBezTo>
                  <a:cubicBezTo>
                    <a:pt x="12213" y="1110"/>
                    <a:pt x="11657" y="555"/>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42"/>
          <p:cNvGrpSpPr/>
          <p:nvPr/>
        </p:nvGrpSpPr>
        <p:grpSpPr>
          <a:xfrm rot="-1617717">
            <a:off x="905002" y="2925364"/>
            <a:ext cx="980923" cy="1556954"/>
            <a:chOff x="2190225" y="236575"/>
            <a:chExt cx="3165475" cy="5024350"/>
          </a:xfrm>
        </p:grpSpPr>
        <p:sp>
          <p:nvSpPr>
            <p:cNvPr id="1185" name="Google Shape;1185;p42"/>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2"/>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2"/>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2"/>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2"/>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6" name="Google Shape;1426;p49"/>
          <p:cNvSpPr txBox="1">
            <a:spLocks noGrp="1"/>
          </p:cNvSpPr>
          <p:nvPr>
            <p:ph type="title"/>
          </p:nvPr>
        </p:nvSpPr>
        <p:spPr>
          <a:xfrm>
            <a:off x="1757296" y="279021"/>
            <a:ext cx="5318315" cy="4409495"/>
          </a:xfrm>
          <a:prstGeom prst="rect">
            <a:avLst/>
          </a:prstGeom>
        </p:spPr>
        <p:txBody>
          <a:bodyPr spcFirstLastPara="1" wrap="square" lIns="91425" tIns="91425" rIns="91425" bIns="91425" anchor="ctr" anchorCtr="0">
            <a:noAutofit/>
          </a:bodyPr>
          <a:lstStyle/>
          <a:p>
            <a:pPr lvl="0" algn="l">
              <a:lnSpc>
                <a:spcPct val="150000"/>
              </a:lnSpc>
            </a:pPr>
            <a:b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zh-CN"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Berbagai gejala gangguan menstruasi yang terlihat, antara lain:</a:t>
            </a:r>
            <a:b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 </a:t>
            </a:r>
            <a:r>
              <a:rPr lang="zh-CN"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Perut melilit</a:t>
            </a:r>
            <a:b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 </a:t>
            </a:r>
            <a:r>
              <a:rPr lang="zh-CN"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Nyeri punggung</a:t>
            </a:r>
            <a:b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 </a:t>
            </a:r>
            <a:r>
              <a:rPr lang="zh-CN"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Payudara mengencang</a:t>
            </a:r>
            <a:b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 </a:t>
            </a:r>
            <a:r>
              <a:rPr lang="zh-CN"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Sakit kepala</a:t>
            </a:r>
            <a:b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 </a:t>
            </a:r>
            <a:r>
              <a:rPr lang="zh-CN"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Kemunculan jerawat berlebih</a:t>
            </a:r>
            <a:b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 </a:t>
            </a:r>
            <a:r>
              <a:rPr lang="zh-CN"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Mudah lelah</a:t>
            </a:r>
            <a:b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 </a:t>
            </a:r>
            <a:r>
              <a:rPr lang="zh-CN"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Mudah lapar</a:t>
            </a:r>
            <a:b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 </a:t>
            </a:r>
            <a:r>
              <a:rPr lang="zh-CN"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Konstipasi</a:t>
            </a:r>
            <a:b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ID" sz="14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a:t>
            </a:r>
            <a: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zh-CN"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Gelisah</a:t>
            </a:r>
            <a:b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j. </a:t>
            </a:r>
            <a:r>
              <a:rPr lang="zh-CN"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Kram perut</a:t>
            </a:r>
            <a:b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 </a:t>
            </a:r>
            <a:r>
              <a:rPr lang="zh-CN"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Diare</a:t>
            </a:r>
            <a:br>
              <a:rPr lang="en-ID" altLang="zh-CN"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br>
            <a:r>
              <a:rPr lang="en-ID" altLang="zh-CN" sz="1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zh-CN"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Darah yang dikeluarkan berbau khas</a:t>
            </a:r>
            <a:br>
              <a:rPr lang="en-ID"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sz="1400" dirty="0">
              <a:solidFill>
                <a:schemeClr val="accent1">
                  <a:lumMod val="50000"/>
                </a:schemeClr>
              </a:solidFill>
            </a:endParaRPr>
          </a:p>
        </p:txBody>
      </p:sp>
      <p:grpSp>
        <p:nvGrpSpPr>
          <p:cNvPr id="1429" name="Google Shape;1429;p49"/>
          <p:cNvGrpSpPr/>
          <p:nvPr/>
        </p:nvGrpSpPr>
        <p:grpSpPr>
          <a:xfrm>
            <a:off x="4902" y="1852064"/>
            <a:ext cx="1163441" cy="937893"/>
            <a:chOff x="750100" y="236175"/>
            <a:chExt cx="6175375" cy="4978200"/>
          </a:xfrm>
        </p:grpSpPr>
        <p:sp>
          <p:nvSpPr>
            <p:cNvPr id="1430" name="Google Shape;1430;p49"/>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9"/>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9"/>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9"/>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9"/>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9"/>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49"/>
          <p:cNvGrpSpPr/>
          <p:nvPr/>
        </p:nvGrpSpPr>
        <p:grpSpPr>
          <a:xfrm>
            <a:off x="-75907" y="4006121"/>
            <a:ext cx="1437978" cy="773167"/>
            <a:chOff x="230900" y="984000"/>
            <a:chExt cx="6963575" cy="3744150"/>
          </a:xfrm>
        </p:grpSpPr>
        <p:sp>
          <p:nvSpPr>
            <p:cNvPr id="1437" name="Google Shape;1437;p49"/>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9"/>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9"/>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9"/>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9"/>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9"/>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9"/>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9"/>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9"/>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49"/>
          <p:cNvGrpSpPr/>
          <p:nvPr/>
        </p:nvGrpSpPr>
        <p:grpSpPr>
          <a:xfrm>
            <a:off x="4838" y="-91382"/>
            <a:ext cx="1163505" cy="1591388"/>
            <a:chOff x="1913875" y="237475"/>
            <a:chExt cx="3704250" cy="5066500"/>
          </a:xfrm>
        </p:grpSpPr>
        <p:sp>
          <p:nvSpPr>
            <p:cNvPr id="1447" name="Google Shape;1447;p49"/>
            <p:cNvSpPr/>
            <p:nvPr/>
          </p:nvSpPr>
          <p:spPr>
            <a:xfrm>
              <a:off x="3214925" y="646050"/>
              <a:ext cx="1523050" cy="661175"/>
            </a:xfrm>
            <a:custGeom>
              <a:avLst/>
              <a:gdLst/>
              <a:ahLst/>
              <a:cxnLst/>
              <a:rect l="l" t="t" r="r" b="b"/>
              <a:pathLst>
                <a:path w="60922" h="26447" extrusionOk="0">
                  <a:moveTo>
                    <a:pt x="11123" y="0"/>
                  </a:moveTo>
                  <a:cubicBezTo>
                    <a:pt x="9577" y="0"/>
                    <a:pt x="8052" y="276"/>
                    <a:pt x="6583" y="827"/>
                  </a:cubicBezTo>
                  <a:cubicBezTo>
                    <a:pt x="5011" y="1613"/>
                    <a:pt x="3754" y="3092"/>
                    <a:pt x="3380" y="4659"/>
                  </a:cubicBezTo>
                  <a:lnTo>
                    <a:pt x="3380" y="4659"/>
                  </a:lnTo>
                  <a:lnTo>
                    <a:pt x="2909" y="520"/>
                  </a:lnTo>
                  <a:cubicBezTo>
                    <a:pt x="1991" y="7102"/>
                    <a:pt x="1072" y="13684"/>
                    <a:pt x="154" y="20266"/>
                  </a:cubicBezTo>
                  <a:cubicBezTo>
                    <a:pt x="1" y="21185"/>
                    <a:pt x="1" y="21950"/>
                    <a:pt x="460" y="22715"/>
                  </a:cubicBezTo>
                  <a:cubicBezTo>
                    <a:pt x="1226" y="23634"/>
                    <a:pt x="2297" y="23940"/>
                    <a:pt x="3522" y="23940"/>
                  </a:cubicBezTo>
                  <a:lnTo>
                    <a:pt x="50666" y="26389"/>
                  </a:lnTo>
                  <a:cubicBezTo>
                    <a:pt x="51049" y="26427"/>
                    <a:pt x="51432" y="26446"/>
                    <a:pt x="51812" y="26446"/>
                  </a:cubicBezTo>
                  <a:cubicBezTo>
                    <a:pt x="52953" y="26446"/>
                    <a:pt x="54072" y="26274"/>
                    <a:pt x="55105" y="25930"/>
                  </a:cubicBezTo>
                  <a:cubicBezTo>
                    <a:pt x="58473" y="24552"/>
                    <a:pt x="59544" y="20419"/>
                    <a:pt x="60157" y="16899"/>
                  </a:cubicBezTo>
                  <a:cubicBezTo>
                    <a:pt x="60616" y="13990"/>
                    <a:pt x="60922" y="10317"/>
                    <a:pt x="58626" y="8480"/>
                  </a:cubicBezTo>
                  <a:cubicBezTo>
                    <a:pt x="57554" y="7562"/>
                    <a:pt x="56177" y="7102"/>
                    <a:pt x="54799" y="6949"/>
                  </a:cubicBezTo>
                  <a:cubicBezTo>
                    <a:pt x="41329" y="4041"/>
                    <a:pt x="27859" y="1745"/>
                    <a:pt x="14236" y="367"/>
                  </a:cubicBezTo>
                  <a:cubicBezTo>
                    <a:pt x="13195" y="122"/>
                    <a:pt x="12155" y="0"/>
                    <a:pt x="11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9"/>
            <p:cNvSpPr/>
            <p:nvPr/>
          </p:nvSpPr>
          <p:spPr>
            <a:xfrm>
              <a:off x="2415150" y="1106225"/>
              <a:ext cx="2713150" cy="3743075"/>
            </a:xfrm>
            <a:custGeom>
              <a:avLst/>
              <a:gdLst/>
              <a:ahLst/>
              <a:cxnLst/>
              <a:rect l="l" t="t" r="r" b="b"/>
              <a:pathLst>
                <a:path w="108526" h="149723" extrusionOk="0">
                  <a:moveTo>
                    <a:pt x="19822" y="1"/>
                  </a:moveTo>
                  <a:cubicBezTo>
                    <a:pt x="15018" y="1"/>
                    <a:pt x="14961" y="6020"/>
                    <a:pt x="14236" y="12421"/>
                  </a:cubicBezTo>
                  <a:cubicBezTo>
                    <a:pt x="9797" y="48086"/>
                    <a:pt x="5358" y="83598"/>
                    <a:pt x="766" y="119262"/>
                  </a:cubicBezTo>
                  <a:cubicBezTo>
                    <a:pt x="307" y="123089"/>
                    <a:pt x="1" y="127375"/>
                    <a:pt x="2450" y="130283"/>
                  </a:cubicBezTo>
                  <a:cubicBezTo>
                    <a:pt x="4287" y="132579"/>
                    <a:pt x="7807" y="133345"/>
                    <a:pt x="10716" y="134110"/>
                  </a:cubicBezTo>
                  <a:lnTo>
                    <a:pt x="89392" y="149723"/>
                  </a:lnTo>
                  <a:cubicBezTo>
                    <a:pt x="95362" y="109619"/>
                    <a:pt x="101332" y="69515"/>
                    <a:pt x="107301" y="29258"/>
                  </a:cubicBezTo>
                  <a:cubicBezTo>
                    <a:pt x="108067" y="24207"/>
                    <a:pt x="108526" y="18391"/>
                    <a:pt x="104852" y="14870"/>
                  </a:cubicBezTo>
                  <a:cubicBezTo>
                    <a:pt x="102643" y="12837"/>
                    <a:pt x="99718" y="12233"/>
                    <a:pt x="96669" y="12233"/>
                  </a:cubicBezTo>
                  <a:cubicBezTo>
                    <a:pt x="94438" y="12233"/>
                    <a:pt x="92139" y="12557"/>
                    <a:pt x="90005" y="12880"/>
                  </a:cubicBezTo>
                  <a:cubicBezTo>
                    <a:pt x="84374" y="13700"/>
                    <a:pt x="78704" y="14110"/>
                    <a:pt x="73044" y="14110"/>
                  </a:cubicBezTo>
                  <a:cubicBezTo>
                    <a:pt x="62856" y="14110"/>
                    <a:pt x="52700" y="12782"/>
                    <a:pt x="42860" y="10125"/>
                  </a:cubicBezTo>
                  <a:cubicBezTo>
                    <a:pt x="35513" y="8288"/>
                    <a:pt x="30921" y="4461"/>
                    <a:pt x="24798" y="1400"/>
                  </a:cubicBezTo>
                  <a:cubicBezTo>
                    <a:pt x="22731" y="431"/>
                    <a:pt x="21107" y="1"/>
                    <a:pt x="19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9"/>
            <p:cNvSpPr/>
            <p:nvPr/>
          </p:nvSpPr>
          <p:spPr>
            <a:xfrm>
              <a:off x="2120500" y="835075"/>
              <a:ext cx="3421100" cy="4325150"/>
            </a:xfrm>
            <a:custGeom>
              <a:avLst/>
              <a:gdLst/>
              <a:ahLst/>
              <a:cxnLst/>
              <a:rect l="l" t="t" r="r" b="b"/>
              <a:pathLst>
                <a:path w="136844" h="173006" extrusionOk="0">
                  <a:moveTo>
                    <a:pt x="105717" y="16229"/>
                  </a:moveTo>
                  <a:cubicBezTo>
                    <a:pt x="104402" y="16248"/>
                    <a:pt x="103083" y="16490"/>
                    <a:pt x="101791" y="16991"/>
                  </a:cubicBezTo>
                  <a:cubicBezTo>
                    <a:pt x="103093" y="16724"/>
                    <a:pt x="104403" y="16464"/>
                    <a:pt x="105717" y="16229"/>
                  </a:cubicBezTo>
                  <a:close/>
                  <a:moveTo>
                    <a:pt x="11328" y="1"/>
                  </a:moveTo>
                  <a:cubicBezTo>
                    <a:pt x="7654" y="49595"/>
                    <a:pt x="3980" y="99036"/>
                    <a:pt x="307" y="148630"/>
                  </a:cubicBezTo>
                  <a:cubicBezTo>
                    <a:pt x="1" y="151232"/>
                    <a:pt x="1" y="154293"/>
                    <a:pt x="1837" y="156283"/>
                  </a:cubicBezTo>
                  <a:cubicBezTo>
                    <a:pt x="3368" y="157661"/>
                    <a:pt x="5358" y="158426"/>
                    <a:pt x="7501" y="158426"/>
                  </a:cubicBezTo>
                  <a:lnTo>
                    <a:pt x="99035" y="172661"/>
                  </a:lnTo>
                  <a:cubicBezTo>
                    <a:pt x="99877" y="172891"/>
                    <a:pt x="100719" y="173006"/>
                    <a:pt x="101561" y="173006"/>
                  </a:cubicBezTo>
                  <a:cubicBezTo>
                    <a:pt x="102403" y="173006"/>
                    <a:pt x="103245" y="172891"/>
                    <a:pt x="104087" y="172661"/>
                  </a:cubicBezTo>
                  <a:cubicBezTo>
                    <a:pt x="107913" y="171590"/>
                    <a:pt x="109291" y="167151"/>
                    <a:pt x="110209" y="163171"/>
                  </a:cubicBezTo>
                  <a:lnTo>
                    <a:pt x="118934" y="125057"/>
                  </a:lnTo>
                  <a:cubicBezTo>
                    <a:pt x="125516" y="96893"/>
                    <a:pt x="131945" y="68728"/>
                    <a:pt x="135619" y="40257"/>
                  </a:cubicBezTo>
                  <a:cubicBezTo>
                    <a:pt x="136384" y="35053"/>
                    <a:pt x="136843" y="29696"/>
                    <a:pt x="134700" y="25104"/>
                  </a:cubicBezTo>
                  <a:cubicBezTo>
                    <a:pt x="132098" y="19593"/>
                    <a:pt x="125975" y="16379"/>
                    <a:pt x="119853" y="15460"/>
                  </a:cubicBezTo>
                  <a:cubicBezTo>
                    <a:pt x="118460" y="15282"/>
                    <a:pt x="117059" y="15203"/>
                    <a:pt x="115654" y="15203"/>
                  </a:cubicBezTo>
                  <a:cubicBezTo>
                    <a:pt x="112349" y="15203"/>
                    <a:pt x="109020" y="15638"/>
                    <a:pt x="105717" y="16229"/>
                  </a:cubicBezTo>
                  <a:lnTo>
                    <a:pt x="105717" y="16229"/>
                  </a:lnTo>
                  <a:cubicBezTo>
                    <a:pt x="105774" y="16228"/>
                    <a:pt x="105831" y="16228"/>
                    <a:pt x="105887" y="16228"/>
                  </a:cubicBezTo>
                  <a:cubicBezTo>
                    <a:pt x="112149" y="16228"/>
                    <a:pt x="118287" y="21247"/>
                    <a:pt x="120924" y="27400"/>
                  </a:cubicBezTo>
                  <a:cubicBezTo>
                    <a:pt x="123985" y="34747"/>
                    <a:pt x="122914" y="43166"/>
                    <a:pt x="121842" y="51125"/>
                  </a:cubicBezTo>
                  <a:lnTo>
                    <a:pt x="110362" y="142966"/>
                  </a:lnTo>
                  <a:cubicBezTo>
                    <a:pt x="109444" y="149701"/>
                    <a:pt x="108066" y="157508"/>
                    <a:pt x="102403" y="161181"/>
                  </a:cubicBezTo>
                  <a:cubicBezTo>
                    <a:pt x="99713" y="162922"/>
                    <a:pt x="96654" y="163517"/>
                    <a:pt x="93503" y="163517"/>
                  </a:cubicBezTo>
                  <a:cubicBezTo>
                    <a:pt x="90558" y="163517"/>
                    <a:pt x="87531" y="162997"/>
                    <a:pt x="84647" y="162406"/>
                  </a:cubicBezTo>
                  <a:lnTo>
                    <a:pt x="27706" y="151691"/>
                  </a:lnTo>
                  <a:cubicBezTo>
                    <a:pt x="20818" y="150313"/>
                    <a:pt x="13164" y="148630"/>
                    <a:pt x="9032" y="143119"/>
                  </a:cubicBezTo>
                  <a:cubicBezTo>
                    <a:pt x="4746" y="137456"/>
                    <a:pt x="5205" y="129190"/>
                    <a:pt x="6123" y="121996"/>
                  </a:cubicBezTo>
                  <a:cubicBezTo>
                    <a:pt x="9950" y="88168"/>
                    <a:pt x="13930" y="54493"/>
                    <a:pt x="17910" y="20665"/>
                  </a:cubicBezTo>
                  <a:cubicBezTo>
                    <a:pt x="18216" y="17603"/>
                    <a:pt x="18828" y="14236"/>
                    <a:pt x="21277" y="12399"/>
                  </a:cubicBezTo>
                  <a:cubicBezTo>
                    <a:pt x="22991" y="11419"/>
                    <a:pt x="25098" y="10930"/>
                    <a:pt x="27204" y="10930"/>
                  </a:cubicBezTo>
                  <a:cubicBezTo>
                    <a:pt x="27730" y="10930"/>
                    <a:pt x="28257" y="10960"/>
                    <a:pt x="28777" y="11021"/>
                  </a:cubicBezTo>
                  <a:cubicBezTo>
                    <a:pt x="29008" y="11033"/>
                    <a:pt x="29238" y="11039"/>
                    <a:pt x="29467" y="11039"/>
                  </a:cubicBezTo>
                  <a:cubicBezTo>
                    <a:pt x="35332" y="11039"/>
                    <a:pt x="40639" y="7334"/>
                    <a:pt x="34747" y="3062"/>
                  </a:cubicBezTo>
                  <a:cubicBezTo>
                    <a:pt x="33063" y="1684"/>
                    <a:pt x="11328" y="1072"/>
                    <a:pt x="11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9"/>
            <p:cNvSpPr/>
            <p:nvPr/>
          </p:nvSpPr>
          <p:spPr>
            <a:xfrm>
              <a:off x="1913875" y="237475"/>
              <a:ext cx="3704250" cy="5066500"/>
            </a:xfrm>
            <a:custGeom>
              <a:avLst/>
              <a:gdLst/>
              <a:ahLst/>
              <a:cxnLst/>
              <a:rect l="l" t="t" r="r" b="b"/>
              <a:pathLst>
                <a:path w="148170" h="202660" extrusionOk="0">
                  <a:moveTo>
                    <a:pt x="86711" y="9172"/>
                  </a:moveTo>
                  <a:cubicBezTo>
                    <a:pt x="87597" y="9172"/>
                    <a:pt x="88448" y="9491"/>
                    <a:pt x="89085" y="10128"/>
                  </a:cubicBezTo>
                  <a:cubicBezTo>
                    <a:pt x="90310" y="11200"/>
                    <a:pt x="91381" y="12578"/>
                    <a:pt x="91994" y="14261"/>
                  </a:cubicBezTo>
                  <a:cubicBezTo>
                    <a:pt x="92453" y="15333"/>
                    <a:pt x="93218" y="16557"/>
                    <a:pt x="92606" y="17629"/>
                  </a:cubicBezTo>
                  <a:cubicBezTo>
                    <a:pt x="92267" y="18104"/>
                    <a:pt x="91777" y="18248"/>
                    <a:pt x="91244" y="18248"/>
                  </a:cubicBezTo>
                  <a:cubicBezTo>
                    <a:pt x="90574" y="18248"/>
                    <a:pt x="89835" y="18020"/>
                    <a:pt x="89238" y="17935"/>
                  </a:cubicBezTo>
                  <a:cubicBezTo>
                    <a:pt x="85565" y="17323"/>
                    <a:pt x="81738" y="16710"/>
                    <a:pt x="77758" y="16098"/>
                  </a:cubicBezTo>
                  <a:cubicBezTo>
                    <a:pt x="79136" y="12578"/>
                    <a:pt x="82350" y="9975"/>
                    <a:pt x="86177" y="9210"/>
                  </a:cubicBezTo>
                  <a:cubicBezTo>
                    <a:pt x="86356" y="9185"/>
                    <a:pt x="86534" y="9172"/>
                    <a:pt x="86711" y="9172"/>
                  </a:cubicBezTo>
                  <a:close/>
                  <a:moveTo>
                    <a:pt x="88735" y="2414"/>
                  </a:moveTo>
                  <a:cubicBezTo>
                    <a:pt x="92176" y="2414"/>
                    <a:pt x="95332" y="4489"/>
                    <a:pt x="96586" y="7832"/>
                  </a:cubicBezTo>
                  <a:cubicBezTo>
                    <a:pt x="97657" y="10282"/>
                    <a:pt x="98269" y="13037"/>
                    <a:pt x="98576" y="15792"/>
                  </a:cubicBezTo>
                  <a:lnTo>
                    <a:pt x="98422" y="15792"/>
                  </a:lnTo>
                  <a:cubicBezTo>
                    <a:pt x="98422" y="16404"/>
                    <a:pt x="98576" y="16710"/>
                    <a:pt x="98576" y="17476"/>
                  </a:cubicBezTo>
                  <a:cubicBezTo>
                    <a:pt x="98576" y="18088"/>
                    <a:pt x="98269" y="18853"/>
                    <a:pt x="97504" y="18853"/>
                  </a:cubicBezTo>
                  <a:cubicBezTo>
                    <a:pt x="97334" y="18853"/>
                    <a:pt x="97156" y="18861"/>
                    <a:pt x="96980" y="18861"/>
                  </a:cubicBezTo>
                  <a:cubicBezTo>
                    <a:pt x="96361" y="18861"/>
                    <a:pt x="95752" y="18768"/>
                    <a:pt x="95514" y="17935"/>
                  </a:cubicBezTo>
                  <a:cubicBezTo>
                    <a:pt x="95208" y="17017"/>
                    <a:pt x="94902" y="15945"/>
                    <a:pt x="94596" y="15027"/>
                  </a:cubicBezTo>
                  <a:cubicBezTo>
                    <a:pt x="94137" y="12884"/>
                    <a:pt x="93065" y="11047"/>
                    <a:pt x="91534" y="9669"/>
                  </a:cubicBezTo>
                  <a:cubicBezTo>
                    <a:pt x="90302" y="7924"/>
                    <a:pt x="88312" y="7005"/>
                    <a:pt x="86258" y="7005"/>
                  </a:cubicBezTo>
                  <a:cubicBezTo>
                    <a:pt x="85250" y="7005"/>
                    <a:pt x="84226" y="7226"/>
                    <a:pt x="83269" y="7679"/>
                  </a:cubicBezTo>
                  <a:cubicBezTo>
                    <a:pt x="80514" y="8751"/>
                    <a:pt x="78218" y="10588"/>
                    <a:pt x="76534" y="13037"/>
                  </a:cubicBezTo>
                  <a:cubicBezTo>
                    <a:pt x="76228" y="13649"/>
                    <a:pt x="75922" y="14108"/>
                    <a:pt x="75615" y="14721"/>
                  </a:cubicBezTo>
                  <a:cubicBezTo>
                    <a:pt x="75171" y="15498"/>
                    <a:pt x="74566" y="15711"/>
                    <a:pt x="73916" y="15711"/>
                  </a:cubicBezTo>
                  <a:cubicBezTo>
                    <a:pt x="73670" y="15711"/>
                    <a:pt x="73418" y="15681"/>
                    <a:pt x="73166" y="15639"/>
                  </a:cubicBezTo>
                  <a:cubicBezTo>
                    <a:pt x="72401" y="15486"/>
                    <a:pt x="71942" y="14874"/>
                    <a:pt x="72095" y="14261"/>
                  </a:cubicBezTo>
                  <a:cubicBezTo>
                    <a:pt x="72248" y="13955"/>
                    <a:pt x="72248" y="13649"/>
                    <a:pt x="72248" y="13496"/>
                  </a:cubicBezTo>
                  <a:cubicBezTo>
                    <a:pt x="75003" y="7067"/>
                    <a:pt x="80973" y="2934"/>
                    <a:pt x="87708" y="2475"/>
                  </a:cubicBezTo>
                  <a:cubicBezTo>
                    <a:pt x="88052" y="2434"/>
                    <a:pt x="88395" y="2414"/>
                    <a:pt x="88735" y="2414"/>
                  </a:cubicBezTo>
                  <a:close/>
                  <a:moveTo>
                    <a:pt x="39556" y="25549"/>
                  </a:moveTo>
                  <a:cubicBezTo>
                    <a:pt x="39635" y="25549"/>
                    <a:pt x="39716" y="25561"/>
                    <a:pt x="39798" y="25588"/>
                  </a:cubicBezTo>
                  <a:cubicBezTo>
                    <a:pt x="40104" y="25741"/>
                    <a:pt x="40410" y="25894"/>
                    <a:pt x="40716" y="26201"/>
                  </a:cubicBezTo>
                  <a:cubicBezTo>
                    <a:pt x="41022" y="26966"/>
                    <a:pt x="41022" y="27731"/>
                    <a:pt x="40869" y="28497"/>
                  </a:cubicBezTo>
                  <a:cubicBezTo>
                    <a:pt x="40732" y="29459"/>
                    <a:pt x="40347" y="30051"/>
                    <a:pt x="39716" y="30051"/>
                  </a:cubicBezTo>
                  <a:cubicBezTo>
                    <a:pt x="39645" y="30051"/>
                    <a:pt x="39570" y="30043"/>
                    <a:pt x="39491" y="30027"/>
                  </a:cubicBezTo>
                  <a:cubicBezTo>
                    <a:pt x="38726" y="29721"/>
                    <a:pt x="38573" y="29109"/>
                    <a:pt x="38573" y="27884"/>
                  </a:cubicBezTo>
                  <a:cubicBezTo>
                    <a:pt x="38573" y="27272"/>
                    <a:pt x="38726" y="26660"/>
                    <a:pt x="38879" y="26201"/>
                  </a:cubicBezTo>
                  <a:cubicBezTo>
                    <a:pt x="38879" y="25823"/>
                    <a:pt x="39190" y="25549"/>
                    <a:pt x="39556" y="25549"/>
                  </a:cubicBezTo>
                  <a:close/>
                  <a:moveTo>
                    <a:pt x="44150" y="26028"/>
                  </a:moveTo>
                  <a:cubicBezTo>
                    <a:pt x="44922" y="26028"/>
                    <a:pt x="45308" y="26800"/>
                    <a:pt x="45308" y="28344"/>
                  </a:cubicBezTo>
                  <a:cubicBezTo>
                    <a:pt x="45461" y="28803"/>
                    <a:pt x="45461" y="29262"/>
                    <a:pt x="45308" y="29874"/>
                  </a:cubicBezTo>
                  <a:cubicBezTo>
                    <a:pt x="45308" y="30333"/>
                    <a:pt x="45155" y="30946"/>
                    <a:pt x="44543" y="30946"/>
                  </a:cubicBezTo>
                  <a:cubicBezTo>
                    <a:pt x="43777" y="30946"/>
                    <a:pt x="43165" y="30487"/>
                    <a:pt x="43165" y="29874"/>
                  </a:cubicBezTo>
                  <a:cubicBezTo>
                    <a:pt x="43012" y="29262"/>
                    <a:pt x="43012" y="28803"/>
                    <a:pt x="43165" y="28344"/>
                  </a:cubicBezTo>
                  <a:cubicBezTo>
                    <a:pt x="43318" y="27425"/>
                    <a:pt x="42706" y="26354"/>
                    <a:pt x="43930" y="26048"/>
                  </a:cubicBezTo>
                  <a:cubicBezTo>
                    <a:pt x="44007" y="26035"/>
                    <a:pt x="44080" y="26028"/>
                    <a:pt x="44150" y="26028"/>
                  </a:cubicBezTo>
                  <a:close/>
                  <a:moveTo>
                    <a:pt x="49135" y="26660"/>
                  </a:moveTo>
                  <a:cubicBezTo>
                    <a:pt x="50512" y="26660"/>
                    <a:pt x="51125" y="27119"/>
                    <a:pt x="51125" y="28191"/>
                  </a:cubicBezTo>
                  <a:cubicBezTo>
                    <a:pt x="51125" y="28803"/>
                    <a:pt x="51125" y="29415"/>
                    <a:pt x="51125" y="30027"/>
                  </a:cubicBezTo>
                  <a:cubicBezTo>
                    <a:pt x="50818" y="31252"/>
                    <a:pt x="50206" y="31711"/>
                    <a:pt x="49135" y="31711"/>
                  </a:cubicBezTo>
                  <a:cubicBezTo>
                    <a:pt x="48216" y="31558"/>
                    <a:pt x="47910" y="30946"/>
                    <a:pt x="47910" y="30027"/>
                  </a:cubicBezTo>
                  <a:lnTo>
                    <a:pt x="47910" y="29874"/>
                  </a:lnTo>
                  <a:cubicBezTo>
                    <a:pt x="47910" y="28803"/>
                    <a:pt x="47910" y="28497"/>
                    <a:pt x="47757" y="28037"/>
                  </a:cubicBezTo>
                  <a:cubicBezTo>
                    <a:pt x="47910" y="26966"/>
                    <a:pt x="47910" y="26660"/>
                    <a:pt x="49135" y="26660"/>
                  </a:cubicBezTo>
                  <a:close/>
                  <a:moveTo>
                    <a:pt x="115560" y="35623"/>
                  </a:moveTo>
                  <a:cubicBezTo>
                    <a:pt x="116025" y="35623"/>
                    <a:pt x="116587" y="35793"/>
                    <a:pt x="117250" y="36150"/>
                  </a:cubicBezTo>
                  <a:cubicBezTo>
                    <a:pt x="117556" y="36303"/>
                    <a:pt x="117709" y="36609"/>
                    <a:pt x="117862" y="36915"/>
                  </a:cubicBezTo>
                  <a:cubicBezTo>
                    <a:pt x="117862" y="37834"/>
                    <a:pt x="117709" y="38752"/>
                    <a:pt x="117556" y="39671"/>
                  </a:cubicBezTo>
                  <a:cubicBezTo>
                    <a:pt x="117403" y="40895"/>
                    <a:pt x="116944" y="41201"/>
                    <a:pt x="115566" y="41201"/>
                  </a:cubicBezTo>
                  <a:cubicBezTo>
                    <a:pt x="115260" y="41048"/>
                    <a:pt x="114954" y="41048"/>
                    <a:pt x="114495" y="40895"/>
                  </a:cubicBezTo>
                  <a:cubicBezTo>
                    <a:pt x="113882" y="40895"/>
                    <a:pt x="113423" y="40130"/>
                    <a:pt x="113423" y="39518"/>
                  </a:cubicBezTo>
                  <a:cubicBezTo>
                    <a:pt x="113576" y="38905"/>
                    <a:pt x="113729" y="38293"/>
                    <a:pt x="113882" y="37528"/>
                  </a:cubicBezTo>
                  <a:cubicBezTo>
                    <a:pt x="114086" y="36303"/>
                    <a:pt x="114631" y="35623"/>
                    <a:pt x="115560" y="35623"/>
                  </a:cubicBezTo>
                  <a:close/>
                  <a:moveTo>
                    <a:pt x="55338" y="15701"/>
                  </a:moveTo>
                  <a:cubicBezTo>
                    <a:pt x="55485" y="15701"/>
                    <a:pt x="55660" y="15732"/>
                    <a:pt x="55870" y="15792"/>
                  </a:cubicBezTo>
                  <a:cubicBezTo>
                    <a:pt x="56788" y="15945"/>
                    <a:pt x="56941" y="16710"/>
                    <a:pt x="56941" y="17476"/>
                  </a:cubicBezTo>
                  <a:cubicBezTo>
                    <a:pt x="56941" y="18853"/>
                    <a:pt x="56941" y="20231"/>
                    <a:pt x="56941" y="21456"/>
                  </a:cubicBezTo>
                  <a:cubicBezTo>
                    <a:pt x="56788" y="22527"/>
                    <a:pt x="56788" y="23445"/>
                    <a:pt x="56941" y="24364"/>
                  </a:cubicBezTo>
                  <a:cubicBezTo>
                    <a:pt x="56941" y="25142"/>
                    <a:pt x="57490" y="25810"/>
                    <a:pt x="58124" y="25810"/>
                  </a:cubicBezTo>
                  <a:cubicBezTo>
                    <a:pt x="58238" y="25810"/>
                    <a:pt x="58355" y="25788"/>
                    <a:pt x="58472" y="25741"/>
                  </a:cubicBezTo>
                  <a:cubicBezTo>
                    <a:pt x="59084" y="25435"/>
                    <a:pt x="59084" y="24670"/>
                    <a:pt x="59084" y="24058"/>
                  </a:cubicBezTo>
                  <a:cubicBezTo>
                    <a:pt x="59237" y="21915"/>
                    <a:pt x="59237" y="19772"/>
                    <a:pt x="59390" y="17782"/>
                  </a:cubicBezTo>
                  <a:cubicBezTo>
                    <a:pt x="59390" y="17170"/>
                    <a:pt x="59543" y="16557"/>
                    <a:pt x="60003" y="16404"/>
                  </a:cubicBezTo>
                  <a:cubicBezTo>
                    <a:pt x="60347" y="16267"/>
                    <a:pt x="60691" y="16191"/>
                    <a:pt x="61035" y="16191"/>
                  </a:cubicBezTo>
                  <a:cubicBezTo>
                    <a:pt x="61456" y="16191"/>
                    <a:pt x="61877" y="16305"/>
                    <a:pt x="62299" y="16557"/>
                  </a:cubicBezTo>
                  <a:cubicBezTo>
                    <a:pt x="62758" y="16863"/>
                    <a:pt x="62911" y="17323"/>
                    <a:pt x="62758" y="17935"/>
                  </a:cubicBezTo>
                  <a:cubicBezTo>
                    <a:pt x="62605" y="19466"/>
                    <a:pt x="62452" y="21149"/>
                    <a:pt x="62145" y="22680"/>
                  </a:cubicBezTo>
                  <a:cubicBezTo>
                    <a:pt x="61992" y="23292"/>
                    <a:pt x="62145" y="24058"/>
                    <a:pt x="62605" y="24517"/>
                  </a:cubicBezTo>
                  <a:cubicBezTo>
                    <a:pt x="62773" y="24685"/>
                    <a:pt x="63125" y="24807"/>
                    <a:pt x="63434" y="24807"/>
                  </a:cubicBezTo>
                  <a:cubicBezTo>
                    <a:pt x="63688" y="24807"/>
                    <a:pt x="63913" y="24724"/>
                    <a:pt x="63982" y="24517"/>
                  </a:cubicBezTo>
                  <a:cubicBezTo>
                    <a:pt x="64135" y="24058"/>
                    <a:pt x="64288" y="23598"/>
                    <a:pt x="64441" y="23139"/>
                  </a:cubicBezTo>
                  <a:cubicBezTo>
                    <a:pt x="64748" y="21609"/>
                    <a:pt x="64901" y="20231"/>
                    <a:pt x="65207" y="18700"/>
                  </a:cubicBezTo>
                  <a:cubicBezTo>
                    <a:pt x="65207" y="17935"/>
                    <a:pt x="65666" y="17170"/>
                    <a:pt x="66431" y="17017"/>
                  </a:cubicBezTo>
                  <a:cubicBezTo>
                    <a:pt x="66496" y="17004"/>
                    <a:pt x="66558" y="16997"/>
                    <a:pt x="66617" y="16997"/>
                  </a:cubicBezTo>
                  <a:cubicBezTo>
                    <a:pt x="67271" y="16997"/>
                    <a:pt x="67656" y="17757"/>
                    <a:pt x="67656" y="19159"/>
                  </a:cubicBezTo>
                  <a:lnTo>
                    <a:pt x="67656" y="21915"/>
                  </a:lnTo>
                  <a:cubicBezTo>
                    <a:pt x="67656" y="22374"/>
                    <a:pt x="67503" y="22986"/>
                    <a:pt x="68421" y="23139"/>
                  </a:cubicBezTo>
                  <a:cubicBezTo>
                    <a:pt x="69340" y="23139"/>
                    <a:pt x="69493" y="22527"/>
                    <a:pt x="69646" y="21915"/>
                  </a:cubicBezTo>
                  <a:cubicBezTo>
                    <a:pt x="69646" y="21762"/>
                    <a:pt x="69646" y="21609"/>
                    <a:pt x="69646" y="21456"/>
                  </a:cubicBezTo>
                  <a:cubicBezTo>
                    <a:pt x="69952" y="20231"/>
                    <a:pt x="69493" y="18547"/>
                    <a:pt x="70564" y="17782"/>
                  </a:cubicBezTo>
                  <a:cubicBezTo>
                    <a:pt x="70872" y="17562"/>
                    <a:pt x="71192" y="17481"/>
                    <a:pt x="71522" y="17481"/>
                  </a:cubicBezTo>
                  <a:cubicBezTo>
                    <a:pt x="72339" y="17481"/>
                    <a:pt x="73212" y="17979"/>
                    <a:pt x="74085" y="18088"/>
                  </a:cubicBezTo>
                  <a:cubicBezTo>
                    <a:pt x="83422" y="19313"/>
                    <a:pt x="92759" y="20690"/>
                    <a:pt x="102096" y="22068"/>
                  </a:cubicBezTo>
                  <a:lnTo>
                    <a:pt x="113882" y="23905"/>
                  </a:lnTo>
                  <a:cubicBezTo>
                    <a:pt x="113882" y="24211"/>
                    <a:pt x="114035" y="24517"/>
                    <a:pt x="114035" y="24823"/>
                  </a:cubicBezTo>
                  <a:cubicBezTo>
                    <a:pt x="112658" y="30640"/>
                    <a:pt x="111739" y="36762"/>
                    <a:pt x="110668" y="42732"/>
                  </a:cubicBezTo>
                  <a:cubicBezTo>
                    <a:pt x="110289" y="44375"/>
                    <a:pt x="109909" y="44766"/>
                    <a:pt x="108754" y="44766"/>
                  </a:cubicBezTo>
                  <a:cubicBezTo>
                    <a:pt x="108511" y="44766"/>
                    <a:pt x="108233" y="44748"/>
                    <a:pt x="107913" y="44722"/>
                  </a:cubicBezTo>
                  <a:cubicBezTo>
                    <a:pt x="103627" y="44416"/>
                    <a:pt x="99494" y="43956"/>
                    <a:pt x="95208" y="43497"/>
                  </a:cubicBezTo>
                  <a:cubicBezTo>
                    <a:pt x="87861" y="42732"/>
                    <a:pt x="80667" y="42120"/>
                    <a:pt x="73319" y="41354"/>
                  </a:cubicBezTo>
                  <a:cubicBezTo>
                    <a:pt x="68421" y="40742"/>
                    <a:pt x="63523" y="40130"/>
                    <a:pt x="58778" y="39518"/>
                  </a:cubicBezTo>
                  <a:cubicBezTo>
                    <a:pt x="57247" y="39211"/>
                    <a:pt x="57094" y="38905"/>
                    <a:pt x="57400" y="37375"/>
                  </a:cubicBezTo>
                  <a:cubicBezTo>
                    <a:pt x="57706" y="35844"/>
                    <a:pt x="58166" y="34313"/>
                    <a:pt x="58319" y="32629"/>
                  </a:cubicBezTo>
                  <a:cubicBezTo>
                    <a:pt x="58472" y="32017"/>
                    <a:pt x="58319" y="31405"/>
                    <a:pt x="58166" y="30793"/>
                  </a:cubicBezTo>
                  <a:cubicBezTo>
                    <a:pt x="58166" y="30640"/>
                    <a:pt x="57860" y="30333"/>
                    <a:pt x="57706" y="30333"/>
                  </a:cubicBezTo>
                  <a:cubicBezTo>
                    <a:pt x="57400" y="30333"/>
                    <a:pt x="57094" y="30487"/>
                    <a:pt x="56941" y="30640"/>
                  </a:cubicBezTo>
                  <a:cubicBezTo>
                    <a:pt x="56482" y="31099"/>
                    <a:pt x="56176" y="31711"/>
                    <a:pt x="56176" y="32323"/>
                  </a:cubicBezTo>
                  <a:cubicBezTo>
                    <a:pt x="55564" y="34313"/>
                    <a:pt x="55104" y="36150"/>
                    <a:pt x="54645" y="38140"/>
                  </a:cubicBezTo>
                  <a:cubicBezTo>
                    <a:pt x="54492" y="38446"/>
                    <a:pt x="54186" y="38752"/>
                    <a:pt x="53727" y="38752"/>
                  </a:cubicBezTo>
                  <a:cubicBezTo>
                    <a:pt x="53114" y="38752"/>
                    <a:pt x="52655" y="38446"/>
                    <a:pt x="52502" y="37834"/>
                  </a:cubicBezTo>
                  <a:cubicBezTo>
                    <a:pt x="52349" y="37528"/>
                    <a:pt x="52349" y="37068"/>
                    <a:pt x="52349" y="36762"/>
                  </a:cubicBezTo>
                  <a:cubicBezTo>
                    <a:pt x="53421" y="30333"/>
                    <a:pt x="54186" y="23752"/>
                    <a:pt x="54492" y="17323"/>
                  </a:cubicBezTo>
                  <a:cubicBezTo>
                    <a:pt x="54615" y="16215"/>
                    <a:pt x="54738" y="15701"/>
                    <a:pt x="55338" y="15701"/>
                  </a:cubicBezTo>
                  <a:close/>
                  <a:moveTo>
                    <a:pt x="22960" y="22986"/>
                  </a:moveTo>
                  <a:cubicBezTo>
                    <a:pt x="23725" y="23445"/>
                    <a:pt x="23419" y="24058"/>
                    <a:pt x="23419" y="24823"/>
                  </a:cubicBezTo>
                  <a:cubicBezTo>
                    <a:pt x="22042" y="34313"/>
                    <a:pt x="20664" y="43650"/>
                    <a:pt x="19440" y="53141"/>
                  </a:cubicBezTo>
                  <a:cubicBezTo>
                    <a:pt x="19296" y="54717"/>
                    <a:pt x="19690" y="55757"/>
                    <a:pt x="20369" y="55757"/>
                  </a:cubicBezTo>
                  <a:cubicBezTo>
                    <a:pt x="20415" y="55757"/>
                    <a:pt x="20462" y="55752"/>
                    <a:pt x="20511" y="55743"/>
                  </a:cubicBezTo>
                  <a:cubicBezTo>
                    <a:pt x="21736" y="55590"/>
                    <a:pt x="21583" y="54518"/>
                    <a:pt x="21736" y="53600"/>
                  </a:cubicBezTo>
                  <a:cubicBezTo>
                    <a:pt x="22960" y="44722"/>
                    <a:pt x="24185" y="35844"/>
                    <a:pt x="25409" y="26966"/>
                  </a:cubicBezTo>
                  <a:cubicBezTo>
                    <a:pt x="25409" y="26354"/>
                    <a:pt x="25409" y="25741"/>
                    <a:pt x="25562" y="24976"/>
                  </a:cubicBezTo>
                  <a:cubicBezTo>
                    <a:pt x="25913" y="24041"/>
                    <a:pt x="26175" y="23641"/>
                    <a:pt x="26961" y="23641"/>
                  </a:cubicBezTo>
                  <a:cubicBezTo>
                    <a:pt x="27204" y="23641"/>
                    <a:pt x="27497" y="23679"/>
                    <a:pt x="27858" y="23752"/>
                  </a:cubicBezTo>
                  <a:cubicBezTo>
                    <a:pt x="30154" y="24058"/>
                    <a:pt x="32297" y="24364"/>
                    <a:pt x="34593" y="24823"/>
                  </a:cubicBezTo>
                  <a:cubicBezTo>
                    <a:pt x="36124" y="25129"/>
                    <a:pt x="36430" y="25588"/>
                    <a:pt x="36430" y="27272"/>
                  </a:cubicBezTo>
                  <a:cubicBezTo>
                    <a:pt x="36430" y="29109"/>
                    <a:pt x="36430" y="29415"/>
                    <a:pt x="34440" y="29415"/>
                  </a:cubicBezTo>
                  <a:cubicBezTo>
                    <a:pt x="32297" y="29415"/>
                    <a:pt x="31532" y="30027"/>
                    <a:pt x="31226" y="32170"/>
                  </a:cubicBezTo>
                  <a:cubicBezTo>
                    <a:pt x="30307" y="39977"/>
                    <a:pt x="29236" y="47936"/>
                    <a:pt x="28164" y="55896"/>
                  </a:cubicBezTo>
                  <a:cubicBezTo>
                    <a:pt x="27093" y="64927"/>
                    <a:pt x="25715" y="73958"/>
                    <a:pt x="24644" y="83142"/>
                  </a:cubicBezTo>
                  <a:cubicBezTo>
                    <a:pt x="23725" y="90030"/>
                    <a:pt x="22960" y="96918"/>
                    <a:pt x="22042" y="103806"/>
                  </a:cubicBezTo>
                  <a:cubicBezTo>
                    <a:pt x="20817" y="113909"/>
                    <a:pt x="19440" y="124011"/>
                    <a:pt x="18215" y="134114"/>
                  </a:cubicBezTo>
                  <a:cubicBezTo>
                    <a:pt x="16991" y="142685"/>
                    <a:pt x="15919" y="151257"/>
                    <a:pt x="14848" y="159829"/>
                  </a:cubicBezTo>
                  <a:cubicBezTo>
                    <a:pt x="14541" y="162890"/>
                    <a:pt x="14082" y="165952"/>
                    <a:pt x="13623" y="169013"/>
                  </a:cubicBezTo>
                  <a:cubicBezTo>
                    <a:pt x="13623" y="169931"/>
                    <a:pt x="13317" y="170544"/>
                    <a:pt x="12245" y="170544"/>
                  </a:cubicBezTo>
                  <a:cubicBezTo>
                    <a:pt x="11021" y="170544"/>
                    <a:pt x="10715" y="171462"/>
                    <a:pt x="10562" y="172381"/>
                  </a:cubicBezTo>
                  <a:cubicBezTo>
                    <a:pt x="9643" y="175901"/>
                    <a:pt x="9184" y="179422"/>
                    <a:pt x="9031" y="183095"/>
                  </a:cubicBezTo>
                  <a:cubicBezTo>
                    <a:pt x="8572" y="183095"/>
                    <a:pt x="7960" y="183095"/>
                    <a:pt x="7500" y="183248"/>
                  </a:cubicBezTo>
                  <a:cubicBezTo>
                    <a:pt x="1225" y="182330"/>
                    <a:pt x="2143" y="182636"/>
                    <a:pt x="2908" y="177432"/>
                  </a:cubicBezTo>
                  <a:cubicBezTo>
                    <a:pt x="4592" y="164268"/>
                    <a:pt x="6429" y="151104"/>
                    <a:pt x="8113" y="137940"/>
                  </a:cubicBezTo>
                  <a:cubicBezTo>
                    <a:pt x="9031" y="129981"/>
                    <a:pt x="9796" y="122021"/>
                    <a:pt x="10715" y="114062"/>
                  </a:cubicBezTo>
                  <a:cubicBezTo>
                    <a:pt x="11939" y="101204"/>
                    <a:pt x="13317" y="88193"/>
                    <a:pt x="15001" y="75182"/>
                  </a:cubicBezTo>
                  <a:cubicBezTo>
                    <a:pt x="16072" y="67376"/>
                    <a:pt x="16837" y="59416"/>
                    <a:pt x="17603" y="51457"/>
                  </a:cubicBezTo>
                  <a:cubicBezTo>
                    <a:pt x="18521" y="43038"/>
                    <a:pt x="19440" y="34619"/>
                    <a:pt x="20358" y="26048"/>
                  </a:cubicBezTo>
                  <a:cubicBezTo>
                    <a:pt x="20358" y="25435"/>
                    <a:pt x="20511" y="24823"/>
                    <a:pt x="20664" y="24211"/>
                  </a:cubicBezTo>
                  <a:cubicBezTo>
                    <a:pt x="21123" y="23445"/>
                    <a:pt x="22042" y="22986"/>
                    <a:pt x="22960" y="22986"/>
                  </a:cubicBezTo>
                  <a:close/>
                  <a:moveTo>
                    <a:pt x="13610" y="173282"/>
                  </a:moveTo>
                  <a:cubicBezTo>
                    <a:pt x="13664" y="173282"/>
                    <a:pt x="13719" y="173287"/>
                    <a:pt x="13776" y="173299"/>
                  </a:cubicBezTo>
                  <a:cubicBezTo>
                    <a:pt x="14541" y="173299"/>
                    <a:pt x="14848" y="174217"/>
                    <a:pt x="14694" y="175442"/>
                  </a:cubicBezTo>
                  <a:cubicBezTo>
                    <a:pt x="14541" y="176054"/>
                    <a:pt x="14235" y="176819"/>
                    <a:pt x="14235" y="177432"/>
                  </a:cubicBezTo>
                  <a:cubicBezTo>
                    <a:pt x="14082" y="178044"/>
                    <a:pt x="14082" y="178656"/>
                    <a:pt x="14082" y="179269"/>
                  </a:cubicBezTo>
                  <a:cubicBezTo>
                    <a:pt x="14082" y="179881"/>
                    <a:pt x="14235" y="180340"/>
                    <a:pt x="15001" y="180340"/>
                  </a:cubicBezTo>
                  <a:cubicBezTo>
                    <a:pt x="15460" y="180340"/>
                    <a:pt x="15766" y="180034"/>
                    <a:pt x="15919" y="179728"/>
                  </a:cubicBezTo>
                  <a:cubicBezTo>
                    <a:pt x="16225" y="178350"/>
                    <a:pt x="16531" y="176819"/>
                    <a:pt x="16991" y="175442"/>
                  </a:cubicBezTo>
                  <a:cubicBezTo>
                    <a:pt x="17144" y="174983"/>
                    <a:pt x="17450" y="174523"/>
                    <a:pt x="17756" y="174217"/>
                  </a:cubicBezTo>
                  <a:cubicBezTo>
                    <a:pt x="17846" y="174172"/>
                    <a:pt x="17922" y="174154"/>
                    <a:pt x="17989" y="174154"/>
                  </a:cubicBezTo>
                  <a:cubicBezTo>
                    <a:pt x="18152" y="174154"/>
                    <a:pt x="18260" y="174262"/>
                    <a:pt x="18368" y="174370"/>
                  </a:cubicBezTo>
                  <a:cubicBezTo>
                    <a:pt x="18674" y="175136"/>
                    <a:pt x="18827" y="176054"/>
                    <a:pt x="18521" y="176973"/>
                  </a:cubicBezTo>
                  <a:cubicBezTo>
                    <a:pt x="18521" y="177891"/>
                    <a:pt x="18368" y="178656"/>
                    <a:pt x="18368" y="179422"/>
                  </a:cubicBezTo>
                  <a:cubicBezTo>
                    <a:pt x="18368" y="180034"/>
                    <a:pt x="18980" y="180340"/>
                    <a:pt x="19593" y="180340"/>
                  </a:cubicBezTo>
                  <a:cubicBezTo>
                    <a:pt x="19899" y="180187"/>
                    <a:pt x="20205" y="179881"/>
                    <a:pt x="20358" y="179575"/>
                  </a:cubicBezTo>
                  <a:cubicBezTo>
                    <a:pt x="20511" y="178962"/>
                    <a:pt x="20664" y="178350"/>
                    <a:pt x="20664" y="177738"/>
                  </a:cubicBezTo>
                  <a:cubicBezTo>
                    <a:pt x="20817" y="176819"/>
                    <a:pt x="20817" y="175901"/>
                    <a:pt x="21123" y="174983"/>
                  </a:cubicBezTo>
                  <a:cubicBezTo>
                    <a:pt x="21429" y="173911"/>
                    <a:pt x="22348" y="173911"/>
                    <a:pt x="23113" y="173911"/>
                  </a:cubicBezTo>
                  <a:cubicBezTo>
                    <a:pt x="23879" y="174064"/>
                    <a:pt x="24491" y="174370"/>
                    <a:pt x="24491" y="175136"/>
                  </a:cubicBezTo>
                  <a:cubicBezTo>
                    <a:pt x="24491" y="176360"/>
                    <a:pt x="24338" y="177585"/>
                    <a:pt x="24185" y="178656"/>
                  </a:cubicBezTo>
                  <a:cubicBezTo>
                    <a:pt x="24185" y="180034"/>
                    <a:pt x="23879" y="180952"/>
                    <a:pt x="23725" y="182636"/>
                  </a:cubicBezTo>
                  <a:cubicBezTo>
                    <a:pt x="23572" y="184320"/>
                    <a:pt x="23572" y="184320"/>
                    <a:pt x="21889" y="184320"/>
                  </a:cubicBezTo>
                  <a:lnTo>
                    <a:pt x="21123" y="184320"/>
                  </a:lnTo>
                  <a:cubicBezTo>
                    <a:pt x="17909" y="184167"/>
                    <a:pt x="14848" y="183861"/>
                    <a:pt x="11786" y="183554"/>
                  </a:cubicBezTo>
                  <a:cubicBezTo>
                    <a:pt x="11732" y="183568"/>
                    <a:pt x="11679" y="183574"/>
                    <a:pt x="11625" y="183574"/>
                  </a:cubicBezTo>
                  <a:cubicBezTo>
                    <a:pt x="11073" y="183574"/>
                    <a:pt x="10589" y="182888"/>
                    <a:pt x="10868" y="182330"/>
                  </a:cubicBezTo>
                  <a:cubicBezTo>
                    <a:pt x="11480" y="179728"/>
                    <a:pt x="11939" y="177279"/>
                    <a:pt x="12398" y="174830"/>
                  </a:cubicBezTo>
                  <a:cubicBezTo>
                    <a:pt x="12540" y="174121"/>
                    <a:pt x="12944" y="173282"/>
                    <a:pt x="13610" y="173282"/>
                  </a:cubicBezTo>
                  <a:close/>
                  <a:moveTo>
                    <a:pt x="34749" y="31880"/>
                  </a:moveTo>
                  <a:cubicBezTo>
                    <a:pt x="35384" y="31880"/>
                    <a:pt x="36337" y="32078"/>
                    <a:pt x="37808" y="32323"/>
                  </a:cubicBezTo>
                  <a:cubicBezTo>
                    <a:pt x="41328" y="32936"/>
                    <a:pt x="45155" y="33395"/>
                    <a:pt x="48676" y="33854"/>
                  </a:cubicBezTo>
                  <a:cubicBezTo>
                    <a:pt x="50053" y="34007"/>
                    <a:pt x="50206" y="34466"/>
                    <a:pt x="50206" y="35691"/>
                  </a:cubicBezTo>
                  <a:cubicBezTo>
                    <a:pt x="50206" y="35844"/>
                    <a:pt x="50206" y="35997"/>
                    <a:pt x="50206" y="36150"/>
                  </a:cubicBezTo>
                  <a:cubicBezTo>
                    <a:pt x="49747" y="40130"/>
                    <a:pt x="50206" y="40742"/>
                    <a:pt x="54186" y="41201"/>
                  </a:cubicBezTo>
                  <a:cubicBezTo>
                    <a:pt x="63370" y="42426"/>
                    <a:pt x="72401" y="43650"/>
                    <a:pt x="81585" y="44416"/>
                  </a:cubicBezTo>
                  <a:cubicBezTo>
                    <a:pt x="90310" y="45028"/>
                    <a:pt x="99035" y="46253"/>
                    <a:pt x="107760" y="47171"/>
                  </a:cubicBezTo>
                  <a:cubicBezTo>
                    <a:pt x="108984" y="47324"/>
                    <a:pt x="109290" y="47783"/>
                    <a:pt x="109443" y="48855"/>
                  </a:cubicBezTo>
                  <a:cubicBezTo>
                    <a:pt x="109443" y="49314"/>
                    <a:pt x="109443" y="49926"/>
                    <a:pt x="110362" y="50079"/>
                  </a:cubicBezTo>
                  <a:cubicBezTo>
                    <a:pt x="111280" y="50079"/>
                    <a:pt x="111433" y="49314"/>
                    <a:pt x="111586" y="48702"/>
                  </a:cubicBezTo>
                  <a:cubicBezTo>
                    <a:pt x="111739" y="47018"/>
                    <a:pt x="112199" y="45334"/>
                    <a:pt x="113117" y="43956"/>
                  </a:cubicBezTo>
                  <a:cubicBezTo>
                    <a:pt x="114801" y="44110"/>
                    <a:pt x="116331" y="44110"/>
                    <a:pt x="117862" y="44416"/>
                  </a:cubicBezTo>
                  <a:cubicBezTo>
                    <a:pt x="122148" y="45028"/>
                    <a:pt x="126587" y="44875"/>
                    <a:pt x="130873" y="45793"/>
                  </a:cubicBezTo>
                  <a:cubicBezTo>
                    <a:pt x="131485" y="45946"/>
                    <a:pt x="131944" y="46099"/>
                    <a:pt x="132557" y="46099"/>
                  </a:cubicBezTo>
                  <a:cubicBezTo>
                    <a:pt x="133322" y="46253"/>
                    <a:pt x="133934" y="47018"/>
                    <a:pt x="133781" y="47783"/>
                  </a:cubicBezTo>
                  <a:cubicBezTo>
                    <a:pt x="133475" y="50691"/>
                    <a:pt x="133169" y="53447"/>
                    <a:pt x="132710" y="56202"/>
                  </a:cubicBezTo>
                  <a:cubicBezTo>
                    <a:pt x="130261" y="73652"/>
                    <a:pt x="127811" y="91254"/>
                    <a:pt x="125362" y="108704"/>
                  </a:cubicBezTo>
                  <a:cubicBezTo>
                    <a:pt x="123066" y="125389"/>
                    <a:pt x="120770" y="142226"/>
                    <a:pt x="118321" y="158911"/>
                  </a:cubicBezTo>
                  <a:cubicBezTo>
                    <a:pt x="117250" y="166564"/>
                    <a:pt x="116178" y="174217"/>
                    <a:pt x="115107" y="181871"/>
                  </a:cubicBezTo>
                  <a:cubicBezTo>
                    <a:pt x="114954" y="182483"/>
                    <a:pt x="114954" y="183095"/>
                    <a:pt x="114954" y="183708"/>
                  </a:cubicBezTo>
                  <a:cubicBezTo>
                    <a:pt x="115255" y="186268"/>
                    <a:pt x="114371" y="186161"/>
                    <a:pt x="112447" y="186302"/>
                  </a:cubicBezTo>
                  <a:lnTo>
                    <a:pt x="112447" y="186302"/>
                  </a:lnTo>
                  <a:cubicBezTo>
                    <a:pt x="107569" y="185694"/>
                    <a:pt x="102843" y="185236"/>
                    <a:pt x="98116" y="184626"/>
                  </a:cubicBezTo>
                  <a:cubicBezTo>
                    <a:pt x="86942" y="183095"/>
                    <a:pt x="75922" y="181105"/>
                    <a:pt x="64901" y="178350"/>
                  </a:cubicBezTo>
                  <a:cubicBezTo>
                    <a:pt x="53574" y="175901"/>
                    <a:pt x="42094" y="174217"/>
                    <a:pt x="30614" y="172687"/>
                  </a:cubicBezTo>
                  <a:cubicBezTo>
                    <a:pt x="26634" y="171768"/>
                    <a:pt x="22501" y="171309"/>
                    <a:pt x="18368" y="171309"/>
                  </a:cubicBezTo>
                  <a:cubicBezTo>
                    <a:pt x="17909" y="171309"/>
                    <a:pt x="17297" y="171156"/>
                    <a:pt x="16837" y="170850"/>
                  </a:cubicBezTo>
                  <a:cubicBezTo>
                    <a:pt x="16378" y="170697"/>
                    <a:pt x="15919" y="170238"/>
                    <a:pt x="16072" y="169625"/>
                  </a:cubicBezTo>
                  <a:cubicBezTo>
                    <a:pt x="16072" y="168554"/>
                    <a:pt x="16072" y="167482"/>
                    <a:pt x="16225" y="166564"/>
                  </a:cubicBezTo>
                  <a:cubicBezTo>
                    <a:pt x="18368" y="149573"/>
                    <a:pt x="20664" y="132583"/>
                    <a:pt x="22807" y="115592"/>
                  </a:cubicBezTo>
                  <a:cubicBezTo>
                    <a:pt x="25256" y="97530"/>
                    <a:pt x="27552" y="79621"/>
                    <a:pt x="29695" y="61712"/>
                  </a:cubicBezTo>
                  <a:cubicBezTo>
                    <a:pt x="30920" y="53294"/>
                    <a:pt x="31838" y="44569"/>
                    <a:pt x="33063" y="35997"/>
                  </a:cubicBezTo>
                  <a:cubicBezTo>
                    <a:pt x="33479" y="32772"/>
                    <a:pt x="33400" y="31880"/>
                    <a:pt x="34749" y="31880"/>
                  </a:cubicBezTo>
                  <a:close/>
                  <a:moveTo>
                    <a:pt x="119546" y="36762"/>
                  </a:moveTo>
                  <a:cubicBezTo>
                    <a:pt x="121383" y="36762"/>
                    <a:pt x="123373" y="37068"/>
                    <a:pt x="125209" y="37528"/>
                  </a:cubicBezTo>
                  <a:lnTo>
                    <a:pt x="141894" y="39211"/>
                  </a:lnTo>
                  <a:cubicBezTo>
                    <a:pt x="142659" y="39364"/>
                    <a:pt x="143424" y="39364"/>
                    <a:pt x="144190" y="39518"/>
                  </a:cubicBezTo>
                  <a:cubicBezTo>
                    <a:pt x="144802" y="39518"/>
                    <a:pt x="145108" y="39977"/>
                    <a:pt x="145108" y="40589"/>
                  </a:cubicBezTo>
                  <a:cubicBezTo>
                    <a:pt x="145108" y="41354"/>
                    <a:pt x="145108" y="42120"/>
                    <a:pt x="144955" y="43038"/>
                  </a:cubicBezTo>
                  <a:cubicBezTo>
                    <a:pt x="142200" y="62478"/>
                    <a:pt x="139445" y="81917"/>
                    <a:pt x="136689" y="101510"/>
                  </a:cubicBezTo>
                  <a:cubicBezTo>
                    <a:pt x="133934" y="121256"/>
                    <a:pt x="131179" y="141155"/>
                    <a:pt x="128424" y="161053"/>
                  </a:cubicBezTo>
                  <a:cubicBezTo>
                    <a:pt x="126740" y="172381"/>
                    <a:pt x="125209" y="183708"/>
                    <a:pt x="123526" y="195035"/>
                  </a:cubicBezTo>
                  <a:cubicBezTo>
                    <a:pt x="123526" y="195800"/>
                    <a:pt x="123373" y="196412"/>
                    <a:pt x="123066" y="197024"/>
                  </a:cubicBezTo>
                  <a:cubicBezTo>
                    <a:pt x="122913" y="197484"/>
                    <a:pt x="122454" y="197943"/>
                    <a:pt x="121995" y="197943"/>
                  </a:cubicBezTo>
                  <a:cubicBezTo>
                    <a:pt x="120770" y="197943"/>
                    <a:pt x="119546" y="197790"/>
                    <a:pt x="118321" y="197790"/>
                  </a:cubicBezTo>
                  <a:cubicBezTo>
                    <a:pt x="102708" y="196259"/>
                    <a:pt x="86942" y="194575"/>
                    <a:pt x="71636" y="191514"/>
                  </a:cubicBezTo>
                  <a:cubicBezTo>
                    <a:pt x="56482" y="188606"/>
                    <a:pt x="41022" y="186310"/>
                    <a:pt x="25256" y="184626"/>
                  </a:cubicBezTo>
                  <a:cubicBezTo>
                    <a:pt x="26634" y="181412"/>
                    <a:pt x="26175" y="178044"/>
                    <a:pt x="27093" y="174983"/>
                  </a:cubicBezTo>
                  <a:cubicBezTo>
                    <a:pt x="27338" y="174738"/>
                    <a:pt x="27632" y="174664"/>
                    <a:pt x="27945" y="174664"/>
                  </a:cubicBezTo>
                  <a:cubicBezTo>
                    <a:pt x="28415" y="174664"/>
                    <a:pt x="28930" y="174830"/>
                    <a:pt x="29389" y="174830"/>
                  </a:cubicBezTo>
                  <a:cubicBezTo>
                    <a:pt x="47145" y="176973"/>
                    <a:pt x="64748" y="180646"/>
                    <a:pt x="82350" y="184473"/>
                  </a:cubicBezTo>
                  <a:cubicBezTo>
                    <a:pt x="91841" y="186463"/>
                    <a:pt x="101484" y="187687"/>
                    <a:pt x="111127" y="188453"/>
                  </a:cubicBezTo>
                  <a:lnTo>
                    <a:pt x="116331" y="188453"/>
                  </a:lnTo>
                  <a:cubicBezTo>
                    <a:pt x="117250" y="188453"/>
                    <a:pt x="117862" y="187687"/>
                    <a:pt x="117709" y="186769"/>
                  </a:cubicBezTo>
                  <a:cubicBezTo>
                    <a:pt x="117097" y="184932"/>
                    <a:pt x="117097" y="182789"/>
                    <a:pt x="117709" y="180952"/>
                  </a:cubicBezTo>
                  <a:cubicBezTo>
                    <a:pt x="120464" y="160288"/>
                    <a:pt x="123373" y="139777"/>
                    <a:pt x="126281" y="119266"/>
                  </a:cubicBezTo>
                  <a:cubicBezTo>
                    <a:pt x="128577" y="102582"/>
                    <a:pt x="131026" y="85744"/>
                    <a:pt x="133322" y="69060"/>
                  </a:cubicBezTo>
                  <a:cubicBezTo>
                    <a:pt x="134393" y="61712"/>
                    <a:pt x="135312" y="54365"/>
                    <a:pt x="136383" y="47018"/>
                  </a:cubicBezTo>
                  <a:cubicBezTo>
                    <a:pt x="136383" y="46865"/>
                    <a:pt x="136383" y="46712"/>
                    <a:pt x="136383" y="46559"/>
                  </a:cubicBezTo>
                  <a:cubicBezTo>
                    <a:pt x="136536" y="44875"/>
                    <a:pt x="136230" y="44263"/>
                    <a:pt x="134700" y="43956"/>
                  </a:cubicBezTo>
                  <a:cubicBezTo>
                    <a:pt x="132710" y="43650"/>
                    <a:pt x="130720" y="43344"/>
                    <a:pt x="128730" y="43038"/>
                  </a:cubicBezTo>
                  <a:cubicBezTo>
                    <a:pt x="128271" y="43038"/>
                    <a:pt x="127658" y="43038"/>
                    <a:pt x="127199" y="42885"/>
                  </a:cubicBezTo>
                  <a:cubicBezTo>
                    <a:pt x="125209" y="41814"/>
                    <a:pt x="123066" y="41507"/>
                    <a:pt x="121076" y="41507"/>
                  </a:cubicBezTo>
                  <a:cubicBezTo>
                    <a:pt x="120997" y="41523"/>
                    <a:pt x="120918" y="41531"/>
                    <a:pt x="120842" y="41531"/>
                  </a:cubicBezTo>
                  <a:cubicBezTo>
                    <a:pt x="120190" y="41531"/>
                    <a:pt x="119699" y="40968"/>
                    <a:pt x="119699" y="40283"/>
                  </a:cubicBezTo>
                  <a:cubicBezTo>
                    <a:pt x="119546" y="39211"/>
                    <a:pt x="119546" y="37987"/>
                    <a:pt x="119546" y="36762"/>
                  </a:cubicBezTo>
                  <a:close/>
                  <a:moveTo>
                    <a:pt x="88630" y="0"/>
                  </a:moveTo>
                  <a:cubicBezTo>
                    <a:pt x="88375" y="0"/>
                    <a:pt x="88119" y="9"/>
                    <a:pt x="87861" y="26"/>
                  </a:cubicBezTo>
                  <a:cubicBezTo>
                    <a:pt x="85106" y="26"/>
                    <a:pt x="82503" y="638"/>
                    <a:pt x="80207" y="2016"/>
                  </a:cubicBezTo>
                  <a:cubicBezTo>
                    <a:pt x="75615" y="4312"/>
                    <a:pt x="72095" y="8139"/>
                    <a:pt x="70105" y="12884"/>
                  </a:cubicBezTo>
                  <a:cubicBezTo>
                    <a:pt x="69511" y="14309"/>
                    <a:pt x="69286" y="14628"/>
                    <a:pt x="68213" y="14628"/>
                  </a:cubicBezTo>
                  <a:cubicBezTo>
                    <a:pt x="67904" y="14628"/>
                    <a:pt x="67524" y="14602"/>
                    <a:pt x="67044" y="14567"/>
                  </a:cubicBezTo>
                  <a:cubicBezTo>
                    <a:pt x="63829" y="14261"/>
                    <a:pt x="60768" y="13802"/>
                    <a:pt x="57553" y="13496"/>
                  </a:cubicBezTo>
                  <a:cubicBezTo>
                    <a:pt x="57018" y="13419"/>
                    <a:pt x="56482" y="13381"/>
                    <a:pt x="55946" y="13381"/>
                  </a:cubicBezTo>
                  <a:cubicBezTo>
                    <a:pt x="55410" y="13381"/>
                    <a:pt x="54875" y="13419"/>
                    <a:pt x="54339" y="13496"/>
                  </a:cubicBezTo>
                  <a:cubicBezTo>
                    <a:pt x="54260" y="13487"/>
                    <a:pt x="54182" y="13483"/>
                    <a:pt x="54106" y="13483"/>
                  </a:cubicBezTo>
                  <a:cubicBezTo>
                    <a:pt x="52843" y="13483"/>
                    <a:pt x="51899" y="14637"/>
                    <a:pt x="52043" y="15792"/>
                  </a:cubicBezTo>
                  <a:cubicBezTo>
                    <a:pt x="51890" y="17323"/>
                    <a:pt x="51890" y="18700"/>
                    <a:pt x="51737" y="20231"/>
                  </a:cubicBezTo>
                  <a:cubicBezTo>
                    <a:pt x="51506" y="23460"/>
                    <a:pt x="51710" y="24256"/>
                    <a:pt x="49795" y="24256"/>
                  </a:cubicBezTo>
                  <a:cubicBezTo>
                    <a:pt x="49169" y="24256"/>
                    <a:pt x="48315" y="24171"/>
                    <a:pt x="47145" y="24058"/>
                  </a:cubicBezTo>
                  <a:cubicBezTo>
                    <a:pt x="38114" y="23292"/>
                    <a:pt x="29083" y="21915"/>
                    <a:pt x="20358" y="19772"/>
                  </a:cubicBezTo>
                  <a:cubicBezTo>
                    <a:pt x="20230" y="19746"/>
                    <a:pt x="20103" y="19733"/>
                    <a:pt x="19978" y="19733"/>
                  </a:cubicBezTo>
                  <a:cubicBezTo>
                    <a:pt x="19355" y="19733"/>
                    <a:pt x="18802" y="20052"/>
                    <a:pt x="18674" y="20690"/>
                  </a:cubicBezTo>
                  <a:cubicBezTo>
                    <a:pt x="18368" y="21609"/>
                    <a:pt x="18215" y="22527"/>
                    <a:pt x="18062" y="23445"/>
                  </a:cubicBezTo>
                  <a:cubicBezTo>
                    <a:pt x="17450" y="28803"/>
                    <a:pt x="16837" y="34160"/>
                    <a:pt x="16378" y="39671"/>
                  </a:cubicBezTo>
                  <a:cubicBezTo>
                    <a:pt x="15154" y="51916"/>
                    <a:pt x="14082" y="64315"/>
                    <a:pt x="12552" y="76560"/>
                  </a:cubicBezTo>
                  <a:cubicBezTo>
                    <a:pt x="11174" y="85744"/>
                    <a:pt x="10409" y="95081"/>
                    <a:pt x="9337" y="104265"/>
                  </a:cubicBezTo>
                  <a:cubicBezTo>
                    <a:pt x="8266" y="113909"/>
                    <a:pt x="7347" y="123705"/>
                    <a:pt x="6276" y="133348"/>
                  </a:cubicBezTo>
                  <a:cubicBezTo>
                    <a:pt x="4286" y="148655"/>
                    <a:pt x="2143" y="163962"/>
                    <a:pt x="306" y="179269"/>
                  </a:cubicBezTo>
                  <a:lnTo>
                    <a:pt x="0" y="181105"/>
                  </a:lnTo>
                  <a:cubicBezTo>
                    <a:pt x="0" y="182177"/>
                    <a:pt x="459" y="183248"/>
                    <a:pt x="1378" y="183861"/>
                  </a:cubicBezTo>
                  <a:cubicBezTo>
                    <a:pt x="1990" y="184473"/>
                    <a:pt x="2908" y="184932"/>
                    <a:pt x="3827" y="184932"/>
                  </a:cubicBezTo>
                  <a:cubicBezTo>
                    <a:pt x="7347" y="185391"/>
                    <a:pt x="10715" y="185850"/>
                    <a:pt x="14235" y="186157"/>
                  </a:cubicBezTo>
                  <a:cubicBezTo>
                    <a:pt x="27093" y="187075"/>
                    <a:pt x="39951" y="188606"/>
                    <a:pt x="52655" y="190596"/>
                  </a:cubicBezTo>
                  <a:cubicBezTo>
                    <a:pt x="62452" y="192279"/>
                    <a:pt x="72248" y="194116"/>
                    <a:pt x="82197" y="195800"/>
                  </a:cubicBezTo>
                  <a:cubicBezTo>
                    <a:pt x="94137" y="197943"/>
                    <a:pt x="106229" y="198708"/>
                    <a:pt x="118168" y="200086"/>
                  </a:cubicBezTo>
                  <a:cubicBezTo>
                    <a:pt x="120158" y="200239"/>
                    <a:pt x="122148" y="200086"/>
                    <a:pt x="123219" y="202382"/>
                  </a:cubicBezTo>
                  <a:cubicBezTo>
                    <a:pt x="123284" y="202574"/>
                    <a:pt x="123482" y="202659"/>
                    <a:pt x="123713" y="202659"/>
                  </a:cubicBezTo>
                  <a:cubicBezTo>
                    <a:pt x="124034" y="202659"/>
                    <a:pt x="124419" y="202496"/>
                    <a:pt x="124597" y="202229"/>
                  </a:cubicBezTo>
                  <a:cubicBezTo>
                    <a:pt x="125209" y="201157"/>
                    <a:pt x="125669" y="199780"/>
                    <a:pt x="125669" y="198402"/>
                  </a:cubicBezTo>
                  <a:cubicBezTo>
                    <a:pt x="125669" y="196718"/>
                    <a:pt x="125822" y="195035"/>
                    <a:pt x="126128" y="193351"/>
                  </a:cubicBezTo>
                  <a:cubicBezTo>
                    <a:pt x="128730" y="174830"/>
                    <a:pt x="131332" y="156461"/>
                    <a:pt x="133934" y="137940"/>
                  </a:cubicBezTo>
                  <a:lnTo>
                    <a:pt x="141894" y="82223"/>
                  </a:lnTo>
                  <a:cubicBezTo>
                    <a:pt x="143730" y="69213"/>
                    <a:pt x="145720" y="56049"/>
                    <a:pt x="147404" y="43038"/>
                  </a:cubicBezTo>
                  <a:cubicBezTo>
                    <a:pt x="148169" y="37834"/>
                    <a:pt x="147098" y="37222"/>
                    <a:pt x="142965" y="36762"/>
                  </a:cubicBezTo>
                  <a:cubicBezTo>
                    <a:pt x="138679" y="36456"/>
                    <a:pt x="134700" y="36303"/>
                    <a:pt x="130107" y="35691"/>
                  </a:cubicBezTo>
                  <a:cubicBezTo>
                    <a:pt x="125669" y="35079"/>
                    <a:pt x="121230" y="34313"/>
                    <a:pt x="116791" y="33395"/>
                  </a:cubicBezTo>
                  <a:cubicBezTo>
                    <a:pt x="115107" y="33089"/>
                    <a:pt x="114801" y="32629"/>
                    <a:pt x="115260" y="30793"/>
                  </a:cubicBezTo>
                  <a:cubicBezTo>
                    <a:pt x="115719" y="28344"/>
                    <a:pt x="116331" y="25894"/>
                    <a:pt x="116944" y="23445"/>
                  </a:cubicBezTo>
                  <a:cubicBezTo>
                    <a:pt x="117403" y="21762"/>
                    <a:pt x="117097" y="21149"/>
                    <a:pt x="115413" y="21149"/>
                  </a:cubicBezTo>
                  <a:cubicBezTo>
                    <a:pt x="111892" y="21149"/>
                    <a:pt x="108525" y="20690"/>
                    <a:pt x="105157" y="20078"/>
                  </a:cubicBezTo>
                  <a:cubicBezTo>
                    <a:pt x="100565" y="19466"/>
                    <a:pt x="101178" y="19313"/>
                    <a:pt x="100872" y="15486"/>
                  </a:cubicBezTo>
                  <a:cubicBezTo>
                    <a:pt x="100718" y="12271"/>
                    <a:pt x="99953" y="9210"/>
                    <a:pt x="98576" y="6302"/>
                  </a:cubicBezTo>
                  <a:cubicBezTo>
                    <a:pt x="96697" y="2401"/>
                    <a:pt x="92910" y="0"/>
                    <a:pt x="88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9"/>
            <p:cNvSpPr/>
            <p:nvPr/>
          </p:nvSpPr>
          <p:spPr>
            <a:xfrm>
              <a:off x="2801650" y="1730525"/>
              <a:ext cx="2165925" cy="358775"/>
            </a:xfrm>
            <a:custGeom>
              <a:avLst/>
              <a:gdLst/>
              <a:ahLst/>
              <a:cxnLst/>
              <a:rect l="l" t="t" r="r" b="b"/>
              <a:pathLst>
                <a:path w="86637" h="14351" extrusionOk="0">
                  <a:moveTo>
                    <a:pt x="2450" y="0"/>
                  </a:moveTo>
                  <a:cubicBezTo>
                    <a:pt x="1531" y="0"/>
                    <a:pt x="1225" y="0"/>
                    <a:pt x="1072" y="154"/>
                  </a:cubicBezTo>
                  <a:cubicBezTo>
                    <a:pt x="460" y="154"/>
                    <a:pt x="1" y="613"/>
                    <a:pt x="1" y="1072"/>
                  </a:cubicBezTo>
                  <a:cubicBezTo>
                    <a:pt x="1" y="1684"/>
                    <a:pt x="460" y="2143"/>
                    <a:pt x="1072" y="2297"/>
                  </a:cubicBezTo>
                  <a:cubicBezTo>
                    <a:pt x="1531" y="2450"/>
                    <a:pt x="1991" y="2450"/>
                    <a:pt x="2603" y="2450"/>
                  </a:cubicBezTo>
                  <a:cubicBezTo>
                    <a:pt x="6276" y="2909"/>
                    <a:pt x="9950" y="3368"/>
                    <a:pt x="13624" y="3980"/>
                  </a:cubicBezTo>
                  <a:cubicBezTo>
                    <a:pt x="22042" y="5358"/>
                    <a:pt x="30461" y="6735"/>
                    <a:pt x="38880" y="8113"/>
                  </a:cubicBezTo>
                  <a:cubicBezTo>
                    <a:pt x="48676" y="9491"/>
                    <a:pt x="58626" y="10868"/>
                    <a:pt x="68422" y="12246"/>
                  </a:cubicBezTo>
                  <a:lnTo>
                    <a:pt x="83882" y="14236"/>
                  </a:lnTo>
                  <a:cubicBezTo>
                    <a:pt x="84188" y="14312"/>
                    <a:pt x="84494" y="14351"/>
                    <a:pt x="84800" y="14351"/>
                  </a:cubicBezTo>
                  <a:cubicBezTo>
                    <a:pt x="85106" y="14351"/>
                    <a:pt x="85412" y="14312"/>
                    <a:pt x="85719" y="14236"/>
                  </a:cubicBezTo>
                  <a:cubicBezTo>
                    <a:pt x="86178" y="14236"/>
                    <a:pt x="86331" y="13930"/>
                    <a:pt x="86484" y="13624"/>
                  </a:cubicBezTo>
                  <a:cubicBezTo>
                    <a:pt x="86637" y="13164"/>
                    <a:pt x="86484" y="12705"/>
                    <a:pt x="86178" y="12552"/>
                  </a:cubicBezTo>
                  <a:cubicBezTo>
                    <a:pt x="85412" y="12246"/>
                    <a:pt x="84647" y="12093"/>
                    <a:pt x="83882" y="11940"/>
                  </a:cubicBezTo>
                  <a:lnTo>
                    <a:pt x="73932" y="10562"/>
                  </a:lnTo>
                  <a:cubicBezTo>
                    <a:pt x="63983" y="9185"/>
                    <a:pt x="54187" y="7960"/>
                    <a:pt x="43931" y="6429"/>
                  </a:cubicBezTo>
                  <a:cubicBezTo>
                    <a:pt x="33676" y="4899"/>
                    <a:pt x="23573" y="3062"/>
                    <a:pt x="13318" y="1531"/>
                  </a:cubicBezTo>
                  <a:cubicBezTo>
                    <a:pt x="9491" y="919"/>
                    <a:pt x="5664" y="460"/>
                    <a:pt x="2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9"/>
            <p:cNvSpPr/>
            <p:nvPr/>
          </p:nvSpPr>
          <p:spPr>
            <a:xfrm>
              <a:off x="2824625" y="2270100"/>
              <a:ext cx="1966925" cy="377900"/>
            </a:xfrm>
            <a:custGeom>
              <a:avLst/>
              <a:gdLst/>
              <a:ahLst/>
              <a:cxnLst/>
              <a:rect l="l" t="t" r="r" b="b"/>
              <a:pathLst>
                <a:path w="78677" h="15116" extrusionOk="0">
                  <a:moveTo>
                    <a:pt x="1837" y="0"/>
                  </a:moveTo>
                  <a:cubicBezTo>
                    <a:pt x="1607" y="77"/>
                    <a:pt x="1416" y="77"/>
                    <a:pt x="1263" y="77"/>
                  </a:cubicBezTo>
                  <a:cubicBezTo>
                    <a:pt x="1110" y="77"/>
                    <a:pt x="995" y="77"/>
                    <a:pt x="919" y="153"/>
                  </a:cubicBezTo>
                  <a:cubicBezTo>
                    <a:pt x="612" y="306"/>
                    <a:pt x="306" y="612"/>
                    <a:pt x="153" y="918"/>
                  </a:cubicBezTo>
                  <a:cubicBezTo>
                    <a:pt x="0" y="1531"/>
                    <a:pt x="459" y="1990"/>
                    <a:pt x="919" y="2143"/>
                  </a:cubicBezTo>
                  <a:cubicBezTo>
                    <a:pt x="2449" y="2449"/>
                    <a:pt x="4133" y="2755"/>
                    <a:pt x="5664" y="2908"/>
                  </a:cubicBezTo>
                  <a:cubicBezTo>
                    <a:pt x="12092" y="3980"/>
                    <a:pt x="18521" y="4898"/>
                    <a:pt x="24950" y="5970"/>
                  </a:cubicBezTo>
                  <a:cubicBezTo>
                    <a:pt x="42094" y="8878"/>
                    <a:pt x="59084" y="12092"/>
                    <a:pt x="76381" y="15001"/>
                  </a:cubicBezTo>
                  <a:cubicBezTo>
                    <a:pt x="76534" y="15077"/>
                    <a:pt x="76725" y="15116"/>
                    <a:pt x="76917" y="15116"/>
                  </a:cubicBezTo>
                  <a:cubicBezTo>
                    <a:pt x="77108" y="15116"/>
                    <a:pt x="77299" y="15077"/>
                    <a:pt x="77452" y="15001"/>
                  </a:cubicBezTo>
                  <a:cubicBezTo>
                    <a:pt x="77912" y="15001"/>
                    <a:pt x="78218" y="14695"/>
                    <a:pt x="78371" y="14388"/>
                  </a:cubicBezTo>
                  <a:cubicBezTo>
                    <a:pt x="78677" y="13929"/>
                    <a:pt x="78371" y="13317"/>
                    <a:pt x="77912" y="13164"/>
                  </a:cubicBezTo>
                  <a:cubicBezTo>
                    <a:pt x="76381" y="12705"/>
                    <a:pt x="75003" y="12399"/>
                    <a:pt x="73626" y="12092"/>
                  </a:cubicBezTo>
                  <a:cubicBezTo>
                    <a:pt x="64748" y="10562"/>
                    <a:pt x="56023" y="9337"/>
                    <a:pt x="47298" y="7653"/>
                  </a:cubicBezTo>
                  <a:cubicBezTo>
                    <a:pt x="32757" y="4745"/>
                    <a:pt x="18215" y="2143"/>
                    <a:pt x="3674" y="306"/>
                  </a:cubicBez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9"/>
            <p:cNvSpPr/>
            <p:nvPr/>
          </p:nvSpPr>
          <p:spPr>
            <a:xfrm>
              <a:off x="2927925" y="2683375"/>
              <a:ext cx="1833025" cy="256400"/>
            </a:xfrm>
            <a:custGeom>
              <a:avLst/>
              <a:gdLst/>
              <a:ahLst/>
              <a:cxnLst/>
              <a:rect l="l" t="t" r="r" b="b"/>
              <a:pathLst>
                <a:path w="73321" h="10256" extrusionOk="0">
                  <a:moveTo>
                    <a:pt x="1532" y="0"/>
                  </a:moveTo>
                  <a:cubicBezTo>
                    <a:pt x="613" y="0"/>
                    <a:pt x="1" y="460"/>
                    <a:pt x="1" y="1072"/>
                  </a:cubicBezTo>
                  <a:cubicBezTo>
                    <a:pt x="154" y="1531"/>
                    <a:pt x="460" y="1990"/>
                    <a:pt x="1072" y="2143"/>
                  </a:cubicBezTo>
                  <a:cubicBezTo>
                    <a:pt x="1532" y="2296"/>
                    <a:pt x="2144" y="2296"/>
                    <a:pt x="2603" y="2449"/>
                  </a:cubicBezTo>
                  <a:cubicBezTo>
                    <a:pt x="5664" y="2756"/>
                    <a:pt x="8726" y="3215"/>
                    <a:pt x="11787" y="3521"/>
                  </a:cubicBezTo>
                  <a:cubicBezTo>
                    <a:pt x="19441" y="4439"/>
                    <a:pt x="27094" y="5205"/>
                    <a:pt x="34747" y="5970"/>
                  </a:cubicBezTo>
                  <a:cubicBezTo>
                    <a:pt x="43778" y="7042"/>
                    <a:pt x="52962" y="8266"/>
                    <a:pt x="61993" y="9338"/>
                  </a:cubicBezTo>
                  <a:cubicBezTo>
                    <a:pt x="65208" y="9644"/>
                    <a:pt x="68269" y="9950"/>
                    <a:pt x="71637" y="10256"/>
                  </a:cubicBezTo>
                  <a:lnTo>
                    <a:pt x="72249" y="10256"/>
                  </a:lnTo>
                  <a:cubicBezTo>
                    <a:pt x="72861" y="10103"/>
                    <a:pt x="73167" y="9644"/>
                    <a:pt x="73320" y="9184"/>
                  </a:cubicBezTo>
                  <a:cubicBezTo>
                    <a:pt x="73320" y="8572"/>
                    <a:pt x="72861" y="8113"/>
                    <a:pt x="72249" y="8113"/>
                  </a:cubicBezTo>
                  <a:cubicBezTo>
                    <a:pt x="71024" y="7960"/>
                    <a:pt x="69647" y="7807"/>
                    <a:pt x="68422" y="7654"/>
                  </a:cubicBezTo>
                  <a:lnTo>
                    <a:pt x="48983" y="5358"/>
                  </a:lnTo>
                  <a:lnTo>
                    <a:pt x="31533" y="3521"/>
                  </a:lnTo>
                  <a:lnTo>
                    <a:pt x="8573" y="766"/>
                  </a:lnTo>
                  <a:cubicBezTo>
                    <a:pt x="6277" y="460"/>
                    <a:pt x="3828" y="307"/>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9"/>
            <p:cNvSpPr/>
            <p:nvPr/>
          </p:nvSpPr>
          <p:spPr>
            <a:xfrm>
              <a:off x="2927925" y="1416725"/>
              <a:ext cx="1836850" cy="233475"/>
            </a:xfrm>
            <a:custGeom>
              <a:avLst/>
              <a:gdLst/>
              <a:ahLst/>
              <a:cxnLst/>
              <a:rect l="l" t="t" r="r" b="b"/>
              <a:pathLst>
                <a:path w="73474" h="9339" extrusionOk="0">
                  <a:moveTo>
                    <a:pt x="3215" y="1"/>
                  </a:moveTo>
                  <a:lnTo>
                    <a:pt x="3215" y="154"/>
                  </a:lnTo>
                  <a:lnTo>
                    <a:pt x="2756" y="154"/>
                  </a:lnTo>
                  <a:cubicBezTo>
                    <a:pt x="2587" y="182"/>
                    <a:pt x="2412" y="190"/>
                    <a:pt x="2236" y="190"/>
                  </a:cubicBezTo>
                  <a:cubicBezTo>
                    <a:pt x="2045" y="190"/>
                    <a:pt x="1853" y="181"/>
                    <a:pt x="1666" y="181"/>
                  </a:cubicBezTo>
                  <a:cubicBezTo>
                    <a:pt x="1101" y="181"/>
                    <a:pt x="589" y="262"/>
                    <a:pt x="307" y="919"/>
                  </a:cubicBezTo>
                  <a:cubicBezTo>
                    <a:pt x="1" y="1685"/>
                    <a:pt x="919" y="2297"/>
                    <a:pt x="2756" y="2450"/>
                  </a:cubicBezTo>
                  <a:lnTo>
                    <a:pt x="3062" y="2450"/>
                  </a:lnTo>
                  <a:cubicBezTo>
                    <a:pt x="9644" y="2756"/>
                    <a:pt x="16073" y="3828"/>
                    <a:pt x="22502" y="4593"/>
                  </a:cubicBezTo>
                  <a:cubicBezTo>
                    <a:pt x="30155" y="5511"/>
                    <a:pt x="37809" y="6430"/>
                    <a:pt x="45462" y="7348"/>
                  </a:cubicBezTo>
                  <a:cubicBezTo>
                    <a:pt x="51126" y="7960"/>
                    <a:pt x="56789" y="8267"/>
                    <a:pt x="62453" y="8726"/>
                  </a:cubicBezTo>
                  <a:cubicBezTo>
                    <a:pt x="65055" y="9032"/>
                    <a:pt x="67504" y="9185"/>
                    <a:pt x="70106" y="9338"/>
                  </a:cubicBezTo>
                  <a:cubicBezTo>
                    <a:pt x="71024" y="9338"/>
                    <a:pt x="71943" y="9338"/>
                    <a:pt x="72708" y="9185"/>
                  </a:cubicBezTo>
                  <a:cubicBezTo>
                    <a:pt x="73167" y="9032"/>
                    <a:pt x="73320" y="8573"/>
                    <a:pt x="73473" y="8267"/>
                  </a:cubicBezTo>
                  <a:cubicBezTo>
                    <a:pt x="73473" y="7807"/>
                    <a:pt x="73167" y="7501"/>
                    <a:pt x="72861" y="7348"/>
                  </a:cubicBezTo>
                  <a:cubicBezTo>
                    <a:pt x="72402" y="7195"/>
                    <a:pt x="71790" y="7042"/>
                    <a:pt x="71330" y="7042"/>
                  </a:cubicBezTo>
                  <a:cubicBezTo>
                    <a:pt x="63677" y="6430"/>
                    <a:pt x="56024" y="6124"/>
                    <a:pt x="48370" y="5358"/>
                  </a:cubicBezTo>
                  <a:cubicBezTo>
                    <a:pt x="38115" y="4287"/>
                    <a:pt x="27859" y="2909"/>
                    <a:pt x="17451" y="1685"/>
                  </a:cubicBezTo>
                  <a:cubicBezTo>
                    <a:pt x="12859" y="1072"/>
                    <a:pt x="7960" y="460"/>
                    <a:pt x="3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9"/>
            <p:cNvSpPr/>
            <p:nvPr/>
          </p:nvSpPr>
          <p:spPr>
            <a:xfrm>
              <a:off x="2870525" y="2143800"/>
              <a:ext cx="1239875" cy="249500"/>
            </a:xfrm>
            <a:custGeom>
              <a:avLst/>
              <a:gdLst/>
              <a:ahLst/>
              <a:cxnLst/>
              <a:rect l="l" t="t" r="r" b="b"/>
              <a:pathLst>
                <a:path w="49595" h="9980" extrusionOk="0">
                  <a:moveTo>
                    <a:pt x="2144" y="1"/>
                  </a:moveTo>
                  <a:lnTo>
                    <a:pt x="1072" y="154"/>
                  </a:lnTo>
                  <a:cubicBezTo>
                    <a:pt x="613" y="154"/>
                    <a:pt x="1" y="460"/>
                    <a:pt x="1" y="1072"/>
                  </a:cubicBezTo>
                  <a:cubicBezTo>
                    <a:pt x="1" y="1532"/>
                    <a:pt x="307" y="2144"/>
                    <a:pt x="919" y="2144"/>
                  </a:cubicBezTo>
                  <a:cubicBezTo>
                    <a:pt x="1991" y="2297"/>
                    <a:pt x="3062" y="2450"/>
                    <a:pt x="3981" y="2603"/>
                  </a:cubicBezTo>
                  <a:lnTo>
                    <a:pt x="46687" y="9797"/>
                  </a:lnTo>
                  <a:cubicBezTo>
                    <a:pt x="47299" y="9950"/>
                    <a:pt x="47911" y="9950"/>
                    <a:pt x="48523" y="9950"/>
                  </a:cubicBezTo>
                  <a:cubicBezTo>
                    <a:pt x="48604" y="9970"/>
                    <a:pt x="48682" y="9980"/>
                    <a:pt x="48756" y="9980"/>
                  </a:cubicBezTo>
                  <a:cubicBezTo>
                    <a:pt x="49248" y="9980"/>
                    <a:pt x="49595" y="9564"/>
                    <a:pt x="49595" y="9032"/>
                  </a:cubicBezTo>
                  <a:cubicBezTo>
                    <a:pt x="49595" y="8726"/>
                    <a:pt x="49289" y="8267"/>
                    <a:pt x="48983" y="8113"/>
                  </a:cubicBezTo>
                  <a:cubicBezTo>
                    <a:pt x="47605" y="7654"/>
                    <a:pt x="46227" y="7348"/>
                    <a:pt x="44850" y="7042"/>
                  </a:cubicBezTo>
                  <a:lnTo>
                    <a:pt x="4593" y="307"/>
                  </a:lnTo>
                  <a:cubicBezTo>
                    <a:pt x="3675" y="154"/>
                    <a:pt x="2756" y="1"/>
                    <a:pt x="2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9"/>
            <p:cNvSpPr/>
            <p:nvPr/>
          </p:nvSpPr>
          <p:spPr>
            <a:xfrm>
              <a:off x="2790175" y="3055525"/>
              <a:ext cx="1155675" cy="227700"/>
            </a:xfrm>
            <a:custGeom>
              <a:avLst/>
              <a:gdLst/>
              <a:ahLst/>
              <a:cxnLst/>
              <a:rect l="l" t="t" r="r" b="b"/>
              <a:pathLst>
                <a:path w="46227" h="9108" extrusionOk="0">
                  <a:moveTo>
                    <a:pt x="1302" y="0"/>
                  </a:moveTo>
                  <a:cubicBezTo>
                    <a:pt x="1110" y="0"/>
                    <a:pt x="919" y="39"/>
                    <a:pt x="766" y="115"/>
                  </a:cubicBezTo>
                  <a:cubicBezTo>
                    <a:pt x="460" y="268"/>
                    <a:pt x="154" y="574"/>
                    <a:pt x="0" y="880"/>
                  </a:cubicBezTo>
                  <a:cubicBezTo>
                    <a:pt x="0" y="1340"/>
                    <a:pt x="154" y="1646"/>
                    <a:pt x="460" y="1952"/>
                  </a:cubicBezTo>
                  <a:cubicBezTo>
                    <a:pt x="1684" y="2258"/>
                    <a:pt x="2756" y="2411"/>
                    <a:pt x="3980" y="2717"/>
                  </a:cubicBezTo>
                  <a:cubicBezTo>
                    <a:pt x="6889" y="3176"/>
                    <a:pt x="9797" y="3483"/>
                    <a:pt x="12705" y="3942"/>
                  </a:cubicBezTo>
                  <a:cubicBezTo>
                    <a:pt x="22808" y="5472"/>
                    <a:pt x="33063" y="6850"/>
                    <a:pt x="43319" y="8993"/>
                  </a:cubicBezTo>
                  <a:cubicBezTo>
                    <a:pt x="43625" y="9070"/>
                    <a:pt x="44007" y="9108"/>
                    <a:pt x="44409" y="9108"/>
                  </a:cubicBezTo>
                  <a:cubicBezTo>
                    <a:pt x="44811" y="9108"/>
                    <a:pt x="45232" y="9070"/>
                    <a:pt x="45615" y="8993"/>
                  </a:cubicBezTo>
                  <a:cubicBezTo>
                    <a:pt x="45921" y="8840"/>
                    <a:pt x="46074" y="8381"/>
                    <a:pt x="46227" y="8075"/>
                  </a:cubicBezTo>
                  <a:cubicBezTo>
                    <a:pt x="45921" y="7615"/>
                    <a:pt x="45768" y="7309"/>
                    <a:pt x="45462" y="7156"/>
                  </a:cubicBezTo>
                  <a:cubicBezTo>
                    <a:pt x="44696" y="7003"/>
                    <a:pt x="43931" y="6850"/>
                    <a:pt x="43166" y="6697"/>
                  </a:cubicBezTo>
                  <a:cubicBezTo>
                    <a:pt x="29389" y="3942"/>
                    <a:pt x="15613" y="1952"/>
                    <a:pt x="1837" y="115"/>
                  </a:cubicBezTo>
                  <a:cubicBezTo>
                    <a:pt x="1684" y="39"/>
                    <a:pt x="1493" y="0"/>
                    <a:pt x="1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9"/>
            <p:cNvSpPr/>
            <p:nvPr/>
          </p:nvSpPr>
          <p:spPr>
            <a:xfrm>
              <a:off x="3847000" y="1687950"/>
              <a:ext cx="1143550" cy="203325"/>
            </a:xfrm>
            <a:custGeom>
              <a:avLst/>
              <a:gdLst/>
              <a:ahLst/>
              <a:cxnLst/>
              <a:rect l="l" t="t" r="r" b="b"/>
              <a:pathLst>
                <a:path w="45742" h="8133" extrusionOk="0">
                  <a:moveTo>
                    <a:pt x="1954" y="0"/>
                  </a:moveTo>
                  <a:cubicBezTo>
                    <a:pt x="869" y="0"/>
                    <a:pt x="1" y="699"/>
                    <a:pt x="280" y="1397"/>
                  </a:cubicBezTo>
                  <a:cubicBezTo>
                    <a:pt x="433" y="2316"/>
                    <a:pt x="1352" y="2163"/>
                    <a:pt x="2117" y="2316"/>
                  </a:cubicBezTo>
                  <a:lnTo>
                    <a:pt x="30128" y="6296"/>
                  </a:lnTo>
                  <a:cubicBezTo>
                    <a:pt x="34567" y="6908"/>
                    <a:pt x="39159" y="7520"/>
                    <a:pt x="42986" y="8132"/>
                  </a:cubicBezTo>
                  <a:cubicBezTo>
                    <a:pt x="44823" y="8132"/>
                    <a:pt x="45741" y="7520"/>
                    <a:pt x="45588" y="6755"/>
                  </a:cubicBezTo>
                  <a:cubicBezTo>
                    <a:pt x="45282" y="5683"/>
                    <a:pt x="44364" y="5989"/>
                    <a:pt x="43598" y="5836"/>
                  </a:cubicBezTo>
                  <a:cubicBezTo>
                    <a:pt x="43292" y="5683"/>
                    <a:pt x="42833" y="5683"/>
                    <a:pt x="42527" y="5530"/>
                  </a:cubicBezTo>
                  <a:lnTo>
                    <a:pt x="12066" y="1397"/>
                  </a:lnTo>
                  <a:cubicBezTo>
                    <a:pt x="8852" y="938"/>
                    <a:pt x="5638" y="479"/>
                    <a:pt x="2270" y="20"/>
                  </a:cubicBezTo>
                  <a:cubicBezTo>
                    <a:pt x="2163" y="6"/>
                    <a:pt x="2058" y="0"/>
                    <a:pt x="1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9"/>
            <p:cNvSpPr/>
            <p:nvPr/>
          </p:nvSpPr>
          <p:spPr>
            <a:xfrm>
              <a:off x="2732775" y="2854000"/>
              <a:ext cx="1082975" cy="235025"/>
            </a:xfrm>
            <a:custGeom>
              <a:avLst/>
              <a:gdLst/>
              <a:ahLst/>
              <a:cxnLst/>
              <a:rect l="l" t="t" r="r" b="b"/>
              <a:pathLst>
                <a:path w="43319" h="9401" extrusionOk="0">
                  <a:moveTo>
                    <a:pt x="1537" y="0"/>
                  </a:moveTo>
                  <a:cubicBezTo>
                    <a:pt x="1275" y="0"/>
                    <a:pt x="982" y="108"/>
                    <a:pt x="766" y="217"/>
                  </a:cubicBezTo>
                  <a:cubicBezTo>
                    <a:pt x="460" y="217"/>
                    <a:pt x="307" y="523"/>
                    <a:pt x="154" y="676"/>
                  </a:cubicBezTo>
                  <a:cubicBezTo>
                    <a:pt x="0" y="982"/>
                    <a:pt x="154" y="1441"/>
                    <a:pt x="460" y="1747"/>
                  </a:cubicBezTo>
                  <a:cubicBezTo>
                    <a:pt x="1837" y="2359"/>
                    <a:pt x="3215" y="2819"/>
                    <a:pt x="4593" y="2972"/>
                  </a:cubicBezTo>
                  <a:cubicBezTo>
                    <a:pt x="16379" y="4962"/>
                    <a:pt x="28318" y="6645"/>
                    <a:pt x="39951" y="9094"/>
                  </a:cubicBezTo>
                  <a:lnTo>
                    <a:pt x="41635" y="9401"/>
                  </a:lnTo>
                  <a:cubicBezTo>
                    <a:pt x="41941" y="9401"/>
                    <a:pt x="42247" y="9401"/>
                    <a:pt x="42706" y="9248"/>
                  </a:cubicBezTo>
                  <a:cubicBezTo>
                    <a:pt x="43012" y="9094"/>
                    <a:pt x="43319" y="8941"/>
                    <a:pt x="43319" y="8482"/>
                  </a:cubicBezTo>
                  <a:cubicBezTo>
                    <a:pt x="43319" y="8176"/>
                    <a:pt x="43166" y="7717"/>
                    <a:pt x="42859" y="7564"/>
                  </a:cubicBezTo>
                  <a:cubicBezTo>
                    <a:pt x="42400" y="7258"/>
                    <a:pt x="41941" y="7105"/>
                    <a:pt x="41482" y="7105"/>
                  </a:cubicBezTo>
                  <a:cubicBezTo>
                    <a:pt x="28318" y="4196"/>
                    <a:pt x="15154" y="2513"/>
                    <a:pt x="1837" y="63"/>
                  </a:cubicBezTo>
                  <a:cubicBezTo>
                    <a:pt x="1748" y="19"/>
                    <a:pt x="1645" y="0"/>
                    <a:pt x="1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9"/>
            <p:cNvSpPr/>
            <p:nvPr/>
          </p:nvSpPr>
          <p:spPr>
            <a:xfrm>
              <a:off x="3417750" y="4420700"/>
              <a:ext cx="979650" cy="159775"/>
            </a:xfrm>
            <a:custGeom>
              <a:avLst/>
              <a:gdLst/>
              <a:ahLst/>
              <a:cxnLst/>
              <a:rect l="l" t="t" r="r" b="b"/>
              <a:pathLst>
                <a:path w="39186" h="6391" extrusionOk="0">
                  <a:moveTo>
                    <a:pt x="2603" y="0"/>
                  </a:moveTo>
                  <a:cubicBezTo>
                    <a:pt x="1990" y="0"/>
                    <a:pt x="1225" y="0"/>
                    <a:pt x="613" y="153"/>
                  </a:cubicBezTo>
                  <a:cubicBezTo>
                    <a:pt x="307" y="459"/>
                    <a:pt x="154" y="766"/>
                    <a:pt x="1" y="1072"/>
                  </a:cubicBezTo>
                  <a:cubicBezTo>
                    <a:pt x="154" y="1531"/>
                    <a:pt x="307" y="1837"/>
                    <a:pt x="766" y="1990"/>
                  </a:cubicBezTo>
                  <a:cubicBezTo>
                    <a:pt x="1072" y="2143"/>
                    <a:pt x="1378" y="2296"/>
                    <a:pt x="1837" y="2296"/>
                  </a:cubicBezTo>
                  <a:cubicBezTo>
                    <a:pt x="13471" y="3215"/>
                    <a:pt x="25104" y="4898"/>
                    <a:pt x="36737" y="6276"/>
                  </a:cubicBezTo>
                  <a:cubicBezTo>
                    <a:pt x="36966" y="6353"/>
                    <a:pt x="37234" y="6391"/>
                    <a:pt x="37502" y="6391"/>
                  </a:cubicBezTo>
                  <a:cubicBezTo>
                    <a:pt x="37770" y="6391"/>
                    <a:pt x="38038" y="6353"/>
                    <a:pt x="38267" y="6276"/>
                  </a:cubicBezTo>
                  <a:cubicBezTo>
                    <a:pt x="38574" y="6123"/>
                    <a:pt x="38880" y="5817"/>
                    <a:pt x="39033" y="5511"/>
                  </a:cubicBezTo>
                  <a:cubicBezTo>
                    <a:pt x="39186" y="5052"/>
                    <a:pt x="39033" y="4592"/>
                    <a:pt x="38574" y="4439"/>
                  </a:cubicBezTo>
                  <a:cubicBezTo>
                    <a:pt x="37349" y="4133"/>
                    <a:pt x="36125" y="3827"/>
                    <a:pt x="34747" y="3674"/>
                  </a:cubicBezTo>
                  <a:cubicBezTo>
                    <a:pt x="28318" y="2909"/>
                    <a:pt x="21889" y="1990"/>
                    <a:pt x="15307" y="1378"/>
                  </a:cubicBezTo>
                  <a:cubicBezTo>
                    <a:pt x="11175" y="766"/>
                    <a:pt x="6889" y="459"/>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9"/>
            <p:cNvSpPr/>
            <p:nvPr/>
          </p:nvSpPr>
          <p:spPr>
            <a:xfrm>
              <a:off x="3727725" y="2584825"/>
              <a:ext cx="918425" cy="178925"/>
            </a:xfrm>
            <a:custGeom>
              <a:avLst/>
              <a:gdLst/>
              <a:ahLst/>
              <a:cxnLst/>
              <a:rect l="l" t="t" r="r" b="b"/>
              <a:pathLst>
                <a:path w="36737" h="7157" extrusionOk="0">
                  <a:moveTo>
                    <a:pt x="3214" y="1"/>
                  </a:moveTo>
                  <a:cubicBezTo>
                    <a:pt x="2487" y="1"/>
                    <a:pt x="1760" y="39"/>
                    <a:pt x="1072" y="116"/>
                  </a:cubicBezTo>
                  <a:cubicBezTo>
                    <a:pt x="459" y="116"/>
                    <a:pt x="0" y="269"/>
                    <a:pt x="0" y="1034"/>
                  </a:cubicBezTo>
                  <a:cubicBezTo>
                    <a:pt x="0" y="1493"/>
                    <a:pt x="459" y="1953"/>
                    <a:pt x="918" y="1953"/>
                  </a:cubicBezTo>
                  <a:cubicBezTo>
                    <a:pt x="1531" y="2106"/>
                    <a:pt x="2296" y="2259"/>
                    <a:pt x="2908" y="2412"/>
                  </a:cubicBezTo>
                  <a:cubicBezTo>
                    <a:pt x="10256" y="3024"/>
                    <a:pt x="17450" y="4095"/>
                    <a:pt x="24644" y="5167"/>
                  </a:cubicBezTo>
                  <a:cubicBezTo>
                    <a:pt x="28164" y="5932"/>
                    <a:pt x="31838" y="6545"/>
                    <a:pt x="35665" y="7157"/>
                  </a:cubicBezTo>
                  <a:cubicBezTo>
                    <a:pt x="35971" y="7157"/>
                    <a:pt x="36430" y="6851"/>
                    <a:pt x="36583" y="6391"/>
                  </a:cubicBezTo>
                  <a:cubicBezTo>
                    <a:pt x="36736" y="5932"/>
                    <a:pt x="36430" y="5167"/>
                    <a:pt x="35665" y="4861"/>
                  </a:cubicBezTo>
                  <a:cubicBezTo>
                    <a:pt x="35053" y="4708"/>
                    <a:pt x="34593" y="4555"/>
                    <a:pt x="34134" y="4555"/>
                  </a:cubicBezTo>
                  <a:cubicBezTo>
                    <a:pt x="24644" y="2718"/>
                    <a:pt x="15001" y="1340"/>
                    <a:pt x="5357" y="116"/>
                  </a:cubicBezTo>
                  <a:cubicBezTo>
                    <a:pt x="4669" y="39"/>
                    <a:pt x="3942" y="1"/>
                    <a:pt x="3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9"/>
            <p:cNvSpPr/>
            <p:nvPr/>
          </p:nvSpPr>
          <p:spPr>
            <a:xfrm>
              <a:off x="4098900" y="2143800"/>
              <a:ext cx="742400" cy="126325"/>
            </a:xfrm>
            <a:custGeom>
              <a:avLst/>
              <a:gdLst/>
              <a:ahLst/>
              <a:cxnLst/>
              <a:rect l="l" t="t" r="r" b="b"/>
              <a:pathLst>
                <a:path w="29696" h="5053" extrusionOk="0">
                  <a:moveTo>
                    <a:pt x="2144" y="1"/>
                  </a:moveTo>
                  <a:cubicBezTo>
                    <a:pt x="1531" y="1"/>
                    <a:pt x="1072" y="154"/>
                    <a:pt x="613" y="307"/>
                  </a:cubicBezTo>
                  <a:cubicBezTo>
                    <a:pt x="307" y="460"/>
                    <a:pt x="154" y="613"/>
                    <a:pt x="154" y="919"/>
                  </a:cubicBezTo>
                  <a:cubicBezTo>
                    <a:pt x="1" y="1378"/>
                    <a:pt x="154" y="1685"/>
                    <a:pt x="613" y="1838"/>
                  </a:cubicBezTo>
                  <a:cubicBezTo>
                    <a:pt x="1837" y="2297"/>
                    <a:pt x="3062" y="2603"/>
                    <a:pt x="4440" y="2603"/>
                  </a:cubicBezTo>
                  <a:cubicBezTo>
                    <a:pt x="11328" y="3062"/>
                    <a:pt x="18369" y="3674"/>
                    <a:pt x="25257" y="4746"/>
                  </a:cubicBezTo>
                  <a:cubicBezTo>
                    <a:pt x="26175" y="4899"/>
                    <a:pt x="26941" y="5052"/>
                    <a:pt x="27859" y="5052"/>
                  </a:cubicBezTo>
                  <a:cubicBezTo>
                    <a:pt x="28165" y="4899"/>
                    <a:pt x="28777" y="4746"/>
                    <a:pt x="29237" y="4593"/>
                  </a:cubicBezTo>
                  <a:cubicBezTo>
                    <a:pt x="29696" y="4440"/>
                    <a:pt x="29696" y="3981"/>
                    <a:pt x="29696" y="3674"/>
                  </a:cubicBezTo>
                  <a:cubicBezTo>
                    <a:pt x="29696" y="3368"/>
                    <a:pt x="29543" y="3215"/>
                    <a:pt x="29390" y="3062"/>
                  </a:cubicBezTo>
                  <a:cubicBezTo>
                    <a:pt x="28930" y="2909"/>
                    <a:pt x="28624" y="2756"/>
                    <a:pt x="28165" y="2756"/>
                  </a:cubicBezTo>
                  <a:cubicBezTo>
                    <a:pt x="23267" y="2144"/>
                    <a:pt x="18216" y="1532"/>
                    <a:pt x="13164" y="919"/>
                  </a:cubicBezTo>
                  <a:cubicBezTo>
                    <a:pt x="9491" y="613"/>
                    <a:pt x="5817" y="307"/>
                    <a:pt x="2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9"/>
            <p:cNvSpPr/>
            <p:nvPr/>
          </p:nvSpPr>
          <p:spPr>
            <a:xfrm>
              <a:off x="4313200" y="3100475"/>
              <a:ext cx="482175" cy="84225"/>
            </a:xfrm>
            <a:custGeom>
              <a:avLst/>
              <a:gdLst/>
              <a:ahLst/>
              <a:cxnLst/>
              <a:rect l="l" t="t" r="r" b="b"/>
              <a:pathLst>
                <a:path w="19287" h="3369" extrusionOk="0">
                  <a:moveTo>
                    <a:pt x="2449" y="1"/>
                  </a:moveTo>
                  <a:cubicBezTo>
                    <a:pt x="1837" y="1"/>
                    <a:pt x="1378" y="154"/>
                    <a:pt x="766" y="154"/>
                  </a:cubicBezTo>
                  <a:cubicBezTo>
                    <a:pt x="460" y="154"/>
                    <a:pt x="0" y="460"/>
                    <a:pt x="0" y="919"/>
                  </a:cubicBezTo>
                  <a:cubicBezTo>
                    <a:pt x="0" y="1225"/>
                    <a:pt x="153" y="1685"/>
                    <a:pt x="613" y="1838"/>
                  </a:cubicBezTo>
                  <a:cubicBezTo>
                    <a:pt x="1225" y="2144"/>
                    <a:pt x="1837" y="2144"/>
                    <a:pt x="2449" y="2297"/>
                  </a:cubicBezTo>
                  <a:cubicBezTo>
                    <a:pt x="7042" y="2603"/>
                    <a:pt x="11787" y="3062"/>
                    <a:pt x="16379" y="3368"/>
                  </a:cubicBezTo>
                  <a:lnTo>
                    <a:pt x="17909" y="3368"/>
                  </a:lnTo>
                  <a:cubicBezTo>
                    <a:pt x="18675" y="3215"/>
                    <a:pt x="19287" y="2909"/>
                    <a:pt x="19287" y="2144"/>
                  </a:cubicBezTo>
                  <a:cubicBezTo>
                    <a:pt x="19134" y="1685"/>
                    <a:pt x="18675" y="1225"/>
                    <a:pt x="18215" y="1225"/>
                  </a:cubicBezTo>
                  <a:lnTo>
                    <a:pt x="17756" y="1225"/>
                  </a:lnTo>
                  <a:lnTo>
                    <a:pt x="2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9"/>
            <p:cNvSpPr/>
            <p:nvPr/>
          </p:nvSpPr>
          <p:spPr>
            <a:xfrm>
              <a:off x="4343800" y="2316000"/>
              <a:ext cx="443925" cy="111000"/>
            </a:xfrm>
            <a:custGeom>
              <a:avLst/>
              <a:gdLst/>
              <a:ahLst/>
              <a:cxnLst/>
              <a:rect l="l" t="t" r="r" b="b"/>
              <a:pathLst>
                <a:path w="17757" h="4440" extrusionOk="0">
                  <a:moveTo>
                    <a:pt x="766" y="1"/>
                  </a:moveTo>
                  <a:cubicBezTo>
                    <a:pt x="460" y="154"/>
                    <a:pt x="307" y="307"/>
                    <a:pt x="154" y="613"/>
                  </a:cubicBezTo>
                  <a:cubicBezTo>
                    <a:pt x="1" y="919"/>
                    <a:pt x="1" y="1379"/>
                    <a:pt x="307" y="1685"/>
                  </a:cubicBezTo>
                  <a:cubicBezTo>
                    <a:pt x="919" y="1991"/>
                    <a:pt x="1532" y="2297"/>
                    <a:pt x="2144" y="2450"/>
                  </a:cubicBezTo>
                  <a:cubicBezTo>
                    <a:pt x="6736" y="3215"/>
                    <a:pt x="11328" y="3828"/>
                    <a:pt x="15767" y="4440"/>
                  </a:cubicBezTo>
                  <a:lnTo>
                    <a:pt x="16685" y="4440"/>
                  </a:lnTo>
                  <a:cubicBezTo>
                    <a:pt x="17145" y="4287"/>
                    <a:pt x="17604" y="3981"/>
                    <a:pt x="17604" y="3368"/>
                  </a:cubicBezTo>
                  <a:cubicBezTo>
                    <a:pt x="17757" y="2756"/>
                    <a:pt x="17298" y="2297"/>
                    <a:pt x="16685" y="2297"/>
                  </a:cubicBezTo>
                  <a:lnTo>
                    <a:pt x="15920" y="2144"/>
                  </a:lnTo>
                  <a:lnTo>
                    <a:pt x="1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9"/>
            <p:cNvSpPr/>
            <p:nvPr/>
          </p:nvSpPr>
          <p:spPr>
            <a:xfrm>
              <a:off x="2874350" y="1914200"/>
              <a:ext cx="340600" cy="111000"/>
            </a:xfrm>
            <a:custGeom>
              <a:avLst/>
              <a:gdLst/>
              <a:ahLst/>
              <a:cxnLst/>
              <a:rect l="l" t="t" r="r" b="b"/>
              <a:pathLst>
                <a:path w="13624" h="4440" extrusionOk="0">
                  <a:moveTo>
                    <a:pt x="1072" y="1"/>
                  </a:moveTo>
                  <a:cubicBezTo>
                    <a:pt x="613" y="154"/>
                    <a:pt x="154" y="307"/>
                    <a:pt x="154" y="919"/>
                  </a:cubicBezTo>
                  <a:cubicBezTo>
                    <a:pt x="1" y="1378"/>
                    <a:pt x="154" y="1838"/>
                    <a:pt x="460" y="1991"/>
                  </a:cubicBezTo>
                  <a:cubicBezTo>
                    <a:pt x="919" y="2297"/>
                    <a:pt x="1532" y="2450"/>
                    <a:pt x="1991" y="2603"/>
                  </a:cubicBezTo>
                  <a:cubicBezTo>
                    <a:pt x="5205" y="3215"/>
                    <a:pt x="8420" y="3827"/>
                    <a:pt x="11787" y="4440"/>
                  </a:cubicBezTo>
                  <a:lnTo>
                    <a:pt x="12553" y="4440"/>
                  </a:lnTo>
                  <a:cubicBezTo>
                    <a:pt x="13165" y="4440"/>
                    <a:pt x="13624" y="3981"/>
                    <a:pt x="13624" y="3521"/>
                  </a:cubicBezTo>
                  <a:cubicBezTo>
                    <a:pt x="13624" y="3062"/>
                    <a:pt x="13318" y="2756"/>
                    <a:pt x="13012" y="2603"/>
                  </a:cubicBezTo>
                  <a:cubicBezTo>
                    <a:pt x="12553" y="2297"/>
                    <a:pt x="12093" y="2144"/>
                    <a:pt x="11481" y="1991"/>
                  </a:cubicBezTo>
                  <a:lnTo>
                    <a:pt x="2144" y="154"/>
                  </a:lnTo>
                  <a:cubicBezTo>
                    <a:pt x="1838" y="1"/>
                    <a:pt x="1379"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9"/>
            <p:cNvSpPr/>
            <p:nvPr/>
          </p:nvSpPr>
          <p:spPr>
            <a:xfrm>
              <a:off x="3478975" y="2017525"/>
              <a:ext cx="329125" cy="94750"/>
            </a:xfrm>
            <a:custGeom>
              <a:avLst/>
              <a:gdLst/>
              <a:ahLst/>
              <a:cxnLst/>
              <a:rect l="l" t="t" r="r" b="b"/>
              <a:pathLst>
                <a:path w="13165" h="3790" extrusionOk="0">
                  <a:moveTo>
                    <a:pt x="2144" y="1"/>
                  </a:moveTo>
                  <a:cubicBezTo>
                    <a:pt x="1684" y="1"/>
                    <a:pt x="1531" y="1"/>
                    <a:pt x="919" y="154"/>
                  </a:cubicBezTo>
                  <a:cubicBezTo>
                    <a:pt x="307" y="307"/>
                    <a:pt x="1" y="919"/>
                    <a:pt x="1" y="1225"/>
                  </a:cubicBezTo>
                  <a:cubicBezTo>
                    <a:pt x="1" y="1531"/>
                    <a:pt x="460" y="1837"/>
                    <a:pt x="613" y="2144"/>
                  </a:cubicBezTo>
                  <a:cubicBezTo>
                    <a:pt x="919" y="2144"/>
                    <a:pt x="1225" y="2297"/>
                    <a:pt x="1378" y="2297"/>
                  </a:cubicBezTo>
                  <a:cubicBezTo>
                    <a:pt x="4593" y="2450"/>
                    <a:pt x="7807" y="2909"/>
                    <a:pt x="10868" y="3674"/>
                  </a:cubicBezTo>
                  <a:cubicBezTo>
                    <a:pt x="11098" y="3751"/>
                    <a:pt x="11366" y="3789"/>
                    <a:pt x="11634" y="3789"/>
                  </a:cubicBezTo>
                  <a:cubicBezTo>
                    <a:pt x="11902" y="3789"/>
                    <a:pt x="12170" y="3751"/>
                    <a:pt x="12399" y="3674"/>
                  </a:cubicBezTo>
                  <a:cubicBezTo>
                    <a:pt x="12858" y="3674"/>
                    <a:pt x="13164" y="3521"/>
                    <a:pt x="13164" y="2909"/>
                  </a:cubicBezTo>
                  <a:cubicBezTo>
                    <a:pt x="13164" y="2756"/>
                    <a:pt x="13011" y="2450"/>
                    <a:pt x="13011" y="2297"/>
                  </a:cubicBezTo>
                  <a:cubicBezTo>
                    <a:pt x="12705" y="1990"/>
                    <a:pt x="12246" y="1684"/>
                    <a:pt x="11940" y="1684"/>
                  </a:cubicBezTo>
                  <a:cubicBezTo>
                    <a:pt x="8726" y="766"/>
                    <a:pt x="5358" y="154"/>
                    <a:pt x="2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9"/>
            <p:cNvSpPr/>
            <p:nvPr/>
          </p:nvSpPr>
          <p:spPr>
            <a:xfrm>
              <a:off x="2950900" y="1558325"/>
              <a:ext cx="325300" cy="76550"/>
            </a:xfrm>
            <a:custGeom>
              <a:avLst/>
              <a:gdLst/>
              <a:ahLst/>
              <a:cxnLst/>
              <a:rect l="l" t="t" r="r" b="b"/>
              <a:pathLst>
                <a:path w="13012" h="3062" extrusionOk="0">
                  <a:moveTo>
                    <a:pt x="2602" y="0"/>
                  </a:moveTo>
                  <a:cubicBezTo>
                    <a:pt x="1837" y="0"/>
                    <a:pt x="1531" y="0"/>
                    <a:pt x="1072" y="154"/>
                  </a:cubicBezTo>
                  <a:cubicBezTo>
                    <a:pt x="613" y="154"/>
                    <a:pt x="0" y="307"/>
                    <a:pt x="0" y="919"/>
                  </a:cubicBezTo>
                  <a:cubicBezTo>
                    <a:pt x="0" y="1531"/>
                    <a:pt x="460" y="1837"/>
                    <a:pt x="919" y="2143"/>
                  </a:cubicBezTo>
                  <a:cubicBezTo>
                    <a:pt x="1225" y="2296"/>
                    <a:pt x="1684" y="2296"/>
                    <a:pt x="1990" y="2450"/>
                  </a:cubicBezTo>
                  <a:cubicBezTo>
                    <a:pt x="4592" y="2603"/>
                    <a:pt x="7041" y="2909"/>
                    <a:pt x="9644" y="3062"/>
                  </a:cubicBezTo>
                  <a:cubicBezTo>
                    <a:pt x="10562" y="3062"/>
                    <a:pt x="11480" y="3062"/>
                    <a:pt x="12399" y="2909"/>
                  </a:cubicBezTo>
                  <a:cubicBezTo>
                    <a:pt x="12858" y="2756"/>
                    <a:pt x="13011" y="2296"/>
                    <a:pt x="13011" y="1990"/>
                  </a:cubicBezTo>
                  <a:cubicBezTo>
                    <a:pt x="12858" y="1684"/>
                    <a:pt x="12705" y="1531"/>
                    <a:pt x="12552" y="1378"/>
                  </a:cubicBezTo>
                  <a:cubicBezTo>
                    <a:pt x="12246" y="1072"/>
                    <a:pt x="11787" y="919"/>
                    <a:pt x="11480" y="919"/>
                  </a:cubicBezTo>
                  <a:lnTo>
                    <a:pt x="2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9"/>
            <p:cNvSpPr/>
            <p:nvPr/>
          </p:nvSpPr>
          <p:spPr>
            <a:xfrm>
              <a:off x="2916450" y="2464300"/>
              <a:ext cx="321475" cy="73675"/>
            </a:xfrm>
            <a:custGeom>
              <a:avLst/>
              <a:gdLst/>
              <a:ahLst/>
              <a:cxnLst/>
              <a:rect l="l" t="t" r="r" b="b"/>
              <a:pathLst>
                <a:path w="12859" h="2947" extrusionOk="0">
                  <a:moveTo>
                    <a:pt x="2771" y="1"/>
                  </a:moveTo>
                  <a:cubicBezTo>
                    <a:pt x="2157" y="1"/>
                    <a:pt x="1540" y="14"/>
                    <a:pt x="919" y="39"/>
                  </a:cubicBezTo>
                  <a:cubicBezTo>
                    <a:pt x="766" y="39"/>
                    <a:pt x="613" y="39"/>
                    <a:pt x="460" y="192"/>
                  </a:cubicBezTo>
                  <a:cubicBezTo>
                    <a:pt x="307" y="345"/>
                    <a:pt x="154" y="498"/>
                    <a:pt x="154" y="804"/>
                  </a:cubicBezTo>
                  <a:cubicBezTo>
                    <a:pt x="1" y="957"/>
                    <a:pt x="154" y="1263"/>
                    <a:pt x="307" y="1416"/>
                  </a:cubicBezTo>
                  <a:cubicBezTo>
                    <a:pt x="613" y="1722"/>
                    <a:pt x="919" y="1875"/>
                    <a:pt x="1378" y="2028"/>
                  </a:cubicBezTo>
                  <a:cubicBezTo>
                    <a:pt x="4593" y="2335"/>
                    <a:pt x="7807" y="2641"/>
                    <a:pt x="10409" y="2947"/>
                  </a:cubicBezTo>
                  <a:lnTo>
                    <a:pt x="11940" y="2947"/>
                  </a:lnTo>
                  <a:cubicBezTo>
                    <a:pt x="12552" y="2794"/>
                    <a:pt x="12858" y="2488"/>
                    <a:pt x="12858" y="1875"/>
                  </a:cubicBezTo>
                  <a:cubicBezTo>
                    <a:pt x="12858" y="1569"/>
                    <a:pt x="12552" y="1263"/>
                    <a:pt x="12246" y="1110"/>
                  </a:cubicBezTo>
                  <a:cubicBezTo>
                    <a:pt x="9040" y="341"/>
                    <a:pt x="5942"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9"/>
            <p:cNvSpPr/>
            <p:nvPr/>
          </p:nvSpPr>
          <p:spPr>
            <a:xfrm>
              <a:off x="4359125" y="4393900"/>
              <a:ext cx="271700" cy="107950"/>
            </a:xfrm>
            <a:custGeom>
              <a:avLst/>
              <a:gdLst/>
              <a:ahLst/>
              <a:cxnLst/>
              <a:rect l="l" t="t" r="r" b="b"/>
              <a:pathLst>
                <a:path w="10868" h="4318" extrusionOk="0">
                  <a:moveTo>
                    <a:pt x="459" y="1"/>
                  </a:moveTo>
                  <a:cubicBezTo>
                    <a:pt x="306" y="307"/>
                    <a:pt x="153" y="307"/>
                    <a:pt x="0" y="613"/>
                  </a:cubicBezTo>
                  <a:cubicBezTo>
                    <a:pt x="0" y="919"/>
                    <a:pt x="0" y="1531"/>
                    <a:pt x="153" y="1685"/>
                  </a:cubicBezTo>
                  <a:cubicBezTo>
                    <a:pt x="612" y="2144"/>
                    <a:pt x="1225" y="2450"/>
                    <a:pt x="1837" y="2603"/>
                  </a:cubicBezTo>
                  <a:cubicBezTo>
                    <a:pt x="3827" y="3062"/>
                    <a:pt x="5664" y="3521"/>
                    <a:pt x="7654" y="3981"/>
                  </a:cubicBezTo>
                  <a:cubicBezTo>
                    <a:pt x="8419" y="4134"/>
                    <a:pt x="9184" y="4287"/>
                    <a:pt x="9950" y="4287"/>
                  </a:cubicBezTo>
                  <a:cubicBezTo>
                    <a:pt x="9991" y="4308"/>
                    <a:pt x="10033" y="4317"/>
                    <a:pt x="10075" y="4317"/>
                  </a:cubicBezTo>
                  <a:cubicBezTo>
                    <a:pt x="10337" y="4317"/>
                    <a:pt x="10583" y="3939"/>
                    <a:pt x="10715" y="3674"/>
                  </a:cubicBezTo>
                  <a:cubicBezTo>
                    <a:pt x="10868" y="3215"/>
                    <a:pt x="10715" y="2756"/>
                    <a:pt x="10409" y="2603"/>
                  </a:cubicBezTo>
                  <a:cubicBezTo>
                    <a:pt x="9950" y="2297"/>
                    <a:pt x="9490" y="1991"/>
                    <a:pt x="9031" y="1838"/>
                  </a:cubicBezTo>
                  <a:cubicBezTo>
                    <a:pt x="6582" y="1378"/>
                    <a:pt x="4133" y="766"/>
                    <a:pt x="1684" y="307"/>
                  </a:cubicBezTo>
                  <a:cubicBezTo>
                    <a:pt x="1225" y="154"/>
                    <a:pt x="919" y="154"/>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9"/>
            <p:cNvSpPr/>
            <p:nvPr/>
          </p:nvSpPr>
          <p:spPr>
            <a:xfrm>
              <a:off x="3892250" y="4343925"/>
              <a:ext cx="283200" cy="87325"/>
            </a:xfrm>
            <a:custGeom>
              <a:avLst/>
              <a:gdLst/>
              <a:ahLst/>
              <a:cxnLst/>
              <a:rect l="l" t="t" r="r" b="b"/>
              <a:pathLst>
                <a:path w="11328" h="3493" extrusionOk="0">
                  <a:moveTo>
                    <a:pt x="1015" y="0"/>
                  </a:moveTo>
                  <a:cubicBezTo>
                    <a:pt x="642" y="0"/>
                    <a:pt x="269" y="86"/>
                    <a:pt x="154" y="775"/>
                  </a:cubicBezTo>
                  <a:cubicBezTo>
                    <a:pt x="1" y="1541"/>
                    <a:pt x="613" y="2000"/>
                    <a:pt x="1226" y="2153"/>
                  </a:cubicBezTo>
                  <a:cubicBezTo>
                    <a:pt x="3981" y="2612"/>
                    <a:pt x="6583" y="3071"/>
                    <a:pt x="9185" y="3377"/>
                  </a:cubicBezTo>
                  <a:cubicBezTo>
                    <a:pt x="9338" y="3454"/>
                    <a:pt x="9529" y="3492"/>
                    <a:pt x="9721" y="3492"/>
                  </a:cubicBezTo>
                  <a:cubicBezTo>
                    <a:pt x="9912" y="3492"/>
                    <a:pt x="10103" y="3454"/>
                    <a:pt x="10256" y="3377"/>
                  </a:cubicBezTo>
                  <a:cubicBezTo>
                    <a:pt x="10716" y="3224"/>
                    <a:pt x="10869" y="3071"/>
                    <a:pt x="11175" y="2765"/>
                  </a:cubicBezTo>
                  <a:cubicBezTo>
                    <a:pt x="11328" y="2153"/>
                    <a:pt x="11022" y="1541"/>
                    <a:pt x="10410" y="1541"/>
                  </a:cubicBezTo>
                  <a:cubicBezTo>
                    <a:pt x="7654" y="928"/>
                    <a:pt x="4746" y="469"/>
                    <a:pt x="2144" y="10"/>
                  </a:cubicBezTo>
                  <a:lnTo>
                    <a:pt x="1379" y="10"/>
                  </a:lnTo>
                  <a:cubicBezTo>
                    <a:pt x="1264" y="10"/>
                    <a:pt x="1139" y="0"/>
                    <a:pt x="1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9"/>
            <p:cNvSpPr/>
            <p:nvPr/>
          </p:nvSpPr>
          <p:spPr>
            <a:xfrm>
              <a:off x="4550450" y="3425750"/>
              <a:ext cx="241100" cy="84225"/>
            </a:xfrm>
            <a:custGeom>
              <a:avLst/>
              <a:gdLst/>
              <a:ahLst/>
              <a:cxnLst/>
              <a:rect l="l" t="t" r="r" b="b"/>
              <a:pathLst>
                <a:path w="9644" h="3369" extrusionOk="0">
                  <a:moveTo>
                    <a:pt x="919" y="1"/>
                  </a:moveTo>
                  <a:cubicBezTo>
                    <a:pt x="460" y="1"/>
                    <a:pt x="154" y="307"/>
                    <a:pt x="154" y="766"/>
                  </a:cubicBezTo>
                  <a:cubicBezTo>
                    <a:pt x="1" y="1225"/>
                    <a:pt x="307" y="1837"/>
                    <a:pt x="766" y="1990"/>
                  </a:cubicBezTo>
                  <a:cubicBezTo>
                    <a:pt x="3215" y="2450"/>
                    <a:pt x="5664" y="3062"/>
                    <a:pt x="7501" y="3368"/>
                  </a:cubicBezTo>
                  <a:lnTo>
                    <a:pt x="8572" y="3368"/>
                  </a:lnTo>
                  <a:cubicBezTo>
                    <a:pt x="9185" y="3215"/>
                    <a:pt x="9644" y="3062"/>
                    <a:pt x="9644" y="2450"/>
                  </a:cubicBezTo>
                  <a:cubicBezTo>
                    <a:pt x="9644" y="1990"/>
                    <a:pt x="9338" y="1684"/>
                    <a:pt x="9032" y="1531"/>
                  </a:cubicBezTo>
                  <a:cubicBezTo>
                    <a:pt x="6429" y="613"/>
                    <a:pt x="3674" y="154"/>
                    <a:pt x="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9"/>
            <p:cNvSpPr/>
            <p:nvPr/>
          </p:nvSpPr>
          <p:spPr>
            <a:xfrm>
              <a:off x="4531325" y="4554625"/>
              <a:ext cx="202825" cy="77300"/>
            </a:xfrm>
            <a:custGeom>
              <a:avLst/>
              <a:gdLst/>
              <a:ahLst/>
              <a:cxnLst/>
              <a:rect l="l" t="t" r="r" b="b"/>
              <a:pathLst>
                <a:path w="8113" h="3092" extrusionOk="0">
                  <a:moveTo>
                    <a:pt x="1990" y="1"/>
                  </a:moveTo>
                  <a:lnTo>
                    <a:pt x="1072" y="154"/>
                  </a:lnTo>
                  <a:cubicBezTo>
                    <a:pt x="459" y="154"/>
                    <a:pt x="0" y="613"/>
                    <a:pt x="0" y="1225"/>
                  </a:cubicBezTo>
                  <a:cubicBezTo>
                    <a:pt x="153" y="1684"/>
                    <a:pt x="459" y="2144"/>
                    <a:pt x="1072" y="2297"/>
                  </a:cubicBezTo>
                  <a:cubicBezTo>
                    <a:pt x="3062" y="2603"/>
                    <a:pt x="5051" y="2756"/>
                    <a:pt x="6888" y="3062"/>
                  </a:cubicBezTo>
                  <a:cubicBezTo>
                    <a:pt x="6969" y="3082"/>
                    <a:pt x="7047" y="3092"/>
                    <a:pt x="7122" y="3092"/>
                  </a:cubicBezTo>
                  <a:cubicBezTo>
                    <a:pt x="7616" y="3092"/>
                    <a:pt x="7980" y="2675"/>
                    <a:pt x="8113" y="2144"/>
                  </a:cubicBezTo>
                  <a:cubicBezTo>
                    <a:pt x="8113" y="1684"/>
                    <a:pt x="7807" y="1225"/>
                    <a:pt x="7194" y="1072"/>
                  </a:cubicBezTo>
                  <a:cubicBezTo>
                    <a:pt x="5511" y="460"/>
                    <a:pt x="3827" y="1"/>
                    <a:pt x="1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9"/>
            <p:cNvSpPr/>
            <p:nvPr/>
          </p:nvSpPr>
          <p:spPr>
            <a:xfrm>
              <a:off x="2200875" y="864725"/>
              <a:ext cx="474525" cy="3449875"/>
            </a:xfrm>
            <a:custGeom>
              <a:avLst/>
              <a:gdLst/>
              <a:ahLst/>
              <a:cxnLst/>
              <a:rect l="l" t="t" r="r" b="b"/>
              <a:pathLst>
                <a:path w="18981" h="137995" extrusionOk="0">
                  <a:moveTo>
                    <a:pt x="17909" y="1"/>
                  </a:moveTo>
                  <a:cubicBezTo>
                    <a:pt x="17679" y="1"/>
                    <a:pt x="17450" y="116"/>
                    <a:pt x="17297" y="345"/>
                  </a:cubicBezTo>
                  <a:cubicBezTo>
                    <a:pt x="16684" y="1417"/>
                    <a:pt x="16531" y="2794"/>
                    <a:pt x="16531" y="4172"/>
                  </a:cubicBezTo>
                  <a:cubicBezTo>
                    <a:pt x="16072" y="7080"/>
                    <a:pt x="15766" y="10142"/>
                    <a:pt x="15307" y="13203"/>
                  </a:cubicBezTo>
                  <a:cubicBezTo>
                    <a:pt x="14541" y="20550"/>
                    <a:pt x="13164" y="27898"/>
                    <a:pt x="12552" y="35398"/>
                  </a:cubicBezTo>
                  <a:cubicBezTo>
                    <a:pt x="11786" y="43510"/>
                    <a:pt x="10868" y="51776"/>
                    <a:pt x="9796" y="59889"/>
                  </a:cubicBezTo>
                  <a:cubicBezTo>
                    <a:pt x="9184" y="65246"/>
                    <a:pt x="7960" y="70450"/>
                    <a:pt x="7500" y="75655"/>
                  </a:cubicBezTo>
                  <a:cubicBezTo>
                    <a:pt x="6429" y="87594"/>
                    <a:pt x="4592" y="99380"/>
                    <a:pt x="2602" y="111320"/>
                  </a:cubicBezTo>
                  <a:cubicBezTo>
                    <a:pt x="1378" y="119126"/>
                    <a:pt x="612" y="127086"/>
                    <a:pt x="0" y="135351"/>
                  </a:cubicBezTo>
                  <a:cubicBezTo>
                    <a:pt x="153" y="135810"/>
                    <a:pt x="153" y="136576"/>
                    <a:pt x="459" y="137494"/>
                  </a:cubicBezTo>
                  <a:cubicBezTo>
                    <a:pt x="459" y="137744"/>
                    <a:pt x="765" y="137994"/>
                    <a:pt x="1128" y="137994"/>
                  </a:cubicBezTo>
                  <a:cubicBezTo>
                    <a:pt x="1209" y="137994"/>
                    <a:pt x="1293" y="137981"/>
                    <a:pt x="1378" y="137953"/>
                  </a:cubicBezTo>
                  <a:cubicBezTo>
                    <a:pt x="1531" y="137953"/>
                    <a:pt x="1990" y="137800"/>
                    <a:pt x="1990" y="137647"/>
                  </a:cubicBezTo>
                  <a:cubicBezTo>
                    <a:pt x="2143" y="135963"/>
                    <a:pt x="2449" y="134433"/>
                    <a:pt x="2602" y="132749"/>
                  </a:cubicBezTo>
                  <a:cubicBezTo>
                    <a:pt x="3061" y="124943"/>
                    <a:pt x="3980" y="117136"/>
                    <a:pt x="5357" y="109483"/>
                  </a:cubicBezTo>
                  <a:cubicBezTo>
                    <a:pt x="6582" y="101217"/>
                    <a:pt x="7653" y="93104"/>
                    <a:pt x="8725" y="84839"/>
                  </a:cubicBezTo>
                  <a:cubicBezTo>
                    <a:pt x="9643" y="77645"/>
                    <a:pt x="10409" y="70603"/>
                    <a:pt x="11633" y="63409"/>
                  </a:cubicBezTo>
                  <a:cubicBezTo>
                    <a:pt x="12705" y="57133"/>
                    <a:pt x="13470" y="50552"/>
                    <a:pt x="14082" y="44123"/>
                  </a:cubicBezTo>
                  <a:cubicBezTo>
                    <a:pt x="14848" y="34786"/>
                    <a:pt x="15766" y="25295"/>
                    <a:pt x="17297" y="15958"/>
                  </a:cubicBezTo>
                  <a:cubicBezTo>
                    <a:pt x="18062" y="11519"/>
                    <a:pt x="18521" y="7080"/>
                    <a:pt x="18827" y="2641"/>
                  </a:cubicBezTo>
                  <a:cubicBezTo>
                    <a:pt x="18980" y="1876"/>
                    <a:pt x="18827" y="958"/>
                    <a:pt x="18521" y="345"/>
                  </a:cubicBezTo>
                  <a:cubicBezTo>
                    <a:pt x="18368" y="116"/>
                    <a:pt x="18139" y="1"/>
                    <a:pt x="17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9"/>
            <p:cNvSpPr/>
            <p:nvPr/>
          </p:nvSpPr>
          <p:spPr>
            <a:xfrm>
              <a:off x="2338625" y="2077750"/>
              <a:ext cx="61250" cy="230625"/>
            </a:xfrm>
            <a:custGeom>
              <a:avLst/>
              <a:gdLst/>
              <a:ahLst/>
              <a:cxnLst/>
              <a:rect l="l" t="t" r="r" b="b"/>
              <a:pathLst>
                <a:path w="2450" h="9225" extrusionOk="0">
                  <a:moveTo>
                    <a:pt x="1705" y="1"/>
                  </a:moveTo>
                  <a:cubicBezTo>
                    <a:pt x="1644" y="1"/>
                    <a:pt x="1585" y="14"/>
                    <a:pt x="1531" y="41"/>
                  </a:cubicBezTo>
                  <a:cubicBezTo>
                    <a:pt x="1072" y="41"/>
                    <a:pt x="766" y="347"/>
                    <a:pt x="613" y="653"/>
                  </a:cubicBezTo>
                  <a:cubicBezTo>
                    <a:pt x="1" y="3255"/>
                    <a:pt x="1" y="5857"/>
                    <a:pt x="307" y="8459"/>
                  </a:cubicBezTo>
                  <a:cubicBezTo>
                    <a:pt x="307" y="8766"/>
                    <a:pt x="766" y="9072"/>
                    <a:pt x="1072" y="9225"/>
                  </a:cubicBezTo>
                  <a:cubicBezTo>
                    <a:pt x="1684" y="9225"/>
                    <a:pt x="2297" y="8919"/>
                    <a:pt x="2297" y="8459"/>
                  </a:cubicBezTo>
                  <a:cubicBezTo>
                    <a:pt x="2450" y="7082"/>
                    <a:pt x="2450" y="5857"/>
                    <a:pt x="2450" y="4939"/>
                  </a:cubicBezTo>
                  <a:cubicBezTo>
                    <a:pt x="2450" y="3102"/>
                    <a:pt x="2450" y="1877"/>
                    <a:pt x="2297" y="653"/>
                  </a:cubicBezTo>
                  <a:cubicBezTo>
                    <a:pt x="2297" y="275"/>
                    <a:pt x="1986" y="1"/>
                    <a:pt x="1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9"/>
            <p:cNvSpPr/>
            <p:nvPr/>
          </p:nvSpPr>
          <p:spPr>
            <a:xfrm>
              <a:off x="2265925" y="2691025"/>
              <a:ext cx="76550" cy="218150"/>
            </a:xfrm>
            <a:custGeom>
              <a:avLst/>
              <a:gdLst/>
              <a:ahLst/>
              <a:cxnLst/>
              <a:rect l="l" t="t" r="r" b="b"/>
              <a:pathLst>
                <a:path w="3062" h="8726" extrusionOk="0">
                  <a:moveTo>
                    <a:pt x="2143" y="1"/>
                  </a:moveTo>
                  <a:cubicBezTo>
                    <a:pt x="1531" y="1"/>
                    <a:pt x="1072" y="460"/>
                    <a:pt x="919" y="919"/>
                  </a:cubicBezTo>
                  <a:cubicBezTo>
                    <a:pt x="612" y="3062"/>
                    <a:pt x="306" y="5052"/>
                    <a:pt x="0" y="6889"/>
                  </a:cubicBezTo>
                  <a:cubicBezTo>
                    <a:pt x="0" y="7195"/>
                    <a:pt x="0" y="7654"/>
                    <a:pt x="153" y="7960"/>
                  </a:cubicBezTo>
                  <a:cubicBezTo>
                    <a:pt x="306" y="8266"/>
                    <a:pt x="306" y="8725"/>
                    <a:pt x="919" y="8725"/>
                  </a:cubicBezTo>
                  <a:cubicBezTo>
                    <a:pt x="1225" y="8725"/>
                    <a:pt x="1684" y="8419"/>
                    <a:pt x="1837" y="8113"/>
                  </a:cubicBezTo>
                  <a:cubicBezTo>
                    <a:pt x="2602" y="5817"/>
                    <a:pt x="2909" y="3521"/>
                    <a:pt x="3062" y="1072"/>
                  </a:cubicBezTo>
                  <a:cubicBezTo>
                    <a:pt x="3062" y="613"/>
                    <a:pt x="2602" y="154"/>
                    <a:pt x="2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9"/>
            <p:cNvSpPr/>
            <p:nvPr/>
          </p:nvSpPr>
          <p:spPr>
            <a:xfrm>
              <a:off x="3452200" y="932200"/>
              <a:ext cx="72725" cy="118625"/>
            </a:xfrm>
            <a:custGeom>
              <a:avLst/>
              <a:gdLst/>
              <a:ahLst/>
              <a:cxnLst/>
              <a:rect l="l" t="t" r="r" b="b"/>
              <a:pathLst>
                <a:path w="2909" h="4745" extrusionOk="0">
                  <a:moveTo>
                    <a:pt x="1166" y="0"/>
                  </a:moveTo>
                  <a:cubicBezTo>
                    <a:pt x="454" y="0"/>
                    <a:pt x="0" y="1201"/>
                    <a:pt x="0" y="3310"/>
                  </a:cubicBezTo>
                  <a:cubicBezTo>
                    <a:pt x="0" y="3616"/>
                    <a:pt x="0" y="3922"/>
                    <a:pt x="153" y="4228"/>
                  </a:cubicBezTo>
                  <a:cubicBezTo>
                    <a:pt x="306" y="4381"/>
                    <a:pt x="459" y="4534"/>
                    <a:pt x="766" y="4687"/>
                  </a:cubicBezTo>
                  <a:cubicBezTo>
                    <a:pt x="842" y="4726"/>
                    <a:pt x="928" y="4745"/>
                    <a:pt x="1017" y="4745"/>
                  </a:cubicBezTo>
                  <a:cubicBezTo>
                    <a:pt x="1282" y="4745"/>
                    <a:pt x="1569" y="4573"/>
                    <a:pt x="1684" y="4228"/>
                  </a:cubicBezTo>
                  <a:cubicBezTo>
                    <a:pt x="1990" y="3922"/>
                    <a:pt x="2143" y="3616"/>
                    <a:pt x="2143" y="3310"/>
                  </a:cubicBezTo>
                  <a:cubicBezTo>
                    <a:pt x="2296" y="2085"/>
                    <a:pt x="2908" y="861"/>
                    <a:pt x="1531" y="95"/>
                  </a:cubicBezTo>
                  <a:cubicBezTo>
                    <a:pt x="1403" y="32"/>
                    <a:pt x="1281" y="0"/>
                    <a:pt x="1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Google Shape;1480;p50"/>
          <p:cNvSpPr txBox="1">
            <a:spLocks noGrp="1"/>
          </p:cNvSpPr>
          <p:nvPr>
            <p:ph type="title"/>
          </p:nvPr>
        </p:nvSpPr>
        <p:spPr>
          <a:xfrm>
            <a:off x="587022" y="291414"/>
            <a:ext cx="4427778" cy="1079354"/>
          </a:xfrm>
          <a:prstGeom prst="rect">
            <a:avLst/>
          </a:prstGeom>
        </p:spPr>
        <p:txBody>
          <a:bodyPr spcFirstLastPara="1" wrap="square" lIns="91425" tIns="91425" rIns="91425" bIns="91425" anchor="t" anchorCtr="0">
            <a:noAutofit/>
          </a:bodyPr>
          <a:lstStyle/>
          <a:p>
            <a:pPr algn="l"/>
            <a:r>
              <a:rPr lang="zh-CN" sz="1800" b="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Pencegahan dan Pengobatan Gangguan Menstruasi</a:t>
            </a:r>
            <a:br>
              <a:rPr lang="en-US" altLang="zh-CN" sz="1800" b="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altLang="zh-CN" sz="1800" b="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1. </a:t>
            </a:r>
            <a:r>
              <a:rPr lang="en-US" altLang="zh-CN" sz="1800" b="1"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Pencegahan</a:t>
            </a:r>
            <a:br>
              <a:rPr lang="en-US" altLang="zh-CN" sz="1800" b="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br>
            <a:br>
              <a:rPr lang="en-ID"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sz="1600" dirty="0">
              <a:solidFill>
                <a:schemeClr val="accent1">
                  <a:lumMod val="50000"/>
                </a:schemeClr>
              </a:solidFill>
            </a:endParaRPr>
          </a:p>
        </p:txBody>
      </p:sp>
      <p:sp>
        <p:nvSpPr>
          <p:cNvPr id="1481" name="Google Shape;1481;p50"/>
          <p:cNvSpPr txBox="1">
            <a:spLocks noGrp="1"/>
          </p:cNvSpPr>
          <p:nvPr>
            <p:ph type="subTitle" idx="1"/>
          </p:nvPr>
        </p:nvSpPr>
        <p:spPr>
          <a:xfrm>
            <a:off x="468369" y="1196302"/>
            <a:ext cx="5883601" cy="2879177"/>
          </a:xfrm>
          <a:prstGeom prst="rect">
            <a:avLst/>
          </a:prstGeom>
        </p:spPr>
        <p:txBody>
          <a:bodyPr spcFirstLastPara="1" wrap="square" lIns="91425" tIns="91425" rIns="91425" bIns="91425" anchor="ctr" anchorCtr="0">
            <a:noAutofit/>
          </a:bodyPr>
          <a:lstStyle/>
          <a:p>
            <a:pPr marL="1371600" lvl="3" indent="0" algn="l">
              <a:lnSpc>
                <a:spcPct val="150000"/>
              </a:lnSpc>
              <a:buNone/>
              <a:tabLst>
                <a:tab pos="540385" algn="l"/>
              </a:tabLst>
            </a:pPr>
            <a:endParaRPr lang="en-ID"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900"/>
              </a:spcAft>
              <a:buFont typeface="+mj-lt"/>
              <a:buAutoNum type="alphaLcPeriod"/>
            </a:pPr>
            <a:r>
              <a:rPr lang="zh-CN" sz="12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Menyeimbangkan hormon tubuh dengan Nutrisi yang cepat diserap dan dibutuhkan setiap sel dalam tubuh</a:t>
            </a:r>
            <a:endParaRPr lang="en-ID"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900"/>
              </a:spcAft>
              <a:buFont typeface="+mj-lt"/>
              <a:buAutoNum type="alphaLcPeriod"/>
            </a:pPr>
            <a:r>
              <a:rPr lang="zh-CN" sz="12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Memperbaiki pola makan dengan memenuhi asupan Nutrisi yang dibutuhkan tubuh sehingga mengurangi </a:t>
            </a:r>
            <a:r>
              <a:rPr lang="zh-CN" sz="1200" i="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craving</a:t>
            </a:r>
            <a:r>
              <a:rPr lang="zh-CN" sz="12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makanan yang tidak sehat dan tidak teratur</a:t>
            </a:r>
            <a:endParaRPr lang="en-ID"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900"/>
              </a:spcAft>
              <a:buFont typeface="+mj-lt"/>
              <a:buAutoNum type="alphaLcPeriod"/>
            </a:pPr>
            <a:r>
              <a:rPr lang="zh-CN" sz="12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Menyeimbangkan dan memperbaiki kerja sistem saraf tubuh, termasuk di otak sehingga tidak mudah stress</a:t>
            </a:r>
            <a:endParaRPr lang="en-ID"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900"/>
              </a:spcAft>
              <a:buFont typeface="+mj-lt"/>
              <a:buAutoNum type="alphaLcPeriod"/>
            </a:pPr>
            <a:r>
              <a:rPr lang="zh-CN" sz="12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Melancarkan pencernaan dan mengontrol nafsu makan sehinga mencegah berat badan berlebihan</a:t>
            </a:r>
            <a:endParaRPr lang="en-ID"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ID" dirty="0"/>
          </a:p>
        </p:txBody>
      </p:sp>
      <p:pic>
        <p:nvPicPr>
          <p:cNvPr id="1482" name="Google Shape;1482;p50"/>
          <p:cNvPicPr preferRelativeResize="0"/>
          <p:nvPr/>
        </p:nvPicPr>
        <p:blipFill rotWithShape="1">
          <a:blip r:embed="rId3">
            <a:alphaModFix/>
          </a:blip>
          <a:srcRect l="26275"/>
          <a:stretch/>
        </p:blipFill>
        <p:spPr>
          <a:xfrm>
            <a:off x="6394446" y="916993"/>
            <a:ext cx="2819400" cy="2798700"/>
          </a:xfrm>
          <a:prstGeom prst="ellipse">
            <a:avLst/>
          </a:prstGeom>
          <a:noFill/>
          <a:ln>
            <a:noFill/>
          </a:ln>
        </p:spPr>
      </p:pic>
      <p:grpSp>
        <p:nvGrpSpPr>
          <p:cNvPr id="1483" name="Google Shape;1483;p50"/>
          <p:cNvGrpSpPr/>
          <p:nvPr/>
        </p:nvGrpSpPr>
        <p:grpSpPr>
          <a:xfrm rot="842772">
            <a:off x="7612708" y="2755215"/>
            <a:ext cx="906555" cy="1400227"/>
            <a:chOff x="2144500" y="237375"/>
            <a:chExt cx="3245200" cy="5012400"/>
          </a:xfrm>
        </p:grpSpPr>
        <p:sp>
          <p:nvSpPr>
            <p:cNvPr id="1484" name="Google Shape;1484;p50"/>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0"/>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0"/>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0"/>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0"/>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9" name="Google Shape;1489;p50"/>
          <p:cNvGrpSpPr/>
          <p:nvPr/>
        </p:nvGrpSpPr>
        <p:grpSpPr>
          <a:xfrm rot="-1138152">
            <a:off x="7478837" y="-149937"/>
            <a:ext cx="891039" cy="1414287"/>
            <a:chOff x="2190225" y="236575"/>
            <a:chExt cx="3165475" cy="5024350"/>
          </a:xfrm>
        </p:grpSpPr>
        <p:sp>
          <p:nvSpPr>
            <p:cNvPr id="1490" name="Google Shape;1490;p50"/>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0"/>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0"/>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0"/>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0"/>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51"/>
          <p:cNvSpPr txBox="1">
            <a:spLocks noGrp="1"/>
          </p:cNvSpPr>
          <p:nvPr>
            <p:ph type="subTitle" idx="1"/>
          </p:nvPr>
        </p:nvSpPr>
        <p:spPr>
          <a:xfrm>
            <a:off x="1049867" y="406400"/>
            <a:ext cx="7066844" cy="4481689"/>
          </a:xfrm>
          <a:prstGeom prst="rect">
            <a:avLst/>
          </a:prstGeom>
        </p:spPr>
        <p:txBody>
          <a:bodyPr spcFirstLastPara="1" wrap="square" lIns="91425" tIns="91425" rIns="91425" bIns="91425" anchor="ctr" anchorCtr="0">
            <a:noAutofit/>
          </a:bodyPr>
          <a:lstStyle/>
          <a:p>
            <a:pPr marL="342900" lvl="0" indent="-342900" algn="just">
              <a:spcAft>
                <a:spcPts val="900"/>
              </a:spcAft>
              <a:buFont typeface="+mj-lt"/>
              <a:buAutoNum type="alphaLcPeriod"/>
            </a:pPr>
            <a:r>
              <a:rPr lang="zh-CN"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Cegah dan atasi anemia</a:t>
            </a:r>
            <a:endParaRPr lang="en-ID"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900"/>
              </a:spcAft>
              <a:buFont typeface="+mj-lt"/>
              <a:buAutoNum type="alphaLcPeriod"/>
            </a:pPr>
            <a:r>
              <a:rPr lang="zh-CN"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Olahraga. Berolahraga dapat mengurangi nyeri haid.</a:t>
            </a:r>
            <a:endParaRPr lang="en-ID"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900"/>
              </a:spcAft>
              <a:buFont typeface="+mj-lt"/>
              <a:buAutoNum type="alphaLcPeriod"/>
            </a:pPr>
            <a:r>
              <a:rPr lang="zh-CN"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Aktivitas seksual. Terdapat laporan bahwa kram akibat haid bisa berkurang akibat orgasme.</a:t>
            </a:r>
            <a:endParaRPr lang="en-ID"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900"/>
              </a:spcAft>
              <a:buFont typeface="+mj-lt"/>
              <a:buAutoNum type="alphaLcPeriod"/>
            </a:pPr>
            <a:r>
              <a:rPr lang="zh-CN"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Rasa hangat. Nyeri dan kram akibat haid bisa dikurangi dengan berendam pada air hangat atau menempelkan kompres hangat pada bagian abdomen.</a:t>
            </a:r>
            <a:endParaRPr lang="en-ID"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900"/>
              </a:spcAft>
              <a:buFont typeface="+mj-lt"/>
              <a:buAutoNum type="alphaLcPeriod"/>
            </a:pPr>
            <a:r>
              <a:rPr lang="zh-CN"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Kebersihan menstruasi. Ganti pembalut setiap 4-6 jam. Hindari menggunakan pembalut atau tampon berparfum, serta deodoran wanita yang dapat mengiritasi bagian kewanitaan. Douching tidak disarankan, karena dapat membunuh bakteri alami yang hidup di vagina. Mandi seperti biasa sudah cukup (Barsom SH., et. al. 2004).</a:t>
            </a:r>
            <a:endParaRPr lang="en-ID"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15" name="Google Shape;1515;p52"/>
          <p:cNvSpPr txBox="1">
            <a:spLocks noGrp="1"/>
          </p:cNvSpPr>
          <p:nvPr>
            <p:ph type="title" idx="8"/>
          </p:nvPr>
        </p:nvSpPr>
        <p:spPr>
          <a:xfrm>
            <a:off x="1167745" y="485999"/>
            <a:ext cx="7281508" cy="4261334"/>
          </a:xfrm>
          <a:prstGeom prst="rect">
            <a:avLst/>
          </a:prstGeom>
        </p:spPr>
        <p:txBody>
          <a:bodyPr spcFirstLastPara="1" wrap="square" lIns="91425" tIns="91425" rIns="91425" bIns="91425" anchor="t" anchorCtr="0">
            <a:noAutofit/>
          </a:bodyPr>
          <a:lstStyle/>
          <a:p>
            <a:pPr marL="285750" indent="-285750" algn="l">
              <a:buFont typeface="Arial" panose="020B0604020202020204" pitchFamily="34" charset="0"/>
              <a:buChar char="•"/>
            </a:pPr>
            <a:r>
              <a:rPr lang="en-ID" altLang="zh-CN" sz="16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Pengobatan</a:t>
            </a:r>
            <a:br>
              <a:rPr lang="en-ID"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br>
            <a:br>
              <a:rPr lang="en-ID"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br>
            <a:r>
              <a:rPr lang="en-ID"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 </a:t>
            </a:r>
            <a:r>
              <a:rPr lang="en-ID" altLang="zh-CN" sz="16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Biopsi</a:t>
            </a:r>
            <a:r>
              <a:rPr lang="en-ID"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endometrium</a:t>
            </a:r>
            <a:br>
              <a:rPr lang="en-ID"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en-ID" sz="16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b.</a:t>
            </a:r>
            <a:r>
              <a:rPr lang="en-ID" altLang="zh-CN" sz="16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Histeroskopi</a:t>
            </a:r>
            <a:br>
              <a:rPr lang="en-ID"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en-ID" sz="16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c.</a:t>
            </a:r>
            <a:r>
              <a:rPr lang="en-ID" altLang="zh-CN" sz="16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USG</a:t>
            </a:r>
            <a:br>
              <a:rPr lang="en-ID"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en-ID"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 </a:t>
            </a:r>
            <a:r>
              <a:rPr 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Jika Anda mengalami rasa sakit yang luar biasa saat sedang datang </a:t>
            </a:r>
            <a:r>
              <a:rPr lang="en-US"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bulan, </a:t>
            </a:r>
            <a:r>
              <a:rPr lang="en-US" altLang="zh-CN"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dokter akan meresepkan obat-obatan seperti ibuprofen </a:t>
            </a:r>
            <a:r>
              <a:rPr lang="en-US"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atau acetaminophen</a:t>
            </a:r>
            <a:br>
              <a:rPr lang="en-US"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br>
            <a:r>
              <a:rPr lang="en-US"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e. </a:t>
            </a:r>
            <a:r>
              <a:rPr 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Penggunaan obat aspirin sangat tidak disarankan karena justru dapat </a:t>
            </a:r>
            <a:r>
              <a:rPr lang="en-US"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memperparah aliran darah menstruasi. Anda juga dapat mencoba </a:t>
            </a:r>
            <a:r>
              <a:rPr lang="en-US"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mandi air hangat atau menggunakan kompres air hangat untuk </a:t>
            </a:r>
            <a:r>
              <a:rPr lang="en-US"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meringankan kram perut akibat menstruasi.</a:t>
            </a:r>
            <a:br>
              <a:rPr lang="en-US"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br>
            <a:r>
              <a:rPr lang="en-US"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f.</a:t>
            </a:r>
            <a:r>
              <a:rPr 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obat-obatan hormon seperti pil KB juga dapat memperlambat </a:t>
            </a:r>
            <a:r>
              <a:rPr lang="en-US"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pertumbuhan jaringan rahim, serta mengurangi volume darah yang </a:t>
            </a:r>
            <a:r>
              <a:rPr lang="en-US"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hilang selama menstruasi</a:t>
            </a:r>
            <a:br>
              <a:rPr lang="en-US"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br>
            <a:r>
              <a:rPr lang="en-US" alt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g. </a:t>
            </a:r>
            <a:r>
              <a:rPr lang="zh-CN"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Pemberian suplemen zat besi (Barsom SH., et. al. 2004).</a:t>
            </a:r>
            <a:br>
              <a:rPr lang="en-ID"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br>
            <a:br>
              <a:rPr lang="en-ID"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br>
            <a:br>
              <a:rPr lang="en-ID" altLang="zh-CN" sz="1400" dirty="0">
                <a:solidFill>
                  <a:schemeClr val="accent1">
                    <a:lumMod val="50000"/>
                  </a:schemeClr>
                </a:solidFill>
                <a:effectLst/>
                <a:latin typeface="Arial Rounded MT Bold" panose="020F0704030504030204" pitchFamily="34" charset="0"/>
                <a:ea typeface="Times New Roman" panose="02020603050405020304" pitchFamily="18" charset="0"/>
                <a:cs typeface="Times New Roman" panose="02020603050405020304" pitchFamily="18" charset="0"/>
              </a:rPr>
            </a:br>
            <a:br>
              <a:rPr lang="en-ID" altLang="zh-CN" sz="18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br>
            <a:br>
              <a:rPr lang="en-ID"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ID" sz="1600" dirty="0">
              <a:solidFill>
                <a:schemeClr val="accent1">
                  <a:lumMod val="50000"/>
                </a:schemeClr>
              </a:solidFill>
            </a:endParaRPr>
          </a:p>
        </p:txBody>
      </p:sp>
      <p:grpSp>
        <p:nvGrpSpPr>
          <p:cNvPr id="1545" name="Google Shape;1545;p52"/>
          <p:cNvGrpSpPr/>
          <p:nvPr/>
        </p:nvGrpSpPr>
        <p:grpSpPr>
          <a:xfrm>
            <a:off x="7854107" y="291708"/>
            <a:ext cx="1197735" cy="708019"/>
            <a:chOff x="230900" y="984000"/>
            <a:chExt cx="6963575" cy="3744150"/>
          </a:xfrm>
        </p:grpSpPr>
        <p:sp>
          <p:nvSpPr>
            <p:cNvPr id="1546" name="Google Shape;1546;p52"/>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2"/>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2"/>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2"/>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52"/>
          <p:cNvGrpSpPr/>
          <p:nvPr/>
        </p:nvGrpSpPr>
        <p:grpSpPr>
          <a:xfrm>
            <a:off x="73084" y="361379"/>
            <a:ext cx="1087662" cy="869526"/>
            <a:chOff x="801950" y="234000"/>
            <a:chExt cx="5754825" cy="5011675"/>
          </a:xfrm>
        </p:grpSpPr>
        <p:sp>
          <p:nvSpPr>
            <p:cNvPr id="1556" name="Google Shape;1556;p52"/>
            <p:cNvSpPr/>
            <p:nvPr/>
          </p:nvSpPr>
          <p:spPr>
            <a:xfrm>
              <a:off x="1156825" y="552800"/>
              <a:ext cx="5119050" cy="4529550"/>
            </a:xfrm>
            <a:custGeom>
              <a:avLst/>
              <a:gdLst/>
              <a:ahLst/>
              <a:cxnLst/>
              <a:rect l="l" t="t" r="r" b="b"/>
              <a:pathLst>
                <a:path w="204762" h="181182" extrusionOk="0">
                  <a:moveTo>
                    <a:pt x="84853" y="1"/>
                  </a:moveTo>
                  <a:cubicBezTo>
                    <a:pt x="82160" y="1"/>
                    <a:pt x="79531" y="705"/>
                    <a:pt x="77255" y="2306"/>
                  </a:cubicBezTo>
                  <a:cubicBezTo>
                    <a:pt x="71768" y="6225"/>
                    <a:pt x="70723" y="13803"/>
                    <a:pt x="70200" y="20596"/>
                  </a:cubicBezTo>
                  <a:cubicBezTo>
                    <a:pt x="68110" y="41760"/>
                    <a:pt x="66020" y="62663"/>
                    <a:pt x="64191" y="83827"/>
                  </a:cubicBezTo>
                  <a:lnTo>
                    <a:pt x="62884" y="78863"/>
                  </a:lnTo>
                  <a:cubicBezTo>
                    <a:pt x="61645" y="85266"/>
                    <a:pt x="54526" y="88404"/>
                    <a:pt x="47596" y="88404"/>
                  </a:cubicBezTo>
                  <a:cubicBezTo>
                    <a:pt x="45761" y="88404"/>
                    <a:pt x="43939" y="88184"/>
                    <a:pt x="42243" y="87746"/>
                  </a:cubicBezTo>
                  <a:cubicBezTo>
                    <a:pt x="34143" y="85656"/>
                    <a:pt x="26566" y="80691"/>
                    <a:pt x="18205" y="79908"/>
                  </a:cubicBezTo>
                  <a:cubicBezTo>
                    <a:pt x="17902" y="79889"/>
                    <a:pt x="17597" y="79879"/>
                    <a:pt x="17290" y="79879"/>
                  </a:cubicBezTo>
                  <a:cubicBezTo>
                    <a:pt x="9140" y="79879"/>
                    <a:pt x="0" y="86472"/>
                    <a:pt x="2267" y="94278"/>
                  </a:cubicBezTo>
                  <a:cubicBezTo>
                    <a:pt x="4095" y="100288"/>
                    <a:pt x="11411" y="102639"/>
                    <a:pt x="17682" y="102901"/>
                  </a:cubicBezTo>
                  <a:cubicBezTo>
                    <a:pt x="23953" y="103423"/>
                    <a:pt x="30746" y="102901"/>
                    <a:pt x="35711" y="106559"/>
                  </a:cubicBezTo>
                  <a:cubicBezTo>
                    <a:pt x="44333" y="113091"/>
                    <a:pt x="41459" y="126155"/>
                    <a:pt x="38585" y="136606"/>
                  </a:cubicBezTo>
                  <a:cubicBezTo>
                    <a:pt x="35450" y="146796"/>
                    <a:pt x="34666" y="160906"/>
                    <a:pt x="44333" y="165348"/>
                  </a:cubicBezTo>
                  <a:cubicBezTo>
                    <a:pt x="45892" y="166040"/>
                    <a:pt x="47465" y="166353"/>
                    <a:pt x="49031" y="166353"/>
                  </a:cubicBezTo>
                  <a:cubicBezTo>
                    <a:pt x="56915" y="166353"/>
                    <a:pt x="64621" y="158432"/>
                    <a:pt x="69417" y="151238"/>
                  </a:cubicBezTo>
                  <a:cubicBezTo>
                    <a:pt x="74531" y="142957"/>
                    <a:pt x="81917" y="133314"/>
                    <a:pt x="90938" y="133314"/>
                  </a:cubicBezTo>
                  <a:cubicBezTo>
                    <a:pt x="91594" y="133314"/>
                    <a:pt x="92259" y="133365"/>
                    <a:pt x="92932" y="133471"/>
                  </a:cubicBezTo>
                  <a:cubicBezTo>
                    <a:pt x="103122" y="135039"/>
                    <a:pt x="107564" y="147058"/>
                    <a:pt x="109654" y="157248"/>
                  </a:cubicBezTo>
                  <a:cubicBezTo>
                    <a:pt x="111745" y="167438"/>
                    <a:pt x="115925" y="179457"/>
                    <a:pt x="126377" y="181025"/>
                  </a:cubicBezTo>
                  <a:cubicBezTo>
                    <a:pt x="127065" y="181131"/>
                    <a:pt x="127744" y="181182"/>
                    <a:pt x="128410" y="181182"/>
                  </a:cubicBezTo>
                  <a:cubicBezTo>
                    <a:pt x="137606" y="181182"/>
                    <a:pt x="144635" y="171470"/>
                    <a:pt x="147802" y="162212"/>
                  </a:cubicBezTo>
                  <a:cubicBezTo>
                    <a:pt x="154857" y="142616"/>
                    <a:pt x="156163" y="119362"/>
                    <a:pt x="171317" y="105252"/>
                  </a:cubicBezTo>
                  <a:cubicBezTo>
                    <a:pt x="177588" y="99504"/>
                    <a:pt x="185427" y="96107"/>
                    <a:pt x="192220" y="90882"/>
                  </a:cubicBezTo>
                  <a:cubicBezTo>
                    <a:pt x="199014" y="85656"/>
                    <a:pt x="204762" y="77556"/>
                    <a:pt x="203455" y="69195"/>
                  </a:cubicBezTo>
                  <a:cubicBezTo>
                    <a:pt x="201626" y="61618"/>
                    <a:pt x="195617" y="55608"/>
                    <a:pt x="188040" y="53779"/>
                  </a:cubicBezTo>
                  <a:cubicBezTo>
                    <a:pt x="184886" y="53127"/>
                    <a:pt x="181687" y="52791"/>
                    <a:pt x="178499" y="52791"/>
                  </a:cubicBezTo>
                  <a:cubicBezTo>
                    <a:pt x="174028" y="52791"/>
                    <a:pt x="169579" y="53452"/>
                    <a:pt x="165308" y="54824"/>
                  </a:cubicBezTo>
                  <a:cubicBezTo>
                    <a:pt x="156049" y="56985"/>
                    <a:pt x="145879" y="60057"/>
                    <a:pt x="136573" y="60057"/>
                  </a:cubicBezTo>
                  <a:cubicBezTo>
                    <a:pt x="130123" y="60057"/>
                    <a:pt x="124088" y="58581"/>
                    <a:pt x="119061" y="54302"/>
                  </a:cubicBezTo>
                  <a:cubicBezTo>
                    <a:pt x="112528" y="48554"/>
                    <a:pt x="110177" y="39931"/>
                    <a:pt x="108348" y="31570"/>
                  </a:cubicBezTo>
                  <a:cubicBezTo>
                    <a:pt x="106519" y="23209"/>
                    <a:pt x="105213" y="14325"/>
                    <a:pt x="99987" y="7532"/>
                  </a:cubicBezTo>
                  <a:cubicBezTo>
                    <a:pt x="96447" y="3107"/>
                    <a:pt x="90508" y="1"/>
                    <a:pt x="8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801950" y="234000"/>
              <a:ext cx="5754825" cy="5011675"/>
            </a:xfrm>
            <a:custGeom>
              <a:avLst/>
              <a:gdLst/>
              <a:ahLst/>
              <a:cxnLst/>
              <a:rect l="l" t="t" r="r" b="b"/>
              <a:pathLst>
                <a:path w="230193" h="200467" extrusionOk="0">
                  <a:moveTo>
                    <a:pt x="102933" y="4068"/>
                  </a:moveTo>
                  <a:cubicBezTo>
                    <a:pt x="107232" y="4068"/>
                    <a:pt x="111558" y="5641"/>
                    <a:pt x="114704" y="8787"/>
                  </a:cubicBezTo>
                  <a:cubicBezTo>
                    <a:pt x="118362" y="12445"/>
                    <a:pt x="121498" y="16887"/>
                    <a:pt x="123327" y="21852"/>
                  </a:cubicBezTo>
                  <a:cubicBezTo>
                    <a:pt x="125417" y="27861"/>
                    <a:pt x="126985" y="34132"/>
                    <a:pt x="127507" y="40403"/>
                  </a:cubicBezTo>
                  <a:cubicBezTo>
                    <a:pt x="127769" y="45628"/>
                    <a:pt x="128030" y="50332"/>
                    <a:pt x="128814" y="55296"/>
                  </a:cubicBezTo>
                  <a:cubicBezTo>
                    <a:pt x="129075" y="58170"/>
                    <a:pt x="129598" y="60783"/>
                    <a:pt x="130643" y="63396"/>
                  </a:cubicBezTo>
                  <a:cubicBezTo>
                    <a:pt x="132472" y="69405"/>
                    <a:pt x="138220" y="73325"/>
                    <a:pt x="144491" y="73325"/>
                  </a:cubicBezTo>
                  <a:cubicBezTo>
                    <a:pt x="148933" y="73325"/>
                    <a:pt x="153113" y="72541"/>
                    <a:pt x="157294" y="71234"/>
                  </a:cubicBezTo>
                  <a:cubicBezTo>
                    <a:pt x="163042" y="69405"/>
                    <a:pt x="168790" y="68099"/>
                    <a:pt x="174277" y="66270"/>
                  </a:cubicBezTo>
                  <a:cubicBezTo>
                    <a:pt x="178980" y="64702"/>
                    <a:pt x="183945" y="63657"/>
                    <a:pt x="188909" y="62873"/>
                  </a:cubicBezTo>
                  <a:cubicBezTo>
                    <a:pt x="190377" y="62710"/>
                    <a:pt x="191845" y="62626"/>
                    <a:pt x="193309" y="62626"/>
                  </a:cubicBezTo>
                  <a:cubicBezTo>
                    <a:pt x="198877" y="62626"/>
                    <a:pt x="204378" y="63841"/>
                    <a:pt x="209551" y="66531"/>
                  </a:cubicBezTo>
                  <a:cubicBezTo>
                    <a:pt x="216867" y="70189"/>
                    <a:pt x="222092" y="77244"/>
                    <a:pt x="223137" y="85605"/>
                  </a:cubicBezTo>
                  <a:cubicBezTo>
                    <a:pt x="225228" y="93966"/>
                    <a:pt x="221308" y="102588"/>
                    <a:pt x="213731" y="106246"/>
                  </a:cubicBezTo>
                  <a:cubicBezTo>
                    <a:pt x="210596" y="108075"/>
                    <a:pt x="207460" y="109904"/>
                    <a:pt x="204064" y="111733"/>
                  </a:cubicBezTo>
                  <a:cubicBezTo>
                    <a:pt x="199622" y="114085"/>
                    <a:pt x="194919" y="116698"/>
                    <a:pt x="190477" y="119049"/>
                  </a:cubicBezTo>
                  <a:cubicBezTo>
                    <a:pt x="185774" y="121662"/>
                    <a:pt x="181593" y="124798"/>
                    <a:pt x="177935" y="128456"/>
                  </a:cubicBezTo>
                  <a:cubicBezTo>
                    <a:pt x="173755" y="131852"/>
                    <a:pt x="171403" y="136817"/>
                    <a:pt x="170881" y="142042"/>
                  </a:cubicBezTo>
                  <a:cubicBezTo>
                    <a:pt x="170097" y="148052"/>
                    <a:pt x="169313" y="154323"/>
                    <a:pt x="168268" y="160332"/>
                  </a:cubicBezTo>
                  <a:cubicBezTo>
                    <a:pt x="166700" y="170784"/>
                    <a:pt x="161997" y="180451"/>
                    <a:pt x="154681" y="188028"/>
                  </a:cubicBezTo>
                  <a:cubicBezTo>
                    <a:pt x="151545" y="191164"/>
                    <a:pt x="147626" y="193777"/>
                    <a:pt x="143184" y="195344"/>
                  </a:cubicBezTo>
                  <a:cubicBezTo>
                    <a:pt x="141524" y="196141"/>
                    <a:pt x="139779" y="196516"/>
                    <a:pt x="138061" y="196516"/>
                  </a:cubicBezTo>
                  <a:cubicBezTo>
                    <a:pt x="133021" y="196516"/>
                    <a:pt x="128216" y="193290"/>
                    <a:pt x="126462" y="188028"/>
                  </a:cubicBezTo>
                  <a:cubicBezTo>
                    <a:pt x="126462" y="187767"/>
                    <a:pt x="126201" y="187245"/>
                    <a:pt x="126201" y="186722"/>
                  </a:cubicBezTo>
                  <a:cubicBezTo>
                    <a:pt x="123849" y="179145"/>
                    <a:pt x="122282" y="171306"/>
                    <a:pt x="122020" y="163468"/>
                  </a:cubicBezTo>
                  <a:cubicBezTo>
                    <a:pt x="121498" y="163206"/>
                    <a:pt x="120975" y="162684"/>
                    <a:pt x="120453" y="162161"/>
                  </a:cubicBezTo>
                  <a:cubicBezTo>
                    <a:pt x="118885" y="159548"/>
                    <a:pt x="117317" y="156936"/>
                    <a:pt x="115750" y="154323"/>
                  </a:cubicBezTo>
                  <a:cubicBezTo>
                    <a:pt x="112638" y="151929"/>
                    <a:pt x="108649" y="150632"/>
                    <a:pt x="104788" y="150632"/>
                  </a:cubicBezTo>
                  <a:cubicBezTo>
                    <a:pt x="104434" y="150632"/>
                    <a:pt x="104081" y="150643"/>
                    <a:pt x="103730" y="150665"/>
                  </a:cubicBezTo>
                  <a:cubicBezTo>
                    <a:pt x="99811" y="150926"/>
                    <a:pt x="96153" y="153016"/>
                    <a:pt x="93802" y="156152"/>
                  </a:cubicBezTo>
                  <a:cubicBezTo>
                    <a:pt x="91973" y="158503"/>
                    <a:pt x="90144" y="161377"/>
                    <a:pt x="88315" y="163990"/>
                  </a:cubicBezTo>
                  <a:cubicBezTo>
                    <a:pt x="85963" y="167648"/>
                    <a:pt x="83089" y="170784"/>
                    <a:pt x="79954" y="173658"/>
                  </a:cubicBezTo>
                  <a:cubicBezTo>
                    <a:pt x="75766" y="177464"/>
                    <a:pt x="70470" y="179468"/>
                    <a:pt x="65075" y="179468"/>
                  </a:cubicBezTo>
                  <a:cubicBezTo>
                    <a:pt x="63063" y="179468"/>
                    <a:pt x="61038" y="179190"/>
                    <a:pt x="59051" y="178622"/>
                  </a:cubicBezTo>
                  <a:cubicBezTo>
                    <a:pt x="51212" y="177054"/>
                    <a:pt x="46248" y="169216"/>
                    <a:pt x="48599" y="161377"/>
                  </a:cubicBezTo>
                  <a:cubicBezTo>
                    <a:pt x="49383" y="158765"/>
                    <a:pt x="50167" y="156413"/>
                    <a:pt x="51474" y="153800"/>
                  </a:cubicBezTo>
                  <a:cubicBezTo>
                    <a:pt x="52780" y="150665"/>
                    <a:pt x="54086" y="147791"/>
                    <a:pt x="55393" y="144394"/>
                  </a:cubicBezTo>
                  <a:cubicBezTo>
                    <a:pt x="56177" y="142565"/>
                    <a:pt x="56699" y="140736"/>
                    <a:pt x="57222" y="138907"/>
                  </a:cubicBezTo>
                  <a:cubicBezTo>
                    <a:pt x="59312" y="132114"/>
                    <a:pt x="55393" y="125059"/>
                    <a:pt x="48599" y="123230"/>
                  </a:cubicBezTo>
                  <a:cubicBezTo>
                    <a:pt x="45203" y="122185"/>
                    <a:pt x="41545" y="121401"/>
                    <a:pt x="37887" y="121140"/>
                  </a:cubicBezTo>
                  <a:cubicBezTo>
                    <a:pt x="33445" y="120878"/>
                    <a:pt x="28742" y="120356"/>
                    <a:pt x="24300" y="120094"/>
                  </a:cubicBezTo>
                  <a:cubicBezTo>
                    <a:pt x="20642" y="119572"/>
                    <a:pt x="17245" y="118527"/>
                    <a:pt x="13849" y="116959"/>
                  </a:cubicBezTo>
                  <a:cubicBezTo>
                    <a:pt x="6533" y="114346"/>
                    <a:pt x="4704" y="104679"/>
                    <a:pt x="10713" y="99453"/>
                  </a:cubicBezTo>
                  <a:cubicBezTo>
                    <a:pt x="16436" y="93935"/>
                    <a:pt x="22958" y="90175"/>
                    <a:pt x="30655" y="90175"/>
                  </a:cubicBezTo>
                  <a:cubicBezTo>
                    <a:pt x="32798" y="90175"/>
                    <a:pt x="35032" y="90466"/>
                    <a:pt x="37364" y="91092"/>
                  </a:cubicBezTo>
                  <a:cubicBezTo>
                    <a:pt x="41545" y="92137"/>
                    <a:pt x="45725" y="93182"/>
                    <a:pt x="49645" y="94489"/>
                  </a:cubicBezTo>
                  <a:cubicBezTo>
                    <a:pt x="52444" y="95161"/>
                    <a:pt x="55292" y="95496"/>
                    <a:pt x="58125" y="95496"/>
                  </a:cubicBezTo>
                  <a:cubicBezTo>
                    <a:pt x="61904" y="95496"/>
                    <a:pt x="65658" y="94899"/>
                    <a:pt x="69241" y="93705"/>
                  </a:cubicBezTo>
                  <a:cubicBezTo>
                    <a:pt x="72115" y="92921"/>
                    <a:pt x="74467" y="90831"/>
                    <a:pt x="76034" y="88479"/>
                  </a:cubicBezTo>
                  <a:cubicBezTo>
                    <a:pt x="78386" y="84037"/>
                    <a:pt x="79692" y="79334"/>
                    <a:pt x="79692" y="74631"/>
                  </a:cubicBezTo>
                  <a:cubicBezTo>
                    <a:pt x="79954" y="64441"/>
                    <a:pt x="79692" y="53990"/>
                    <a:pt x="78647" y="43799"/>
                  </a:cubicBezTo>
                  <a:cubicBezTo>
                    <a:pt x="77863" y="36222"/>
                    <a:pt x="78647" y="28384"/>
                    <a:pt x="81260" y="21068"/>
                  </a:cubicBezTo>
                  <a:cubicBezTo>
                    <a:pt x="83612" y="13229"/>
                    <a:pt x="89882" y="7220"/>
                    <a:pt x="97721" y="4868"/>
                  </a:cubicBezTo>
                  <a:cubicBezTo>
                    <a:pt x="99397" y="4335"/>
                    <a:pt x="101163" y="4068"/>
                    <a:pt x="102933" y="4068"/>
                  </a:cubicBezTo>
                  <a:close/>
                  <a:moveTo>
                    <a:pt x="102994" y="0"/>
                  </a:moveTo>
                  <a:cubicBezTo>
                    <a:pt x="100963" y="0"/>
                    <a:pt x="98921" y="311"/>
                    <a:pt x="96937" y="949"/>
                  </a:cubicBezTo>
                  <a:cubicBezTo>
                    <a:pt x="90144" y="2778"/>
                    <a:pt x="84134" y="7220"/>
                    <a:pt x="80737" y="13490"/>
                  </a:cubicBezTo>
                  <a:cubicBezTo>
                    <a:pt x="78125" y="17671"/>
                    <a:pt x="76296" y="22374"/>
                    <a:pt x="75512" y="27339"/>
                  </a:cubicBezTo>
                  <a:cubicBezTo>
                    <a:pt x="74467" y="33609"/>
                    <a:pt x="74467" y="40141"/>
                    <a:pt x="74989" y="46412"/>
                  </a:cubicBezTo>
                  <a:cubicBezTo>
                    <a:pt x="75250" y="52161"/>
                    <a:pt x="75773" y="57909"/>
                    <a:pt x="76034" y="63396"/>
                  </a:cubicBezTo>
                  <a:lnTo>
                    <a:pt x="75512" y="63396"/>
                  </a:lnTo>
                  <a:lnTo>
                    <a:pt x="75512" y="75676"/>
                  </a:lnTo>
                  <a:cubicBezTo>
                    <a:pt x="75512" y="79073"/>
                    <a:pt x="74467" y="82470"/>
                    <a:pt x="72638" y="85605"/>
                  </a:cubicBezTo>
                  <a:cubicBezTo>
                    <a:pt x="71592" y="87695"/>
                    <a:pt x="69502" y="89263"/>
                    <a:pt x="66889" y="90047"/>
                  </a:cubicBezTo>
                  <a:cubicBezTo>
                    <a:pt x="63922" y="90937"/>
                    <a:pt x="60871" y="91406"/>
                    <a:pt x="57831" y="91406"/>
                  </a:cubicBezTo>
                  <a:cubicBezTo>
                    <a:pt x="55517" y="91406"/>
                    <a:pt x="53210" y="91134"/>
                    <a:pt x="50951" y="90569"/>
                  </a:cubicBezTo>
                  <a:cubicBezTo>
                    <a:pt x="46509" y="89263"/>
                    <a:pt x="42329" y="87957"/>
                    <a:pt x="37887" y="86911"/>
                  </a:cubicBezTo>
                  <a:cubicBezTo>
                    <a:pt x="35507" y="86330"/>
                    <a:pt x="33203" y="86058"/>
                    <a:pt x="30973" y="86058"/>
                  </a:cubicBezTo>
                  <a:cubicBezTo>
                    <a:pt x="22185" y="86058"/>
                    <a:pt x="14561" y="90274"/>
                    <a:pt x="8100" y="96318"/>
                  </a:cubicBezTo>
                  <a:cubicBezTo>
                    <a:pt x="1" y="103634"/>
                    <a:pt x="2352" y="116698"/>
                    <a:pt x="12542" y="120617"/>
                  </a:cubicBezTo>
                  <a:cubicBezTo>
                    <a:pt x="15939" y="122446"/>
                    <a:pt x="19858" y="123491"/>
                    <a:pt x="23516" y="124014"/>
                  </a:cubicBezTo>
                  <a:cubicBezTo>
                    <a:pt x="27958" y="124536"/>
                    <a:pt x="32661" y="124798"/>
                    <a:pt x="37103" y="125320"/>
                  </a:cubicBezTo>
                  <a:cubicBezTo>
                    <a:pt x="40238" y="125320"/>
                    <a:pt x="43374" y="125843"/>
                    <a:pt x="46509" y="126888"/>
                  </a:cubicBezTo>
                  <a:cubicBezTo>
                    <a:pt x="52519" y="128717"/>
                    <a:pt x="54870" y="132897"/>
                    <a:pt x="53041" y="138907"/>
                  </a:cubicBezTo>
                  <a:cubicBezTo>
                    <a:pt x="51735" y="142565"/>
                    <a:pt x="50428" y="146223"/>
                    <a:pt x="48861" y="149620"/>
                  </a:cubicBezTo>
                  <a:cubicBezTo>
                    <a:pt x="47554" y="153016"/>
                    <a:pt x="45987" y="156413"/>
                    <a:pt x="44941" y="159810"/>
                  </a:cubicBezTo>
                  <a:cubicBezTo>
                    <a:pt x="41545" y="170261"/>
                    <a:pt x="48077" y="181235"/>
                    <a:pt x="58790" y="183064"/>
                  </a:cubicBezTo>
                  <a:cubicBezTo>
                    <a:pt x="60227" y="183325"/>
                    <a:pt x="61729" y="183456"/>
                    <a:pt x="63231" y="183456"/>
                  </a:cubicBezTo>
                  <a:cubicBezTo>
                    <a:pt x="64734" y="183456"/>
                    <a:pt x="66236" y="183325"/>
                    <a:pt x="67673" y="183064"/>
                  </a:cubicBezTo>
                  <a:cubicBezTo>
                    <a:pt x="75512" y="182280"/>
                    <a:pt x="82566" y="178100"/>
                    <a:pt x="87270" y="171829"/>
                  </a:cubicBezTo>
                  <a:cubicBezTo>
                    <a:pt x="90405" y="167910"/>
                    <a:pt x="93018" y="163729"/>
                    <a:pt x="96153" y="159810"/>
                  </a:cubicBezTo>
                  <a:cubicBezTo>
                    <a:pt x="98348" y="156273"/>
                    <a:pt x="101966" y="154558"/>
                    <a:pt x="105573" y="154558"/>
                  </a:cubicBezTo>
                  <a:cubicBezTo>
                    <a:pt x="109694" y="154558"/>
                    <a:pt x="113799" y="156797"/>
                    <a:pt x="115750" y="161116"/>
                  </a:cubicBezTo>
                  <a:cubicBezTo>
                    <a:pt x="116533" y="163206"/>
                    <a:pt x="117317" y="165297"/>
                    <a:pt x="117840" y="167648"/>
                  </a:cubicBezTo>
                  <a:cubicBezTo>
                    <a:pt x="118624" y="170522"/>
                    <a:pt x="118885" y="173396"/>
                    <a:pt x="119408" y="176271"/>
                  </a:cubicBezTo>
                  <a:cubicBezTo>
                    <a:pt x="120191" y="181235"/>
                    <a:pt x="121498" y="186199"/>
                    <a:pt x="123327" y="190641"/>
                  </a:cubicBezTo>
                  <a:cubicBezTo>
                    <a:pt x="125766" y="196740"/>
                    <a:pt x="131685" y="200466"/>
                    <a:pt x="137885" y="200466"/>
                  </a:cubicBezTo>
                  <a:cubicBezTo>
                    <a:pt x="139653" y="200466"/>
                    <a:pt x="141445" y="200163"/>
                    <a:pt x="143184" y="199525"/>
                  </a:cubicBezTo>
                  <a:cubicBezTo>
                    <a:pt x="150239" y="197173"/>
                    <a:pt x="156510" y="192993"/>
                    <a:pt x="160690" y="186983"/>
                  </a:cubicBezTo>
                  <a:cubicBezTo>
                    <a:pt x="165655" y="180712"/>
                    <a:pt x="169313" y="173658"/>
                    <a:pt x="171142" y="165819"/>
                  </a:cubicBezTo>
                  <a:cubicBezTo>
                    <a:pt x="172971" y="158765"/>
                    <a:pt x="174016" y="151449"/>
                    <a:pt x="174538" y="144394"/>
                  </a:cubicBezTo>
                  <a:cubicBezTo>
                    <a:pt x="175061" y="138123"/>
                    <a:pt x="178196" y="132375"/>
                    <a:pt x="183422" y="128978"/>
                  </a:cubicBezTo>
                  <a:cubicBezTo>
                    <a:pt x="189170" y="124536"/>
                    <a:pt x="195441" y="120617"/>
                    <a:pt x="201973" y="117482"/>
                  </a:cubicBezTo>
                  <a:cubicBezTo>
                    <a:pt x="206154" y="115130"/>
                    <a:pt x="210334" y="113040"/>
                    <a:pt x="214515" y="110688"/>
                  </a:cubicBezTo>
                  <a:cubicBezTo>
                    <a:pt x="217650" y="108859"/>
                    <a:pt x="220525" y="106508"/>
                    <a:pt x="222876" y="103895"/>
                  </a:cubicBezTo>
                  <a:cubicBezTo>
                    <a:pt x="224966" y="101805"/>
                    <a:pt x="226273" y="99453"/>
                    <a:pt x="226795" y="96579"/>
                  </a:cubicBezTo>
                  <a:cubicBezTo>
                    <a:pt x="230192" y="81947"/>
                    <a:pt x="222092" y="66792"/>
                    <a:pt x="207983" y="61306"/>
                  </a:cubicBezTo>
                  <a:cubicBezTo>
                    <a:pt x="203357" y="59640"/>
                    <a:pt x="198600" y="58761"/>
                    <a:pt x="193804" y="58761"/>
                  </a:cubicBezTo>
                  <a:cubicBezTo>
                    <a:pt x="191829" y="58761"/>
                    <a:pt x="189846" y="58910"/>
                    <a:pt x="187864" y="59215"/>
                  </a:cubicBezTo>
                  <a:cubicBezTo>
                    <a:pt x="182116" y="59999"/>
                    <a:pt x="176629" y="61306"/>
                    <a:pt x="171142" y="62873"/>
                  </a:cubicBezTo>
                  <a:cubicBezTo>
                    <a:pt x="164610" y="65225"/>
                    <a:pt x="157816" y="67054"/>
                    <a:pt x="150762" y="68621"/>
                  </a:cubicBezTo>
                  <a:cubicBezTo>
                    <a:pt x="148933" y="68883"/>
                    <a:pt x="146842" y="69144"/>
                    <a:pt x="144752" y="69144"/>
                  </a:cubicBezTo>
                  <a:cubicBezTo>
                    <a:pt x="144554" y="69155"/>
                    <a:pt x="144357" y="69161"/>
                    <a:pt x="144161" y="69161"/>
                  </a:cubicBezTo>
                  <a:cubicBezTo>
                    <a:pt x="139702" y="69161"/>
                    <a:pt x="135802" y="66344"/>
                    <a:pt x="134301" y="62089"/>
                  </a:cubicBezTo>
                  <a:cubicBezTo>
                    <a:pt x="133517" y="59738"/>
                    <a:pt x="132733" y="57125"/>
                    <a:pt x="132733" y="54773"/>
                  </a:cubicBezTo>
                  <a:cubicBezTo>
                    <a:pt x="132210" y="50070"/>
                    <a:pt x="131949" y="45106"/>
                    <a:pt x="131427" y="40403"/>
                  </a:cubicBezTo>
                  <a:cubicBezTo>
                    <a:pt x="131165" y="34916"/>
                    <a:pt x="130120" y="29690"/>
                    <a:pt x="128552" y="24464"/>
                  </a:cubicBezTo>
                  <a:cubicBezTo>
                    <a:pt x="126462" y="17671"/>
                    <a:pt x="122804" y="11400"/>
                    <a:pt x="117840" y="6436"/>
                  </a:cubicBezTo>
                  <a:cubicBezTo>
                    <a:pt x="113841" y="2246"/>
                    <a:pt x="108454" y="0"/>
                    <a:pt x="102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3721800" y="1265275"/>
              <a:ext cx="2070700" cy="1017400"/>
            </a:xfrm>
            <a:custGeom>
              <a:avLst/>
              <a:gdLst/>
              <a:ahLst/>
              <a:cxnLst/>
              <a:rect l="l" t="t" r="r" b="b"/>
              <a:pathLst>
                <a:path w="82828" h="40696" extrusionOk="0">
                  <a:moveTo>
                    <a:pt x="1568" y="1"/>
                  </a:moveTo>
                  <a:cubicBezTo>
                    <a:pt x="1372" y="1"/>
                    <a:pt x="1176" y="66"/>
                    <a:pt x="1046" y="197"/>
                  </a:cubicBezTo>
                  <a:cubicBezTo>
                    <a:pt x="523" y="458"/>
                    <a:pt x="262" y="719"/>
                    <a:pt x="262" y="1242"/>
                  </a:cubicBezTo>
                  <a:cubicBezTo>
                    <a:pt x="1" y="2026"/>
                    <a:pt x="262" y="2810"/>
                    <a:pt x="523" y="3855"/>
                  </a:cubicBezTo>
                  <a:cubicBezTo>
                    <a:pt x="1568" y="7252"/>
                    <a:pt x="2352" y="10648"/>
                    <a:pt x="3136" y="14306"/>
                  </a:cubicBezTo>
                  <a:cubicBezTo>
                    <a:pt x="3920" y="18487"/>
                    <a:pt x="4965" y="22667"/>
                    <a:pt x="6271" y="26848"/>
                  </a:cubicBezTo>
                  <a:cubicBezTo>
                    <a:pt x="8362" y="33119"/>
                    <a:pt x="13587" y="38083"/>
                    <a:pt x="20120" y="39651"/>
                  </a:cubicBezTo>
                  <a:cubicBezTo>
                    <a:pt x="24039" y="40435"/>
                    <a:pt x="27958" y="40696"/>
                    <a:pt x="31616" y="40696"/>
                  </a:cubicBezTo>
                  <a:cubicBezTo>
                    <a:pt x="38671" y="40435"/>
                    <a:pt x="45725" y="39390"/>
                    <a:pt x="52519" y="37561"/>
                  </a:cubicBezTo>
                  <a:cubicBezTo>
                    <a:pt x="61141" y="35209"/>
                    <a:pt x="69764" y="33903"/>
                    <a:pt x="78647" y="33119"/>
                  </a:cubicBezTo>
                  <a:cubicBezTo>
                    <a:pt x="79431" y="33119"/>
                    <a:pt x="80476" y="33119"/>
                    <a:pt x="81260" y="32857"/>
                  </a:cubicBezTo>
                  <a:cubicBezTo>
                    <a:pt x="82305" y="32596"/>
                    <a:pt x="82828" y="31551"/>
                    <a:pt x="82567" y="30767"/>
                  </a:cubicBezTo>
                  <a:cubicBezTo>
                    <a:pt x="82567" y="29983"/>
                    <a:pt x="81783" y="29461"/>
                    <a:pt x="81260" y="29461"/>
                  </a:cubicBezTo>
                  <a:cubicBezTo>
                    <a:pt x="80017" y="29365"/>
                    <a:pt x="78774" y="29304"/>
                    <a:pt x="77530" y="29304"/>
                  </a:cubicBezTo>
                  <a:cubicBezTo>
                    <a:pt x="75377" y="29304"/>
                    <a:pt x="73223" y="29486"/>
                    <a:pt x="71070" y="29983"/>
                  </a:cubicBezTo>
                  <a:cubicBezTo>
                    <a:pt x="63754" y="30767"/>
                    <a:pt x="56699" y="32335"/>
                    <a:pt x="49645" y="34164"/>
                  </a:cubicBezTo>
                  <a:cubicBezTo>
                    <a:pt x="43388" y="35674"/>
                    <a:pt x="36775" y="36650"/>
                    <a:pt x="30247" y="36650"/>
                  </a:cubicBezTo>
                  <a:cubicBezTo>
                    <a:pt x="28869" y="36650"/>
                    <a:pt x="27495" y="36606"/>
                    <a:pt x="26129" y="36515"/>
                  </a:cubicBezTo>
                  <a:cubicBezTo>
                    <a:pt x="18291" y="36515"/>
                    <a:pt x="11497" y="31290"/>
                    <a:pt x="9407" y="23974"/>
                  </a:cubicBezTo>
                  <a:cubicBezTo>
                    <a:pt x="8362" y="20055"/>
                    <a:pt x="7317" y="16135"/>
                    <a:pt x="6533" y="11955"/>
                  </a:cubicBezTo>
                  <a:cubicBezTo>
                    <a:pt x="6010" y="8558"/>
                    <a:pt x="5226" y="5423"/>
                    <a:pt x="3920" y="2287"/>
                  </a:cubicBezTo>
                  <a:cubicBezTo>
                    <a:pt x="3397" y="1503"/>
                    <a:pt x="2875" y="719"/>
                    <a:pt x="2091" y="197"/>
                  </a:cubicBezTo>
                  <a:cubicBezTo>
                    <a:pt x="1960" y="66"/>
                    <a:pt x="1764" y="1"/>
                    <a:pt x="1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3349475" y="3756250"/>
              <a:ext cx="1463225" cy="1184275"/>
            </a:xfrm>
            <a:custGeom>
              <a:avLst/>
              <a:gdLst/>
              <a:ahLst/>
              <a:cxnLst/>
              <a:rect l="l" t="t" r="r" b="b"/>
              <a:pathLst>
                <a:path w="58529" h="47371" extrusionOk="0">
                  <a:moveTo>
                    <a:pt x="6045" y="0"/>
                  </a:moveTo>
                  <a:cubicBezTo>
                    <a:pt x="4882" y="0"/>
                    <a:pt x="3720" y="204"/>
                    <a:pt x="2613" y="630"/>
                  </a:cubicBezTo>
                  <a:cubicBezTo>
                    <a:pt x="1829" y="891"/>
                    <a:pt x="1307" y="1152"/>
                    <a:pt x="784" y="1675"/>
                  </a:cubicBezTo>
                  <a:cubicBezTo>
                    <a:pt x="262" y="2198"/>
                    <a:pt x="0" y="2720"/>
                    <a:pt x="0" y="3504"/>
                  </a:cubicBezTo>
                  <a:cubicBezTo>
                    <a:pt x="0" y="4288"/>
                    <a:pt x="784" y="4549"/>
                    <a:pt x="1568" y="4549"/>
                  </a:cubicBezTo>
                  <a:cubicBezTo>
                    <a:pt x="2352" y="4549"/>
                    <a:pt x="3397" y="4549"/>
                    <a:pt x="4181" y="4288"/>
                  </a:cubicBezTo>
                  <a:cubicBezTo>
                    <a:pt x="4638" y="4212"/>
                    <a:pt x="5101" y="4174"/>
                    <a:pt x="5564" y="4174"/>
                  </a:cubicBezTo>
                  <a:cubicBezTo>
                    <a:pt x="8274" y="4174"/>
                    <a:pt x="10980" y="5453"/>
                    <a:pt x="12542" y="7684"/>
                  </a:cubicBezTo>
                  <a:cubicBezTo>
                    <a:pt x="13849" y="8991"/>
                    <a:pt x="14894" y="10559"/>
                    <a:pt x="15678" y="12126"/>
                  </a:cubicBezTo>
                  <a:cubicBezTo>
                    <a:pt x="18029" y="15262"/>
                    <a:pt x="19336" y="18658"/>
                    <a:pt x="20119" y="22578"/>
                  </a:cubicBezTo>
                  <a:cubicBezTo>
                    <a:pt x="21426" y="25191"/>
                    <a:pt x="22471" y="28326"/>
                    <a:pt x="22993" y="31200"/>
                  </a:cubicBezTo>
                  <a:cubicBezTo>
                    <a:pt x="24300" y="35903"/>
                    <a:pt x="26390" y="40084"/>
                    <a:pt x="29526" y="44003"/>
                  </a:cubicBezTo>
                  <a:cubicBezTo>
                    <a:pt x="31102" y="46210"/>
                    <a:pt x="33629" y="47371"/>
                    <a:pt x="36189" y="47371"/>
                  </a:cubicBezTo>
                  <a:cubicBezTo>
                    <a:pt x="37873" y="47371"/>
                    <a:pt x="39571" y="46869"/>
                    <a:pt x="41022" y="45832"/>
                  </a:cubicBezTo>
                  <a:cubicBezTo>
                    <a:pt x="44941" y="43742"/>
                    <a:pt x="48338" y="40606"/>
                    <a:pt x="50951" y="36687"/>
                  </a:cubicBezTo>
                  <a:cubicBezTo>
                    <a:pt x="54348" y="30939"/>
                    <a:pt x="56960" y="24407"/>
                    <a:pt x="58528" y="17875"/>
                  </a:cubicBezTo>
                  <a:cubicBezTo>
                    <a:pt x="58528" y="17352"/>
                    <a:pt x="58528" y="16829"/>
                    <a:pt x="58528" y="16568"/>
                  </a:cubicBezTo>
                  <a:cubicBezTo>
                    <a:pt x="58267" y="16046"/>
                    <a:pt x="58006" y="15784"/>
                    <a:pt x="57483" y="15784"/>
                  </a:cubicBezTo>
                  <a:cubicBezTo>
                    <a:pt x="57352" y="15654"/>
                    <a:pt x="57026" y="15588"/>
                    <a:pt x="56732" y="15588"/>
                  </a:cubicBezTo>
                  <a:cubicBezTo>
                    <a:pt x="56438" y="15588"/>
                    <a:pt x="56177" y="15654"/>
                    <a:pt x="56177" y="15784"/>
                  </a:cubicBezTo>
                  <a:cubicBezTo>
                    <a:pt x="55654" y="16568"/>
                    <a:pt x="54870" y="17352"/>
                    <a:pt x="54609" y="18397"/>
                  </a:cubicBezTo>
                  <a:cubicBezTo>
                    <a:pt x="53302" y="21794"/>
                    <a:pt x="52257" y="25452"/>
                    <a:pt x="50951" y="28849"/>
                  </a:cubicBezTo>
                  <a:cubicBezTo>
                    <a:pt x="48861" y="34074"/>
                    <a:pt x="45203" y="38777"/>
                    <a:pt x="40238" y="41913"/>
                  </a:cubicBezTo>
                  <a:cubicBezTo>
                    <a:pt x="39184" y="42967"/>
                    <a:pt x="37833" y="43468"/>
                    <a:pt x="36492" y="43468"/>
                  </a:cubicBezTo>
                  <a:cubicBezTo>
                    <a:pt x="34510" y="43468"/>
                    <a:pt x="32551" y="42372"/>
                    <a:pt x="31616" y="40345"/>
                  </a:cubicBezTo>
                  <a:cubicBezTo>
                    <a:pt x="30832" y="39039"/>
                    <a:pt x="30048" y="37993"/>
                    <a:pt x="29526" y="36687"/>
                  </a:cubicBezTo>
                  <a:cubicBezTo>
                    <a:pt x="27958" y="33813"/>
                    <a:pt x="26913" y="30939"/>
                    <a:pt x="26129" y="27803"/>
                  </a:cubicBezTo>
                  <a:cubicBezTo>
                    <a:pt x="24561" y="21271"/>
                    <a:pt x="21948" y="15262"/>
                    <a:pt x="18813" y="9513"/>
                  </a:cubicBezTo>
                  <a:cubicBezTo>
                    <a:pt x="17245" y="6639"/>
                    <a:pt x="15155" y="4288"/>
                    <a:pt x="12803" y="2459"/>
                  </a:cubicBezTo>
                  <a:cubicBezTo>
                    <a:pt x="10866" y="873"/>
                    <a:pt x="8453" y="0"/>
                    <a:pt x="6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2"/>
            <p:cNvSpPr/>
            <p:nvPr/>
          </p:nvSpPr>
          <p:spPr>
            <a:xfrm>
              <a:off x="2944475" y="630825"/>
              <a:ext cx="522600" cy="1743525"/>
            </a:xfrm>
            <a:custGeom>
              <a:avLst/>
              <a:gdLst/>
              <a:ahLst/>
              <a:cxnLst/>
              <a:rect l="l" t="t" r="r" b="b"/>
              <a:pathLst>
                <a:path w="20904" h="69741" extrusionOk="0">
                  <a:moveTo>
                    <a:pt x="15248" y="0"/>
                  </a:moveTo>
                  <a:cubicBezTo>
                    <a:pt x="13757" y="0"/>
                    <a:pt x="12243" y="522"/>
                    <a:pt x="10975" y="1537"/>
                  </a:cubicBezTo>
                  <a:cubicBezTo>
                    <a:pt x="9146" y="2843"/>
                    <a:pt x="7578" y="4672"/>
                    <a:pt x="6533" y="6762"/>
                  </a:cubicBezTo>
                  <a:cubicBezTo>
                    <a:pt x="1830" y="15124"/>
                    <a:pt x="1" y="24791"/>
                    <a:pt x="1569" y="34197"/>
                  </a:cubicBezTo>
                  <a:cubicBezTo>
                    <a:pt x="2091" y="36288"/>
                    <a:pt x="2091" y="38378"/>
                    <a:pt x="2614" y="40468"/>
                  </a:cubicBezTo>
                  <a:cubicBezTo>
                    <a:pt x="4181" y="49091"/>
                    <a:pt x="3920" y="57974"/>
                    <a:pt x="1830" y="66597"/>
                  </a:cubicBezTo>
                  <a:cubicBezTo>
                    <a:pt x="1569" y="67642"/>
                    <a:pt x="1307" y="68687"/>
                    <a:pt x="2091" y="69471"/>
                  </a:cubicBezTo>
                  <a:cubicBezTo>
                    <a:pt x="2341" y="69658"/>
                    <a:pt x="2620" y="69741"/>
                    <a:pt x="2911" y="69741"/>
                  </a:cubicBezTo>
                  <a:cubicBezTo>
                    <a:pt x="3840" y="69741"/>
                    <a:pt x="4891" y="68898"/>
                    <a:pt x="5488" y="67903"/>
                  </a:cubicBezTo>
                  <a:cubicBezTo>
                    <a:pt x="5749" y="67119"/>
                    <a:pt x="6010" y="66335"/>
                    <a:pt x="6272" y="65290"/>
                  </a:cubicBezTo>
                  <a:cubicBezTo>
                    <a:pt x="7578" y="57190"/>
                    <a:pt x="7839" y="49091"/>
                    <a:pt x="6794" y="40991"/>
                  </a:cubicBezTo>
                  <a:cubicBezTo>
                    <a:pt x="5749" y="36549"/>
                    <a:pt x="4965" y="32107"/>
                    <a:pt x="4965" y="27665"/>
                  </a:cubicBezTo>
                  <a:cubicBezTo>
                    <a:pt x="4965" y="20872"/>
                    <a:pt x="6794" y="14601"/>
                    <a:pt x="9930" y="8853"/>
                  </a:cubicBezTo>
                  <a:cubicBezTo>
                    <a:pt x="10713" y="7546"/>
                    <a:pt x="11497" y="6501"/>
                    <a:pt x="12542" y="5456"/>
                  </a:cubicBezTo>
                  <a:cubicBezTo>
                    <a:pt x="13039" y="4629"/>
                    <a:pt x="13954" y="4116"/>
                    <a:pt x="14956" y="4116"/>
                  </a:cubicBezTo>
                  <a:cubicBezTo>
                    <a:pt x="15537" y="4116"/>
                    <a:pt x="16148" y="4289"/>
                    <a:pt x="16723" y="4672"/>
                  </a:cubicBezTo>
                  <a:cubicBezTo>
                    <a:pt x="16984" y="4672"/>
                    <a:pt x="17507" y="5195"/>
                    <a:pt x="17768" y="5195"/>
                  </a:cubicBezTo>
                  <a:cubicBezTo>
                    <a:pt x="18238" y="5430"/>
                    <a:pt x="18655" y="5559"/>
                    <a:pt x="19043" y="5559"/>
                  </a:cubicBezTo>
                  <a:cubicBezTo>
                    <a:pt x="19518" y="5559"/>
                    <a:pt x="19949" y="5365"/>
                    <a:pt x="20381" y="4933"/>
                  </a:cubicBezTo>
                  <a:cubicBezTo>
                    <a:pt x="20904" y="3888"/>
                    <a:pt x="20642" y="2582"/>
                    <a:pt x="19597" y="1798"/>
                  </a:cubicBezTo>
                  <a:cubicBezTo>
                    <a:pt x="18387" y="588"/>
                    <a:pt x="16830" y="0"/>
                    <a:pt x="15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2"/>
            <p:cNvSpPr/>
            <p:nvPr/>
          </p:nvSpPr>
          <p:spPr>
            <a:xfrm>
              <a:off x="5106600" y="2136500"/>
              <a:ext cx="1077825" cy="1108975"/>
            </a:xfrm>
            <a:custGeom>
              <a:avLst/>
              <a:gdLst/>
              <a:ahLst/>
              <a:cxnLst/>
              <a:rect l="l" t="t" r="r" b="b"/>
              <a:pathLst>
                <a:path w="43113" h="44359" extrusionOk="0">
                  <a:moveTo>
                    <a:pt x="37471" y="1"/>
                  </a:moveTo>
                  <a:cubicBezTo>
                    <a:pt x="37250" y="1"/>
                    <a:pt x="37038" y="33"/>
                    <a:pt x="36842" y="99"/>
                  </a:cubicBezTo>
                  <a:cubicBezTo>
                    <a:pt x="36058" y="621"/>
                    <a:pt x="35536" y="1666"/>
                    <a:pt x="36058" y="2450"/>
                  </a:cubicBezTo>
                  <a:cubicBezTo>
                    <a:pt x="37103" y="4279"/>
                    <a:pt x="37626" y="6370"/>
                    <a:pt x="37626" y="8460"/>
                  </a:cubicBezTo>
                  <a:cubicBezTo>
                    <a:pt x="37887" y="12118"/>
                    <a:pt x="36319" y="15515"/>
                    <a:pt x="33707" y="18127"/>
                  </a:cubicBezTo>
                  <a:cubicBezTo>
                    <a:pt x="30310" y="21263"/>
                    <a:pt x="26391" y="24137"/>
                    <a:pt x="21949" y="25966"/>
                  </a:cubicBezTo>
                  <a:cubicBezTo>
                    <a:pt x="17246" y="28056"/>
                    <a:pt x="12543" y="30408"/>
                    <a:pt x="8101" y="33282"/>
                  </a:cubicBezTo>
                  <a:cubicBezTo>
                    <a:pt x="5749" y="34850"/>
                    <a:pt x="3398" y="36679"/>
                    <a:pt x="1307" y="38769"/>
                  </a:cubicBezTo>
                  <a:cubicBezTo>
                    <a:pt x="524" y="39814"/>
                    <a:pt x="1" y="41120"/>
                    <a:pt x="1" y="42688"/>
                  </a:cubicBezTo>
                  <a:cubicBezTo>
                    <a:pt x="262" y="43211"/>
                    <a:pt x="524" y="43733"/>
                    <a:pt x="1307" y="44256"/>
                  </a:cubicBezTo>
                  <a:cubicBezTo>
                    <a:pt x="1447" y="44326"/>
                    <a:pt x="1606" y="44358"/>
                    <a:pt x="1769" y="44358"/>
                  </a:cubicBezTo>
                  <a:cubicBezTo>
                    <a:pt x="2212" y="44358"/>
                    <a:pt x="2684" y="44116"/>
                    <a:pt x="2875" y="43733"/>
                  </a:cubicBezTo>
                  <a:cubicBezTo>
                    <a:pt x="5488" y="39814"/>
                    <a:pt x="8885" y="36940"/>
                    <a:pt x="13065" y="34850"/>
                  </a:cubicBezTo>
                  <a:cubicBezTo>
                    <a:pt x="16201" y="33021"/>
                    <a:pt x="19336" y="31192"/>
                    <a:pt x="22733" y="29885"/>
                  </a:cubicBezTo>
                  <a:cubicBezTo>
                    <a:pt x="27697" y="27795"/>
                    <a:pt x="32400" y="24921"/>
                    <a:pt x="36319" y="21001"/>
                  </a:cubicBezTo>
                  <a:cubicBezTo>
                    <a:pt x="41284" y="16821"/>
                    <a:pt x="43113" y="9766"/>
                    <a:pt x="41023" y="3757"/>
                  </a:cubicBezTo>
                  <a:cubicBezTo>
                    <a:pt x="40500" y="2712"/>
                    <a:pt x="39977" y="1666"/>
                    <a:pt x="39455" y="883"/>
                  </a:cubicBezTo>
                  <a:cubicBezTo>
                    <a:pt x="38867" y="295"/>
                    <a:pt x="38132" y="1"/>
                    <a:pt x="37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a:off x="2206350" y="3549900"/>
              <a:ext cx="437675" cy="933675"/>
            </a:xfrm>
            <a:custGeom>
              <a:avLst/>
              <a:gdLst/>
              <a:ahLst/>
              <a:cxnLst/>
              <a:rect l="l" t="t" r="r" b="b"/>
              <a:pathLst>
                <a:path w="17507" h="37347" extrusionOk="0">
                  <a:moveTo>
                    <a:pt x="8362" y="0"/>
                  </a:moveTo>
                  <a:cubicBezTo>
                    <a:pt x="7317" y="0"/>
                    <a:pt x="6533" y="784"/>
                    <a:pt x="6533" y="1829"/>
                  </a:cubicBezTo>
                  <a:cubicBezTo>
                    <a:pt x="5488" y="7316"/>
                    <a:pt x="3920" y="12803"/>
                    <a:pt x="1830" y="18029"/>
                  </a:cubicBezTo>
                  <a:cubicBezTo>
                    <a:pt x="785" y="20903"/>
                    <a:pt x="1" y="23777"/>
                    <a:pt x="1" y="26651"/>
                  </a:cubicBezTo>
                  <a:cubicBezTo>
                    <a:pt x="1" y="27958"/>
                    <a:pt x="1" y="29525"/>
                    <a:pt x="262" y="30832"/>
                  </a:cubicBezTo>
                  <a:cubicBezTo>
                    <a:pt x="785" y="33183"/>
                    <a:pt x="2352" y="35535"/>
                    <a:pt x="4443" y="36580"/>
                  </a:cubicBezTo>
                  <a:cubicBezTo>
                    <a:pt x="5782" y="37101"/>
                    <a:pt x="7164" y="37346"/>
                    <a:pt x="8522" y="37346"/>
                  </a:cubicBezTo>
                  <a:cubicBezTo>
                    <a:pt x="11932" y="37346"/>
                    <a:pt x="15190" y="35799"/>
                    <a:pt x="17245" y="33183"/>
                  </a:cubicBezTo>
                  <a:cubicBezTo>
                    <a:pt x="17507" y="32661"/>
                    <a:pt x="17507" y="32138"/>
                    <a:pt x="17245" y="31877"/>
                  </a:cubicBezTo>
                  <a:cubicBezTo>
                    <a:pt x="16984" y="31354"/>
                    <a:pt x="16200" y="30832"/>
                    <a:pt x="15678" y="30832"/>
                  </a:cubicBezTo>
                  <a:cubicBezTo>
                    <a:pt x="14110" y="31354"/>
                    <a:pt x="12542" y="32138"/>
                    <a:pt x="10713" y="32922"/>
                  </a:cubicBezTo>
                  <a:cubicBezTo>
                    <a:pt x="9763" y="33219"/>
                    <a:pt x="8908" y="33367"/>
                    <a:pt x="8149" y="33367"/>
                  </a:cubicBezTo>
                  <a:cubicBezTo>
                    <a:pt x="5572" y="33367"/>
                    <a:pt x="4122" y="31651"/>
                    <a:pt x="3920" y="28219"/>
                  </a:cubicBezTo>
                  <a:cubicBezTo>
                    <a:pt x="3659" y="25606"/>
                    <a:pt x="4181" y="23254"/>
                    <a:pt x="4965" y="20903"/>
                  </a:cubicBezTo>
                  <a:cubicBezTo>
                    <a:pt x="6010" y="17506"/>
                    <a:pt x="7317" y="14371"/>
                    <a:pt x="8362" y="11235"/>
                  </a:cubicBezTo>
                  <a:cubicBezTo>
                    <a:pt x="9407" y="8884"/>
                    <a:pt x="9930" y="6532"/>
                    <a:pt x="9930" y="3919"/>
                  </a:cubicBezTo>
                  <a:cubicBezTo>
                    <a:pt x="9930" y="3136"/>
                    <a:pt x="9930" y="2613"/>
                    <a:pt x="9930" y="1829"/>
                  </a:cubicBezTo>
                  <a:cubicBezTo>
                    <a:pt x="9930" y="1045"/>
                    <a:pt x="9407" y="0"/>
                    <a:pt x="8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1259200" y="2622325"/>
              <a:ext cx="398475" cy="405025"/>
            </a:xfrm>
            <a:custGeom>
              <a:avLst/>
              <a:gdLst/>
              <a:ahLst/>
              <a:cxnLst/>
              <a:rect l="l" t="t" r="r" b="b"/>
              <a:pathLst>
                <a:path w="15939" h="16201" extrusionOk="0">
                  <a:moveTo>
                    <a:pt x="11497" y="1"/>
                  </a:moveTo>
                  <a:cubicBezTo>
                    <a:pt x="8100" y="1"/>
                    <a:pt x="4704" y="1568"/>
                    <a:pt x="2613" y="4443"/>
                  </a:cubicBezTo>
                  <a:cubicBezTo>
                    <a:pt x="0" y="8623"/>
                    <a:pt x="1568" y="13849"/>
                    <a:pt x="6010" y="15939"/>
                  </a:cubicBezTo>
                  <a:cubicBezTo>
                    <a:pt x="6358" y="16113"/>
                    <a:pt x="6765" y="16200"/>
                    <a:pt x="7181" y="16200"/>
                  </a:cubicBezTo>
                  <a:cubicBezTo>
                    <a:pt x="8013" y="16200"/>
                    <a:pt x="8884" y="15852"/>
                    <a:pt x="9407" y="15155"/>
                  </a:cubicBezTo>
                  <a:cubicBezTo>
                    <a:pt x="10191" y="14110"/>
                    <a:pt x="9407" y="13065"/>
                    <a:pt x="8362" y="12281"/>
                  </a:cubicBezTo>
                  <a:cubicBezTo>
                    <a:pt x="8100" y="12281"/>
                    <a:pt x="7578" y="12020"/>
                    <a:pt x="7316" y="11759"/>
                  </a:cubicBezTo>
                  <a:cubicBezTo>
                    <a:pt x="4965" y="9930"/>
                    <a:pt x="5226" y="6533"/>
                    <a:pt x="7839" y="5226"/>
                  </a:cubicBezTo>
                  <a:cubicBezTo>
                    <a:pt x="9407" y="4181"/>
                    <a:pt x="11497" y="3920"/>
                    <a:pt x="13587" y="3920"/>
                  </a:cubicBezTo>
                  <a:cubicBezTo>
                    <a:pt x="14894" y="3920"/>
                    <a:pt x="15939" y="3659"/>
                    <a:pt x="15939" y="2352"/>
                  </a:cubicBezTo>
                  <a:cubicBezTo>
                    <a:pt x="15939" y="1307"/>
                    <a:pt x="14894" y="785"/>
                    <a:pt x="14110" y="523"/>
                  </a:cubicBezTo>
                  <a:cubicBezTo>
                    <a:pt x="13065" y="262"/>
                    <a:pt x="12281" y="1"/>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2532950" y="2704350"/>
              <a:ext cx="287450" cy="172750"/>
            </a:xfrm>
            <a:custGeom>
              <a:avLst/>
              <a:gdLst/>
              <a:ahLst/>
              <a:cxnLst/>
              <a:rect l="l" t="t" r="r" b="b"/>
              <a:pathLst>
                <a:path w="11498" h="6910" extrusionOk="0">
                  <a:moveTo>
                    <a:pt x="9678" y="0"/>
                  </a:moveTo>
                  <a:cubicBezTo>
                    <a:pt x="9523" y="0"/>
                    <a:pt x="9407" y="116"/>
                    <a:pt x="9407" y="116"/>
                  </a:cubicBezTo>
                  <a:cubicBezTo>
                    <a:pt x="7056" y="2207"/>
                    <a:pt x="4181" y="3252"/>
                    <a:pt x="1307" y="3252"/>
                  </a:cubicBezTo>
                  <a:cubicBezTo>
                    <a:pt x="523" y="3252"/>
                    <a:pt x="1" y="3774"/>
                    <a:pt x="1" y="4558"/>
                  </a:cubicBezTo>
                  <a:cubicBezTo>
                    <a:pt x="262" y="5342"/>
                    <a:pt x="523" y="5865"/>
                    <a:pt x="1046" y="6387"/>
                  </a:cubicBezTo>
                  <a:cubicBezTo>
                    <a:pt x="1569" y="6649"/>
                    <a:pt x="2091" y="6910"/>
                    <a:pt x="2875" y="6910"/>
                  </a:cubicBezTo>
                  <a:cubicBezTo>
                    <a:pt x="5749" y="6910"/>
                    <a:pt x="8623" y="5865"/>
                    <a:pt x="10714" y="3513"/>
                  </a:cubicBezTo>
                  <a:cubicBezTo>
                    <a:pt x="11236" y="2991"/>
                    <a:pt x="11497" y="2468"/>
                    <a:pt x="11497" y="1684"/>
                  </a:cubicBezTo>
                  <a:cubicBezTo>
                    <a:pt x="11497" y="1162"/>
                    <a:pt x="10975" y="639"/>
                    <a:pt x="10714" y="116"/>
                  </a:cubicBezTo>
                  <a:lnTo>
                    <a:pt x="9930" y="116"/>
                  </a:lnTo>
                  <a:cubicBezTo>
                    <a:pt x="9843" y="29"/>
                    <a:pt x="9756" y="0"/>
                    <a:pt x="9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28" name="Google Shape;1628;p54"/>
          <p:cNvSpPr txBox="1">
            <a:spLocks noGrp="1"/>
          </p:cNvSpPr>
          <p:nvPr>
            <p:ph type="title"/>
          </p:nvPr>
        </p:nvSpPr>
        <p:spPr>
          <a:xfrm>
            <a:off x="632178" y="161364"/>
            <a:ext cx="7838514" cy="4139703"/>
          </a:xfrm>
          <a:prstGeom prst="rect">
            <a:avLst/>
          </a:prstGeom>
        </p:spPr>
        <p:txBody>
          <a:bodyPr spcFirstLastPara="1" wrap="square" lIns="91425" tIns="91425" rIns="91425" bIns="91425" anchor="ctr" anchorCtr="0">
            <a:noAutofit/>
          </a:bodyPr>
          <a:lstStyle/>
          <a:p>
            <a:pPr>
              <a:lnSpc>
                <a:spcPct val="150000"/>
              </a:lnSpc>
            </a:pPr>
            <a:r>
              <a:rPr lang="zh-CN" sz="1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PENUTUP</a:t>
            </a:r>
            <a:br>
              <a:rPr lang="en-ID"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zh-CN" sz="1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Kesimpulan</a:t>
            </a:r>
            <a:br>
              <a:rPr lang="en-ID"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zh-C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Gangguan menstruasi merupakan keluhan yang sering menyebabkan seorang wanita datang berobat ke dokter atau ke tempat pertolongan pertama. Keluhan gangguan menstruasi bervariasi dari ringan sampai berat dan tidak jarang</a:t>
            </a:r>
            <a:r>
              <a:rPr lang="en-US" altLang="zh-C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br>
              <a:rPr lang="en-US" altLang="zh-C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br>
            <a:r>
              <a:rPr lang="zh-C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menyebabkan rasa frustasi baik bagi penderita, keluarganya bahkan dokter yang merawatnya. Selain menyebabkan gangguan kesehatan, gangguan menstruasi ternyata berpengaruh pada aktivitas sehari-hari dan mengganggu emosional si penderita</a:t>
            </a:r>
            <a:endParaRPr sz="1400" dirty="0">
              <a:solidFill>
                <a:schemeClr val="accent1">
                  <a:lumMod val="50000"/>
                </a:schemeClr>
              </a:solidFill>
              <a:latin typeface="Arial" panose="020B0604020202020204" pitchFamily="34" charset="0"/>
              <a:cs typeface="Arial" panose="020B0604020202020204" pitchFamily="34" charset="0"/>
            </a:endParaRPr>
          </a:p>
        </p:txBody>
      </p:sp>
      <p:grpSp>
        <p:nvGrpSpPr>
          <p:cNvPr id="1649" name="Google Shape;1649;p54"/>
          <p:cNvGrpSpPr/>
          <p:nvPr/>
        </p:nvGrpSpPr>
        <p:grpSpPr>
          <a:xfrm rot="1096310">
            <a:off x="7054167" y="199331"/>
            <a:ext cx="1561296" cy="1591891"/>
            <a:chOff x="1301600" y="238450"/>
            <a:chExt cx="4846600" cy="4941575"/>
          </a:xfrm>
        </p:grpSpPr>
        <p:sp>
          <p:nvSpPr>
            <p:cNvPr id="1650" name="Google Shape;1650;p54"/>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4"/>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4"/>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C739866-3A11-846E-852A-58A402FA74BE}"/>
              </a:ext>
            </a:extLst>
          </p:cNvPr>
          <p:cNvSpPr>
            <a:spLocks noGrp="1"/>
          </p:cNvSpPr>
          <p:nvPr>
            <p:ph type="subTitle" idx="1"/>
          </p:nvPr>
        </p:nvSpPr>
        <p:spPr>
          <a:xfrm>
            <a:off x="304800" y="0"/>
            <a:ext cx="7947377" cy="5143500"/>
          </a:xfrm>
        </p:spPr>
        <p:txBody>
          <a:bodyPr/>
          <a:lstStyle/>
          <a:p>
            <a:endParaRPr lang="en-ID" dirty="0"/>
          </a:p>
        </p:txBody>
      </p:sp>
      <p:pic>
        <p:nvPicPr>
          <p:cNvPr id="6" name="Picture 5">
            <a:extLst>
              <a:ext uri="{FF2B5EF4-FFF2-40B4-BE49-F238E27FC236}">
                <a16:creationId xmlns:a16="http://schemas.microsoft.com/office/drawing/2014/main" id="{FDD1C72E-CAD1-9927-A593-0D7B24FB2439}"/>
              </a:ext>
            </a:extLst>
          </p:cNvPr>
          <p:cNvPicPr>
            <a:picLocks noChangeAspect="1"/>
          </p:cNvPicPr>
          <p:nvPr/>
        </p:nvPicPr>
        <p:blipFill>
          <a:blip r:embed="rId2"/>
          <a:stretch>
            <a:fillRect/>
          </a:stretch>
        </p:blipFill>
        <p:spPr>
          <a:xfrm>
            <a:off x="575734" y="158044"/>
            <a:ext cx="7574844" cy="4718755"/>
          </a:xfrm>
          <a:prstGeom prst="rect">
            <a:avLst/>
          </a:prstGeom>
        </p:spPr>
      </p:pic>
    </p:spTree>
    <p:extLst>
      <p:ext uri="{BB962C8B-B14F-4D97-AF65-F5344CB8AC3E}">
        <p14:creationId xmlns:p14="http://schemas.microsoft.com/office/powerpoint/2010/main" val="675977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7"/>
        <p:cNvGrpSpPr/>
        <p:nvPr/>
      </p:nvGrpSpPr>
      <p:grpSpPr>
        <a:xfrm>
          <a:off x="0" y="0"/>
          <a:ext cx="0" cy="0"/>
          <a:chOff x="0" y="0"/>
          <a:chExt cx="0" cy="0"/>
        </a:xfrm>
      </p:grpSpPr>
      <p:sp>
        <p:nvSpPr>
          <p:cNvPr id="2368" name="Google Shape;2368;p76"/>
          <p:cNvSpPr txBox="1">
            <a:spLocks noGrp="1"/>
          </p:cNvSpPr>
          <p:nvPr>
            <p:ph type="title"/>
          </p:nvPr>
        </p:nvSpPr>
        <p:spPr>
          <a:xfrm>
            <a:off x="762765" y="1033691"/>
            <a:ext cx="3986663" cy="14249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lumMod val="50000"/>
                  </a:schemeClr>
                </a:solidFill>
              </a:rPr>
              <a:t>Thanks!</a:t>
            </a:r>
            <a:endParaRPr dirty="0">
              <a:solidFill>
                <a:schemeClr val="accent1">
                  <a:lumMod val="50000"/>
                </a:schemeClr>
              </a:solidFill>
            </a:endParaRPr>
          </a:p>
        </p:txBody>
      </p:sp>
      <p:grpSp>
        <p:nvGrpSpPr>
          <p:cNvPr id="2370" name="Google Shape;2370;p76"/>
          <p:cNvGrpSpPr/>
          <p:nvPr/>
        </p:nvGrpSpPr>
        <p:grpSpPr>
          <a:xfrm>
            <a:off x="2508267" y="2985862"/>
            <a:ext cx="387661" cy="387661"/>
            <a:chOff x="1379798" y="1723250"/>
            <a:chExt cx="397887" cy="397887"/>
          </a:xfrm>
        </p:grpSpPr>
        <p:sp>
          <p:nvSpPr>
            <p:cNvPr id="2371" name="Google Shape;2371;p76"/>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6"/>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6"/>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6"/>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5" name="Google Shape;2375;p76"/>
          <p:cNvGrpSpPr/>
          <p:nvPr/>
        </p:nvGrpSpPr>
        <p:grpSpPr>
          <a:xfrm>
            <a:off x="1977227" y="2985862"/>
            <a:ext cx="387641" cy="387661"/>
            <a:chOff x="864491" y="1723250"/>
            <a:chExt cx="397866" cy="397887"/>
          </a:xfrm>
        </p:grpSpPr>
        <p:sp>
          <p:nvSpPr>
            <p:cNvPr id="2376" name="Google Shape;2376;p76"/>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6"/>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6"/>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9" name="Google Shape;2379;p76"/>
          <p:cNvSpPr/>
          <p:nvPr/>
        </p:nvSpPr>
        <p:spPr>
          <a:xfrm>
            <a:off x="3039327" y="3021090"/>
            <a:ext cx="388846" cy="317145"/>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1" name="Google Shape;2381;p76"/>
          <p:cNvGrpSpPr/>
          <p:nvPr/>
        </p:nvGrpSpPr>
        <p:grpSpPr>
          <a:xfrm rot="1341662">
            <a:off x="6940430" y="2943797"/>
            <a:ext cx="980991" cy="1557062"/>
            <a:chOff x="2190225" y="236575"/>
            <a:chExt cx="3165475" cy="5024350"/>
          </a:xfrm>
        </p:grpSpPr>
        <p:sp>
          <p:nvSpPr>
            <p:cNvPr id="2382" name="Google Shape;2382;p76"/>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6"/>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6"/>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6"/>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6"/>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7" name="Google Shape;2387;p76"/>
          <p:cNvGrpSpPr/>
          <p:nvPr/>
        </p:nvGrpSpPr>
        <p:grpSpPr>
          <a:xfrm rot="-1202174">
            <a:off x="5391129" y="847303"/>
            <a:ext cx="1255971" cy="1939920"/>
            <a:chOff x="2144500" y="237375"/>
            <a:chExt cx="3245200" cy="5012400"/>
          </a:xfrm>
        </p:grpSpPr>
        <p:sp>
          <p:nvSpPr>
            <p:cNvPr id="2388" name="Google Shape;2388;p76"/>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6"/>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6"/>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6"/>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6"/>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3" name="Google Shape;2393;p76"/>
          <p:cNvGrpSpPr/>
          <p:nvPr/>
        </p:nvGrpSpPr>
        <p:grpSpPr>
          <a:xfrm rot="-2023516">
            <a:off x="5275518" y="3113218"/>
            <a:ext cx="1093780" cy="1115214"/>
            <a:chOff x="1301600" y="238450"/>
            <a:chExt cx="4846600" cy="4941575"/>
          </a:xfrm>
        </p:grpSpPr>
        <p:sp>
          <p:nvSpPr>
            <p:cNvPr id="2394" name="Google Shape;2394;p76"/>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6"/>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6"/>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7" name="Google Shape;2397;p76"/>
          <p:cNvGrpSpPr/>
          <p:nvPr/>
        </p:nvGrpSpPr>
        <p:grpSpPr>
          <a:xfrm rot="744228">
            <a:off x="6922280" y="1173837"/>
            <a:ext cx="1902435" cy="545584"/>
            <a:chOff x="230550" y="1790725"/>
            <a:chExt cx="6833500" cy="1959725"/>
          </a:xfrm>
        </p:grpSpPr>
        <p:sp>
          <p:nvSpPr>
            <p:cNvPr id="2398" name="Google Shape;2398;p76"/>
            <p:cNvSpPr/>
            <p:nvPr/>
          </p:nvSpPr>
          <p:spPr>
            <a:xfrm>
              <a:off x="434875" y="1958400"/>
              <a:ext cx="477350" cy="1542325"/>
            </a:xfrm>
            <a:custGeom>
              <a:avLst/>
              <a:gdLst/>
              <a:ahLst/>
              <a:cxnLst/>
              <a:rect l="l" t="t" r="r" b="b"/>
              <a:pathLst>
                <a:path w="19094" h="61693" extrusionOk="0">
                  <a:moveTo>
                    <a:pt x="15893" y="1"/>
                  </a:moveTo>
                  <a:cubicBezTo>
                    <a:pt x="14522" y="1"/>
                    <a:pt x="13156" y="850"/>
                    <a:pt x="13016" y="2667"/>
                  </a:cubicBezTo>
                  <a:cubicBezTo>
                    <a:pt x="10897" y="21434"/>
                    <a:pt x="6962" y="40201"/>
                    <a:pt x="606" y="58061"/>
                  </a:cubicBezTo>
                  <a:cubicBezTo>
                    <a:pt x="0" y="59574"/>
                    <a:pt x="908" y="61087"/>
                    <a:pt x="2422" y="61693"/>
                  </a:cubicBezTo>
                  <a:lnTo>
                    <a:pt x="3633" y="61693"/>
                  </a:lnTo>
                  <a:cubicBezTo>
                    <a:pt x="4843" y="61693"/>
                    <a:pt x="5752" y="61087"/>
                    <a:pt x="6357" y="59877"/>
                  </a:cubicBezTo>
                  <a:cubicBezTo>
                    <a:pt x="12714" y="41412"/>
                    <a:pt x="16952" y="22645"/>
                    <a:pt x="18768" y="3272"/>
                  </a:cubicBezTo>
                  <a:cubicBezTo>
                    <a:pt x="19094" y="1154"/>
                    <a:pt x="17490" y="1"/>
                    <a:pt x="15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6"/>
            <p:cNvSpPr/>
            <p:nvPr/>
          </p:nvSpPr>
          <p:spPr>
            <a:xfrm>
              <a:off x="919200" y="2053900"/>
              <a:ext cx="529750" cy="1280350"/>
            </a:xfrm>
            <a:custGeom>
              <a:avLst/>
              <a:gdLst/>
              <a:ahLst/>
              <a:cxnLst/>
              <a:rect l="l" t="t" r="r" b="b"/>
              <a:pathLst>
                <a:path w="21190" h="51214" extrusionOk="0">
                  <a:moveTo>
                    <a:pt x="10626" y="0"/>
                  </a:moveTo>
                  <a:cubicBezTo>
                    <a:pt x="9322" y="0"/>
                    <a:pt x="8135" y="894"/>
                    <a:pt x="7870" y="2479"/>
                  </a:cubicBezTo>
                  <a:lnTo>
                    <a:pt x="303" y="47581"/>
                  </a:lnTo>
                  <a:cubicBezTo>
                    <a:pt x="0" y="48489"/>
                    <a:pt x="303" y="49397"/>
                    <a:pt x="1211" y="50305"/>
                  </a:cubicBezTo>
                  <a:cubicBezTo>
                    <a:pt x="1816" y="50911"/>
                    <a:pt x="2422" y="51214"/>
                    <a:pt x="3330" y="51214"/>
                  </a:cubicBezTo>
                  <a:lnTo>
                    <a:pt x="3633" y="50911"/>
                  </a:lnTo>
                  <a:cubicBezTo>
                    <a:pt x="11200" y="49397"/>
                    <a:pt x="17557" y="44251"/>
                    <a:pt x="20584" y="36987"/>
                  </a:cubicBezTo>
                  <a:cubicBezTo>
                    <a:pt x="21189" y="35473"/>
                    <a:pt x="20281" y="33960"/>
                    <a:pt x="19070" y="33354"/>
                  </a:cubicBezTo>
                  <a:cubicBezTo>
                    <a:pt x="18679" y="33198"/>
                    <a:pt x="18268" y="33122"/>
                    <a:pt x="17863" y="33122"/>
                  </a:cubicBezTo>
                  <a:cubicBezTo>
                    <a:pt x="16699" y="33122"/>
                    <a:pt x="15584" y="33745"/>
                    <a:pt x="15135" y="34868"/>
                  </a:cubicBezTo>
                  <a:cubicBezTo>
                    <a:pt x="13622" y="38500"/>
                    <a:pt x="10595" y="41527"/>
                    <a:pt x="6962" y="43646"/>
                  </a:cubicBezTo>
                  <a:lnTo>
                    <a:pt x="13924" y="3387"/>
                  </a:lnTo>
                  <a:cubicBezTo>
                    <a:pt x="13924" y="1874"/>
                    <a:pt x="13016" y="57"/>
                    <a:pt x="11200" y="57"/>
                  </a:cubicBezTo>
                  <a:cubicBezTo>
                    <a:pt x="11008" y="19"/>
                    <a:pt x="10816"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6"/>
            <p:cNvSpPr/>
            <p:nvPr/>
          </p:nvSpPr>
          <p:spPr>
            <a:xfrm>
              <a:off x="230550" y="1790725"/>
              <a:ext cx="1763250" cy="612725"/>
            </a:xfrm>
            <a:custGeom>
              <a:avLst/>
              <a:gdLst/>
              <a:ahLst/>
              <a:cxnLst/>
              <a:rect l="l" t="t" r="r" b="b"/>
              <a:pathLst>
                <a:path w="70530" h="24509" extrusionOk="0">
                  <a:moveTo>
                    <a:pt x="51955" y="0"/>
                  </a:moveTo>
                  <a:cubicBezTo>
                    <a:pt x="41220" y="0"/>
                    <a:pt x="30528" y="469"/>
                    <a:pt x="19979" y="1503"/>
                  </a:cubicBezTo>
                  <a:cubicBezTo>
                    <a:pt x="14530" y="1503"/>
                    <a:pt x="9384" y="3017"/>
                    <a:pt x="5146" y="6347"/>
                  </a:cubicBezTo>
                  <a:cubicBezTo>
                    <a:pt x="2119" y="8768"/>
                    <a:pt x="606" y="12098"/>
                    <a:pt x="303" y="16033"/>
                  </a:cubicBezTo>
                  <a:cubicBezTo>
                    <a:pt x="0" y="18757"/>
                    <a:pt x="1211" y="21482"/>
                    <a:pt x="3027" y="23600"/>
                  </a:cubicBezTo>
                  <a:cubicBezTo>
                    <a:pt x="3633" y="24206"/>
                    <a:pt x="4238" y="24509"/>
                    <a:pt x="5146" y="24509"/>
                  </a:cubicBezTo>
                  <a:cubicBezTo>
                    <a:pt x="6054" y="24509"/>
                    <a:pt x="6660" y="24206"/>
                    <a:pt x="7265" y="23903"/>
                  </a:cubicBezTo>
                  <a:cubicBezTo>
                    <a:pt x="8476" y="22692"/>
                    <a:pt x="8476" y="20574"/>
                    <a:pt x="7265" y="19363"/>
                  </a:cubicBezTo>
                  <a:cubicBezTo>
                    <a:pt x="6660" y="18757"/>
                    <a:pt x="6357" y="17547"/>
                    <a:pt x="6357" y="16336"/>
                  </a:cubicBezTo>
                  <a:cubicBezTo>
                    <a:pt x="6660" y="14217"/>
                    <a:pt x="7568" y="12401"/>
                    <a:pt x="9081" y="10887"/>
                  </a:cubicBezTo>
                  <a:cubicBezTo>
                    <a:pt x="12411" y="8768"/>
                    <a:pt x="16346" y="7557"/>
                    <a:pt x="20281" y="7557"/>
                  </a:cubicBezTo>
                  <a:cubicBezTo>
                    <a:pt x="30831" y="6523"/>
                    <a:pt x="41381" y="6054"/>
                    <a:pt x="51931" y="6054"/>
                  </a:cubicBezTo>
                  <a:cubicBezTo>
                    <a:pt x="56819" y="6054"/>
                    <a:pt x="61707" y="6155"/>
                    <a:pt x="66595" y="6347"/>
                  </a:cubicBezTo>
                  <a:cubicBezTo>
                    <a:pt x="70227" y="6044"/>
                    <a:pt x="70530" y="898"/>
                    <a:pt x="66897" y="293"/>
                  </a:cubicBezTo>
                  <a:cubicBezTo>
                    <a:pt x="61913" y="101"/>
                    <a:pt x="56930" y="0"/>
                    <a:pt x="5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76"/>
            <p:cNvSpPr/>
            <p:nvPr/>
          </p:nvSpPr>
          <p:spPr>
            <a:xfrm>
              <a:off x="1610225" y="2432250"/>
              <a:ext cx="807350" cy="266600"/>
            </a:xfrm>
            <a:custGeom>
              <a:avLst/>
              <a:gdLst/>
              <a:ahLst/>
              <a:cxnLst/>
              <a:rect l="l" t="t" r="r" b="b"/>
              <a:pathLst>
                <a:path w="32294" h="10664" extrusionOk="0">
                  <a:moveTo>
                    <a:pt x="28957" y="0"/>
                  </a:moveTo>
                  <a:cubicBezTo>
                    <a:pt x="28755" y="0"/>
                    <a:pt x="28554" y="19"/>
                    <a:pt x="28359" y="58"/>
                  </a:cubicBezTo>
                  <a:lnTo>
                    <a:pt x="3840" y="4599"/>
                  </a:lnTo>
                  <a:cubicBezTo>
                    <a:pt x="1" y="4894"/>
                    <a:pt x="484" y="10664"/>
                    <a:pt x="4164" y="10664"/>
                  </a:cubicBezTo>
                  <a:cubicBezTo>
                    <a:pt x="4256" y="10664"/>
                    <a:pt x="4350" y="10660"/>
                    <a:pt x="4445" y="10653"/>
                  </a:cubicBezTo>
                  <a:lnTo>
                    <a:pt x="5051" y="10653"/>
                  </a:lnTo>
                  <a:lnTo>
                    <a:pt x="29570" y="5810"/>
                  </a:lnTo>
                  <a:cubicBezTo>
                    <a:pt x="31083" y="5507"/>
                    <a:pt x="32294" y="3993"/>
                    <a:pt x="31991" y="2177"/>
                  </a:cubicBezTo>
                  <a:cubicBezTo>
                    <a:pt x="31728" y="859"/>
                    <a:pt x="30316" y="0"/>
                    <a:pt x="28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76"/>
            <p:cNvSpPr/>
            <p:nvPr/>
          </p:nvSpPr>
          <p:spPr>
            <a:xfrm>
              <a:off x="1698650" y="2645300"/>
              <a:ext cx="822475" cy="181925"/>
            </a:xfrm>
            <a:custGeom>
              <a:avLst/>
              <a:gdLst/>
              <a:ahLst/>
              <a:cxnLst/>
              <a:rect l="l" t="t" r="r" b="b"/>
              <a:pathLst>
                <a:path w="32899" h="7277" extrusionOk="0">
                  <a:moveTo>
                    <a:pt x="29038" y="1"/>
                  </a:moveTo>
                  <a:cubicBezTo>
                    <a:pt x="28947" y="1"/>
                    <a:pt x="28853" y="5"/>
                    <a:pt x="28757" y="12"/>
                  </a:cubicBezTo>
                  <a:lnTo>
                    <a:pt x="3027" y="1223"/>
                  </a:lnTo>
                  <a:cubicBezTo>
                    <a:pt x="1211" y="1223"/>
                    <a:pt x="0" y="2736"/>
                    <a:pt x="0" y="4250"/>
                  </a:cubicBezTo>
                  <a:cubicBezTo>
                    <a:pt x="303" y="5763"/>
                    <a:pt x="1514" y="7277"/>
                    <a:pt x="3027" y="7277"/>
                  </a:cubicBezTo>
                  <a:lnTo>
                    <a:pt x="3330" y="7277"/>
                  </a:lnTo>
                  <a:lnTo>
                    <a:pt x="29060" y="5763"/>
                  </a:lnTo>
                  <a:cubicBezTo>
                    <a:pt x="32899" y="5763"/>
                    <a:pt x="32704" y="1"/>
                    <a:pt x="29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6"/>
            <p:cNvSpPr/>
            <p:nvPr/>
          </p:nvSpPr>
          <p:spPr>
            <a:xfrm>
              <a:off x="2630325" y="2097375"/>
              <a:ext cx="596975" cy="1221750"/>
            </a:xfrm>
            <a:custGeom>
              <a:avLst/>
              <a:gdLst/>
              <a:ahLst/>
              <a:cxnLst/>
              <a:rect l="l" t="t" r="r" b="b"/>
              <a:pathLst>
                <a:path w="23879" h="48870" extrusionOk="0">
                  <a:moveTo>
                    <a:pt x="18154" y="0"/>
                  </a:moveTo>
                  <a:cubicBezTo>
                    <a:pt x="17853" y="0"/>
                    <a:pt x="17540" y="43"/>
                    <a:pt x="17220" y="135"/>
                  </a:cubicBezTo>
                  <a:cubicBezTo>
                    <a:pt x="11166" y="1648"/>
                    <a:pt x="5414" y="4978"/>
                    <a:pt x="1176" y="9821"/>
                  </a:cubicBezTo>
                  <a:cubicBezTo>
                    <a:pt x="1" y="12172"/>
                    <a:pt x="1747" y="14341"/>
                    <a:pt x="3862" y="14341"/>
                  </a:cubicBezTo>
                  <a:cubicBezTo>
                    <a:pt x="4470" y="14341"/>
                    <a:pt x="5109" y="14162"/>
                    <a:pt x="5717" y="13756"/>
                  </a:cubicBezTo>
                  <a:cubicBezTo>
                    <a:pt x="8139" y="11032"/>
                    <a:pt x="10863" y="8610"/>
                    <a:pt x="14193" y="7097"/>
                  </a:cubicBezTo>
                  <a:lnTo>
                    <a:pt x="14193" y="7097"/>
                  </a:lnTo>
                  <a:cubicBezTo>
                    <a:pt x="13284" y="11637"/>
                    <a:pt x="11166" y="15572"/>
                    <a:pt x="8139" y="18902"/>
                  </a:cubicBezTo>
                  <a:cubicBezTo>
                    <a:pt x="6322" y="19810"/>
                    <a:pt x="4809" y="21324"/>
                    <a:pt x="4203" y="23140"/>
                  </a:cubicBezTo>
                  <a:cubicBezTo>
                    <a:pt x="3282" y="25444"/>
                    <a:pt x="4991" y="27398"/>
                    <a:pt x="6929" y="27398"/>
                  </a:cubicBezTo>
                  <a:cubicBezTo>
                    <a:pt x="7536" y="27398"/>
                    <a:pt x="8166" y="27206"/>
                    <a:pt x="8744" y="26772"/>
                  </a:cubicBezTo>
                  <a:cubicBezTo>
                    <a:pt x="9652" y="25864"/>
                    <a:pt x="10560" y="24956"/>
                    <a:pt x="11771" y="24048"/>
                  </a:cubicBezTo>
                  <a:cubicBezTo>
                    <a:pt x="11970" y="24008"/>
                    <a:pt x="12169" y="23989"/>
                    <a:pt x="12367" y="23989"/>
                  </a:cubicBezTo>
                  <a:cubicBezTo>
                    <a:pt x="13672" y="23989"/>
                    <a:pt x="14917" y="24812"/>
                    <a:pt x="15706" y="25864"/>
                  </a:cubicBezTo>
                  <a:cubicBezTo>
                    <a:pt x="17220" y="29194"/>
                    <a:pt x="16614" y="33129"/>
                    <a:pt x="14193" y="35853"/>
                  </a:cubicBezTo>
                  <a:cubicBezTo>
                    <a:pt x="11166" y="39183"/>
                    <a:pt x="7533" y="41604"/>
                    <a:pt x="3598" y="43118"/>
                  </a:cubicBezTo>
                  <a:cubicBezTo>
                    <a:pt x="874" y="44631"/>
                    <a:pt x="1782" y="48869"/>
                    <a:pt x="5112" y="48869"/>
                  </a:cubicBezTo>
                  <a:cubicBezTo>
                    <a:pt x="5414" y="48869"/>
                    <a:pt x="6020" y="48869"/>
                    <a:pt x="6625" y="48566"/>
                  </a:cubicBezTo>
                  <a:cubicBezTo>
                    <a:pt x="11166" y="46448"/>
                    <a:pt x="15403" y="43421"/>
                    <a:pt x="18733" y="39485"/>
                  </a:cubicBezTo>
                  <a:cubicBezTo>
                    <a:pt x="22971" y="34945"/>
                    <a:pt x="23879" y="27983"/>
                    <a:pt x="20852" y="22534"/>
                  </a:cubicBezTo>
                  <a:cubicBezTo>
                    <a:pt x="19641" y="20718"/>
                    <a:pt x="18128" y="19507"/>
                    <a:pt x="16009" y="18599"/>
                  </a:cubicBezTo>
                  <a:cubicBezTo>
                    <a:pt x="19036" y="14059"/>
                    <a:pt x="20852" y="8610"/>
                    <a:pt x="21155" y="3162"/>
                  </a:cubicBezTo>
                  <a:cubicBezTo>
                    <a:pt x="21155" y="1363"/>
                    <a:pt x="19846" y="0"/>
                    <a:pt x="18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76"/>
            <p:cNvSpPr/>
            <p:nvPr/>
          </p:nvSpPr>
          <p:spPr>
            <a:xfrm>
              <a:off x="2909450" y="3169675"/>
              <a:ext cx="491925" cy="580775"/>
            </a:xfrm>
            <a:custGeom>
              <a:avLst/>
              <a:gdLst/>
              <a:ahLst/>
              <a:cxnLst/>
              <a:rect l="l" t="t" r="r" b="b"/>
              <a:pathLst>
                <a:path w="19677" h="23231" extrusionOk="0">
                  <a:moveTo>
                    <a:pt x="16305" y="1"/>
                  </a:moveTo>
                  <a:cubicBezTo>
                    <a:pt x="15358" y="1"/>
                    <a:pt x="14475" y="401"/>
                    <a:pt x="13925" y="1134"/>
                  </a:cubicBezTo>
                  <a:lnTo>
                    <a:pt x="909" y="18388"/>
                  </a:lnTo>
                  <a:cubicBezTo>
                    <a:pt x="1" y="19901"/>
                    <a:pt x="303" y="21717"/>
                    <a:pt x="1514" y="22626"/>
                  </a:cubicBezTo>
                  <a:cubicBezTo>
                    <a:pt x="2119" y="23231"/>
                    <a:pt x="2725" y="23231"/>
                    <a:pt x="3330" y="23231"/>
                  </a:cubicBezTo>
                  <a:cubicBezTo>
                    <a:pt x="4238" y="23231"/>
                    <a:pt x="5146" y="22928"/>
                    <a:pt x="5752" y="22020"/>
                  </a:cubicBezTo>
                  <a:lnTo>
                    <a:pt x="18465" y="4766"/>
                  </a:lnTo>
                  <a:cubicBezTo>
                    <a:pt x="19676" y="3556"/>
                    <a:pt x="19373" y="1437"/>
                    <a:pt x="18163" y="529"/>
                  </a:cubicBezTo>
                  <a:cubicBezTo>
                    <a:pt x="17566" y="170"/>
                    <a:pt x="16922" y="1"/>
                    <a:pt x="1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76"/>
            <p:cNvSpPr/>
            <p:nvPr/>
          </p:nvSpPr>
          <p:spPr>
            <a:xfrm>
              <a:off x="3575400" y="1956950"/>
              <a:ext cx="552450" cy="1089725"/>
            </a:xfrm>
            <a:custGeom>
              <a:avLst/>
              <a:gdLst/>
              <a:ahLst/>
              <a:cxnLst/>
              <a:rect l="l" t="t" r="r" b="b"/>
              <a:pathLst>
                <a:path w="22098" h="43589" extrusionOk="0">
                  <a:moveTo>
                    <a:pt x="18700" y="0"/>
                  </a:moveTo>
                  <a:cubicBezTo>
                    <a:pt x="17826" y="0"/>
                    <a:pt x="16952" y="404"/>
                    <a:pt x="16346" y="1211"/>
                  </a:cubicBezTo>
                  <a:cubicBezTo>
                    <a:pt x="13016" y="6054"/>
                    <a:pt x="9989" y="11200"/>
                    <a:pt x="7568" y="16346"/>
                  </a:cubicBezTo>
                  <a:cubicBezTo>
                    <a:pt x="5752" y="19070"/>
                    <a:pt x="3633" y="21492"/>
                    <a:pt x="1211" y="23914"/>
                  </a:cubicBezTo>
                  <a:cubicBezTo>
                    <a:pt x="0" y="25124"/>
                    <a:pt x="0" y="26941"/>
                    <a:pt x="1211" y="28151"/>
                  </a:cubicBezTo>
                  <a:cubicBezTo>
                    <a:pt x="1816" y="28757"/>
                    <a:pt x="2422" y="29059"/>
                    <a:pt x="3330" y="29059"/>
                  </a:cubicBezTo>
                  <a:cubicBezTo>
                    <a:pt x="2119" y="32692"/>
                    <a:pt x="1514" y="36324"/>
                    <a:pt x="908" y="40259"/>
                  </a:cubicBezTo>
                  <a:cubicBezTo>
                    <a:pt x="606" y="41773"/>
                    <a:pt x="1816" y="43286"/>
                    <a:pt x="3633" y="43589"/>
                  </a:cubicBezTo>
                  <a:lnTo>
                    <a:pt x="3935" y="43589"/>
                  </a:lnTo>
                  <a:cubicBezTo>
                    <a:pt x="5449" y="43589"/>
                    <a:pt x="6660" y="42378"/>
                    <a:pt x="6660" y="40865"/>
                  </a:cubicBezTo>
                  <a:cubicBezTo>
                    <a:pt x="7871" y="33297"/>
                    <a:pt x="9687" y="26032"/>
                    <a:pt x="12714" y="19373"/>
                  </a:cubicBezTo>
                  <a:cubicBezTo>
                    <a:pt x="16346" y="14530"/>
                    <a:pt x="19070" y="9384"/>
                    <a:pt x="21492" y="4238"/>
                  </a:cubicBezTo>
                  <a:cubicBezTo>
                    <a:pt x="22097" y="2725"/>
                    <a:pt x="21492" y="1211"/>
                    <a:pt x="19979" y="303"/>
                  </a:cubicBezTo>
                  <a:cubicBezTo>
                    <a:pt x="19575" y="101"/>
                    <a:pt x="19138" y="0"/>
                    <a:pt x="18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6"/>
            <p:cNvSpPr/>
            <p:nvPr/>
          </p:nvSpPr>
          <p:spPr>
            <a:xfrm>
              <a:off x="4127825" y="1964525"/>
              <a:ext cx="590300" cy="1059450"/>
            </a:xfrm>
            <a:custGeom>
              <a:avLst/>
              <a:gdLst/>
              <a:ahLst/>
              <a:cxnLst/>
              <a:rect l="l" t="t" r="r" b="b"/>
              <a:pathLst>
                <a:path w="23612" h="42378" extrusionOk="0">
                  <a:moveTo>
                    <a:pt x="11806" y="0"/>
                  </a:moveTo>
                  <a:cubicBezTo>
                    <a:pt x="11049" y="0"/>
                    <a:pt x="10292" y="303"/>
                    <a:pt x="9687" y="908"/>
                  </a:cubicBezTo>
                  <a:cubicBezTo>
                    <a:pt x="3330" y="7265"/>
                    <a:pt x="0" y="15740"/>
                    <a:pt x="606" y="24821"/>
                  </a:cubicBezTo>
                  <a:cubicBezTo>
                    <a:pt x="606" y="26335"/>
                    <a:pt x="1817" y="27546"/>
                    <a:pt x="3633" y="27546"/>
                  </a:cubicBezTo>
                  <a:cubicBezTo>
                    <a:pt x="5146" y="27546"/>
                    <a:pt x="6963" y="27243"/>
                    <a:pt x="8779" y="26638"/>
                  </a:cubicBezTo>
                  <a:lnTo>
                    <a:pt x="8779" y="26638"/>
                  </a:lnTo>
                  <a:lnTo>
                    <a:pt x="3330" y="38140"/>
                  </a:lnTo>
                  <a:cubicBezTo>
                    <a:pt x="2725" y="39351"/>
                    <a:pt x="3330" y="41167"/>
                    <a:pt x="4844" y="42075"/>
                  </a:cubicBezTo>
                  <a:cubicBezTo>
                    <a:pt x="5146" y="42075"/>
                    <a:pt x="5752" y="42075"/>
                    <a:pt x="6054" y="42378"/>
                  </a:cubicBezTo>
                  <a:cubicBezTo>
                    <a:pt x="7265" y="42378"/>
                    <a:pt x="8476" y="41470"/>
                    <a:pt x="9081" y="40259"/>
                  </a:cubicBezTo>
                  <a:lnTo>
                    <a:pt x="19373" y="19070"/>
                  </a:lnTo>
                  <a:cubicBezTo>
                    <a:pt x="21190" y="16648"/>
                    <a:pt x="22400" y="13924"/>
                    <a:pt x="23308" y="11200"/>
                  </a:cubicBezTo>
                  <a:cubicBezTo>
                    <a:pt x="23611" y="9686"/>
                    <a:pt x="22703" y="8173"/>
                    <a:pt x="21190" y="7568"/>
                  </a:cubicBezTo>
                  <a:cubicBezTo>
                    <a:pt x="20937" y="7517"/>
                    <a:pt x="20685" y="7492"/>
                    <a:pt x="20437" y="7492"/>
                  </a:cubicBezTo>
                  <a:cubicBezTo>
                    <a:pt x="19197" y="7492"/>
                    <a:pt x="18062" y="8122"/>
                    <a:pt x="17557" y="9384"/>
                  </a:cubicBezTo>
                  <a:lnTo>
                    <a:pt x="14227" y="15740"/>
                  </a:lnTo>
                  <a:cubicBezTo>
                    <a:pt x="12411" y="18162"/>
                    <a:pt x="9687" y="19978"/>
                    <a:pt x="6660" y="20886"/>
                  </a:cubicBezTo>
                  <a:cubicBezTo>
                    <a:pt x="7265" y="15135"/>
                    <a:pt x="9687" y="9384"/>
                    <a:pt x="13925" y="5146"/>
                  </a:cubicBezTo>
                  <a:cubicBezTo>
                    <a:pt x="15136" y="4238"/>
                    <a:pt x="15136" y="2119"/>
                    <a:pt x="13925" y="908"/>
                  </a:cubicBezTo>
                  <a:cubicBezTo>
                    <a:pt x="13319" y="303"/>
                    <a:pt x="12563" y="0"/>
                    <a:pt x="1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76"/>
            <p:cNvSpPr/>
            <p:nvPr/>
          </p:nvSpPr>
          <p:spPr>
            <a:xfrm>
              <a:off x="4793775" y="2039150"/>
              <a:ext cx="560025" cy="1052950"/>
            </a:xfrm>
            <a:custGeom>
              <a:avLst/>
              <a:gdLst/>
              <a:ahLst/>
              <a:cxnLst/>
              <a:rect l="l" t="t" r="r" b="b"/>
              <a:pathLst>
                <a:path w="22401" h="42118" extrusionOk="0">
                  <a:moveTo>
                    <a:pt x="19128" y="0"/>
                  </a:moveTo>
                  <a:cubicBezTo>
                    <a:pt x="18272" y="0"/>
                    <a:pt x="17438" y="301"/>
                    <a:pt x="16951" y="950"/>
                  </a:cubicBezTo>
                  <a:lnTo>
                    <a:pt x="1816" y="18204"/>
                  </a:lnTo>
                  <a:cubicBezTo>
                    <a:pt x="606" y="19415"/>
                    <a:pt x="908" y="21231"/>
                    <a:pt x="2119" y="22442"/>
                  </a:cubicBezTo>
                  <a:cubicBezTo>
                    <a:pt x="2724" y="22744"/>
                    <a:pt x="3330" y="23047"/>
                    <a:pt x="3935" y="23047"/>
                  </a:cubicBezTo>
                  <a:cubicBezTo>
                    <a:pt x="2119" y="28193"/>
                    <a:pt x="908" y="33339"/>
                    <a:pt x="303" y="38485"/>
                  </a:cubicBezTo>
                  <a:cubicBezTo>
                    <a:pt x="0" y="40301"/>
                    <a:pt x="1211" y="41814"/>
                    <a:pt x="2724" y="42117"/>
                  </a:cubicBezTo>
                  <a:lnTo>
                    <a:pt x="3330" y="42117"/>
                  </a:lnTo>
                  <a:cubicBezTo>
                    <a:pt x="4541" y="42117"/>
                    <a:pt x="5751" y="40906"/>
                    <a:pt x="6054" y="39696"/>
                  </a:cubicBezTo>
                  <a:cubicBezTo>
                    <a:pt x="7568" y="26982"/>
                    <a:pt x="13016" y="14874"/>
                    <a:pt x="21189" y="5188"/>
                  </a:cubicBezTo>
                  <a:cubicBezTo>
                    <a:pt x="22400" y="3977"/>
                    <a:pt x="22400" y="1858"/>
                    <a:pt x="21189" y="647"/>
                  </a:cubicBezTo>
                  <a:cubicBezTo>
                    <a:pt x="20627" y="226"/>
                    <a:pt x="19870" y="0"/>
                    <a:pt x="19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76"/>
            <p:cNvSpPr/>
            <p:nvPr/>
          </p:nvSpPr>
          <p:spPr>
            <a:xfrm>
              <a:off x="5055825" y="2176675"/>
              <a:ext cx="562825" cy="968400"/>
            </a:xfrm>
            <a:custGeom>
              <a:avLst/>
              <a:gdLst/>
              <a:ahLst/>
              <a:cxnLst/>
              <a:rect l="l" t="t" r="r" b="b"/>
              <a:pathLst>
                <a:path w="22513" h="38736" extrusionOk="0">
                  <a:moveTo>
                    <a:pt x="18504" y="0"/>
                  </a:moveTo>
                  <a:cubicBezTo>
                    <a:pt x="17518" y="0"/>
                    <a:pt x="16474" y="469"/>
                    <a:pt x="15853" y="1503"/>
                  </a:cubicBezTo>
                  <a:lnTo>
                    <a:pt x="6772" y="16941"/>
                  </a:lnTo>
                  <a:cubicBezTo>
                    <a:pt x="6167" y="17849"/>
                    <a:pt x="5561" y="18757"/>
                    <a:pt x="5259" y="19665"/>
                  </a:cubicBezTo>
                  <a:cubicBezTo>
                    <a:pt x="4653" y="21179"/>
                    <a:pt x="5259" y="22692"/>
                    <a:pt x="6772" y="23600"/>
                  </a:cubicBezTo>
                  <a:cubicBezTo>
                    <a:pt x="7097" y="23762"/>
                    <a:pt x="7464" y="23838"/>
                    <a:pt x="7841" y="23838"/>
                  </a:cubicBezTo>
                  <a:cubicBezTo>
                    <a:pt x="8869" y="23838"/>
                    <a:pt x="9961" y="23276"/>
                    <a:pt x="10405" y="22389"/>
                  </a:cubicBezTo>
                  <a:lnTo>
                    <a:pt x="11615" y="20270"/>
                  </a:lnTo>
                  <a:cubicBezTo>
                    <a:pt x="12523" y="19362"/>
                    <a:pt x="13432" y="18454"/>
                    <a:pt x="14642" y="17849"/>
                  </a:cubicBezTo>
                  <a:lnTo>
                    <a:pt x="14642" y="17849"/>
                  </a:lnTo>
                  <a:cubicBezTo>
                    <a:pt x="15853" y="21179"/>
                    <a:pt x="15853" y="24811"/>
                    <a:pt x="14340" y="27838"/>
                  </a:cubicBezTo>
                  <a:cubicBezTo>
                    <a:pt x="12492" y="30741"/>
                    <a:pt x="9494" y="32494"/>
                    <a:pt x="6148" y="32494"/>
                  </a:cubicBezTo>
                  <a:cubicBezTo>
                    <a:pt x="5656" y="32494"/>
                    <a:pt x="5157" y="32456"/>
                    <a:pt x="4653" y="32378"/>
                  </a:cubicBezTo>
                  <a:cubicBezTo>
                    <a:pt x="4463" y="32347"/>
                    <a:pt x="4280" y="32332"/>
                    <a:pt x="4103" y="32332"/>
                  </a:cubicBezTo>
                  <a:cubicBezTo>
                    <a:pt x="907" y="32332"/>
                    <a:pt x="0" y="37285"/>
                    <a:pt x="3442" y="38432"/>
                  </a:cubicBezTo>
                  <a:cubicBezTo>
                    <a:pt x="4351" y="38432"/>
                    <a:pt x="5259" y="38432"/>
                    <a:pt x="6167" y="38735"/>
                  </a:cubicBezTo>
                  <a:cubicBezTo>
                    <a:pt x="11615" y="38432"/>
                    <a:pt x="16761" y="35405"/>
                    <a:pt x="19486" y="30865"/>
                  </a:cubicBezTo>
                  <a:cubicBezTo>
                    <a:pt x="22513" y="25114"/>
                    <a:pt x="22210" y="18152"/>
                    <a:pt x="18577" y="12703"/>
                  </a:cubicBezTo>
                  <a:cubicBezTo>
                    <a:pt x="17972" y="12098"/>
                    <a:pt x="17367" y="11795"/>
                    <a:pt x="16761" y="11492"/>
                  </a:cubicBezTo>
                  <a:lnTo>
                    <a:pt x="20999" y="4530"/>
                  </a:lnTo>
                  <a:cubicBezTo>
                    <a:pt x="21907" y="3017"/>
                    <a:pt x="21302" y="1200"/>
                    <a:pt x="19788" y="292"/>
                  </a:cubicBezTo>
                  <a:cubicBezTo>
                    <a:pt x="19405" y="101"/>
                    <a:pt x="18961" y="0"/>
                    <a:pt x="18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76"/>
            <p:cNvSpPr/>
            <p:nvPr/>
          </p:nvSpPr>
          <p:spPr>
            <a:xfrm>
              <a:off x="5467275" y="2061775"/>
              <a:ext cx="608100" cy="220600"/>
            </a:xfrm>
            <a:custGeom>
              <a:avLst/>
              <a:gdLst/>
              <a:ahLst/>
              <a:cxnLst/>
              <a:rect l="l" t="t" r="r" b="b"/>
              <a:pathLst>
                <a:path w="24324" h="8824" extrusionOk="0">
                  <a:moveTo>
                    <a:pt x="20242" y="1"/>
                  </a:moveTo>
                  <a:cubicBezTo>
                    <a:pt x="20061" y="1"/>
                    <a:pt x="19872" y="15"/>
                    <a:pt x="19676" y="45"/>
                  </a:cubicBezTo>
                  <a:lnTo>
                    <a:pt x="3028" y="2769"/>
                  </a:lnTo>
                  <a:cubicBezTo>
                    <a:pt x="1211" y="3072"/>
                    <a:pt x="1" y="4586"/>
                    <a:pt x="303" y="6099"/>
                  </a:cubicBezTo>
                  <a:cubicBezTo>
                    <a:pt x="606" y="7613"/>
                    <a:pt x="1817" y="8823"/>
                    <a:pt x="3330" y="8823"/>
                  </a:cubicBezTo>
                  <a:lnTo>
                    <a:pt x="3936" y="8823"/>
                  </a:lnTo>
                  <a:lnTo>
                    <a:pt x="20584" y="5796"/>
                  </a:lnTo>
                  <a:cubicBezTo>
                    <a:pt x="24323" y="5221"/>
                    <a:pt x="23690" y="1"/>
                    <a:pt x="20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6"/>
            <p:cNvSpPr/>
            <p:nvPr/>
          </p:nvSpPr>
          <p:spPr>
            <a:xfrm>
              <a:off x="5738500" y="2151975"/>
              <a:ext cx="780700" cy="1061200"/>
            </a:xfrm>
            <a:custGeom>
              <a:avLst/>
              <a:gdLst/>
              <a:ahLst/>
              <a:cxnLst/>
              <a:rect l="l" t="t" r="r" b="b"/>
              <a:pathLst>
                <a:path w="31228" h="42448" extrusionOk="0">
                  <a:moveTo>
                    <a:pt x="24568" y="5518"/>
                  </a:moveTo>
                  <a:cubicBezTo>
                    <a:pt x="23962" y="7334"/>
                    <a:pt x="22751" y="8545"/>
                    <a:pt x="21238" y="9453"/>
                  </a:cubicBezTo>
                  <a:cubicBezTo>
                    <a:pt x="20330" y="10059"/>
                    <a:pt x="19724" y="10967"/>
                    <a:pt x="19724" y="12177"/>
                  </a:cubicBezTo>
                  <a:cubicBezTo>
                    <a:pt x="17952" y="13064"/>
                    <a:pt x="15854" y="13626"/>
                    <a:pt x="13789" y="13626"/>
                  </a:cubicBezTo>
                  <a:cubicBezTo>
                    <a:pt x="13033" y="13626"/>
                    <a:pt x="12281" y="13550"/>
                    <a:pt x="11551" y="13388"/>
                  </a:cubicBezTo>
                  <a:lnTo>
                    <a:pt x="11551" y="13086"/>
                  </a:lnTo>
                  <a:cubicBezTo>
                    <a:pt x="13973" y="8545"/>
                    <a:pt x="19119" y="5518"/>
                    <a:pt x="24568" y="5518"/>
                  </a:cubicBezTo>
                  <a:close/>
                  <a:moveTo>
                    <a:pt x="23805" y="1"/>
                  </a:moveTo>
                  <a:cubicBezTo>
                    <a:pt x="15081" y="1"/>
                    <a:pt x="7060" y="5423"/>
                    <a:pt x="4287" y="13994"/>
                  </a:cubicBezTo>
                  <a:cubicBezTo>
                    <a:pt x="3984" y="15507"/>
                    <a:pt x="4589" y="17021"/>
                    <a:pt x="5800" y="17626"/>
                  </a:cubicBezTo>
                  <a:cubicBezTo>
                    <a:pt x="8343" y="19109"/>
                    <a:pt x="11182" y="19851"/>
                    <a:pt x="14007" y="19851"/>
                  </a:cubicBezTo>
                  <a:cubicBezTo>
                    <a:pt x="15217" y="19851"/>
                    <a:pt x="16425" y="19715"/>
                    <a:pt x="17606" y="19442"/>
                  </a:cubicBezTo>
                  <a:lnTo>
                    <a:pt x="17606" y="19442"/>
                  </a:lnTo>
                  <a:cubicBezTo>
                    <a:pt x="17303" y="20653"/>
                    <a:pt x="17000" y="21864"/>
                    <a:pt x="16697" y="23075"/>
                  </a:cubicBezTo>
                  <a:lnTo>
                    <a:pt x="16697" y="23377"/>
                  </a:lnTo>
                  <a:cubicBezTo>
                    <a:pt x="16395" y="27312"/>
                    <a:pt x="15184" y="31247"/>
                    <a:pt x="13065" y="34577"/>
                  </a:cubicBezTo>
                  <a:cubicBezTo>
                    <a:pt x="11854" y="35788"/>
                    <a:pt x="10038" y="36393"/>
                    <a:pt x="8524" y="36393"/>
                  </a:cubicBezTo>
                  <a:cubicBezTo>
                    <a:pt x="7616" y="36393"/>
                    <a:pt x="7011" y="35788"/>
                    <a:pt x="6406" y="35183"/>
                  </a:cubicBezTo>
                  <a:cubicBezTo>
                    <a:pt x="5849" y="34161"/>
                    <a:pt x="4978" y="33738"/>
                    <a:pt x="4092" y="33738"/>
                  </a:cubicBezTo>
                  <a:cubicBezTo>
                    <a:pt x="2088" y="33738"/>
                    <a:pt x="0" y="35901"/>
                    <a:pt x="1260" y="38210"/>
                  </a:cubicBezTo>
                  <a:cubicBezTo>
                    <a:pt x="2773" y="40631"/>
                    <a:pt x="5195" y="42145"/>
                    <a:pt x="7919" y="42447"/>
                  </a:cubicBezTo>
                  <a:lnTo>
                    <a:pt x="8827" y="42447"/>
                  </a:lnTo>
                  <a:cubicBezTo>
                    <a:pt x="12157" y="42145"/>
                    <a:pt x="15184" y="40934"/>
                    <a:pt x="17606" y="38512"/>
                  </a:cubicBezTo>
                  <a:cubicBezTo>
                    <a:pt x="20633" y="34274"/>
                    <a:pt x="22449" y="29431"/>
                    <a:pt x="22751" y="24588"/>
                  </a:cubicBezTo>
                  <a:lnTo>
                    <a:pt x="22751" y="24285"/>
                  </a:lnTo>
                  <a:cubicBezTo>
                    <a:pt x="23357" y="20956"/>
                    <a:pt x="24568" y="17626"/>
                    <a:pt x="26384" y="14902"/>
                  </a:cubicBezTo>
                  <a:cubicBezTo>
                    <a:pt x="26687" y="14296"/>
                    <a:pt x="27292" y="13691"/>
                    <a:pt x="27595" y="13388"/>
                  </a:cubicBezTo>
                  <a:cubicBezTo>
                    <a:pt x="28200" y="12480"/>
                    <a:pt x="28503" y="11875"/>
                    <a:pt x="28503" y="10967"/>
                  </a:cubicBezTo>
                  <a:cubicBezTo>
                    <a:pt x="30016" y="8848"/>
                    <a:pt x="30924" y="6426"/>
                    <a:pt x="30924" y="3702"/>
                  </a:cubicBezTo>
                  <a:cubicBezTo>
                    <a:pt x="31227" y="2188"/>
                    <a:pt x="30319" y="978"/>
                    <a:pt x="29108" y="675"/>
                  </a:cubicBezTo>
                  <a:cubicBezTo>
                    <a:pt x="27337" y="219"/>
                    <a:pt x="25557" y="1"/>
                    <a:pt x="23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76"/>
            <p:cNvSpPr/>
            <p:nvPr/>
          </p:nvSpPr>
          <p:spPr>
            <a:xfrm>
              <a:off x="6352675" y="2386600"/>
              <a:ext cx="711375" cy="947650"/>
            </a:xfrm>
            <a:custGeom>
              <a:avLst/>
              <a:gdLst/>
              <a:ahLst/>
              <a:cxnLst/>
              <a:rect l="l" t="t" r="r" b="b"/>
              <a:pathLst>
                <a:path w="28455" h="37906" extrusionOk="0">
                  <a:moveTo>
                    <a:pt x="23736" y="0"/>
                  </a:moveTo>
                  <a:cubicBezTo>
                    <a:pt x="20465" y="0"/>
                    <a:pt x="17548" y="1788"/>
                    <a:pt x="16347" y="4911"/>
                  </a:cubicBezTo>
                  <a:cubicBezTo>
                    <a:pt x="14833" y="8241"/>
                    <a:pt x="15741" y="11873"/>
                    <a:pt x="18163" y="14598"/>
                  </a:cubicBezTo>
                  <a:cubicBezTo>
                    <a:pt x="14530" y="21257"/>
                    <a:pt x="9082" y="27311"/>
                    <a:pt x="2422" y="30943"/>
                  </a:cubicBezTo>
                  <a:cubicBezTo>
                    <a:pt x="1" y="32457"/>
                    <a:pt x="909" y="36392"/>
                    <a:pt x="3633" y="36695"/>
                  </a:cubicBezTo>
                  <a:lnTo>
                    <a:pt x="21190" y="37906"/>
                  </a:lnTo>
                  <a:cubicBezTo>
                    <a:pt x="23006" y="37906"/>
                    <a:pt x="24217" y="36695"/>
                    <a:pt x="24519" y="35181"/>
                  </a:cubicBezTo>
                  <a:cubicBezTo>
                    <a:pt x="24519" y="33365"/>
                    <a:pt x="23309" y="31852"/>
                    <a:pt x="21492" y="31852"/>
                  </a:cubicBezTo>
                  <a:lnTo>
                    <a:pt x="12714" y="31246"/>
                  </a:lnTo>
                  <a:cubicBezTo>
                    <a:pt x="20887" y="23981"/>
                    <a:pt x="26336" y="14295"/>
                    <a:pt x="28152" y="3701"/>
                  </a:cubicBezTo>
                  <a:cubicBezTo>
                    <a:pt x="28455" y="2187"/>
                    <a:pt x="27546" y="976"/>
                    <a:pt x="26336" y="371"/>
                  </a:cubicBezTo>
                  <a:cubicBezTo>
                    <a:pt x="25461" y="121"/>
                    <a:pt x="24586" y="0"/>
                    <a:pt x="23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43"/>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NAMA-NAMA KELOMPOK</a:t>
            </a:r>
            <a:endParaRPr dirty="0"/>
          </a:p>
        </p:txBody>
      </p:sp>
      <p:sp>
        <p:nvSpPr>
          <p:cNvPr id="1195" name="Google Shape;1195;p43"/>
          <p:cNvSpPr txBox="1">
            <a:spLocks noGrp="1"/>
          </p:cNvSpPr>
          <p:nvPr>
            <p:ph type="body" idx="1"/>
          </p:nvPr>
        </p:nvSpPr>
        <p:spPr>
          <a:xfrm>
            <a:off x="362147" y="1152475"/>
            <a:ext cx="6636964" cy="3416400"/>
          </a:xfrm>
          <a:prstGeom prst="rect">
            <a:avLst/>
          </a:prstGeom>
        </p:spPr>
        <p:txBody>
          <a:bodyPr spcFirstLastPara="1" wrap="square" lIns="91425" tIns="91425" rIns="91425" bIns="91425" anchor="t" anchorCtr="0">
            <a:noAutofit/>
          </a:bodyPr>
          <a:lstStyle/>
          <a:p>
            <a:pPr marL="1371600" indent="0" algn="just">
              <a:lnSpc>
                <a:spcPct val="150000"/>
              </a:lnSpc>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DESI HERLINA HAERUDDIN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0" algn="just">
              <a:lnSpc>
                <a:spcPct val="150000"/>
              </a:lnSpc>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MARYAM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0" algn="just">
              <a:lnSpc>
                <a:spcPct val="150000"/>
              </a:lnSpc>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MARYAM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0" algn="just">
              <a:lnSpc>
                <a:spcPct val="150000"/>
              </a:lnSpc>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SUMARNI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0" algn="just">
              <a:lnSpc>
                <a:spcPct val="150000"/>
              </a:lnSpc>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BUNGA DERI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0" algn="just">
              <a:lnSpc>
                <a:spcPct val="150000"/>
              </a:lnSpc>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YUSMA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0">
              <a:lnSpc>
                <a:spcPct val="150000"/>
              </a:lnSpc>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RAHMIANI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rgbClr val="E6646E"/>
              </a:buClr>
              <a:buSzPts val="440"/>
              <a:buFont typeface="Arial"/>
              <a:buNone/>
            </a:pPr>
            <a:endParaRPr dirty="0"/>
          </a:p>
        </p:txBody>
      </p:sp>
      <p:grpSp>
        <p:nvGrpSpPr>
          <p:cNvPr id="1196" name="Google Shape;1196;p43"/>
          <p:cNvGrpSpPr/>
          <p:nvPr/>
        </p:nvGrpSpPr>
        <p:grpSpPr>
          <a:xfrm rot="8999937">
            <a:off x="93267" y="367482"/>
            <a:ext cx="1503570" cy="572809"/>
            <a:chOff x="193975" y="1518050"/>
            <a:chExt cx="6948325" cy="2647075"/>
          </a:xfrm>
        </p:grpSpPr>
        <p:sp>
          <p:nvSpPr>
            <p:cNvPr id="1197" name="Google Shape;1197;p43"/>
            <p:cNvSpPr/>
            <p:nvPr/>
          </p:nvSpPr>
          <p:spPr>
            <a:xfrm>
              <a:off x="856025" y="1949525"/>
              <a:ext cx="5390925" cy="1671850"/>
            </a:xfrm>
            <a:custGeom>
              <a:avLst/>
              <a:gdLst/>
              <a:ahLst/>
              <a:cxnLst/>
              <a:rect l="l" t="t" r="r" b="b"/>
              <a:pathLst>
                <a:path w="215637" h="66874" extrusionOk="0">
                  <a:moveTo>
                    <a:pt x="5549" y="1"/>
                  </a:moveTo>
                  <a:lnTo>
                    <a:pt x="0" y="35562"/>
                  </a:lnTo>
                  <a:cubicBezTo>
                    <a:pt x="59017" y="41363"/>
                    <a:pt x="117528" y="50946"/>
                    <a:pt x="175032" y="64313"/>
                  </a:cubicBezTo>
                  <a:cubicBezTo>
                    <a:pt x="181146" y="65898"/>
                    <a:pt x="187260" y="66874"/>
                    <a:pt x="193375" y="66874"/>
                  </a:cubicBezTo>
                  <a:cubicBezTo>
                    <a:pt x="194070" y="66874"/>
                    <a:pt x="194765" y="66861"/>
                    <a:pt x="195460" y="66835"/>
                  </a:cubicBezTo>
                  <a:cubicBezTo>
                    <a:pt x="202522" y="66331"/>
                    <a:pt x="208827" y="62548"/>
                    <a:pt x="212610" y="56495"/>
                  </a:cubicBezTo>
                  <a:cubicBezTo>
                    <a:pt x="215637" y="50442"/>
                    <a:pt x="213367" y="41615"/>
                    <a:pt x="207062" y="39093"/>
                  </a:cubicBezTo>
                  <a:lnTo>
                    <a:pt x="209836" y="37832"/>
                  </a:lnTo>
                  <a:lnTo>
                    <a:pt x="5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3"/>
            <p:cNvSpPr/>
            <p:nvPr/>
          </p:nvSpPr>
          <p:spPr>
            <a:xfrm>
              <a:off x="414650" y="1621675"/>
              <a:ext cx="6645675" cy="2493775"/>
            </a:xfrm>
            <a:custGeom>
              <a:avLst/>
              <a:gdLst/>
              <a:ahLst/>
              <a:cxnLst/>
              <a:rect l="l" t="t" r="r" b="b"/>
              <a:pathLst>
                <a:path w="265827" h="99751" extrusionOk="0">
                  <a:moveTo>
                    <a:pt x="2523" y="0"/>
                  </a:moveTo>
                  <a:lnTo>
                    <a:pt x="6558" y="3783"/>
                  </a:lnTo>
                  <a:lnTo>
                    <a:pt x="204288" y="43380"/>
                  </a:lnTo>
                  <a:cubicBezTo>
                    <a:pt x="212863" y="45145"/>
                    <a:pt x="221943" y="47163"/>
                    <a:pt x="229509" y="52207"/>
                  </a:cubicBezTo>
                  <a:cubicBezTo>
                    <a:pt x="236823" y="57251"/>
                    <a:pt x="242119" y="66330"/>
                    <a:pt x="239597" y="75157"/>
                  </a:cubicBezTo>
                  <a:cubicBezTo>
                    <a:pt x="237075" y="83732"/>
                    <a:pt x="228248" y="88777"/>
                    <a:pt x="219420" y="89785"/>
                  </a:cubicBezTo>
                  <a:cubicBezTo>
                    <a:pt x="218413" y="89872"/>
                    <a:pt x="217409" y="89912"/>
                    <a:pt x="216408" y="89912"/>
                  </a:cubicBezTo>
                  <a:cubicBezTo>
                    <a:pt x="208636" y="89912"/>
                    <a:pt x="201040" y="87480"/>
                    <a:pt x="193443" y="85246"/>
                  </a:cubicBezTo>
                  <a:cubicBezTo>
                    <a:pt x="135103" y="68142"/>
                    <a:pt x="74804" y="57568"/>
                    <a:pt x="13961" y="57568"/>
                  </a:cubicBezTo>
                  <a:cubicBezTo>
                    <a:pt x="9311" y="57568"/>
                    <a:pt x="4657" y="57630"/>
                    <a:pt x="1" y="57755"/>
                  </a:cubicBezTo>
                  <a:lnTo>
                    <a:pt x="218159" y="97856"/>
                  </a:lnTo>
                  <a:cubicBezTo>
                    <a:pt x="223654" y="98833"/>
                    <a:pt x="229444" y="99750"/>
                    <a:pt x="235044" y="99750"/>
                  </a:cubicBezTo>
                  <a:cubicBezTo>
                    <a:pt x="241010" y="99750"/>
                    <a:pt x="246759" y="98709"/>
                    <a:pt x="251703" y="95586"/>
                  </a:cubicBezTo>
                  <a:cubicBezTo>
                    <a:pt x="262548" y="89029"/>
                    <a:pt x="265826" y="73896"/>
                    <a:pt x="261791" y="62043"/>
                  </a:cubicBezTo>
                  <a:cubicBezTo>
                    <a:pt x="257504" y="50189"/>
                    <a:pt x="246911" y="41362"/>
                    <a:pt x="235309" y="36318"/>
                  </a:cubicBezTo>
                  <a:cubicBezTo>
                    <a:pt x="223960" y="31274"/>
                    <a:pt x="211098" y="29508"/>
                    <a:pt x="198740" y="27743"/>
                  </a:cubicBezTo>
                  <a:lnTo>
                    <a:pt x="25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3"/>
            <p:cNvSpPr/>
            <p:nvPr/>
          </p:nvSpPr>
          <p:spPr>
            <a:xfrm>
              <a:off x="193975" y="1518050"/>
              <a:ext cx="6948325" cy="2647075"/>
            </a:xfrm>
            <a:custGeom>
              <a:avLst/>
              <a:gdLst/>
              <a:ahLst/>
              <a:cxnLst/>
              <a:rect l="l" t="t" r="r" b="b"/>
              <a:pathLst>
                <a:path w="277933" h="105883" extrusionOk="0">
                  <a:moveTo>
                    <a:pt x="243884" y="60135"/>
                  </a:moveTo>
                  <a:cubicBezTo>
                    <a:pt x="246406" y="68205"/>
                    <a:pt x="244893" y="77033"/>
                    <a:pt x="240101" y="83842"/>
                  </a:cubicBezTo>
                  <a:lnTo>
                    <a:pt x="239849" y="84094"/>
                  </a:lnTo>
                  <a:cubicBezTo>
                    <a:pt x="241867" y="76024"/>
                    <a:pt x="243128" y="67953"/>
                    <a:pt x="243884" y="60135"/>
                  </a:cubicBezTo>
                  <a:close/>
                  <a:moveTo>
                    <a:pt x="27218" y="16191"/>
                  </a:moveTo>
                  <a:cubicBezTo>
                    <a:pt x="27516" y="16191"/>
                    <a:pt x="27858" y="16212"/>
                    <a:pt x="28248" y="16251"/>
                  </a:cubicBezTo>
                  <a:cubicBezTo>
                    <a:pt x="39093" y="18017"/>
                    <a:pt x="49937" y="19530"/>
                    <a:pt x="60782" y="21295"/>
                  </a:cubicBezTo>
                  <a:cubicBezTo>
                    <a:pt x="80707" y="24322"/>
                    <a:pt x="100631" y="27600"/>
                    <a:pt x="120303" y="31383"/>
                  </a:cubicBezTo>
                  <a:cubicBezTo>
                    <a:pt x="157882" y="38445"/>
                    <a:pt x="195461" y="45003"/>
                    <a:pt x="233039" y="51560"/>
                  </a:cubicBezTo>
                  <a:cubicBezTo>
                    <a:pt x="238336" y="52569"/>
                    <a:pt x="239345" y="53578"/>
                    <a:pt x="239849" y="58874"/>
                  </a:cubicBezTo>
                  <a:cubicBezTo>
                    <a:pt x="239849" y="60135"/>
                    <a:pt x="239849" y="61396"/>
                    <a:pt x="239849" y="62657"/>
                  </a:cubicBezTo>
                  <a:cubicBezTo>
                    <a:pt x="239345" y="71232"/>
                    <a:pt x="237327" y="79807"/>
                    <a:pt x="233292" y="87373"/>
                  </a:cubicBezTo>
                  <a:cubicBezTo>
                    <a:pt x="232039" y="89699"/>
                    <a:pt x="231548" y="90502"/>
                    <a:pt x="230108" y="90502"/>
                  </a:cubicBezTo>
                  <a:cubicBezTo>
                    <a:pt x="229518" y="90502"/>
                    <a:pt x="228769" y="90367"/>
                    <a:pt x="227743" y="90147"/>
                  </a:cubicBezTo>
                  <a:cubicBezTo>
                    <a:pt x="218411" y="88382"/>
                    <a:pt x="209080" y="86364"/>
                    <a:pt x="199748" y="84851"/>
                  </a:cubicBezTo>
                  <a:cubicBezTo>
                    <a:pt x="191678" y="83338"/>
                    <a:pt x="183355" y="82077"/>
                    <a:pt x="175032" y="81068"/>
                  </a:cubicBezTo>
                  <a:cubicBezTo>
                    <a:pt x="162926" y="79302"/>
                    <a:pt x="150820" y="78041"/>
                    <a:pt x="138714" y="76276"/>
                  </a:cubicBezTo>
                  <a:cubicBezTo>
                    <a:pt x="124086" y="74006"/>
                    <a:pt x="109710" y="70980"/>
                    <a:pt x="95335" y="67953"/>
                  </a:cubicBezTo>
                  <a:cubicBezTo>
                    <a:pt x="83229" y="65179"/>
                    <a:pt x="70871" y="63414"/>
                    <a:pt x="58512" y="61144"/>
                  </a:cubicBezTo>
                  <a:cubicBezTo>
                    <a:pt x="45650" y="58622"/>
                    <a:pt x="32787" y="56100"/>
                    <a:pt x="19925" y="53830"/>
                  </a:cubicBezTo>
                  <a:cubicBezTo>
                    <a:pt x="19673" y="52569"/>
                    <a:pt x="19925" y="51308"/>
                    <a:pt x="20934" y="50551"/>
                  </a:cubicBezTo>
                  <a:cubicBezTo>
                    <a:pt x="24969" y="45507"/>
                    <a:pt x="26987" y="39202"/>
                    <a:pt x="26987" y="32897"/>
                  </a:cubicBezTo>
                  <a:cubicBezTo>
                    <a:pt x="27239" y="28105"/>
                    <a:pt x="26734" y="23313"/>
                    <a:pt x="25726" y="18521"/>
                  </a:cubicBezTo>
                  <a:cubicBezTo>
                    <a:pt x="25299" y="16815"/>
                    <a:pt x="25594" y="16191"/>
                    <a:pt x="27218" y="16191"/>
                  </a:cubicBezTo>
                  <a:close/>
                  <a:moveTo>
                    <a:pt x="247163" y="55847"/>
                  </a:moveTo>
                  <a:cubicBezTo>
                    <a:pt x="253720" y="57108"/>
                    <a:pt x="259269" y="61648"/>
                    <a:pt x="262043" y="67701"/>
                  </a:cubicBezTo>
                  <a:cubicBezTo>
                    <a:pt x="264313" y="71736"/>
                    <a:pt x="263809" y="76528"/>
                    <a:pt x="261287" y="80059"/>
                  </a:cubicBezTo>
                  <a:cubicBezTo>
                    <a:pt x="256999" y="85860"/>
                    <a:pt x="250442" y="89895"/>
                    <a:pt x="243380" y="91156"/>
                  </a:cubicBezTo>
                  <a:cubicBezTo>
                    <a:pt x="243158" y="91230"/>
                    <a:pt x="242958" y="91261"/>
                    <a:pt x="242774" y="91261"/>
                  </a:cubicBezTo>
                  <a:cubicBezTo>
                    <a:pt x="242328" y="91261"/>
                    <a:pt x="241971" y="91082"/>
                    <a:pt x="241614" y="90904"/>
                  </a:cubicBezTo>
                  <a:cubicBezTo>
                    <a:pt x="240858" y="90399"/>
                    <a:pt x="241362" y="89643"/>
                    <a:pt x="241614" y="89138"/>
                  </a:cubicBezTo>
                  <a:cubicBezTo>
                    <a:pt x="244641" y="84599"/>
                    <a:pt x="246911" y="79555"/>
                    <a:pt x="247920" y="74258"/>
                  </a:cubicBezTo>
                  <a:cubicBezTo>
                    <a:pt x="249181" y="68205"/>
                    <a:pt x="248928" y="61900"/>
                    <a:pt x="247163" y="55847"/>
                  </a:cubicBezTo>
                  <a:close/>
                  <a:moveTo>
                    <a:pt x="19783" y="4601"/>
                  </a:moveTo>
                  <a:cubicBezTo>
                    <a:pt x="19986" y="4601"/>
                    <a:pt x="20201" y="4617"/>
                    <a:pt x="20429" y="4650"/>
                  </a:cubicBezTo>
                  <a:cubicBezTo>
                    <a:pt x="21438" y="4650"/>
                    <a:pt x="22195" y="4902"/>
                    <a:pt x="22951" y="5154"/>
                  </a:cubicBezTo>
                  <a:lnTo>
                    <a:pt x="141741" y="25078"/>
                  </a:lnTo>
                  <a:cubicBezTo>
                    <a:pt x="160152" y="28105"/>
                    <a:pt x="178563" y="31383"/>
                    <a:pt x="196974" y="34410"/>
                  </a:cubicBezTo>
                  <a:cubicBezTo>
                    <a:pt x="212106" y="37184"/>
                    <a:pt x="227743" y="39202"/>
                    <a:pt x="242875" y="41976"/>
                  </a:cubicBezTo>
                  <a:cubicBezTo>
                    <a:pt x="253973" y="43742"/>
                    <a:pt x="263556" y="50551"/>
                    <a:pt x="268853" y="60639"/>
                  </a:cubicBezTo>
                  <a:cubicBezTo>
                    <a:pt x="275158" y="72493"/>
                    <a:pt x="273392" y="83338"/>
                    <a:pt x="263052" y="92417"/>
                  </a:cubicBezTo>
                  <a:cubicBezTo>
                    <a:pt x="259521" y="95696"/>
                    <a:pt x="255486" y="98218"/>
                    <a:pt x="251198" y="99731"/>
                  </a:cubicBezTo>
                  <a:cubicBezTo>
                    <a:pt x="247552" y="101250"/>
                    <a:pt x="243632" y="102037"/>
                    <a:pt x="239713" y="102037"/>
                  </a:cubicBezTo>
                  <a:cubicBezTo>
                    <a:pt x="237125" y="102037"/>
                    <a:pt x="234538" y="101694"/>
                    <a:pt x="232031" y="100992"/>
                  </a:cubicBezTo>
                  <a:cubicBezTo>
                    <a:pt x="230013" y="100488"/>
                    <a:pt x="227995" y="100235"/>
                    <a:pt x="226230" y="99983"/>
                  </a:cubicBezTo>
                  <a:lnTo>
                    <a:pt x="122573" y="81068"/>
                  </a:lnTo>
                  <a:lnTo>
                    <a:pt x="122573" y="81320"/>
                  </a:lnTo>
                  <a:lnTo>
                    <a:pt x="13115" y="61648"/>
                  </a:lnTo>
                  <a:cubicBezTo>
                    <a:pt x="11098" y="61144"/>
                    <a:pt x="9080" y="60891"/>
                    <a:pt x="7315" y="60387"/>
                  </a:cubicBezTo>
                  <a:cubicBezTo>
                    <a:pt x="6306" y="60135"/>
                    <a:pt x="6054" y="58622"/>
                    <a:pt x="6558" y="57613"/>
                  </a:cubicBezTo>
                  <a:cubicBezTo>
                    <a:pt x="7188" y="56562"/>
                    <a:pt x="7994" y="56037"/>
                    <a:pt x="9121" y="56037"/>
                  </a:cubicBezTo>
                  <a:cubicBezTo>
                    <a:pt x="9346" y="56037"/>
                    <a:pt x="9584" y="56058"/>
                    <a:pt x="9837" y="56100"/>
                  </a:cubicBezTo>
                  <a:cubicBezTo>
                    <a:pt x="14376" y="56856"/>
                    <a:pt x="19168" y="57361"/>
                    <a:pt x="23960" y="58369"/>
                  </a:cubicBezTo>
                  <a:cubicBezTo>
                    <a:pt x="45902" y="63161"/>
                    <a:pt x="67844" y="66440"/>
                    <a:pt x="89534" y="70475"/>
                  </a:cubicBezTo>
                  <a:cubicBezTo>
                    <a:pt x="95082" y="71484"/>
                    <a:pt x="100631" y="72493"/>
                    <a:pt x="106180" y="74006"/>
                  </a:cubicBezTo>
                  <a:cubicBezTo>
                    <a:pt x="116016" y="76276"/>
                    <a:pt x="125852" y="78294"/>
                    <a:pt x="135940" y="79555"/>
                  </a:cubicBezTo>
                  <a:cubicBezTo>
                    <a:pt x="149559" y="81572"/>
                    <a:pt x="162926" y="83086"/>
                    <a:pt x="176545" y="84851"/>
                  </a:cubicBezTo>
                  <a:cubicBezTo>
                    <a:pt x="195461" y="87121"/>
                    <a:pt x="214124" y="90652"/>
                    <a:pt x="232535" y="95696"/>
                  </a:cubicBezTo>
                  <a:lnTo>
                    <a:pt x="233796" y="95696"/>
                  </a:lnTo>
                  <a:cubicBezTo>
                    <a:pt x="234668" y="95760"/>
                    <a:pt x="235536" y="95791"/>
                    <a:pt x="236400" y="95791"/>
                  </a:cubicBezTo>
                  <a:cubicBezTo>
                    <a:pt x="245779" y="95791"/>
                    <a:pt x="254611" y="92074"/>
                    <a:pt x="261539" y="85608"/>
                  </a:cubicBezTo>
                  <a:cubicBezTo>
                    <a:pt x="267844" y="79302"/>
                    <a:pt x="268853" y="69466"/>
                    <a:pt x="263556" y="62152"/>
                  </a:cubicBezTo>
                  <a:cubicBezTo>
                    <a:pt x="260530" y="58117"/>
                    <a:pt x="256495" y="54839"/>
                    <a:pt x="251703" y="52821"/>
                  </a:cubicBezTo>
                  <a:cubicBezTo>
                    <a:pt x="245902" y="50299"/>
                    <a:pt x="239597" y="48533"/>
                    <a:pt x="233544" y="47777"/>
                  </a:cubicBezTo>
                  <a:lnTo>
                    <a:pt x="147794" y="32644"/>
                  </a:lnTo>
                  <a:cubicBezTo>
                    <a:pt x="121564" y="27853"/>
                    <a:pt x="95335" y="22304"/>
                    <a:pt x="68853" y="18521"/>
                  </a:cubicBezTo>
                  <a:cubicBezTo>
                    <a:pt x="54225" y="16503"/>
                    <a:pt x="39849" y="14233"/>
                    <a:pt x="25221" y="11711"/>
                  </a:cubicBezTo>
                  <a:cubicBezTo>
                    <a:pt x="23456" y="11459"/>
                    <a:pt x="21438" y="10955"/>
                    <a:pt x="19420" y="10450"/>
                  </a:cubicBezTo>
                  <a:cubicBezTo>
                    <a:pt x="17655" y="9946"/>
                    <a:pt x="16898" y="8685"/>
                    <a:pt x="17403" y="6415"/>
                  </a:cubicBezTo>
                  <a:cubicBezTo>
                    <a:pt x="17622" y="5317"/>
                    <a:pt x="18416" y="4601"/>
                    <a:pt x="19783" y="4601"/>
                  </a:cubicBezTo>
                  <a:close/>
                  <a:moveTo>
                    <a:pt x="16428" y="0"/>
                  </a:moveTo>
                  <a:cubicBezTo>
                    <a:pt x="14225" y="0"/>
                    <a:pt x="13152" y="1235"/>
                    <a:pt x="13368" y="3389"/>
                  </a:cubicBezTo>
                  <a:cubicBezTo>
                    <a:pt x="13368" y="6415"/>
                    <a:pt x="13115" y="9694"/>
                    <a:pt x="12863" y="12720"/>
                  </a:cubicBezTo>
                  <a:cubicBezTo>
                    <a:pt x="12863" y="13729"/>
                    <a:pt x="13620" y="14486"/>
                    <a:pt x="14629" y="14486"/>
                  </a:cubicBezTo>
                  <a:cubicBezTo>
                    <a:pt x="15133" y="14486"/>
                    <a:pt x="15890" y="14486"/>
                    <a:pt x="16646" y="14233"/>
                  </a:cubicBezTo>
                  <a:cubicBezTo>
                    <a:pt x="16793" y="14215"/>
                    <a:pt x="16942" y="14206"/>
                    <a:pt x="17091" y="14206"/>
                  </a:cubicBezTo>
                  <a:cubicBezTo>
                    <a:pt x="18986" y="14206"/>
                    <a:pt x="20970" y="15660"/>
                    <a:pt x="21438" y="17764"/>
                  </a:cubicBezTo>
                  <a:cubicBezTo>
                    <a:pt x="21943" y="19782"/>
                    <a:pt x="22447" y="21800"/>
                    <a:pt x="22951" y="24069"/>
                  </a:cubicBezTo>
                  <a:cubicBezTo>
                    <a:pt x="23708" y="28861"/>
                    <a:pt x="23456" y="34158"/>
                    <a:pt x="22195" y="38950"/>
                  </a:cubicBezTo>
                  <a:cubicBezTo>
                    <a:pt x="21690" y="42228"/>
                    <a:pt x="20177" y="45255"/>
                    <a:pt x="18159" y="47777"/>
                  </a:cubicBezTo>
                  <a:cubicBezTo>
                    <a:pt x="16125" y="50218"/>
                    <a:pt x="14090" y="52168"/>
                    <a:pt x="10996" y="52168"/>
                  </a:cubicBezTo>
                  <a:cubicBezTo>
                    <a:pt x="10255" y="52168"/>
                    <a:pt x="9453" y="52056"/>
                    <a:pt x="8576" y="51812"/>
                  </a:cubicBezTo>
                  <a:cubicBezTo>
                    <a:pt x="8241" y="51738"/>
                    <a:pt x="7906" y="51702"/>
                    <a:pt x="7577" y="51702"/>
                  </a:cubicBezTo>
                  <a:cubicBezTo>
                    <a:pt x="5674" y="51702"/>
                    <a:pt x="3961" y="52904"/>
                    <a:pt x="3531" y="54839"/>
                  </a:cubicBezTo>
                  <a:lnTo>
                    <a:pt x="3279" y="55595"/>
                  </a:lnTo>
                  <a:cubicBezTo>
                    <a:pt x="1" y="61900"/>
                    <a:pt x="2018" y="63414"/>
                    <a:pt x="7819" y="64422"/>
                  </a:cubicBezTo>
                  <a:cubicBezTo>
                    <a:pt x="39849" y="70223"/>
                    <a:pt x="72132" y="76024"/>
                    <a:pt x="104162" y="81824"/>
                  </a:cubicBezTo>
                  <a:lnTo>
                    <a:pt x="117781" y="84094"/>
                  </a:lnTo>
                  <a:lnTo>
                    <a:pt x="118033" y="83842"/>
                  </a:lnTo>
                  <a:lnTo>
                    <a:pt x="224212" y="103262"/>
                  </a:lnTo>
                  <a:cubicBezTo>
                    <a:pt x="227239" y="103514"/>
                    <a:pt x="230265" y="104271"/>
                    <a:pt x="233039" y="105280"/>
                  </a:cubicBezTo>
                  <a:cubicBezTo>
                    <a:pt x="233593" y="105649"/>
                    <a:pt x="234147" y="105883"/>
                    <a:pt x="234800" y="105883"/>
                  </a:cubicBezTo>
                  <a:cubicBezTo>
                    <a:pt x="235039" y="105883"/>
                    <a:pt x="235291" y="105852"/>
                    <a:pt x="235561" y="105784"/>
                  </a:cubicBezTo>
                  <a:cubicBezTo>
                    <a:pt x="236234" y="105816"/>
                    <a:pt x="236907" y="105832"/>
                    <a:pt x="237579" y="105832"/>
                  </a:cubicBezTo>
                  <a:cubicBezTo>
                    <a:pt x="242199" y="105832"/>
                    <a:pt x="246795" y="105087"/>
                    <a:pt x="251198" y="103766"/>
                  </a:cubicBezTo>
                  <a:cubicBezTo>
                    <a:pt x="258512" y="101244"/>
                    <a:pt x="265322" y="96452"/>
                    <a:pt x="270366" y="90399"/>
                  </a:cubicBezTo>
                  <a:cubicBezTo>
                    <a:pt x="277932" y="80563"/>
                    <a:pt x="277932" y="69971"/>
                    <a:pt x="272384" y="59378"/>
                  </a:cubicBezTo>
                  <a:cubicBezTo>
                    <a:pt x="266835" y="48029"/>
                    <a:pt x="255990" y="39958"/>
                    <a:pt x="243380" y="38193"/>
                  </a:cubicBezTo>
                  <a:cubicBezTo>
                    <a:pt x="210845" y="32644"/>
                    <a:pt x="178311" y="27348"/>
                    <a:pt x="146028" y="21800"/>
                  </a:cubicBezTo>
                  <a:lnTo>
                    <a:pt x="35057" y="3389"/>
                  </a:lnTo>
                  <a:cubicBezTo>
                    <a:pt x="29257" y="2380"/>
                    <a:pt x="23456" y="1371"/>
                    <a:pt x="17655" y="110"/>
                  </a:cubicBezTo>
                  <a:cubicBezTo>
                    <a:pt x="17213" y="36"/>
                    <a:pt x="16804" y="0"/>
                    <a:pt x="16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3"/>
            <p:cNvSpPr/>
            <p:nvPr/>
          </p:nvSpPr>
          <p:spPr>
            <a:xfrm>
              <a:off x="2831775" y="2333650"/>
              <a:ext cx="3068400" cy="687775"/>
            </a:xfrm>
            <a:custGeom>
              <a:avLst/>
              <a:gdLst/>
              <a:ahLst/>
              <a:cxnLst/>
              <a:rect l="l" t="t" r="r" b="b"/>
              <a:pathLst>
                <a:path w="122736" h="27511" extrusionOk="0">
                  <a:moveTo>
                    <a:pt x="2446" y="0"/>
                  </a:moveTo>
                  <a:cubicBezTo>
                    <a:pt x="784" y="0"/>
                    <a:pt x="0" y="557"/>
                    <a:pt x="163" y="1534"/>
                  </a:cubicBezTo>
                  <a:cubicBezTo>
                    <a:pt x="668" y="4308"/>
                    <a:pt x="3442" y="3804"/>
                    <a:pt x="4955" y="4056"/>
                  </a:cubicBezTo>
                  <a:cubicBezTo>
                    <a:pt x="23871" y="8091"/>
                    <a:pt x="42786" y="11874"/>
                    <a:pt x="61449" y="15909"/>
                  </a:cubicBezTo>
                  <a:lnTo>
                    <a:pt x="61449" y="15657"/>
                  </a:lnTo>
                  <a:lnTo>
                    <a:pt x="115674" y="26754"/>
                  </a:lnTo>
                  <a:cubicBezTo>
                    <a:pt x="117439" y="27259"/>
                    <a:pt x="119457" y="27511"/>
                    <a:pt x="121474" y="27511"/>
                  </a:cubicBezTo>
                  <a:cubicBezTo>
                    <a:pt x="121727" y="27259"/>
                    <a:pt x="121979" y="27006"/>
                    <a:pt x="122231" y="26754"/>
                  </a:cubicBezTo>
                  <a:cubicBezTo>
                    <a:pt x="122735" y="25998"/>
                    <a:pt x="122483" y="25241"/>
                    <a:pt x="121979" y="24989"/>
                  </a:cubicBezTo>
                  <a:cubicBezTo>
                    <a:pt x="121222" y="24232"/>
                    <a:pt x="120213" y="23728"/>
                    <a:pt x="119205" y="23476"/>
                  </a:cubicBezTo>
                  <a:cubicBezTo>
                    <a:pt x="115926" y="22971"/>
                    <a:pt x="113152" y="22467"/>
                    <a:pt x="110125" y="21710"/>
                  </a:cubicBezTo>
                  <a:cubicBezTo>
                    <a:pt x="81878" y="16162"/>
                    <a:pt x="53883" y="10361"/>
                    <a:pt x="25636" y="4812"/>
                  </a:cubicBezTo>
                  <a:cubicBezTo>
                    <a:pt x="19079" y="3551"/>
                    <a:pt x="12521" y="1786"/>
                    <a:pt x="5964" y="525"/>
                  </a:cubicBezTo>
                  <a:cubicBezTo>
                    <a:pt x="4534" y="168"/>
                    <a:pt x="3358" y="0"/>
                    <a:pt x="2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3"/>
            <p:cNvSpPr/>
            <p:nvPr/>
          </p:nvSpPr>
          <p:spPr>
            <a:xfrm>
              <a:off x="3939250" y="2755375"/>
              <a:ext cx="1986150" cy="466350"/>
            </a:xfrm>
            <a:custGeom>
              <a:avLst/>
              <a:gdLst/>
              <a:ahLst/>
              <a:cxnLst/>
              <a:rect l="l" t="t" r="r" b="b"/>
              <a:pathLst>
                <a:path w="79446" h="18654" extrusionOk="0">
                  <a:moveTo>
                    <a:pt x="2508" y="0"/>
                  </a:moveTo>
                  <a:cubicBezTo>
                    <a:pt x="1332" y="0"/>
                    <a:pt x="0" y="686"/>
                    <a:pt x="0" y="1562"/>
                  </a:cubicBezTo>
                  <a:cubicBezTo>
                    <a:pt x="252" y="3076"/>
                    <a:pt x="1261" y="3580"/>
                    <a:pt x="2775" y="3832"/>
                  </a:cubicBezTo>
                  <a:lnTo>
                    <a:pt x="31022" y="9381"/>
                  </a:lnTo>
                  <a:cubicBezTo>
                    <a:pt x="33796" y="9885"/>
                    <a:pt x="36570" y="10390"/>
                    <a:pt x="39597" y="10894"/>
                  </a:cubicBezTo>
                  <a:lnTo>
                    <a:pt x="39344" y="11146"/>
                  </a:lnTo>
                  <a:lnTo>
                    <a:pt x="71627" y="17704"/>
                  </a:lnTo>
                  <a:cubicBezTo>
                    <a:pt x="72888" y="17956"/>
                    <a:pt x="74149" y="18208"/>
                    <a:pt x="75662" y="18460"/>
                  </a:cubicBezTo>
                  <a:cubicBezTo>
                    <a:pt x="76249" y="18591"/>
                    <a:pt x="76785" y="18653"/>
                    <a:pt x="77257" y="18653"/>
                  </a:cubicBezTo>
                  <a:cubicBezTo>
                    <a:pt x="78613" y="18653"/>
                    <a:pt x="79445" y="18134"/>
                    <a:pt x="79445" y="17199"/>
                  </a:cubicBezTo>
                  <a:cubicBezTo>
                    <a:pt x="79193" y="15182"/>
                    <a:pt x="77428" y="14929"/>
                    <a:pt x="75914" y="14677"/>
                  </a:cubicBezTo>
                  <a:lnTo>
                    <a:pt x="75410" y="14677"/>
                  </a:lnTo>
                  <a:lnTo>
                    <a:pt x="7062" y="806"/>
                  </a:lnTo>
                  <a:cubicBezTo>
                    <a:pt x="5801" y="554"/>
                    <a:pt x="4288" y="301"/>
                    <a:pt x="3027" y="49"/>
                  </a:cubicBezTo>
                  <a:cubicBezTo>
                    <a:pt x="2861" y="16"/>
                    <a:pt x="2686" y="0"/>
                    <a:pt x="25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3"/>
            <p:cNvSpPr/>
            <p:nvPr/>
          </p:nvSpPr>
          <p:spPr>
            <a:xfrm>
              <a:off x="1209100" y="2053575"/>
              <a:ext cx="1374550" cy="307825"/>
            </a:xfrm>
            <a:custGeom>
              <a:avLst/>
              <a:gdLst/>
              <a:ahLst/>
              <a:cxnLst/>
              <a:rect l="l" t="t" r="r" b="b"/>
              <a:pathLst>
                <a:path w="54982" h="12313" extrusionOk="0">
                  <a:moveTo>
                    <a:pt x="3027" y="0"/>
                  </a:moveTo>
                  <a:cubicBezTo>
                    <a:pt x="2271" y="0"/>
                    <a:pt x="1514" y="126"/>
                    <a:pt x="757" y="379"/>
                  </a:cubicBezTo>
                  <a:cubicBezTo>
                    <a:pt x="253" y="631"/>
                    <a:pt x="1" y="883"/>
                    <a:pt x="253" y="1387"/>
                  </a:cubicBezTo>
                  <a:cubicBezTo>
                    <a:pt x="253" y="1640"/>
                    <a:pt x="253" y="2144"/>
                    <a:pt x="505" y="2396"/>
                  </a:cubicBezTo>
                  <a:cubicBezTo>
                    <a:pt x="1514" y="3405"/>
                    <a:pt x="2775" y="3657"/>
                    <a:pt x="4036" y="3657"/>
                  </a:cubicBezTo>
                  <a:lnTo>
                    <a:pt x="26735" y="7945"/>
                  </a:lnTo>
                  <a:lnTo>
                    <a:pt x="26735" y="7693"/>
                  </a:lnTo>
                  <a:lnTo>
                    <a:pt x="50694" y="12232"/>
                  </a:lnTo>
                  <a:cubicBezTo>
                    <a:pt x="51199" y="12232"/>
                    <a:pt x="51703" y="12313"/>
                    <a:pt x="52191" y="12313"/>
                  </a:cubicBezTo>
                  <a:cubicBezTo>
                    <a:pt x="52924" y="12313"/>
                    <a:pt x="53620" y="12131"/>
                    <a:pt x="54225" y="11223"/>
                  </a:cubicBezTo>
                  <a:cubicBezTo>
                    <a:pt x="54982" y="9962"/>
                    <a:pt x="53469" y="9206"/>
                    <a:pt x="51199" y="8701"/>
                  </a:cubicBezTo>
                  <a:cubicBezTo>
                    <a:pt x="35814" y="5927"/>
                    <a:pt x="20682" y="3153"/>
                    <a:pt x="5297" y="379"/>
                  </a:cubicBezTo>
                  <a:cubicBezTo>
                    <a:pt x="4541" y="126"/>
                    <a:pt x="3784" y="0"/>
                    <a:pt x="3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3"/>
            <p:cNvSpPr/>
            <p:nvPr/>
          </p:nvSpPr>
          <p:spPr>
            <a:xfrm>
              <a:off x="5439875" y="3254700"/>
              <a:ext cx="479225" cy="151350"/>
            </a:xfrm>
            <a:custGeom>
              <a:avLst/>
              <a:gdLst/>
              <a:ahLst/>
              <a:cxnLst/>
              <a:rect l="l" t="t" r="r" b="b"/>
              <a:pathLst>
                <a:path w="19169" h="6054" extrusionOk="0">
                  <a:moveTo>
                    <a:pt x="1261" y="0"/>
                  </a:moveTo>
                  <a:cubicBezTo>
                    <a:pt x="757" y="0"/>
                    <a:pt x="0" y="505"/>
                    <a:pt x="0" y="1261"/>
                  </a:cubicBezTo>
                  <a:cubicBezTo>
                    <a:pt x="0" y="1766"/>
                    <a:pt x="253" y="2522"/>
                    <a:pt x="757" y="2775"/>
                  </a:cubicBezTo>
                  <a:cubicBezTo>
                    <a:pt x="3279" y="4540"/>
                    <a:pt x="6306" y="4288"/>
                    <a:pt x="8575" y="5045"/>
                  </a:cubicBezTo>
                  <a:cubicBezTo>
                    <a:pt x="10593" y="5717"/>
                    <a:pt x="12723" y="6053"/>
                    <a:pt x="14815" y="6053"/>
                  </a:cubicBezTo>
                  <a:cubicBezTo>
                    <a:pt x="15861" y="6053"/>
                    <a:pt x="16898" y="5969"/>
                    <a:pt x="17907" y="5801"/>
                  </a:cubicBezTo>
                  <a:cubicBezTo>
                    <a:pt x="18664" y="5549"/>
                    <a:pt x="19168" y="5045"/>
                    <a:pt x="19168" y="4540"/>
                  </a:cubicBezTo>
                  <a:cubicBezTo>
                    <a:pt x="19168" y="3784"/>
                    <a:pt x="18664" y="3027"/>
                    <a:pt x="18159" y="3027"/>
                  </a:cubicBezTo>
                  <a:cubicBezTo>
                    <a:pt x="12611" y="2018"/>
                    <a:pt x="6810" y="1009"/>
                    <a:pt x="1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43"/>
          <p:cNvGrpSpPr/>
          <p:nvPr/>
        </p:nvGrpSpPr>
        <p:grpSpPr>
          <a:xfrm rot="1837958">
            <a:off x="7877176" y="-712732"/>
            <a:ext cx="1408190" cy="1754192"/>
            <a:chOff x="1728250" y="237500"/>
            <a:chExt cx="4090750" cy="5095875"/>
          </a:xfrm>
        </p:grpSpPr>
        <p:sp>
          <p:nvSpPr>
            <p:cNvPr id="1205" name="Google Shape;1205;p43"/>
            <p:cNvSpPr/>
            <p:nvPr/>
          </p:nvSpPr>
          <p:spPr>
            <a:xfrm>
              <a:off x="2543350" y="635125"/>
              <a:ext cx="1511550" cy="862950"/>
            </a:xfrm>
            <a:custGeom>
              <a:avLst/>
              <a:gdLst/>
              <a:ahLst/>
              <a:cxnLst/>
              <a:rect l="l" t="t" r="r" b="b"/>
              <a:pathLst>
                <a:path w="60462" h="34518" extrusionOk="0">
                  <a:moveTo>
                    <a:pt x="52885" y="1"/>
                  </a:moveTo>
                  <a:cubicBezTo>
                    <a:pt x="52196" y="1"/>
                    <a:pt x="51507" y="116"/>
                    <a:pt x="50819" y="345"/>
                  </a:cubicBezTo>
                  <a:cubicBezTo>
                    <a:pt x="37196" y="2182"/>
                    <a:pt x="23726" y="4937"/>
                    <a:pt x="10562" y="8305"/>
                  </a:cubicBezTo>
                  <a:cubicBezTo>
                    <a:pt x="7960" y="8611"/>
                    <a:pt x="5511" y="9835"/>
                    <a:pt x="3521" y="11519"/>
                  </a:cubicBezTo>
                  <a:cubicBezTo>
                    <a:pt x="2347" y="12791"/>
                    <a:pt x="1673" y="14563"/>
                    <a:pt x="1859" y="16155"/>
                  </a:cubicBezTo>
                  <a:lnTo>
                    <a:pt x="1859" y="16155"/>
                  </a:lnTo>
                  <a:lnTo>
                    <a:pt x="0" y="12438"/>
                  </a:lnTo>
                  <a:lnTo>
                    <a:pt x="0" y="12438"/>
                  </a:lnTo>
                  <a:cubicBezTo>
                    <a:pt x="1531" y="18866"/>
                    <a:pt x="3062" y="25448"/>
                    <a:pt x="4439" y="32030"/>
                  </a:cubicBezTo>
                  <a:cubicBezTo>
                    <a:pt x="4592" y="32796"/>
                    <a:pt x="5051" y="33561"/>
                    <a:pt x="5664" y="34173"/>
                  </a:cubicBezTo>
                  <a:cubicBezTo>
                    <a:pt x="6123" y="34403"/>
                    <a:pt x="6659" y="34518"/>
                    <a:pt x="7194" y="34518"/>
                  </a:cubicBezTo>
                  <a:cubicBezTo>
                    <a:pt x="7730" y="34518"/>
                    <a:pt x="8266" y="34403"/>
                    <a:pt x="8725" y="34173"/>
                  </a:cubicBezTo>
                  <a:lnTo>
                    <a:pt x="53727" y="19785"/>
                  </a:lnTo>
                  <a:cubicBezTo>
                    <a:pt x="55258" y="19479"/>
                    <a:pt x="56635" y="18713"/>
                    <a:pt x="57860" y="17948"/>
                  </a:cubicBezTo>
                  <a:cubicBezTo>
                    <a:pt x="60462" y="15499"/>
                    <a:pt x="60003" y="11213"/>
                    <a:pt x="59390" y="7692"/>
                  </a:cubicBezTo>
                  <a:cubicBezTo>
                    <a:pt x="58778" y="4784"/>
                    <a:pt x="57707" y="1264"/>
                    <a:pt x="54951" y="345"/>
                  </a:cubicBezTo>
                  <a:cubicBezTo>
                    <a:pt x="54263" y="116"/>
                    <a:pt x="53574" y="1"/>
                    <a:pt x="5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3"/>
            <p:cNvSpPr/>
            <p:nvPr/>
          </p:nvSpPr>
          <p:spPr>
            <a:xfrm>
              <a:off x="2215300" y="1074950"/>
              <a:ext cx="3087100" cy="3647625"/>
            </a:xfrm>
            <a:custGeom>
              <a:avLst/>
              <a:gdLst/>
              <a:ahLst/>
              <a:cxnLst/>
              <a:rect l="l" t="t" r="r" b="b"/>
              <a:pathLst>
                <a:path w="123484" h="145905" extrusionOk="0">
                  <a:moveTo>
                    <a:pt x="86722" y="0"/>
                  </a:moveTo>
                  <a:cubicBezTo>
                    <a:pt x="82926" y="0"/>
                    <a:pt x="78979" y="2150"/>
                    <a:pt x="75574" y="4029"/>
                  </a:cubicBezTo>
                  <a:cubicBezTo>
                    <a:pt x="61645" y="11835"/>
                    <a:pt x="46338" y="16580"/>
                    <a:pt x="30419" y="18264"/>
                  </a:cubicBezTo>
                  <a:cubicBezTo>
                    <a:pt x="29238" y="18384"/>
                    <a:pt x="28102" y="18437"/>
                    <a:pt x="27000" y="18437"/>
                  </a:cubicBezTo>
                  <a:cubicBezTo>
                    <a:pt x="21108" y="18437"/>
                    <a:pt x="16194" y="16943"/>
                    <a:pt x="10520" y="16427"/>
                  </a:cubicBezTo>
                  <a:cubicBezTo>
                    <a:pt x="9864" y="16372"/>
                    <a:pt x="9258" y="16345"/>
                    <a:pt x="8700" y="16345"/>
                  </a:cubicBezTo>
                  <a:cubicBezTo>
                    <a:pt x="0" y="16345"/>
                    <a:pt x="2681" y="22886"/>
                    <a:pt x="4550" y="30509"/>
                  </a:cubicBezTo>
                  <a:cubicBezTo>
                    <a:pt x="12969" y="65409"/>
                    <a:pt x="21388" y="100308"/>
                    <a:pt x="29807" y="135208"/>
                  </a:cubicBezTo>
                  <a:cubicBezTo>
                    <a:pt x="30725" y="139035"/>
                    <a:pt x="31950" y="143014"/>
                    <a:pt x="35317" y="144851"/>
                  </a:cubicBezTo>
                  <a:cubicBezTo>
                    <a:pt x="36669" y="145647"/>
                    <a:pt x="38228" y="145905"/>
                    <a:pt x="39843" y="145905"/>
                  </a:cubicBezTo>
                  <a:cubicBezTo>
                    <a:pt x="41336" y="145905"/>
                    <a:pt x="42877" y="145684"/>
                    <a:pt x="44348" y="145463"/>
                  </a:cubicBezTo>
                  <a:lnTo>
                    <a:pt x="123484" y="132300"/>
                  </a:lnTo>
                  <a:cubicBezTo>
                    <a:pt x="114912" y="92655"/>
                    <a:pt x="106187" y="53010"/>
                    <a:pt x="97615" y="13366"/>
                  </a:cubicBezTo>
                  <a:cubicBezTo>
                    <a:pt x="96544" y="8315"/>
                    <a:pt x="94860" y="2651"/>
                    <a:pt x="90115" y="661"/>
                  </a:cubicBezTo>
                  <a:cubicBezTo>
                    <a:pt x="89011" y="198"/>
                    <a:pt x="87873" y="0"/>
                    <a:pt x="86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3"/>
            <p:cNvSpPr/>
            <p:nvPr/>
          </p:nvSpPr>
          <p:spPr>
            <a:xfrm>
              <a:off x="1781825" y="811050"/>
              <a:ext cx="3773150" cy="4359700"/>
            </a:xfrm>
            <a:custGeom>
              <a:avLst/>
              <a:gdLst/>
              <a:ahLst/>
              <a:cxnLst/>
              <a:rect l="l" t="t" r="r" b="b"/>
              <a:pathLst>
                <a:path w="150926" h="174388" extrusionOk="0">
                  <a:moveTo>
                    <a:pt x="93575" y="6324"/>
                  </a:moveTo>
                  <a:cubicBezTo>
                    <a:pt x="92400" y="6791"/>
                    <a:pt x="91299" y="7447"/>
                    <a:pt x="90311" y="8309"/>
                  </a:cubicBezTo>
                  <a:cubicBezTo>
                    <a:pt x="91391" y="7642"/>
                    <a:pt x="92478" y="6974"/>
                    <a:pt x="93575" y="6324"/>
                  </a:cubicBezTo>
                  <a:close/>
                  <a:moveTo>
                    <a:pt x="1" y="24534"/>
                  </a:moveTo>
                  <a:cubicBezTo>
                    <a:pt x="2" y="24539"/>
                    <a:pt x="3" y="24543"/>
                    <a:pt x="5" y="24547"/>
                  </a:cubicBezTo>
                  <a:lnTo>
                    <a:pt x="5" y="24547"/>
                  </a:lnTo>
                  <a:cubicBezTo>
                    <a:pt x="3" y="24543"/>
                    <a:pt x="2" y="24539"/>
                    <a:pt x="1" y="24534"/>
                  </a:cubicBezTo>
                  <a:close/>
                  <a:moveTo>
                    <a:pt x="111768" y="0"/>
                  </a:moveTo>
                  <a:cubicBezTo>
                    <a:pt x="110105" y="0"/>
                    <a:pt x="108440" y="174"/>
                    <a:pt x="106842" y="502"/>
                  </a:cubicBezTo>
                  <a:cubicBezTo>
                    <a:pt x="102111" y="1594"/>
                    <a:pt x="97765" y="3839"/>
                    <a:pt x="93575" y="6324"/>
                  </a:cubicBezTo>
                  <a:lnTo>
                    <a:pt x="93575" y="6324"/>
                  </a:lnTo>
                  <a:cubicBezTo>
                    <a:pt x="95131" y="5704"/>
                    <a:pt x="96816" y="5415"/>
                    <a:pt x="98538" y="5415"/>
                  </a:cubicBezTo>
                  <a:cubicBezTo>
                    <a:pt x="103373" y="5415"/>
                    <a:pt x="108502" y="7697"/>
                    <a:pt x="111893" y="11370"/>
                  </a:cubicBezTo>
                  <a:cubicBezTo>
                    <a:pt x="117250" y="17187"/>
                    <a:pt x="119393" y="25299"/>
                    <a:pt x="121383" y="33106"/>
                  </a:cubicBezTo>
                  <a:cubicBezTo>
                    <a:pt x="128577" y="63107"/>
                    <a:pt x="135772" y="93108"/>
                    <a:pt x="143119" y="123110"/>
                  </a:cubicBezTo>
                  <a:cubicBezTo>
                    <a:pt x="144649" y="129845"/>
                    <a:pt x="146027" y="137498"/>
                    <a:pt x="142047" y="143009"/>
                  </a:cubicBezTo>
                  <a:cubicBezTo>
                    <a:pt x="138527" y="147907"/>
                    <a:pt x="131945" y="149284"/>
                    <a:pt x="125975" y="150356"/>
                  </a:cubicBezTo>
                  <a:lnTo>
                    <a:pt x="68881" y="160458"/>
                  </a:lnTo>
                  <a:cubicBezTo>
                    <a:pt x="65414" y="161061"/>
                    <a:pt x="61836" y="161664"/>
                    <a:pt x="58384" y="161664"/>
                  </a:cubicBezTo>
                  <a:cubicBezTo>
                    <a:pt x="54825" y="161664"/>
                    <a:pt x="51401" y="161023"/>
                    <a:pt x="48370" y="159081"/>
                  </a:cubicBezTo>
                  <a:cubicBezTo>
                    <a:pt x="42400" y="155407"/>
                    <a:pt x="39951" y="147448"/>
                    <a:pt x="38268" y="140406"/>
                  </a:cubicBezTo>
                  <a:cubicBezTo>
                    <a:pt x="29849" y="107497"/>
                    <a:pt x="21583" y="74587"/>
                    <a:pt x="13318" y="41525"/>
                  </a:cubicBezTo>
                  <a:cubicBezTo>
                    <a:pt x="12552" y="38616"/>
                    <a:pt x="11940" y="35249"/>
                    <a:pt x="13471" y="32647"/>
                  </a:cubicBezTo>
                  <a:cubicBezTo>
                    <a:pt x="15155" y="30657"/>
                    <a:pt x="17451" y="29279"/>
                    <a:pt x="20053" y="28820"/>
                  </a:cubicBezTo>
                  <a:cubicBezTo>
                    <a:pt x="26022" y="26830"/>
                    <a:pt x="30308" y="21167"/>
                    <a:pt x="22808" y="19177"/>
                  </a:cubicBezTo>
                  <a:cubicBezTo>
                    <a:pt x="22705" y="19137"/>
                    <a:pt x="22552" y="19118"/>
                    <a:pt x="22355" y="19118"/>
                  </a:cubicBezTo>
                  <a:cubicBezTo>
                    <a:pt x="18970" y="19118"/>
                    <a:pt x="2492" y="24617"/>
                    <a:pt x="252" y="24617"/>
                  </a:cubicBezTo>
                  <a:cubicBezTo>
                    <a:pt x="110" y="24617"/>
                    <a:pt x="25" y="24595"/>
                    <a:pt x="5" y="24547"/>
                  </a:cubicBezTo>
                  <a:lnTo>
                    <a:pt x="5" y="24547"/>
                  </a:lnTo>
                  <a:cubicBezTo>
                    <a:pt x="13933" y="72147"/>
                    <a:pt x="28013" y="119747"/>
                    <a:pt x="42094" y="167500"/>
                  </a:cubicBezTo>
                  <a:cubicBezTo>
                    <a:pt x="42860" y="169949"/>
                    <a:pt x="43931" y="172857"/>
                    <a:pt x="46227" y="173928"/>
                  </a:cubicBezTo>
                  <a:cubicBezTo>
                    <a:pt x="47222" y="174235"/>
                    <a:pt x="48255" y="174388"/>
                    <a:pt x="49289" y="174388"/>
                  </a:cubicBezTo>
                  <a:cubicBezTo>
                    <a:pt x="50322" y="174388"/>
                    <a:pt x="51355" y="174235"/>
                    <a:pt x="52350" y="173928"/>
                  </a:cubicBezTo>
                  <a:lnTo>
                    <a:pt x="142966" y="155101"/>
                  </a:lnTo>
                  <a:cubicBezTo>
                    <a:pt x="144649" y="154795"/>
                    <a:pt x="146333" y="154030"/>
                    <a:pt x="147711" y="153111"/>
                  </a:cubicBezTo>
                  <a:cubicBezTo>
                    <a:pt x="150925" y="150662"/>
                    <a:pt x="150619" y="146070"/>
                    <a:pt x="150160" y="142090"/>
                  </a:cubicBezTo>
                  <a:cubicBezTo>
                    <a:pt x="148323" y="129233"/>
                    <a:pt x="146639" y="116222"/>
                    <a:pt x="144802" y="103364"/>
                  </a:cubicBezTo>
                  <a:cubicBezTo>
                    <a:pt x="140976" y="74740"/>
                    <a:pt x="136996" y="46270"/>
                    <a:pt x="130414" y="18105"/>
                  </a:cubicBezTo>
                  <a:cubicBezTo>
                    <a:pt x="129190" y="13207"/>
                    <a:pt x="127812" y="8003"/>
                    <a:pt x="123985" y="4329"/>
                  </a:cubicBezTo>
                  <a:cubicBezTo>
                    <a:pt x="120847" y="1303"/>
                    <a:pt x="116314" y="0"/>
                    <a:pt x="11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3"/>
            <p:cNvSpPr/>
            <p:nvPr/>
          </p:nvSpPr>
          <p:spPr>
            <a:xfrm>
              <a:off x="1728250" y="237500"/>
              <a:ext cx="4090750" cy="5095875"/>
            </a:xfrm>
            <a:custGeom>
              <a:avLst/>
              <a:gdLst/>
              <a:ahLst/>
              <a:cxnLst/>
              <a:rect l="l" t="t" r="r" b="b"/>
              <a:pathLst>
                <a:path w="163630" h="203835" extrusionOk="0">
                  <a:moveTo>
                    <a:pt x="60558" y="9630"/>
                  </a:moveTo>
                  <a:cubicBezTo>
                    <a:pt x="61075" y="9630"/>
                    <a:pt x="61610" y="9745"/>
                    <a:pt x="62146" y="9974"/>
                  </a:cubicBezTo>
                  <a:cubicBezTo>
                    <a:pt x="63830" y="10587"/>
                    <a:pt x="65208" y="11505"/>
                    <a:pt x="66432" y="12883"/>
                  </a:cubicBezTo>
                  <a:cubicBezTo>
                    <a:pt x="67197" y="13648"/>
                    <a:pt x="68575" y="14413"/>
                    <a:pt x="68269" y="15791"/>
                  </a:cubicBezTo>
                  <a:cubicBezTo>
                    <a:pt x="67963" y="17016"/>
                    <a:pt x="66279" y="16862"/>
                    <a:pt x="65208" y="17169"/>
                  </a:cubicBezTo>
                  <a:cubicBezTo>
                    <a:pt x="61534" y="17934"/>
                    <a:pt x="57707" y="18699"/>
                    <a:pt x="53728" y="19618"/>
                  </a:cubicBezTo>
                  <a:cubicBezTo>
                    <a:pt x="53728" y="15638"/>
                    <a:pt x="55717" y="12117"/>
                    <a:pt x="59085" y="9974"/>
                  </a:cubicBezTo>
                  <a:cubicBezTo>
                    <a:pt x="59544" y="9745"/>
                    <a:pt x="60042" y="9630"/>
                    <a:pt x="60558" y="9630"/>
                  </a:cubicBezTo>
                  <a:close/>
                  <a:moveTo>
                    <a:pt x="62005" y="2246"/>
                  </a:moveTo>
                  <a:cubicBezTo>
                    <a:pt x="64345" y="2246"/>
                    <a:pt x="66616" y="3229"/>
                    <a:pt x="68269" y="5076"/>
                  </a:cubicBezTo>
                  <a:cubicBezTo>
                    <a:pt x="70259" y="7066"/>
                    <a:pt x="71789" y="9515"/>
                    <a:pt x="72861" y="11964"/>
                  </a:cubicBezTo>
                  <a:cubicBezTo>
                    <a:pt x="73167" y="12424"/>
                    <a:pt x="73320" y="12730"/>
                    <a:pt x="73626" y="13495"/>
                  </a:cubicBezTo>
                  <a:cubicBezTo>
                    <a:pt x="73779" y="14107"/>
                    <a:pt x="73779" y="14873"/>
                    <a:pt x="73167" y="15179"/>
                  </a:cubicBezTo>
                  <a:cubicBezTo>
                    <a:pt x="72758" y="15342"/>
                    <a:pt x="72349" y="15506"/>
                    <a:pt x="71963" y="15506"/>
                  </a:cubicBezTo>
                  <a:cubicBezTo>
                    <a:pt x="71627" y="15506"/>
                    <a:pt x="71309" y="15382"/>
                    <a:pt x="71024" y="15026"/>
                  </a:cubicBezTo>
                  <a:cubicBezTo>
                    <a:pt x="70259" y="14260"/>
                    <a:pt x="69647" y="13342"/>
                    <a:pt x="69034" y="12577"/>
                  </a:cubicBezTo>
                  <a:cubicBezTo>
                    <a:pt x="67810" y="10740"/>
                    <a:pt x="66126" y="9362"/>
                    <a:pt x="64289" y="8444"/>
                  </a:cubicBezTo>
                  <a:cubicBezTo>
                    <a:pt x="63191" y="7773"/>
                    <a:pt x="61972" y="7442"/>
                    <a:pt x="60766" y="7442"/>
                  </a:cubicBezTo>
                  <a:cubicBezTo>
                    <a:pt x="58947" y="7442"/>
                    <a:pt x="57159" y="8195"/>
                    <a:pt x="55870" y="9668"/>
                  </a:cubicBezTo>
                  <a:cubicBezTo>
                    <a:pt x="53728" y="11658"/>
                    <a:pt x="52044" y="14260"/>
                    <a:pt x="51432" y="17169"/>
                  </a:cubicBezTo>
                  <a:cubicBezTo>
                    <a:pt x="51278" y="17781"/>
                    <a:pt x="50972" y="18393"/>
                    <a:pt x="50972" y="19005"/>
                  </a:cubicBezTo>
                  <a:cubicBezTo>
                    <a:pt x="50972" y="20230"/>
                    <a:pt x="50054" y="20536"/>
                    <a:pt x="49136" y="20689"/>
                  </a:cubicBezTo>
                  <a:cubicBezTo>
                    <a:pt x="49035" y="20709"/>
                    <a:pt x="48937" y="20719"/>
                    <a:pt x="48842" y="20719"/>
                  </a:cubicBezTo>
                  <a:cubicBezTo>
                    <a:pt x="48217" y="20719"/>
                    <a:pt x="47738" y="20303"/>
                    <a:pt x="47605" y="19771"/>
                  </a:cubicBezTo>
                  <a:cubicBezTo>
                    <a:pt x="47605" y="19465"/>
                    <a:pt x="47605" y="19158"/>
                    <a:pt x="47605" y="19005"/>
                  </a:cubicBezTo>
                  <a:cubicBezTo>
                    <a:pt x="47911" y="12117"/>
                    <a:pt x="51891" y="5995"/>
                    <a:pt x="58013" y="3239"/>
                  </a:cubicBezTo>
                  <a:cubicBezTo>
                    <a:pt x="59297" y="2570"/>
                    <a:pt x="60663" y="2246"/>
                    <a:pt x="62005" y="2246"/>
                  </a:cubicBezTo>
                  <a:close/>
                  <a:moveTo>
                    <a:pt x="96913" y="24305"/>
                  </a:moveTo>
                  <a:cubicBezTo>
                    <a:pt x="97140" y="24305"/>
                    <a:pt x="97388" y="24324"/>
                    <a:pt x="97658" y="24363"/>
                  </a:cubicBezTo>
                  <a:cubicBezTo>
                    <a:pt x="97964" y="24363"/>
                    <a:pt x="98423" y="24516"/>
                    <a:pt x="98576" y="24975"/>
                  </a:cubicBezTo>
                  <a:cubicBezTo>
                    <a:pt x="98882" y="25740"/>
                    <a:pt x="99188" y="26659"/>
                    <a:pt x="99342" y="27577"/>
                  </a:cubicBezTo>
                  <a:cubicBezTo>
                    <a:pt x="99648" y="28802"/>
                    <a:pt x="99342" y="29108"/>
                    <a:pt x="97964" y="29567"/>
                  </a:cubicBezTo>
                  <a:lnTo>
                    <a:pt x="97811" y="29567"/>
                  </a:lnTo>
                  <a:cubicBezTo>
                    <a:pt x="97505" y="29720"/>
                    <a:pt x="97199" y="29720"/>
                    <a:pt x="96892" y="29720"/>
                  </a:cubicBezTo>
                  <a:cubicBezTo>
                    <a:pt x="96792" y="29740"/>
                    <a:pt x="96694" y="29750"/>
                    <a:pt x="96599" y="29750"/>
                  </a:cubicBezTo>
                  <a:cubicBezTo>
                    <a:pt x="95974" y="29750"/>
                    <a:pt x="95495" y="29334"/>
                    <a:pt x="95362" y="28802"/>
                  </a:cubicBezTo>
                  <a:cubicBezTo>
                    <a:pt x="95209" y="28190"/>
                    <a:pt x="95209" y="27577"/>
                    <a:pt x="95056" y="26965"/>
                  </a:cubicBezTo>
                  <a:cubicBezTo>
                    <a:pt x="94788" y="25226"/>
                    <a:pt x="95339" y="24305"/>
                    <a:pt x="96913" y="24305"/>
                  </a:cubicBezTo>
                  <a:close/>
                  <a:moveTo>
                    <a:pt x="31746" y="39157"/>
                  </a:moveTo>
                  <a:cubicBezTo>
                    <a:pt x="32410" y="39157"/>
                    <a:pt x="32849" y="39532"/>
                    <a:pt x="33063" y="40282"/>
                  </a:cubicBezTo>
                  <a:cubicBezTo>
                    <a:pt x="33370" y="40894"/>
                    <a:pt x="33523" y="41506"/>
                    <a:pt x="33676" y="42119"/>
                  </a:cubicBezTo>
                  <a:cubicBezTo>
                    <a:pt x="33982" y="43343"/>
                    <a:pt x="33676" y="43955"/>
                    <a:pt x="32604" y="44262"/>
                  </a:cubicBezTo>
                  <a:cubicBezTo>
                    <a:pt x="32413" y="44326"/>
                    <a:pt x="32221" y="44356"/>
                    <a:pt x="32036" y="44356"/>
                  </a:cubicBezTo>
                  <a:cubicBezTo>
                    <a:pt x="31336" y="44356"/>
                    <a:pt x="30736" y="43917"/>
                    <a:pt x="30614" y="43190"/>
                  </a:cubicBezTo>
                  <a:cubicBezTo>
                    <a:pt x="30614" y="43146"/>
                    <a:pt x="30614" y="43089"/>
                    <a:pt x="30614" y="43037"/>
                  </a:cubicBezTo>
                  <a:cubicBezTo>
                    <a:pt x="30308" y="42119"/>
                    <a:pt x="30155" y="41659"/>
                    <a:pt x="30002" y="41353"/>
                  </a:cubicBezTo>
                  <a:cubicBezTo>
                    <a:pt x="29696" y="40282"/>
                    <a:pt x="29696" y="39823"/>
                    <a:pt x="30767" y="39363"/>
                  </a:cubicBezTo>
                  <a:cubicBezTo>
                    <a:pt x="31135" y="39226"/>
                    <a:pt x="31461" y="39157"/>
                    <a:pt x="31746" y="39157"/>
                  </a:cubicBezTo>
                  <a:close/>
                  <a:moveTo>
                    <a:pt x="26460" y="40660"/>
                  </a:moveTo>
                  <a:cubicBezTo>
                    <a:pt x="27020" y="40660"/>
                    <a:pt x="27558" y="41290"/>
                    <a:pt x="28012" y="42425"/>
                  </a:cubicBezTo>
                  <a:cubicBezTo>
                    <a:pt x="28165" y="42884"/>
                    <a:pt x="28318" y="43343"/>
                    <a:pt x="28471" y="43955"/>
                  </a:cubicBezTo>
                  <a:cubicBezTo>
                    <a:pt x="28625" y="44415"/>
                    <a:pt x="28625" y="44874"/>
                    <a:pt x="28012" y="45180"/>
                  </a:cubicBezTo>
                  <a:cubicBezTo>
                    <a:pt x="27841" y="45266"/>
                    <a:pt x="27658" y="45303"/>
                    <a:pt x="27477" y="45303"/>
                  </a:cubicBezTo>
                  <a:cubicBezTo>
                    <a:pt x="27008" y="45303"/>
                    <a:pt x="26549" y="45052"/>
                    <a:pt x="26328" y="44721"/>
                  </a:cubicBezTo>
                  <a:cubicBezTo>
                    <a:pt x="26022" y="44262"/>
                    <a:pt x="25869" y="43802"/>
                    <a:pt x="25716" y="43190"/>
                  </a:cubicBezTo>
                  <a:lnTo>
                    <a:pt x="25563" y="43190"/>
                  </a:lnTo>
                  <a:cubicBezTo>
                    <a:pt x="25410" y="42425"/>
                    <a:pt x="24645" y="41506"/>
                    <a:pt x="25869" y="40894"/>
                  </a:cubicBezTo>
                  <a:cubicBezTo>
                    <a:pt x="26067" y="40736"/>
                    <a:pt x="26265" y="40660"/>
                    <a:pt x="26460" y="40660"/>
                  </a:cubicBezTo>
                  <a:close/>
                  <a:moveTo>
                    <a:pt x="21884" y="41902"/>
                  </a:moveTo>
                  <a:cubicBezTo>
                    <a:pt x="22145" y="41902"/>
                    <a:pt x="22438" y="42010"/>
                    <a:pt x="22655" y="42119"/>
                  </a:cubicBezTo>
                  <a:cubicBezTo>
                    <a:pt x="23267" y="42578"/>
                    <a:pt x="23573" y="43343"/>
                    <a:pt x="23573" y="44262"/>
                  </a:cubicBezTo>
                  <a:cubicBezTo>
                    <a:pt x="23879" y="45333"/>
                    <a:pt x="23726" y="46098"/>
                    <a:pt x="22961" y="46098"/>
                  </a:cubicBezTo>
                  <a:cubicBezTo>
                    <a:pt x="22196" y="46098"/>
                    <a:pt x="21736" y="45639"/>
                    <a:pt x="21277" y="44415"/>
                  </a:cubicBezTo>
                  <a:cubicBezTo>
                    <a:pt x="21124" y="43802"/>
                    <a:pt x="20971" y="43343"/>
                    <a:pt x="20971" y="42731"/>
                  </a:cubicBezTo>
                  <a:cubicBezTo>
                    <a:pt x="20818" y="42272"/>
                    <a:pt x="21124" y="41966"/>
                    <a:pt x="21583" y="41966"/>
                  </a:cubicBezTo>
                  <a:cubicBezTo>
                    <a:pt x="21673" y="41921"/>
                    <a:pt x="21776" y="41902"/>
                    <a:pt x="21884" y="41902"/>
                  </a:cubicBezTo>
                  <a:close/>
                  <a:moveTo>
                    <a:pt x="90158" y="14107"/>
                  </a:moveTo>
                  <a:cubicBezTo>
                    <a:pt x="90311" y="14413"/>
                    <a:pt x="90617" y="14566"/>
                    <a:pt x="90617" y="14873"/>
                  </a:cubicBezTo>
                  <a:cubicBezTo>
                    <a:pt x="91382" y="20842"/>
                    <a:pt x="92607" y="26812"/>
                    <a:pt x="93678" y="32782"/>
                  </a:cubicBezTo>
                  <a:cubicBezTo>
                    <a:pt x="93984" y="34771"/>
                    <a:pt x="93831" y="35231"/>
                    <a:pt x="91841" y="35690"/>
                  </a:cubicBezTo>
                  <a:cubicBezTo>
                    <a:pt x="87862" y="36914"/>
                    <a:pt x="83576" y="37986"/>
                    <a:pt x="79596" y="39057"/>
                  </a:cubicBezTo>
                  <a:lnTo>
                    <a:pt x="58320" y="44721"/>
                  </a:lnTo>
                  <a:cubicBezTo>
                    <a:pt x="53574" y="45945"/>
                    <a:pt x="48829" y="47170"/>
                    <a:pt x="44084" y="48241"/>
                  </a:cubicBezTo>
                  <a:cubicBezTo>
                    <a:pt x="43670" y="48366"/>
                    <a:pt x="43357" y="48434"/>
                    <a:pt x="43114" y="48434"/>
                  </a:cubicBezTo>
                  <a:cubicBezTo>
                    <a:pt x="42460" y="48434"/>
                    <a:pt x="42318" y="47939"/>
                    <a:pt x="42094" y="46711"/>
                  </a:cubicBezTo>
                  <a:cubicBezTo>
                    <a:pt x="41788" y="45180"/>
                    <a:pt x="41635" y="43496"/>
                    <a:pt x="41329" y="41966"/>
                  </a:cubicBezTo>
                  <a:cubicBezTo>
                    <a:pt x="41176" y="41353"/>
                    <a:pt x="40870" y="40741"/>
                    <a:pt x="40564" y="40282"/>
                  </a:cubicBezTo>
                  <a:cubicBezTo>
                    <a:pt x="40411" y="40129"/>
                    <a:pt x="40105" y="40129"/>
                    <a:pt x="39798" y="40129"/>
                  </a:cubicBezTo>
                  <a:cubicBezTo>
                    <a:pt x="39645" y="40129"/>
                    <a:pt x="39339" y="40282"/>
                    <a:pt x="39186" y="40588"/>
                  </a:cubicBezTo>
                  <a:cubicBezTo>
                    <a:pt x="39033" y="41200"/>
                    <a:pt x="39033" y="41813"/>
                    <a:pt x="39186" y="42425"/>
                  </a:cubicBezTo>
                  <a:cubicBezTo>
                    <a:pt x="39339" y="44415"/>
                    <a:pt x="39645" y="46405"/>
                    <a:pt x="39798" y="48394"/>
                  </a:cubicBezTo>
                  <a:cubicBezTo>
                    <a:pt x="39798" y="48854"/>
                    <a:pt x="39645" y="49160"/>
                    <a:pt x="39186" y="49313"/>
                  </a:cubicBezTo>
                  <a:cubicBezTo>
                    <a:pt x="39071" y="49351"/>
                    <a:pt x="38947" y="49370"/>
                    <a:pt x="38820" y="49370"/>
                  </a:cubicBezTo>
                  <a:cubicBezTo>
                    <a:pt x="38440" y="49370"/>
                    <a:pt x="38038" y="49198"/>
                    <a:pt x="37809" y="48854"/>
                  </a:cubicBezTo>
                  <a:cubicBezTo>
                    <a:pt x="37502" y="48548"/>
                    <a:pt x="37349" y="48241"/>
                    <a:pt x="37196" y="47935"/>
                  </a:cubicBezTo>
                  <a:cubicBezTo>
                    <a:pt x="35819" y="41506"/>
                    <a:pt x="34135" y="35231"/>
                    <a:pt x="32145" y="28955"/>
                  </a:cubicBezTo>
                  <a:cubicBezTo>
                    <a:pt x="31839" y="27730"/>
                    <a:pt x="31839" y="27271"/>
                    <a:pt x="32910" y="27118"/>
                  </a:cubicBezTo>
                  <a:cubicBezTo>
                    <a:pt x="33006" y="27102"/>
                    <a:pt x="33097" y="27094"/>
                    <a:pt x="33183" y="27094"/>
                  </a:cubicBezTo>
                  <a:cubicBezTo>
                    <a:pt x="33923" y="27094"/>
                    <a:pt x="34320" y="27657"/>
                    <a:pt x="34594" y="28343"/>
                  </a:cubicBezTo>
                  <a:cubicBezTo>
                    <a:pt x="35053" y="29567"/>
                    <a:pt x="35513" y="30945"/>
                    <a:pt x="35972" y="32169"/>
                  </a:cubicBezTo>
                  <a:cubicBezTo>
                    <a:pt x="36125" y="33088"/>
                    <a:pt x="36584" y="33853"/>
                    <a:pt x="36890" y="34771"/>
                  </a:cubicBezTo>
                  <a:cubicBezTo>
                    <a:pt x="37218" y="35318"/>
                    <a:pt x="37780" y="35787"/>
                    <a:pt x="38298" y="35787"/>
                  </a:cubicBezTo>
                  <a:cubicBezTo>
                    <a:pt x="38505" y="35787"/>
                    <a:pt x="38705" y="35712"/>
                    <a:pt x="38880" y="35537"/>
                  </a:cubicBezTo>
                  <a:cubicBezTo>
                    <a:pt x="39339" y="34924"/>
                    <a:pt x="39033" y="34312"/>
                    <a:pt x="38880" y="33853"/>
                  </a:cubicBezTo>
                  <a:cubicBezTo>
                    <a:pt x="38268" y="31710"/>
                    <a:pt x="37502" y="29720"/>
                    <a:pt x="36890" y="27730"/>
                  </a:cubicBezTo>
                  <a:cubicBezTo>
                    <a:pt x="36584" y="27118"/>
                    <a:pt x="36431" y="26659"/>
                    <a:pt x="36890" y="26200"/>
                  </a:cubicBezTo>
                  <a:cubicBezTo>
                    <a:pt x="37358" y="25732"/>
                    <a:pt x="37915" y="25532"/>
                    <a:pt x="38493" y="25532"/>
                  </a:cubicBezTo>
                  <a:cubicBezTo>
                    <a:pt x="38672" y="25532"/>
                    <a:pt x="38852" y="25551"/>
                    <a:pt x="39033" y="25587"/>
                  </a:cubicBezTo>
                  <a:cubicBezTo>
                    <a:pt x="39798" y="25740"/>
                    <a:pt x="39951" y="26200"/>
                    <a:pt x="40105" y="26659"/>
                  </a:cubicBezTo>
                  <a:cubicBezTo>
                    <a:pt x="40411" y="28190"/>
                    <a:pt x="40870" y="29720"/>
                    <a:pt x="41176" y="31404"/>
                  </a:cubicBezTo>
                  <a:cubicBezTo>
                    <a:pt x="41329" y="32016"/>
                    <a:pt x="41635" y="32628"/>
                    <a:pt x="42247" y="32935"/>
                  </a:cubicBezTo>
                  <a:cubicBezTo>
                    <a:pt x="42304" y="32963"/>
                    <a:pt x="42380" y="32975"/>
                    <a:pt x="42468" y="32975"/>
                  </a:cubicBezTo>
                  <a:cubicBezTo>
                    <a:pt x="42860" y="32975"/>
                    <a:pt x="43472" y="32725"/>
                    <a:pt x="43472" y="32475"/>
                  </a:cubicBezTo>
                  <a:cubicBezTo>
                    <a:pt x="43625" y="31863"/>
                    <a:pt x="43472" y="31404"/>
                    <a:pt x="43472" y="30945"/>
                  </a:cubicBezTo>
                  <a:cubicBezTo>
                    <a:pt x="43166" y="29414"/>
                    <a:pt x="42860" y="28036"/>
                    <a:pt x="42554" y="26659"/>
                  </a:cubicBezTo>
                  <a:cubicBezTo>
                    <a:pt x="42401" y="25740"/>
                    <a:pt x="42401" y="24822"/>
                    <a:pt x="43166" y="24516"/>
                  </a:cubicBezTo>
                  <a:cubicBezTo>
                    <a:pt x="43297" y="24463"/>
                    <a:pt x="43424" y="24438"/>
                    <a:pt x="43546" y="24438"/>
                  </a:cubicBezTo>
                  <a:cubicBezTo>
                    <a:pt x="44137" y="24438"/>
                    <a:pt x="44622" y="25032"/>
                    <a:pt x="45003" y="26047"/>
                  </a:cubicBezTo>
                  <a:cubicBezTo>
                    <a:pt x="45309" y="26965"/>
                    <a:pt x="45615" y="27883"/>
                    <a:pt x="46074" y="28649"/>
                  </a:cubicBezTo>
                  <a:cubicBezTo>
                    <a:pt x="46199" y="29022"/>
                    <a:pt x="46424" y="29496"/>
                    <a:pt x="46915" y="29496"/>
                  </a:cubicBezTo>
                  <a:cubicBezTo>
                    <a:pt x="47028" y="29496"/>
                    <a:pt x="47156" y="29471"/>
                    <a:pt x="47299" y="29414"/>
                  </a:cubicBezTo>
                  <a:cubicBezTo>
                    <a:pt x="47911" y="29261"/>
                    <a:pt x="47911" y="28649"/>
                    <a:pt x="47911" y="27883"/>
                  </a:cubicBezTo>
                  <a:lnTo>
                    <a:pt x="47911" y="27577"/>
                  </a:lnTo>
                  <a:cubicBezTo>
                    <a:pt x="47758" y="26200"/>
                    <a:pt x="46686" y="24669"/>
                    <a:pt x="47452" y="23751"/>
                  </a:cubicBezTo>
                  <a:cubicBezTo>
                    <a:pt x="48217" y="22679"/>
                    <a:pt x="49748" y="22985"/>
                    <a:pt x="50819" y="22679"/>
                  </a:cubicBezTo>
                  <a:cubicBezTo>
                    <a:pt x="60003" y="20536"/>
                    <a:pt x="69187" y="18546"/>
                    <a:pt x="78524" y="16556"/>
                  </a:cubicBezTo>
                  <a:cubicBezTo>
                    <a:pt x="82504" y="15638"/>
                    <a:pt x="86331" y="14873"/>
                    <a:pt x="90158" y="14107"/>
                  </a:cubicBezTo>
                  <a:close/>
                  <a:moveTo>
                    <a:pt x="115908" y="28314"/>
                  </a:moveTo>
                  <a:cubicBezTo>
                    <a:pt x="116670" y="28314"/>
                    <a:pt x="117270" y="28765"/>
                    <a:pt x="117403" y="29567"/>
                  </a:cubicBezTo>
                  <a:cubicBezTo>
                    <a:pt x="118016" y="32169"/>
                    <a:pt x="118628" y="34924"/>
                    <a:pt x="119240" y="37680"/>
                  </a:cubicBezTo>
                  <a:cubicBezTo>
                    <a:pt x="123220" y="54823"/>
                    <a:pt x="127200" y="72120"/>
                    <a:pt x="131026" y="89264"/>
                  </a:cubicBezTo>
                  <a:cubicBezTo>
                    <a:pt x="134700" y="105795"/>
                    <a:pt x="138527" y="122326"/>
                    <a:pt x="142200" y="138705"/>
                  </a:cubicBezTo>
                  <a:cubicBezTo>
                    <a:pt x="143884" y="146205"/>
                    <a:pt x="145568" y="153858"/>
                    <a:pt x="147405" y="161359"/>
                  </a:cubicBezTo>
                  <a:cubicBezTo>
                    <a:pt x="147405" y="161971"/>
                    <a:pt x="147711" y="162583"/>
                    <a:pt x="147864" y="163195"/>
                  </a:cubicBezTo>
                  <a:cubicBezTo>
                    <a:pt x="148935" y="165491"/>
                    <a:pt x="148017" y="165798"/>
                    <a:pt x="146333" y="166563"/>
                  </a:cubicBezTo>
                  <a:cubicBezTo>
                    <a:pt x="141741" y="167634"/>
                    <a:pt x="137149" y="168859"/>
                    <a:pt x="132557" y="170083"/>
                  </a:cubicBezTo>
                  <a:cubicBezTo>
                    <a:pt x="121536" y="172839"/>
                    <a:pt x="110515" y="174369"/>
                    <a:pt x="99188" y="176053"/>
                  </a:cubicBezTo>
                  <a:cubicBezTo>
                    <a:pt x="87708" y="177737"/>
                    <a:pt x="76381" y="180186"/>
                    <a:pt x="65055" y="182788"/>
                  </a:cubicBezTo>
                  <a:cubicBezTo>
                    <a:pt x="61075" y="183400"/>
                    <a:pt x="57095" y="184472"/>
                    <a:pt x="53115" y="185849"/>
                  </a:cubicBezTo>
                  <a:cubicBezTo>
                    <a:pt x="52656" y="186003"/>
                    <a:pt x="52197" y="186003"/>
                    <a:pt x="51585" y="186003"/>
                  </a:cubicBezTo>
                  <a:cubicBezTo>
                    <a:pt x="51125" y="186003"/>
                    <a:pt x="50513" y="185696"/>
                    <a:pt x="50360" y="185237"/>
                  </a:cubicBezTo>
                  <a:cubicBezTo>
                    <a:pt x="50054" y="184166"/>
                    <a:pt x="49748" y="183094"/>
                    <a:pt x="49442" y="182176"/>
                  </a:cubicBezTo>
                  <a:cubicBezTo>
                    <a:pt x="45462" y="165491"/>
                    <a:pt x="41482" y="148807"/>
                    <a:pt x="37502" y="132123"/>
                  </a:cubicBezTo>
                  <a:cubicBezTo>
                    <a:pt x="33370" y="114367"/>
                    <a:pt x="29237" y="96764"/>
                    <a:pt x="25104" y="79161"/>
                  </a:cubicBezTo>
                  <a:cubicBezTo>
                    <a:pt x="23114" y="70895"/>
                    <a:pt x="20971" y="62477"/>
                    <a:pt x="19134" y="54211"/>
                  </a:cubicBezTo>
                  <a:cubicBezTo>
                    <a:pt x="18063" y="49313"/>
                    <a:pt x="17604" y="49925"/>
                    <a:pt x="22196" y="49007"/>
                  </a:cubicBezTo>
                  <a:cubicBezTo>
                    <a:pt x="25869" y="48241"/>
                    <a:pt x="29390" y="47323"/>
                    <a:pt x="33063" y="46558"/>
                  </a:cubicBezTo>
                  <a:cubicBezTo>
                    <a:pt x="33353" y="46485"/>
                    <a:pt x="33590" y="46447"/>
                    <a:pt x="33791" y="46447"/>
                  </a:cubicBezTo>
                  <a:cubicBezTo>
                    <a:pt x="34441" y="46447"/>
                    <a:pt x="34703" y="46847"/>
                    <a:pt x="35053" y="47782"/>
                  </a:cubicBezTo>
                  <a:lnTo>
                    <a:pt x="35053" y="48241"/>
                  </a:lnTo>
                  <a:cubicBezTo>
                    <a:pt x="35827" y="51006"/>
                    <a:pt x="36362" y="52013"/>
                    <a:pt x="38099" y="52013"/>
                  </a:cubicBezTo>
                  <a:cubicBezTo>
                    <a:pt x="38766" y="52013"/>
                    <a:pt x="39612" y="51864"/>
                    <a:pt x="40717" y="51609"/>
                  </a:cubicBezTo>
                  <a:cubicBezTo>
                    <a:pt x="49595" y="49466"/>
                    <a:pt x="58473" y="47323"/>
                    <a:pt x="67351" y="44721"/>
                  </a:cubicBezTo>
                  <a:cubicBezTo>
                    <a:pt x="75769" y="42272"/>
                    <a:pt x="84341" y="40282"/>
                    <a:pt x="92760" y="38139"/>
                  </a:cubicBezTo>
                  <a:cubicBezTo>
                    <a:pt x="92974" y="38032"/>
                    <a:pt x="93198" y="37983"/>
                    <a:pt x="93417" y="37983"/>
                  </a:cubicBezTo>
                  <a:cubicBezTo>
                    <a:pt x="94137" y="37983"/>
                    <a:pt x="94821" y="38507"/>
                    <a:pt x="95056" y="39210"/>
                  </a:cubicBezTo>
                  <a:cubicBezTo>
                    <a:pt x="95180" y="39458"/>
                    <a:pt x="95303" y="39906"/>
                    <a:pt x="95832" y="39906"/>
                  </a:cubicBezTo>
                  <a:cubicBezTo>
                    <a:pt x="95957" y="39906"/>
                    <a:pt x="96105" y="39881"/>
                    <a:pt x="96280" y="39823"/>
                  </a:cubicBezTo>
                  <a:cubicBezTo>
                    <a:pt x="97046" y="39517"/>
                    <a:pt x="96892" y="38904"/>
                    <a:pt x="96892" y="38139"/>
                  </a:cubicBezTo>
                  <a:cubicBezTo>
                    <a:pt x="96433" y="36608"/>
                    <a:pt x="96433" y="34771"/>
                    <a:pt x="96739" y="33088"/>
                  </a:cubicBezTo>
                  <a:cubicBezTo>
                    <a:pt x="98270" y="32782"/>
                    <a:pt x="99801" y="32169"/>
                    <a:pt x="101331" y="31863"/>
                  </a:cubicBezTo>
                  <a:cubicBezTo>
                    <a:pt x="105617" y="30945"/>
                    <a:pt x="109597" y="29261"/>
                    <a:pt x="114036" y="28649"/>
                  </a:cubicBezTo>
                  <a:cubicBezTo>
                    <a:pt x="114495" y="28649"/>
                    <a:pt x="115107" y="28343"/>
                    <a:pt x="115567" y="28343"/>
                  </a:cubicBezTo>
                  <a:cubicBezTo>
                    <a:pt x="115683" y="28323"/>
                    <a:pt x="115798" y="28314"/>
                    <a:pt x="115908" y="28314"/>
                  </a:cubicBezTo>
                  <a:close/>
                  <a:moveTo>
                    <a:pt x="124547" y="17894"/>
                  </a:moveTo>
                  <a:cubicBezTo>
                    <a:pt x="124953" y="17894"/>
                    <a:pt x="125390" y="18168"/>
                    <a:pt x="125516" y="18546"/>
                  </a:cubicBezTo>
                  <a:cubicBezTo>
                    <a:pt x="125822" y="19312"/>
                    <a:pt x="126128" y="20077"/>
                    <a:pt x="126281" y="20842"/>
                  </a:cubicBezTo>
                  <a:cubicBezTo>
                    <a:pt x="130567" y="40129"/>
                    <a:pt x="134853" y="59415"/>
                    <a:pt x="139139" y="78549"/>
                  </a:cubicBezTo>
                  <a:cubicBezTo>
                    <a:pt x="143731" y="98142"/>
                    <a:pt x="148170" y="117734"/>
                    <a:pt x="152609" y="137174"/>
                  </a:cubicBezTo>
                  <a:cubicBezTo>
                    <a:pt x="155058" y="148348"/>
                    <a:pt x="157507" y="159522"/>
                    <a:pt x="160109" y="170696"/>
                  </a:cubicBezTo>
                  <a:cubicBezTo>
                    <a:pt x="160262" y="171308"/>
                    <a:pt x="160415" y="172073"/>
                    <a:pt x="160415" y="172686"/>
                  </a:cubicBezTo>
                  <a:cubicBezTo>
                    <a:pt x="160415" y="173145"/>
                    <a:pt x="160109" y="173757"/>
                    <a:pt x="159650" y="173910"/>
                  </a:cubicBezTo>
                  <a:cubicBezTo>
                    <a:pt x="158426" y="174369"/>
                    <a:pt x="157354" y="174676"/>
                    <a:pt x="156130" y="174982"/>
                  </a:cubicBezTo>
                  <a:cubicBezTo>
                    <a:pt x="140823" y="179114"/>
                    <a:pt x="125669" y="183247"/>
                    <a:pt x="110209" y="185849"/>
                  </a:cubicBezTo>
                  <a:cubicBezTo>
                    <a:pt x="94903" y="188452"/>
                    <a:pt x="79596" y="191819"/>
                    <a:pt x="64289" y="195799"/>
                  </a:cubicBezTo>
                  <a:cubicBezTo>
                    <a:pt x="64289" y="192278"/>
                    <a:pt x="62759" y="189217"/>
                    <a:pt x="62605" y="186003"/>
                  </a:cubicBezTo>
                  <a:cubicBezTo>
                    <a:pt x="63065" y="185237"/>
                    <a:pt x="63830" y="185237"/>
                    <a:pt x="64595" y="185084"/>
                  </a:cubicBezTo>
                  <a:cubicBezTo>
                    <a:pt x="82045" y="180951"/>
                    <a:pt x="99801" y="178196"/>
                    <a:pt x="117557" y="175441"/>
                  </a:cubicBezTo>
                  <a:cubicBezTo>
                    <a:pt x="127200" y="173910"/>
                    <a:pt x="136690" y="171767"/>
                    <a:pt x="146027" y="168859"/>
                  </a:cubicBezTo>
                  <a:cubicBezTo>
                    <a:pt x="147558" y="168400"/>
                    <a:pt x="149241" y="167634"/>
                    <a:pt x="150772" y="167022"/>
                  </a:cubicBezTo>
                  <a:cubicBezTo>
                    <a:pt x="151691" y="166716"/>
                    <a:pt x="151997" y="165798"/>
                    <a:pt x="151537" y="165032"/>
                  </a:cubicBezTo>
                  <a:cubicBezTo>
                    <a:pt x="150313" y="163502"/>
                    <a:pt x="149548" y="161512"/>
                    <a:pt x="149395" y="159522"/>
                  </a:cubicBezTo>
                  <a:cubicBezTo>
                    <a:pt x="144803" y="139317"/>
                    <a:pt x="140057" y="119112"/>
                    <a:pt x="135465" y="98907"/>
                  </a:cubicBezTo>
                  <a:cubicBezTo>
                    <a:pt x="131792" y="82376"/>
                    <a:pt x="127965" y="65844"/>
                    <a:pt x="124292" y="49466"/>
                  </a:cubicBezTo>
                  <a:lnTo>
                    <a:pt x="119240" y="27730"/>
                  </a:lnTo>
                  <a:cubicBezTo>
                    <a:pt x="119240" y="27577"/>
                    <a:pt x="119240" y="27424"/>
                    <a:pt x="119240" y="27271"/>
                  </a:cubicBezTo>
                  <a:cubicBezTo>
                    <a:pt x="119001" y="25957"/>
                    <a:pt x="118576" y="25482"/>
                    <a:pt x="117674" y="25482"/>
                  </a:cubicBezTo>
                  <a:cubicBezTo>
                    <a:pt x="117420" y="25482"/>
                    <a:pt x="117128" y="25520"/>
                    <a:pt x="116791" y="25587"/>
                  </a:cubicBezTo>
                  <a:cubicBezTo>
                    <a:pt x="114801" y="25893"/>
                    <a:pt x="112811" y="26353"/>
                    <a:pt x="110975" y="26659"/>
                  </a:cubicBezTo>
                  <a:cubicBezTo>
                    <a:pt x="110362" y="26965"/>
                    <a:pt x="109903" y="26965"/>
                    <a:pt x="109291" y="27118"/>
                  </a:cubicBezTo>
                  <a:cubicBezTo>
                    <a:pt x="108793" y="27041"/>
                    <a:pt x="108286" y="27003"/>
                    <a:pt x="107775" y="27003"/>
                  </a:cubicBezTo>
                  <a:cubicBezTo>
                    <a:pt x="106239" y="27003"/>
                    <a:pt x="104661" y="27348"/>
                    <a:pt x="103168" y="28036"/>
                  </a:cubicBezTo>
                  <a:cubicBezTo>
                    <a:pt x="103004" y="28118"/>
                    <a:pt x="102829" y="28157"/>
                    <a:pt x="102655" y="28157"/>
                  </a:cubicBezTo>
                  <a:cubicBezTo>
                    <a:pt x="102179" y="28157"/>
                    <a:pt x="101709" y="27872"/>
                    <a:pt x="101485" y="27424"/>
                  </a:cubicBezTo>
                  <a:cubicBezTo>
                    <a:pt x="101025" y="26353"/>
                    <a:pt x="100566" y="25128"/>
                    <a:pt x="100107" y="24057"/>
                  </a:cubicBezTo>
                  <a:cubicBezTo>
                    <a:pt x="101944" y="23444"/>
                    <a:pt x="103781" y="22985"/>
                    <a:pt x="105617" y="22832"/>
                  </a:cubicBezTo>
                  <a:lnTo>
                    <a:pt x="121996" y="18546"/>
                  </a:lnTo>
                  <a:cubicBezTo>
                    <a:pt x="122761" y="18240"/>
                    <a:pt x="123526" y="18087"/>
                    <a:pt x="124292" y="17934"/>
                  </a:cubicBezTo>
                  <a:cubicBezTo>
                    <a:pt x="124373" y="17907"/>
                    <a:pt x="124459" y="17894"/>
                    <a:pt x="124547" y="17894"/>
                  </a:cubicBezTo>
                  <a:close/>
                  <a:moveTo>
                    <a:pt x="59081" y="186620"/>
                  </a:moveTo>
                  <a:cubicBezTo>
                    <a:pt x="59523" y="186620"/>
                    <a:pt x="59947" y="186857"/>
                    <a:pt x="60156" y="187380"/>
                  </a:cubicBezTo>
                  <a:cubicBezTo>
                    <a:pt x="60462" y="188452"/>
                    <a:pt x="60922" y="189523"/>
                    <a:pt x="61228" y="190748"/>
                  </a:cubicBezTo>
                  <a:cubicBezTo>
                    <a:pt x="61534" y="191972"/>
                    <a:pt x="61840" y="193350"/>
                    <a:pt x="62146" y="194574"/>
                  </a:cubicBezTo>
                  <a:cubicBezTo>
                    <a:pt x="62605" y="196105"/>
                    <a:pt x="62452" y="196258"/>
                    <a:pt x="60922" y="196870"/>
                  </a:cubicBezTo>
                  <a:lnTo>
                    <a:pt x="60156" y="197177"/>
                  </a:lnTo>
                  <a:cubicBezTo>
                    <a:pt x="57248" y="197942"/>
                    <a:pt x="54340" y="198707"/>
                    <a:pt x="51432" y="199473"/>
                  </a:cubicBezTo>
                  <a:cubicBezTo>
                    <a:pt x="51268" y="199538"/>
                    <a:pt x="51111" y="199568"/>
                    <a:pt x="50966" y="199568"/>
                  </a:cubicBezTo>
                  <a:cubicBezTo>
                    <a:pt x="50432" y="199568"/>
                    <a:pt x="50054" y="199156"/>
                    <a:pt x="50054" y="198554"/>
                  </a:cubicBezTo>
                  <a:cubicBezTo>
                    <a:pt x="49595" y="196105"/>
                    <a:pt x="49289" y="193656"/>
                    <a:pt x="48829" y="191207"/>
                  </a:cubicBezTo>
                  <a:cubicBezTo>
                    <a:pt x="48676" y="190442"/>
                    <a:pt x="48523" y="189523"/>
                    <a:pt x="49442" y="189217"/>
                  </a:cubicBezTo>
                  <a:cubicBezTo>
                    <a:pt x="49555" y="189172"/>
                    <a:pt x="49667" y="189150"/>
                    <a:pt x="49778" y="189150"/>
                  </a:cubicBezTo>
                  <a:cubicBezTo>
                    <a:pt x="50419" y="189150"/>
                    <a:pt x="50995" y="189879"/>
                    <a:pt x="51125" y="191054"/>
                  </a:cubicBezTo>
                  <a:cubicBezTo>
                    <a:pt x="51278" y="191666"/>
                    <a:pt x="51278" y="192278"/>
                    <a:pt x="51432" y="192891"/>
                  </a:cubicBezTo>
                  <a:cubicBezTo>
                    <a:pt x="51585" y="193503"/>
                    <a:pt x="51738" y="194268"/>
                    <a:pt x="52044" y="194880"/>
                  </a:cubicBezTo>
                  <a:cubicBezTo>
                    <a:pt x="52162" y="195236"/>
                    <a:pt x="52373" y="195592"/>
                    <a:pt x="52817" y="195592"/>
                  </a:cubicBezTo>
                  <a:cubicBezTo>
                    <a:pt x="52947" y="195592"/>
                    <a:pt x="53096" y="195562"/>
                    <a:pt x="53268" y="195493"/>
                  </a:cubicBezTo>
                  <a:cubicBezTo>
                    <a:pt x="53574" y="195340"/>
                    <a:pt x="53881" y="194880"/>
                    <a:pt x="53728" y="194574"/>
                  </a:cubicBezTo>
                  <a:cubicBezTo>
                    <a:pt x="53574" y="193044"/>
                    <a:pt x="53421" y="191666"/>
                    <a:pt x="53421" y="190135"/>
                  </a:cubicBezTo>
                  <a:cubicBezTo>
                    <a:pt x="53268" y="189676"/>
                    <a:pt x="53421" y="189217"/>
                    <a:pt x="53574" y="188758"/>
                  </a:cubicBezTo>
                  <a:cubicBezTo>
                    <a:pt x="53651" y="188681"/>
                    <a:pt x="53766" y="188643"/>
                    <a:pt x="53881" y="188643"/>
                  </a:cubicBezTo>
                  <a:cubicBezTo>
                    <a:pt x="53995" y="188643"/>
                    <a:pt x="54110" y="188681"/>
                    <a:pt x="54187" y="188758"/>
                  </a:cubicBezTo>
                  <a:cubicBezTo>
                    <a:pt x="54799" y="189370"/>
                    <a:pt x="55258" y="190288"/>
                    <a:pt x="55411" y="191207"/>
                  </a:cubicBezTo>
                  <a:cubicBezTo>
                    <a:pt x="55564" y="191972"/>
                    <a:pt x="55717" y="192738"/>
                    <a:pt x="56024" y="193503"/>
                  </a:cubicBezTo>
                  <a:cubicBezTo>
                    <a:pt x="56253" y="193847"/>
                    <a:pt x="56655" y="194019"/>
                    <a:pt x="57035" y="194019"/>
                  </a:cubicBezTo>
                  <a:cubicBezTo>
                    <a:pt x="57162" y="194019"/>
                    <a:pt x="57286" y="194000"/>
                    <a:pt x="57401" y="193962"/>
                  </a:cubicBezTo>
                  <a:cubicBezTo>
                    <a:pt x="57707" y="193656"/>
                    <a:pt x="57860" y="193350"/>
                    <a:pt x="58013" y="192891"/>
                  </a:cubicBezTo>
                  <a:cubicBezTo>
                    <a:pt x="57860" y="192278"/>
                    <a:pt x="57707" y="191666"/>
                    <a:pt x="57554" y="191054"/>
                  </a:cubicBezTo>
                  <a:cubicBezTo>
                    <a:pt x="57401" y="190135"/>
                    <a:pt x="57095" y="189370"/>
                    <a:pt x="56942" y="188299"/>
                  </a:cubicBezTo>
                  <a:cubicBezTo>
                    <a:pt x="56789" y="187227"/>
                    <a:pt x="57707" y="186921"/>
                    <a:pt x="58473" y="186768"/>
                  </a:cubicBezTo>
                  <a:cubicBezTo>
                    <a:pt x="58666" y="186671"/>
                    <a:pt x="58876" y="186620"/>
                    <a:pt x="59081" y="186620"/>
                  </a:cubicBezTo>
                  <a:close/>
                  <a:moveTo>
                    <a:pt x="17246" y="42932"/>
                  </a:moveTo>
                  <a:cubicBezTo>
                    <a:pt x="18119" y="42932"/>
                    <a:pt x="18504" y="43407"/>
                    <a:pt x="18981" y="44721"/>
                  </a:cubicBezTo>
                  <a:cubicBezTo>
                    <a:pt x="19594" y="46252"/>
                    <a:pt x="19747" y="46711"/>
                    <a:pt x="17757" y="47323"/>
                  </a:cubicBezTo>
                  <a:cubicBezTo>
                    <a:pt x="15920" y="48088"/>
                    <a:pt x="15308" y="49007"/>
                    <a:pt x="15920" y="50997"/>
                  </a:cubicBezTo>
                  <a:cubicBezTo>
                    <a:pt x="17757" y="58803"/>
                    <a:pt x="19440" y="66456"/>
                    <a:pt x="21430" y="74263"/>
                  </a:cubicBezTo>
                  <a:cubicBezTo>
                    <a:pt x="23573" y="83294"/>
                    <a:pt x="25563" y="92172"/>
                    <a:pt x="27706" y="101050"/>
                  </a:cubicBezTo>
                  <a:cubicBezTo>
                    <a:pt x="29237" y="107785"/>
                    <a:pt x="31074" y="114520"/>
                    <a:pt x="32604" y="121255"/>
                  </a:cubicBezTo>
                  <a:cubicBezTo>
                    <a:pt x="35053" y="131204"/>
                    <a:pt x="37349" y="141154"/>
                    <a:pt x="39798" y="151103"/>
                  </a:cubicBezTo>
                  <a:cubicBezTo>
                    <a:pt x="41788" y="159522"/>
                    <a:pt x="43778" y="167941"/>
                    <a:pt x="45768" y="176359"/>
                  </a:cubicBezTo>
                  <a:cubicBezTo>
                    <a:pt x="46533" y="179268"/>
                    <a:pt x="47146" y="182176"/>
                    <a:pt x="47911" y="185237"/>
                  </a:cubicBezTo>
                  <a:cubicBezTo>
                    <a:pt x="48217" y="186003"/>
                    <a:pt x="47911" y="186768"/>
                    <a:pt x="47146" y="187074"/>
                  </a:cubicBezTo>
                  <a:cubicBezTo>
                    <a:pt x="46074" y="187686"/>
                    <a:pt x="46074" y="188605"/>
                    <a:pt x="46227" y="189523"/>
                  </a:cubicBezTo>
                  <a:cubicBezTo>
                    <a:pt x="46686" y="193044"/>
                    <a:pt x="47452" y="196564"/>
                    <a:pt x="48523" y="200085"/>
                  </a:cubicBezTo>
                  <a:cubicBezTo>
                    <a:pt x="48064" y="200238"/>
                    <a:pt x="47605" y="200544"/>
                    <a:pt x="47146" y="200697"/>
                  </a:cubicBezTo>
                  <a:cubicBezTo>
                    <a:pt x="45124" y="201152"/>
                    <a:pt x="43871" y="201440"/>
                    <a:pt x="43059" y="201440"/>
                  </a:cubicBezTo>
                  <a:cubicBezTo>
                    <a:pt x="41412" y="201440"/>
                    <a:pt x="41588" y="200254"/>
                    <a:pt x="40870" y="196870"/>
                  </a:cubicBezTo>
                  <a:cubicBezTo>
                    <a:pt x="37809" y="184013"/>
                    <a:pt x="34747" y="171002"/>
                    <a:pt x="31686" y="158144"/>
                  </a:cubicBezTo>
                  <a:cubicBezTo>
                    <a:pt x="29696" y="150338"/>
                    <a:pt x="27706" y="142684"/>
                    <a:pt x="25716" y="135031"/>
                  </a:cubicBezTo>
                  <a:cubicBezTo>
                    <a:pt x="22349" y="122326"/>
                    <a:pt x="18828" y="109775"/>
                    <a:pt x="15920" y="97070"/>
                  </a:cubicBezTo>
                  <a:cubicBezTo>
                    <a:pt x="14236" y="89264"/>
                    <a:pt x="11940" y="81610"/>
                    <a:pt x="9950" y="73957"/>
                  </a:cubicBezTo>
                  <a:cubicBezTo>
                    <a:pt x="7807" y="65691"/>
                    <a:pt x="5664" y="57425"/>
                    <a:pt x="3368" y="49160"/>
                  </a:cubicBezTo>
                  <a:cubicBezTo>
                    <a:pt x="3215" y="48548"/>
                    <a:pt x="3062" y="47935"/>
                    <a:pt x="3062" y="47323"/>
                  </a:cubicBezTo>
                  <a:cubicBezTo>
                    <a:pt x="3062" y="46711"/>
                    <a:pt x="3981" y="45333"/>
                    <a:pt x="4746" y="45333"/>
                  </a:cubicBezTo>
                  <a:cubicBezTo>
                    <a:pt x="5664" y="45486"/>
                    <a:pt x="5817" y="46252"/>
                    <a:pt x="5971" y="46864"/>
                  </a:cubicBezTo>
                  <a:cubicBezTo>
                    <a:pt x="7960" y="56201"/>
                    <a:pt x="10103" y="65538"/>
                    <a:pt x="12246" y="74875"/>
                  </a:cubicBezTo>
                  <a:cubicBezTo>
                    <a:pt x="12499" y="76138"/>
                    <a:pt x="13168" y="76984"/>
                    <a:pt x="13824" y="76984"/>
                  </a:cubicBezTo>
                  <a:cubicBezTo>
                    <a:pt x="13963" y="76984"/>
                    <a:pt x="14102" y="76946"/>
                    <a:pt x="14236" y="76865"/>
                  </a:cubicBezTo>
                  <a:cubicBezTo>
                    <a:pt x="15308" y="76253"/>
                    <a:pt x="14695" y="75334"/>
                    <a:pt x="14542" y="74416"/>
                  </a:cubicBezTo>
                  <a:cubicBezTo>
                    <a:pt x="12552" y="65691"/>
                    <a:pt x="10563" y="56966"/>
                    <a:pt x="8573" y="48241"/>
                  </a:cubicBezTo>
                  <a:cubicBezTo>
                    <a:pt x="8420" y="47629"/>
                    <a:pt x="8113" y="47017"/>
                    <a:pt x="8113" y="46405"/>
                  </a:cubicBezTo>
                  <a:cubicBezTo>
                    <a:pt x="7807" y="45027"/>
                    <a:pt x="8113" y="44721"/>
                    <a:pt x="9644" y="44415"/>
                  </a:cubicBezTo>
                  <a:cubicBezTo>
                    <a:pt x="11940" y="43955"/>
                    <a:pt x="14083" y="43496"/>
                    <a:pt x="16379" y="43037"/>
                  </a:cubicBezTo>
                  <a:cubicBezTo>
                    <a:pt x="16716" y="42970"/>
                    <a:pt x="17000" y="42932"/>
                    <a:pt x="17246" y="42932"/>
                  </a:cubicBezTo>
                  <a:close/>
                  <a:moveTo>
                    <a:pt x="61873" y="1"/>
                  </a:moveTo>
                  <a:cubicBezTo>
                    <a:pt x="60359" y="1"/>
                    <a:pt x="58834" y="307"/>
                    <a:pt x="57401" y="943"/>
                  </a:cubicBezTo>
                  <a:cubicBezTo>
                    <a:pt x="54952" y="2015"/>
                    <a:pt x="52656" y="3546"/>
                    <a:pt x="50972" y="5535"/>
                  </a:cubicBezTo>
                  <a:cubicBezTo>
                    <a:pt x="47452" y="9362"/>
                    <a:pt x="45462" y="14260"/>
                    <a:pt x="45309" y="19312"/>
                  </a:cubicBezTo>
                  <a:cubicBezTo>
                    <a:pt x="45156" y="21455"/>
                    <a:pt x="45156" y="21455"/>
                    <a:pt x="43013" y="21914"/>
                  </a:cubicBezTo>
                  <a:cubicBezTo>
                    <a:pt x="39951" y="22832"/>
                    <a:pt x="36890" y="23444"/>
                    <a:pt x="33676" y="24363"/>
                  </a:cubicBezTo>
                  <a:cubicBezTo>
                    <a:pt x="32757" y="24516"/>
                    <a:pt x="31686" y="24975"/>
                    <a:pt x="30767" y="25434"/>
                  </a:cubicBezTo>
                  <a:cubicBezTo>
                    <a:pt x="29543" y="25893"/>
                    <a:pt x="29084" y="27271"/>
                    <a:pt x="29543" y="28343"/>
                  </a:cubicBezTo>
                  <a:cubicBezTo>
                    <a:pt x="30002" y="29720"/>
                    <a:pt x="30461" y="31098"/>
                    <a:pt x="30921" y="32628"/>
                  </a:cubicBezTo>
                  <a:cubicBezTo>
                    <a:pt x="32145" y="36608"/>
                    <a:pt x="32451" y="36455"/>
                    <a:pt x="27859" y="37833"/>
                  </a:cubicBezTo>
                  <a:cubicBezTo>
                    <a:pt x="19134" y="40282"/>
                    <a:pt x="10256" y="42119"/>
                    <a:pt x="1379" y="43343"/>
                  </a:cubicBezTo>
                  <a:cubicBezTo>
                    <a:pt x="613" y="43343"/>
                    <a:pt x="1" y="43955"/>
                    <a:pt x="154" y="44721"/>
                  </a:cubicBezTo>
                  <a:cubicBezTo>
                    <a:pt x="154" y="45639"/>
                    <a:pt x="307" y="46558"/>
                    <a:pt x="460" y="47476"/>
                  </a:cubicBezTo>
                  <a:cubicBezTo>
                    <a:pt x="1838" y="52680"/>
                    <a:pt x="3215" y="58038"/>
                    <a:pt x="4593" y="63242"/>
                  </a:cubicBezTo>
                  <a:cubicBezTo>
                    <a:pt x="7960" y="75181"/>
                    <a:pt x="11175" y="87121"/>
                    <a:pt x="14083" y="99213"/>
                  </a:cubicBezTo>
                  <a:cubicBezTo>
                    <a:pt x="16226" y="108244"/>
                    <a:pt x="18675" y="117275"/>
                    <a:pt x="20971" y="126306"/>
                  </a:cubicBezTo>
                  <a:cubicBezTo>
                    <a:pt x="23420" y="135643"/>
                    <a:pt x="26022" y="144980"/>
                    <a:pt x="28318" y="154471"/>
                  </a:cubicBezTo>
                  <a:cubicBezTo>
                    <a:pt x="31992" y="169471"/>
                    <a:pt x="35513" y="184472"/>
                    <a:pt x="39033" y="199473"/>
                  </a:cubicBezTo>
                  <a:cubicBezTo>
                    <a:pt x="39186" y="200085"/>
                    <a:pt x="39339" y="200850"/>
                    <a:pt x="39492" y="201462"/>
                  </a:cubicBezTo>
                  <a:cubicBezTo>
                    <a:pt x="39798" y="202534"/>
                    <a:pt x="40564" y="203299"/>
                    <a:pt x="41635" y="203605"/>
                  </a:cubicBezTo>
                  <a:cubicBezTo>
                    <a:pt x="42094" y="203758"/>
                    <a:pt x="42554" y="203835"/>
                    <a:pt x="43013" y="203835"/>
                  </a:cubicBezTo>
                  <a:cubicBezTo>
                    <a:pt x="43472" y="203835"/>
                    <a:pt x="43931" y="203758"/>
                    <a:pt x="44390" y="203605"/>
                  </a:cubicBezTo>
                  <a:cubicBezTo>
                    <a:pt x="47758" y="202687"/>
                    <a:pt x="51125" y="201922"/>
                    <a:pt x="54493" y="201003"/>
                  </a:cubicBezTo>
                  <a:cubicBezTo>
                    <a:pt x="66891" y="197330"/>
                    <a:pt x="79290" y="194115"/>
                    <a:pt x="91994" y="191666"/>
                  </a:cubicBezTo>
                  <a:cubicBezTo>
                    <a:pt x="101791" y="189676"/>
                    <a:pt x="111587" y="187992"/>
                    <a:pt x="121383" y="186003"/>
                  </a:cubicBezTo>
                  <a:cubicBezTo>
                    <a:pt x="133322" y="183707"/>
                    <a:pt x="144956" y="180186"/>
                    <a:pt x="156589" y="177125"/>
                  </a:cubicBezTo>
                  <a:cubicBezTo>
                    <a:pt x="157677" y="176873"/>
                    <a:pt x="158720" y="176485"/>
                    <a:pt x="159741" y="176485"/>
                  </a:cubicBezTo>
                  <a:cubicBezTo>
                    <a:pt x="160588" y="176485"/>
                    <a:pt x="161420" y="176752"/>
                    <a:pt x="162252" y="177584"/>
                  </a:cubicBezTo>
                  <a:cubicBezTo>
                    <a:pt x="162339" y="177714"/>
                    <a:pt x="162463" y="177770"/>
                    <a:pt x="162595" y="177770"/>
                  </a:cubicBezTo>
                  <a:cubicBezTo>
                    <a:pt x="162931" y="177770"/>
                    <a:pt x="163324" y="177410"/>
                    <a:pt x="163324" y="176972"/>
                  </a:cubicBezTo>
                  <a:cubicBezTo>
                    <a:pt x="163630" y="175747"/>
                    <a:pt x="163477" y="174369"/>
                    <a:pt x="163018" y="173145"/>
                  </a:cubicBezTo>
                  <a:cubicBezTo>
                    <a:pt x="162558" y="171461"/>
                    <a:pt x="162099" y="169777"/>
                    <a:pt x="161640" y="168094"/>
                  </a:cubicBezTo>
                  <a:lnTo>
                    <a:pt x="149395" y="113601"/>
                  </a:lnTo>
                  <a:cubicBezTo>
                    <a:pt x="145262" y="95233"/>
                    <a:pt x="141129" y="77018"/>
                    <a:pt x="136996" y="58803"/>
                  </a:cubicBezTo>
                  <a:cubicBezTo>
                    <a:pt x="134088" y="45945"/>
                    <a:pt x="131333" y="33088"/>
                    <a:pt x="128271" y="20230"/>
                  </a:cubicBezTo>
                  <a:cubicBezTo>
                    <a:pt x="127522" y="16590"/>
                    <a:pt x="126698" y="15346"/>
                    <a:pt x="124856" y="15346"/>
                  </a:cubicBezTo>
                  <a:cubicBezTo>
                    <a:pt x="124064" y="15346"/>
                    <a:pt x="123085" y="15576"/>
                    <a:pt x="121842" y="15944"/>
                  </a:cubicBezTo>
                  <a:cubicBezTo>
                    <a:pt x="117710" y="17322"/>
                    <a:pt x="114036" y="18393"/>
                    <a:pt x="109597" y="19465"/>
                  </a:cubicBezTo>
                  <a:cubicBezTo>
                    <a:pt x="105158" y="20536"/>
                    <a:pt x="100719" y="21148"/>
                    <a:pt x="96280" y="22067"/>
                  </a:cubicBezTo>
                  <a:cubicBezTo>
                    <a:pt x="95962" y="22125"/>
                    <a:pt x="95687" y="22155"/>
                    <a:pt x="95449" y="22155"/>
                  </a:cubicBezTo>
                  <a:cubicBezTo>
                    <a:pt x="94428" y="22155"/>
                    <a:pt x="94079" y="21595"/>
                    <a:pt x="93831" y="20230"/>
                  </a:cubicBezTo>
                  <a:cubicBezTo>
                    <a:pt x="93525" y="17628"/>
                    <a:pt x="93219" y="15179"/>
                    <a:pt x="92913" y="12730"/>
                  </a:cubicBezTo>
                  <a:cubicBezTo>
                    <a:pt x="92802" y="11398"/>
                    <a:pt x="92449" y="10790"/>
                    <a:pt x="91680" y="10790"/>
                  </a:cubicBezTo>
                  <a:cubicBezTo>
                    <a:pt x="91389" y="10790"/>
                    <a:pt x="91038" y="10878"/>
                    <a:pt x="90617" y="11046"/>
                  </a:cubicBezTo>
                  <a:cubicBezTo>
                    <a:pt x="87402" y="12270"/>
                    <a:pt x="84035" y="13189"/>
                    <a:pt x="80667" y="13648"/>
                  </a:cubicBezTo>
                  <a:cubicBezTo>
                    <a:pt x="79188" y="14005"/>
                    <a:pt x="78252" y="14226"/>
                    <a:pt x="77600" y="14226"/>
                  </a:cubicBezTo>
                  <a:cubicBezTo>
                    <a:pt x="76296" y="14226"/>
                    <a:pt x="76126" y="13342"/>
                    <a:pt x="75004" y="10893"/>
                  </a:cubicBezTo>
                  <a:cubicBezTo>
                    <a:pt x="73779" y="7985"/>
                    <a:pt x="71943" y="5382"/>
                    <a:pt x="69647" y="3086"/>
                  </a:cubicBezTo>
                  <a:cubicBezTo>
                    <a:pt x="67547" y="1086"/>
                    <a:pt x="64728" y="1"/>
                    <a:pt x="61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3"/>
            <p:cNvSpPr/>
            <p:nvPr/>
          </p:nvSpPr>
          <p:spPr>
            <a:xfrm>
              <a:off x="2474475" y="1650175"/>
              <a:ext cx="2139125" cy="513775"/>
            </a:xfrm>
            <a:custGeom>
              <a:avLst/>
              <a:gdLst/>
              <a:ahLst/>
              <a:cxnLst/>
              <a:rect l="l" t="t" r="r" b="b"/>
              <a:pathLst>
                <a:path w="85565" h="20551" extrusionOk="0">
                  <a:moveTo>
                    <a:pt x="84799" y="0"/>
                  </a:moveTo>
                  <a:cubicBezTo>
                    <a:pt x="84034" y="0"/>
                    <a:pt x="83116" y="153"/>
                    <a:pt x="82350" y="306"/>
                  </a:cubicBezTo>
                  <a:cubicBezTo>
                    <a:pt x="79136" y="918"/>
                    <a:pt x="75921" y="1684"/>
                    <a:pt x="72707" y="2449"/>
                  </a:cubicBezTo>
                  <a:cubicBezTo>
                    <a:pt x="62911" y="4745"/>
                    <a:pt x="53267" y="7041"/>
                    <a:pt x="43165" y="9184"/>
                  </a:cubicBezTo>
                  <a:cubicBezTo>
                    <a:pt x="33063" y="11327"/>
                    <a:pt x="22807" y="13317"/>
                    <a:pt x="12705" y="15460"/>
                  </a:cubicBezTo>
                  <a:cubicBezTo>
                    <a:pt x="8878" y="16225"/>
                    <a:pt x="5204" y="17144"/>
                    <a:pt x="1990" y="17909"/>
                  </a:cubicBezTo>
                  <a:lnTo>
                    <a:pt x="765" y="18521"/>
                  </a:lnTo>
                  <a:cubicBezTo>
                    <a:pt x="153" y="18674"/>
                    <a:pt x="0" y="19287"/>
                    <a:pt x="153" y="19746"/>
                  </a:cubicBezTo>
                  <a:cubicBezTo>
                    <a:pt x="280" y="20253"/>
                    <a:pt x="722" y="20550"/>
                    <a:pt x="1131" y="20550"/>
                  </a:cubicBezTo>
                  <a:cubicBezTo>
                    <a:pt x="1216" y="20550"/>
                    <a:pt x="1299" y="20537"/>
                    <a:pt x="1378" y="20511"/>
                  </a:cubicBezTo>
                  <a:cubicBezTo>
                    <a:pt x="1990" y="20358"/>
                    <a:pt x="2449" y="20205"/>
                    <a:pt x="2908" y="20052"/>
                  </a:cubicBezTo>
                  <a:cubicBezTo>
                    <a:pt x="6582" y="19287"/>
                    <a:pt x="10256" y="18368"/>
                    <a:pt x="13929" y="17603"/>
                  </a:cubicBezTo>
                  <a:cubicBezTo>
                    <a:pt x="22195" y="15919"/>
                    <a:pt x="30613" y="14388"/>
                    <a:pt x="38879" y="12552"/>
                  </a:cubicBezTo>
                  <a:cubicBezTo>
                    <a:pt x="48522" y="10562"/>
                    <a:pt x="58319" y="8113"/>
                    <a:pt x="67962" y="5970"/>
                  </a:cubicBezTo>
                  <a:cubicBezTo>
                    <a:pt x="73013" y="4745"/>
                    <a:pt x="78064" y="3674"/>
                    <a:pt x="83116" y="2449"/>
                  </a:cubicBezTo>
                  <a:cubicBezTo>
                    <a:pt x="83728" y="2296"/>
                    <a:pt x="84340" y="2143"/>
                    <a:pt x="84952" y="1837"/>
                  </a:cubicBezTo>
                  <a:cubicBezTo>
                    <a:pt x="85258" y="1531"/>
                    <a:pt x="85412" y="1225"/>
                    <a:pt x="85565" y="765"/>
                  </a:cubicBezTo>
                  <a:cubicBezTo>
                    <a:pt x="85565" y="459"/>
                    <a:pt x="85105" y="0"/>
                    <a:pt x="84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3"/>
            <p:cNvSpPr/>
            <p:nvPr/>
          </p:nvSpPr>
          <p:spPr>
            <a:xfrm>
              <a:off x="2692575" y="2231825"/>
              <a:ext cx="1951650" cy="429375"/>
            </a:xfrm>
            <a:custGeom>
              <a:avLst/>
              <a:gdLst/>
              <a:ahLst/>
              <a:cxnLst/>
              <a:rect l="l" t="t" r="r" b="b"/>
              <a:pathLst>
                <a:path w="78066" h="17175" extrusionOk="0">
                  <a:moveTo>
                    <a:pt x="76994" y="0"/>
                  </a:moveTo>
                  <a:cubicBezTo>
                    <a:pt x="75616" y="153"/>
                    <a:pt x="74085" y="307"/>
                    <a:pt x="72708" y="613"/>
                  </a:cubicBezTo>
                  <a:cubicBezTo>
                    <a:pt x="63983" y="2296"/>
                    <a:pt x="55411" y="4286"/>
                    <a:pt x="46533" y="5817"/>
                  </a:cubicBezTo>
                  <a:cubicBezTo>
                    <a:pt x="31992" y="8266"/>
                    <a:pt x="17451" y="11021"/>
                    <a:pt x="3062" y="14389"/>
                  </a:cubicBezTo>
                  <a:cubicBezTo>
                    <a:pt x="2450" y="14542"/>
                    <a:pt x="1838" y="14695"/>
                    <a:pt x="1378" y="14695"/>
                  </a:cubicBezTo>
                  <a:cubicBezTo>
                    <a:pt x="919" y="15001"/>
                    <a:pt x="613" y="15001"/>
                    <a:pt x="460" y="15307"/>
                  </a:cubicBezTo>
                  <a:cubicBezTo>
                    <a:pt x="154" y="15613"/>
                    <a:pt x="1" y="15919"/>
                    <a:pt x="1" y="16379"/>
                  </a:cubicBezTo>
                  <a:cubicBezTo>
                    <a:pt x="1" y="16776"/>
                    <a:pt x="460" y="17174"/>
                    <a:pt x="981" y="17174"/>
                  </a:cubicBezTo>
                  <a:cubicBezTo>
                    <a:pt x="1061" y="17174"/>
                    <a:pt x="1143" y="17165"/>
                    <a:pt x="1225" y="17144"/>
                  </a:cubicBezTo>
                  <a:cubicBezTo>
                    <a:pt x="2756" y="16838"/>
                    <a:pt x="4287" y="16532"/>
                    <a:pt x="5817" y="16226"/>
                  </a:cubicBezTo>
                  <a:cubicBezTo>
                    <a:pt x="12246" y="14848"/>
                    <a:pt x="18675" y="13317"/>
                    <a:pt x="24951" y="12093"/>
                  </a:cubicBezTo>
                  <a:cubicBezTo>
                    <a:pt x="42094" y="8725"/>
                    <a:pt x="59238" y="5664"/>
                    <a:pt x="76228" y="2296"/>
                  </a:cubicBezTo>
                  <a:cubicBezTo>
                    <a:pt x="76688" y="2296"/>
                    <a:pt x="77147" y="2143"/>
                    <a:pt x="77453" y="1990"/>
                  </a:cubicBezTo>
                  <a:cubicBezTo>
                    <a:pt x="77759" y="1684"/>
                    <a:pt x="77912" y="1378"/>
                    <a:pt x="78065" y="1072"/>
                  </a:cubicBezTo>
                  <a:cubicBezTo>
                    <a:pt x="78065" y="460"/>
                    <a:pt x="77606" y="0"/>
                    <a:pt x="76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3"/>
            <p:cNvSpPr/>
            <p:nvPr/>
          </p:nvSpPr>
          <p:spPr>
            <a:xfrm>
              <a:off x="2926000" y="2513625"/>
              <a:ext cx="1794750" cy="491225"/>
            </a:xfrm>
            <a:custGeom>
              <a:avLst/>
              <a:gdLst/>
              <a:ahLst/>
              <a:cxnLst/>
              <a:rect l="l" t="t" r="r" b="b"/>
              <a:pathLst>
                <a:path w="71790" h="19649" extrusionOk="0">
                  <a:moveTo>
                    <a:pt x="70755" y="0"/>
                  </a:moveTo>
                  <a:cubicBezTo>
                    <a:pt x="70637" y="0"/>
                    <a:pt x="70520" y="19"/>
                    <a:pt x="70412" y="55"/>
                  </a:cubicBezTo>
                  <a:cubicBezTo>
                    <a:pt x="69187" y="362"/>
                    <a:pt x="67810" y="668"/>
                    <a:pt x="66585" y="974"/>
                  </a:cubicBezTo>
                  <a:lnTo>
                    <a:pt x="47605" y="5719"/>
                  </a:lnTo>
                  <a:lnTo>
                    <a:pt x="30614" y="10158"/>
                  </a:lnTo>
                  <a:cubicBezTo>
                    <a:pt x="23114" y="11842"/>
                    <a:pt x="15614" y="13832"/>
                    <a:pt x="8267" y="15668"/>
                  </a:cubicBezTo>
                  <a:cubicBezTo>
                    <a:pt x="5971" y="16281"/>
                    <a:pt x="3522" y="16893"/>
                    <a:pt x="1226" y="17505"/>
                  </a:cubicBezTo>
                  <a:cubicBezTo>
                    <a:pt x="460" y="17811"/>
                    <a:pt x="1" y="18577"/>
                    <a:pt x="307" y="19036"/>
                  </a:cubicBezTo>
                  <a:cubicBezTo>
                    <a:pt x="613" y="19495"/>
                    <a:pt x="1072" y="19648"/>
                    <a:pt x="1685" y="19648"/>
                  </a:cubicBezTo>
                  <a:cubicBezTo>
                    <a:pt x="2144" y="19495"/>
                    <a:pt x="2756" y="19495"/>
                    <a:pt x="3215" y="19342"/>
                  </a:cubicBezTo>
                  <a:cubicBezTo>
                    <a:pt x="6124" y="18730"/>
                    <a:pt x="9185" y="17964"/>
                    <a:pt x="12093" y="17199"/>
                  </a:cubicBezTo>
                  <a:cubicBezTo>
                    <a:pt x="19594" y="15362"/>
                    <a:pt x="27094" y="13372"/>
                    <a:pt x="34441" y="11536"/>
                  </a:cubicBezTo>
                  <a:cubicBezTo>
                    <a:pt x="43319" y="9239"/>
                    <a:pt x="52350" y="7097"/>
                    <a:pt x="61228" y="4801"/>
                  </a:cubicBezTo>
                  <a:cubicBezTo>
                    <a:pt x="64289" y="4035"/>
                    <a:pt x="67351" y="3270"/>
                    <a:pt x="70565" y="2351"/>
                  </a:cubicBezTo>
                  <a:cubicBezTo>
                    <a:pt x="70718" y="2198"/>
                    <a:pt x="70871" y="2045"/>
                    <a:pt x="71024" y="2045"/>
                  </a:cubicBezTo>
                  <a:cubicBezTo>
                    <a:pt x="71483" y="1739"/>
                    <a:pt x="71790" y="1127"/>
                    <a:pt x="71636" y="668"/>
                  </a:cubicBezTo>
                  <a:cubicBezTo>
                    <a:pt x="71520" y="200"/>
                    <a:pt x="71135" y="0"/>
                    <a:pt x="70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3"/>
            <p:cNvSpPr/>
            <p:nvPr/>
          </p:nvSpPr>
          <p:spPr>
            <a:xfrm>
              <a:off x="2493600" y="1309600"/>
              <a:ext cx="1775600" cy="510525"/>
            </a:xfrm>
            <a:custGeom>
              <a:avLst/>
              <a:gdLst/>
              <a:ahLst/>
              <a:cxnLst/>
              <a:rect l="l" t="t" r="r" b="b"/>
              <a:pathLst>
                <a:path w="71024" h="20421" extrusionOk="0">
                  <a:moveTo>
                    <a:pt x="70105" y="0"/>
                  </a:moveTo>
                  <a:cubicBezTo>
                    <a:pt x="69493" y="0"/>
                    <a:pt x="69034" y="0"/>
                    <a:pt x="68574" y="306"/>
                  </a:cubicBezTo>
                  <a:cubicBezTo>
                    <a:pt x="61227" y="2449"/>
                    <a:pt x="53880" y="4898"/>
                    <a:pt x="46380" y="6735"/>
                  </a:cubicBezTo>
                  <a:cubicBezTo>
                    <a:pt x="36430" y="9337"/>
                    <a:pt x="26328" y="11786"/>
                    <a:pt x="16226" y="14235"/>
                  </a:cubicBezTo>
                  <a:lnTo>
                    <a:pt x="2296" y="17756"/>
                  </a:lnTo>
                  <a:lnTo>
                    <a:pt x="2296" y="17909"/>
                  </a:lnTo>
                  <a:lnTo>
                    <a:pt x="1990" y="18062"/>
                  </a:lnTo>
                  <a:cubicBezTo>
                    <a:pt x="1225" y="18368"/>
                    <a:pt x="0" y="18368"/>
                    <a:pt x="0" y="19593"/>
                  </a:cubicBezTo>
                  <a:cubicBezTo>
                    <a:pt x="0" y="20113"/>
                    <a:pt x="495" y="20421"/>
                    <a:pt x="1340" y="20421"/>
                  </a:cubicBezTo>
                  <a:cubicBezTo>
                    <a:pt x="1739" y="20421"/>
                    <a:pt x="2216" y="20352"/>
                    <a:pt x="2756" y="20205"/>
                  </a:cubicBezTo>
                  <a:lnTo>
                    <a:pt x="3062" y="20052"/>
                  </a:lnTo>
                  <a:cubicBezTo>
                    <a:pt x="9337" y="18062"/>
                    <a:pt x="15766" y="16837"/>
                    <a:pt x="22042" y="15154"/>
                  </a:cubicBezTo>
                  <a:cubicBezTo>
                    <a:pt x="29542" y="13470"/>
                    <a:pt x="37043" y="11480"/>
                    <a:pt x="44390" y="9643"/>
                  </a:cubicBezTo>
                  <a:cubicBezTo>
                    <a:pt x="49900" y="8113"/>
                    <a:pt x="55411" y="6582"/>
                    <a:pt x="60921" y="4898"/>
                  </a:cubicBezTo>
                  <a:cubicBezTo>
                    <a:pt x="63370" y="4286"/>
                    <a:pt x="65819" y="3521"/>
                    <a:pt x="68115" y="2755"/>
                  </a:cubicBezTo>
                  <a:cubicBezTo>
                    <a:pt x="69034" y="2602"/>
                    <a:pt x="69952" y="2143"/>
                    <a:pt x="70717" y="1684"/>
                  </a:cubicBezTo>
                  <a:cubicBezTo>
                    <a:pt x="70871" y="1378"/>
                    <a:pt x="71024" y="918"/>
                    <a:pt x="71024" y="612"/>
                  </a:cubicBezTo>
                  <a:cubicBezTo>
                    <a:pt x="70717" y="306"/>
                    <a:pt x="70411" y="0"/>
                    <a:pt x="70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3"/>
            <p:cNvSpPr/>
            <p:nvPr/>
          </p:nvSpPr>
          <p:spPr>
            <a:xfrm>
              <a:off x="2684925" y="2239475"/>
              <a:ext cx="1239875" cy="288000"/>
            </a:xfrm>
            <a:custGeom>
              <a:avLst/>
              <a:gdLst/>
              <a:ahLst/>
              <a:cxnLst/>
              <a:rect l="l" t="t" r="r" b="b"/>
              <a:pathLst>
                <a:path w="49595" h="11520" extrusionOk="0">
                  <a:moveTo>
                    <a:pt x="48523" y="1"/>
                  </a:moveTo>
                  <a:cubicBezTo>
                    <a:pt x="46992" y="1"/>
                    <a:pt x="45615" y="307"/>
                    <a:pt x="44237" y="613"/>
                  </a:cubicBezTo>
                  <a:lnTo>
                    <a:pt x="4134" y="8419"/>
                  </a:lnTo>
                  <a:cubicBezTo>
                    <a:pt x="3368" y="8572"/>
                    <a:pt x="2450" y="8878"/>
                    <a:pt x="1838" y="9032"/>
                  </a:cubicBezTo>
                  <a:lnTo>
                    <a:pt x="766" y="9491"/>
                  </a:lnTo>
                  <a:cubicBezTo>
                    <a:pt x="307" y="9797"/>
                    <a:pt x="1" y="10103"/>
                    <a:pt x="154" y="10715"/>
                  </a:cubicBezTo>
                  <a:cubicBezTo>
                    <a:pt x="281" y="11223"/>
                    <a:pt x="618" y="11520"/>
                    <a:pt x="1077" y="11520"/>
                  </a:cubicBezTo>
                  <a:cubicBezTo>
                    <a:pt x="1173" y="11520"/>
                    <a:pt x="1273" y="11507"/>
                    <a:pt x="1378" y="11481"/>
                  </a:cubicBezTo>
                  <a:cubicBezTo>
                    <a:pt x="2450" y="11174"/>
                    <a:pt x="3368" y="10868"/>
                    <a:pt x="4440" y="10715"/>
                  </a:cubicBezTo>
                  <a:lnTo>
                    <a:pt x="46839" y="2450"/>
                  </a:lnTo>
                  <a:cubicBezTo>
                    <a:pt x="47452" y="2297"/>
                    <a:pt x="48064" y="2143"/>
                    <a:pt x="48676" y="1990"/>
                  </a:cubicBezTo>
                  <a:cubicBezTo>
                    <a:pt x="49288" y="1837"/>
                    <a:pt x="49595" y="1225"/>
                    <a:pt x="49288" y="613"/>
                  </a:cubicBezTo>
                  <a:cubicBezTo>
                    <a:pt x="49288" y="307"/>
                    <a:pt x="48829" y="1"/>
                    <a:pt x="48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3"/>
            <p:cNvSpPr/>
            <p:nvPr/>
          </p:nvSpPr>
          <p:spPr>
            <a:xfrm>
              <a:off x="2937500" y="3127275"/>
              <a:ext cx="1144200" cy="275550"/>
            </a:xfrm>
            <a:custGeom>
              <a:avLst/>
              <a:gdLst/>
              <a:ahLst/>
              <a:cxnLst/>
              <a:rect l="l" t="t" r="r" b="b"/>
              <a:pathLst>
                <a:path w="45768" h="11022" extrusionOk="0">
                  <a:moveTo>
                    <a:pt x="44543" y="0"/>
                  </a:moveTo>
                  <a:cubicBezTo>
                    <a:pt x="43777" y="153"/>
                    <a:pt x="43012" y="153"/>
                    <a:pt x="42247" y="306"/>
                  </a:cubicBezTo>
                  <a:cubicBezTo>
                    <a:pt x="28471" y="2602"/>
                    <a:pt x="15001" y="5817"/>
                    <a:pt x="1378" y="8878"/>
                  </a:cubicBezTo>
                  <a:cubicBezTo>
                    <a:pt x="1072" y="8878"/>
                    <a:pt x="612" y="9031"/>
                    <a:pt x="306" y="9337"/>
                  </a:cubicBezTo>
                  <a:cubicBezTo>
                    <a:pt x="153" y="9644"/>
                    <a:pt x="0" y="9950"/>
                    <a:pt x="0" y="10409"/>
                  </a:cubicBezTo>
                  <a:cubicBezTo>
                    <a:pt x="0" y="10715"/>
                    <a:pt x="459" y="11021"/>
                    <a:pt x="766" y="11021"/>
                  </a:cubicBezTo>
                  <a:cubicBezTo>
                    <a:pt x="1990" y="11021"/>
                    <a:pt x="3062" y="10868"/>
                    <a:pt x="4286" y="10562"/>
                  </a:cubicBezTo>
                  <a:cubicBezTo>
                    <a:pt x="7041" y="9950"/>
                    <a:pt x="9950" y="9184"/>
                    <a:pt x="12858" y="8725"/>
                  </a:cubicBezTo>
                  <a:cubicBezTo>
                    <a:pt x="22960" y="6582"/>
                    <a:pt x="33063" y="4133"/>
                    <a:pt x="43165" y="2602"/>
                  </a:cubicBezTo>
                  <a:cubicBezTo>
                    <a:pt x="43930" y="2449"/>
                    <a:pt x="44849" y="2143"/>
                    <a:pt x="45461" y="1684"/>
                  </a:cubicBezTo>
                  <a:cubicBezTo>
                    <a:pt x="45614" y="1378"/>
                    <a:pt x="45614" y="919"/>
                    <a:pt x="45767" y="613"/>
                  </a:cubicBezTo>
                  <a:cubicBezTo>
                    <a:pt x="45308" y="306"/>
                    <a:pt x="45002" y="0"/>
                    <a:pt x="44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3"/>
            <p:cNvSpPr/>
            <p:nvPr/>
          </p:nvSpPr>
          <p:spPr>
            <a:xfrm>
              <a:off x="3431125" y="1453825"/>
              <a:ext cx="1140375" cy="298300"/>
            </a:xfrm>
            <a:custGeom>
              <a:avLst/>
              <a:gdLst/>
              <a:ahLst/>
              <a:cxnLst/>
              <a:rect l="l" t="t" r="r" b="b"/>
              <a:pathLst>
                <a:path w="45615" h="11932" extrusionOk="0">
                  <a:moveTo>
                    <a:pt x="44143" y="1"/>
                  </a:moveTo>
                  <a:cubicBezTo>
                    <a:pt x="43734" y="1"/>
                    <a:pt x="43297" y="201"/>
                    <a:pt x="42860" y="201"/>
                  </a:cubicBezTo>
                  <a:cubicBezTo>
                    <a:pt x="42554" y="201"/>
                    <a:pt x="42094" y="354"/>
                    <a:pt x="41788" y="507"/>
                  </a:cubicBezTo>
                  <a:cubicBezTo>
                    <a:pt x="31686" y="2650"/>
                    <a:pt x="21736" y="4946"/>
                    <a:pt x="11787" y="7242"/>
                  </a:cubicBezTo>
                  <a:cubicBezTo>
                    <a:pt x="8573" y="8007"/>
                    <a:pt x="5358" y="8619"/>
                    <a:pt x="2144" y="9538"/>
                  </a:cubicBezTo>
                  <a:cubicBezTo>
                    <a:pt x="919" y="9844"/>
                    <a:pt x="1" y="10609"/>
                    <a:pt x="613" y="11375"/>
                  </a:cubicBezTo>
                  <a:cubicBezTo>
                    <a:pt x="898" y="11803"/>
                    <a:pt x="1250" y="11931"/>
                    <a:pt x="1622" y="11931"/>
                  </a:cubicBezTo>
                  <a:cubicBezTo>
                    <a:pt x="2048" y="11931"/>
                    <a:pt x="2501" y="11762"/>
                    <a:pt x="2909" y="11681"/>
                  </a:cubicBezTo>
                  <a:lnTo>
                    <a:pt x="30461" y="5558"/>
                  </a:lnTo>
                  <a:cubicBezTo>
                    <a:pt x="34900" y="4487"/>
                    <a:pt x="39186" y="3415"/>
                    <a:pt x="43013" y="2650"/>
                  </a:cubicBezTo>
                  <a:cubicBezTo>
                    <a:pt x="45003" y="1884"/>
                    <a:pt x="45615" y="1425"/>
                    <a:pt x="45003" y="507"/>
                  </a:cubicBezTo>
                  <a:cubicBezTo>
                    <a:pt x="44740" y="113"/>
                    <a:pt x="44450" y="1"/>
                    <a:pt x="44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3"/>
            <p:cNvSpPr/>
            <p:nvPr/>
          </p:nvSpPr>
          <p:spPr>
            <a:xfrm>
              <a:off x="2811200" y="2990475"/>
              <a:ext cx="1086825" cy="244125"/>
            </a:xfrm>
            <a:custGeom>
              <a:avLst/>
              <a:gdLst/>
              <a:ahLst/>
              <a:cxnLst/>
              <a:rect l="l" t="t" r="r" b="b"/>
              <a:pathLst>
                <a:path w="43473" h="9765" extrusionOk="0">
                  <a:moveTo>
                    <a:pt x="41693" y="0"/>
                  </a:moveTo>
                  <a:cubicBezTo>
                    <a:pt x="41444" y="0"/>
                    <a:pt x="41176" y="38"/>
                    <a:pt x="40870" y="115"/>
                  </a:cubicBezTo>
                  <a:cubicBezTo>
                    <a:pt x="27706" y="2105"/>
                    <a:pt x="14542" y="5166"/>
                    <a:pt x="1379" y="7615"/>
                  </a:cubicBezTo>
                  <a:cubicBezTo>
                    <a:pt x="1072" y="7615"/>
                    <a:pt x="613" y="7768"/>
                    <a:pt x="307" y="8074"/>
                  </a:cubicBezTo>
                  <a:cubicBezTo>
                    <a:pt x="154" y="8228"/>
                    <a:pt x="1" y="8534"/>
                    <a:pt x="1" y="8840"/>
                  </a:cubicBezTo>
                  <a:cubicBezTo>
                    <a:pt x="1" y="9146"/>
                    <a:pt x="307" y="9605"/>
                    <a:pt x="613" y="9605"/>
                  </a:cubicBezTo>
                  <a:cubicBezTo>
                    <a:pt x="1155" y="9714"/>
                    <a:pt x="1678" y="9764"/>
                    <a:pt x="2196" y="9764"/>
                  </a:cubicBezTo>
                  <a:cubicBezTo>
                    <a:pt x="3139" y="9764"/>
                    <a:pt x="4064" y="9596"/>
                    <a:pt x="5052" y="9299"/>
                  </a:cubicBezTo>
                  <a:cubicBezTo>
                    <a:pt x="16685" y="7003"/>
                    <a:pt x="28318" y="4401"/>
                    <a:pt x="40105" y="2564"/>
                  </a:cubicBezTo>
                  <a:lnTo>
                    <a:pt x="41941" y="2258"/>
                  </a:lnTo>
                  <a:cubicBezTo>
                    <a:pt x="42248" y="2105"/>
                    <a:pt x="42554" y="1952"/>
                    <a:pt x="42860" y="1799"/>
                  </a:cubicBezTo>
                  <a:cubicBezTo>
                    <a:pt x="43013" y="1646"/>
                    <a:pt x="43472" y="1339"/>
                    <a:pt x="43166" y="880"/>
                  </a:cubicBezTo>
                  <a:cubicBezTo>
                    <a:pt x="43013" y="574"/>
                    <a:pt x="42860" y="268"/>
                    <a:pt x="42401" y="115"/>
                  </a:cubicBezTo>
                  <a:cubicBezTo>
                    <a:pt x="42171" y="38"/>
                    <a:pt x="41941" y="0"/>
                    <a:pt x="4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3"/>
            <p:cNvSpPr/>
            <p:nvPr/>
          </p:nvSpPr>
          <p:spPr>
            <a:xfrm>
              <a:off x="4005125" y="4179600"/>
              <a:ext cx="952875" cy="279375"/>
            </a:xfrm>
            <a:custGeom>
              <a:avLst/>
              <a:gdLst/>
              <a:ahLst/>
              <a:cxnLst/>
              <a:rect l="l" t="t" r="r" b="b"/>
              <a:pathLst>
                <a:path w="38115" h="11175" extrusionOk="0">
                  <a:moveTo>
                    <a:pt x="37349" y="1"/>
                  </a:moveTo>
                  <a:cubicBezTo>
                    <a:pt x="36125" y="154"/>
                    <a:pt x="34747" y="307"/>
                    <a:pt x="33523" y="613"/>
                  </a:cubicBezTo>
                  <a:cubicBezTo>
                    <a:pt x="27247" y="2144"/>
                    <a:pt x="20971" y="3675"/>
                    <a:pt x="14542" y="5358"/>
                  </a:cubicBezTo>
                  <a:cubicBezTo>
                    <a:pt x="10410" y="6430"/>
                    <a:pt x="6277" y="7501"/>
                    <a:pt x="2144" y="8573"/>
                  </a:cubicBezTo>
                  <a:cubicBezTo>
                    <a:pt x="1532" y="8879"/>
                    <a:pt x="919" y="9185"/>
                    <a:pt x="307" y="9491"/>
                  </a:cubicBezTo>
                  <a:cubicBezTo>
                    <a:pt x="154" y="9797"/>
                    <a:pt x="1" y="10257"/>
                    <a:pt x="154" y="10563"/>
                  </a:cubicBezTo>
                  <a:cubicBezTo>
                    <a:pt x="307" y="10869"/>
                    <a:pt x="613" y="11175"/>
                    <a:pt x="1072" y="11175"/>
                  </a:cubicBezTo>
                  <a:cubicBezTo>
                    <a:pt x="1379" y="11175"/>
                    <a:pt x="1838" y="11175"/>
                    <a:pt x="2144" y="11022"/>
                  </a:cubicBezTo>
                  <a:cubicBezTo>
                    <a:pt x="13471" y="7807"/>
                    <a:pt x="24798" y="5205"/>
                    <a:pt x="36278" y="2450"/>
                  </a:cubicBezTo>
                  <a:cubicBezTo>
                    <a:pt x="36737" y="2297"/>
                    <a:pt x="37196" y="2144"/>
                    <a:pt x="37655" y="1838"/>
                  </a:cubicBezTo>
                  <a:cubicBezTo>
                    <a:pt x="37962" y="1532"/>
                    <a:pt x="38115" y="1226"/>
                    <a:pt x="38115" y="766"/>
                  </a:cubicBezTo>
                  <a:cubicBezTo>
                    <a:pt x="38115" y="460"/>
                    <a:pt x="37809" y="1"/>
                    <a:pt x="3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3"/>
            <p:cNvSpPr/>
            <p:nvPr/>
          </p:nvSpPr>
          <p:spPr>
            <a:xfrm>
              <a:off x="3641600" y="2392550"/>
              <a:ext cx="910775" cy="241100"/>
            </a:xfrm>
            <a:custGeom>
              <a:avLst/>
              <a:gdLst/>
              <a:ahLst/>
              <a:cxnLst/>
              <a:rect l="l" t="t" r="r" b="b"/>
              <a:pathLst>
                <a:path w="36431" h="9644" extrusionOk="0">
                  <a:moveTo>
                    <a:pt x="35053" y="0"/>
                  </a:moveTo>
                  <a:cubicBezTo>
                    <a:pt x="34441" y="0"/>
                    <a:pt x="33981" y="0"/>
                    <a:pt x="33369" y="153"/>
                  </a:cubicBezTo>
                  <a:cubicBezTo>
                    <a:pt x="23879" y="1837"/>
                    <a:pt x="14389" y="3980"/>
                    <a:pt x="4899" y="6276"/>
                  </a:cubicBezTo>
                  <a:cubicBezTo>
                    <a:pt x="3521" y="6582"/>
                    <a:pt x="2143" y="7194"/>
                    <a:pt x="766" y="7654"/>
                  </a:cubicBezTo>
                  <a:cubicBezTo>
                    <a:pt x="307" y="7807"/>
                    <a:pt x="1" y="8419"/>
                    <a:pt x="154" y="8878"/>
                  </a:cubicBezTo>
                  <a:cubicBezTo>
                    <a:pt x="460" y="9490"/>
                    <a:pt x="919" y="9644"/>
                    <a:pt x="1531" y="9644"/>
                  </a:cubicBezTo>
                  <a:cubicBezTo>
                    <a:pt x="2143" y="9490"/>
                    <a:pt x="2756" y="9337"/>
                    <a:pt x="3368" y="9184"/>
                  </a:cubicBezTo>
                  <a:cubicBezTo>
                    <a:pt x="10409" y="7194"/>
                    <a:pt x="17603" y="5664"/>
                    <a:pt x="24797" y="4133"/>
                  </a:cubicBezTo>
                  <a:lnTo>
                    <a:pt x="35665" y="1990"/>
                  </a:lnTo>
                  <a:cubicBezTo>
                    <a:pt x="36124" y="1837"/>
                    <a:pt x="36277" y="1531"/>
                    <a:pt x="36277" y="1072"/>
                  </a:cubicBezTo>
                  <a:cubicBezTo>
                    <a:pt x="36431" y="459"/>
                    <a:pt x="35818" y="0"/>
                    <a:pt x="35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3"/>
            <p:cNvSpPr/>
            <p:nvPr/>
          </p:nvSpPr>
          <p:spPr>
            <a:xfrm>
              <a:off x="3836750" y="1860625"/>
              <a:ext cx="727100" cy="225800"/>
            </a:xfrm>
            <a:custGeom>
              <a:avLst/>
              <a:gdLst/>
              <a:ahLst/>
              <a:cxnLst/>
              <a:rect l="l" t="t" r="r" b="b"/>
              <a:pathLst>
                <a:path w="29084" h="9032" extrusionOk="0">
                  <a:moveTo>
                    <a:pt x="26941" y="1"/>
                  </a:moveTo>
                  <a:cubicBezTo>
                    <a:pt x="22043" y="1225"/>
                    <a:pt x="17145" y="2450"/>
                    <a:pt x="12399" y="3674"/>
                  </a:cubicBezTo>
                  <a:cubicBezTo>
                    <a:pt x="8726" y="4746"/>
                    <a:pt x="5205" y="5817"/>
                    <a:pt x="1685" y="6889"/>
                  </a:cubicBezTo>
                  <a:cubicBezTo>
                    <a:pt x="1072" y="7042"/>
                    <a:pt x="613" y="7195"/>
                    <a:pt x="307" y="7654"/>
                  </a:cubicBezTo>
                  <a:cubicBezTo>
                    <a:pt x="154" y="7807"/>
                    <a:pt x="1" y="8113"/>
                    <a:pt x="154" y="8266"/>
                  </a:cubicBezTo>
                  <a:cubicBezTo>
                    <a:pt x="154" y="8726"/>
                    <a:pt x="307" y="9032"/>
                    <a:pt x="766" y="9032"/>
                  </a:cubicBezTo>
                  <a:cubicBezTo>
                    <a:pt x="2144" y="9032"/>
                    <a:pt x="3368" y="8726"/>
                    <a:pt x="4593" y="8266"/>
                  </a:cubicBezTo>
                  <a:cubicBezTo>
                    <a:pt x="11328" y="6277"/>
                    <a:pt x="18216" y="4440"/>
                    <a:pt x="25104" y="3062"/>
                  </a:cubicBezTo>
                  <a:cubicBezTo>
                    <a:pt x="25869" y="2756"/>
                    <a:pt x="26635" y="2603"/>
                    <a:pt x="27553" y="2297"/>
                  </a:cubicBezTo>
                  <a:cubicBezTo>
                    <a:pt x="27859" y="2144"/>
                    <a:pt x="28318" y="1838"/>
                    <a:pt x="28778" y="1531"/>
                  </a:cubicBezTo>
                  <a:cubicBezTo>
                    <a:pt x="29084" y="1225"/>
                    <a:pt x="29084" y="766"/>
                    <a:pt x="28778" y="460"/>
                  </a:cubicBezTo>
                  <a:cubicBezTo>
                    <a:pt x="28625" y="154"/>
                    <a:pt x="28471" y="1"/>
                    <a:pt x="28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3"/>
            <p:cNvSpPr/>
            <p:nvPr/>
          </p:nvSpPr>
          <p:spPr>
            <a:xfrm>
              <a:off x="4372500" y="2735500"/>
              <a:ext cx="470700" cy="169850"/>
            </a:xfrm>
            <a:custGeom>
              <a:avLst/>
              <a:gdLst/>
              <a:ahLst/>
              <a:cxnLst/>
              <a:rect l="l" t="t" r="r" b="b"/>
              <a:pathLst>
                <a:path w="18828" h="6794" extrusionOk="0">
                  <a:moveTo>
                    <a:pt x="17661" y="1"/>
                  </a:moveTo>
                  <a:cubicBezTo>
                    <a:pt x="17536" y="1"/>
                    <a:pt x="17412" y="20"/>
                    <a:pt x="17297" y="58"/>
                  </a:cubicBezTo>
                  <a:lnTo>
                    <a:pt x="16838" y="58"/>
                  </a:lnTo>
                  <a:lnTo>
                    <a:pt x="2143" y="4344"/>
                  </a:lnTo>
                  <a:cubicBezTo>
                    <a:pt x="1531" y="4497"/>
                    <a:pt x="1072" y="4803"/>
                    <a:pt x="460" y="5110"/>
                  </a:cubicBezTo>
                  <a:cubicBezTo>
                    <a:pt x="153" y="5263"/>
                    <a:pt x="0" y="5722"/>
                    <a:pt x="153" y="6028"/>
                  </a:cubicBezTo>
                  <a:cubicBezTo>
                    <a:pt x="153" y="6487"/>
                    <a:pt x="460" y="6793"/>
                    <a:pt x="919" y="6793"/>
                  </a:cubicBezTo>
                  <a:cubicBezTo>
                    <a:pt x="1531" y="6793"/>
                    <a:pt x="2143" y="6640"/>
                    <a:pt x="2756" y="6487"/>
                  </a:cubicBezTo>
                  <a:cubicBezTo>
                    <a:pt x="7348" y="5263"/>
                    <a:pt x="11787" y="4038"/>
                    <a:pt x="16226" y="2661"/>
                  </a:cubicBezTo>
                  <a:cubicBezTo>
                    <a:pt x="16685" y="2507"/>
                    <a:pt x="17297" y="2354"/>
                    <a:pt x="17756" y="2201"/>
                  </a:cubicBezTo>
                  <a:cubicBezTo>
                    <a:pt x="18368" y="1895"/>
                    <a:pt x="18828" y="1283"/>
                    <a:pt x="18522" y="518"/>
                  </a:cubicBezTo>
                  <a:cubicBezTo>
                    <a:pt x="18407" y="173"/>
                    <a:pt x="18034" y="1"/>
                    <a:pt x="1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3"/>
            <p:cNvSpPr/>
            <p:nvPr/>
          </p:nvSpPr>
          <p:spPr>
            <a:xfrm>
              <a:off x="4127600" y="2024200"/>
              <a:ext cx="440075" cy="136525"/>
            </a:xfrm>
            <a:custGeom>
              <a:avLst/>
              <a:gdLst/>
              <a:ahLst/>
              <a:cxnLst/>
              <a:rect l="l" t="t" r="r" b="b"/>
              <a:pathLst>
                <a:path w="17603" h="5461" extrusionOk="0">
                  <a:moveTo>
                    <a:pt x="16472" y="1"/>
                  </a:moveTo>
                  <a:cubicBezTo>
                    <a:pt x="16387" y="1"/>
                    <a:pt x="16304" y="13"/>
                    <a:pt x="16225" y="40"/>
                  </a:cubicBezTo>
                  <a:cubicBezTo>
                    <a:pt x="15919" y="40"/>
                    <a:pt x="15613" y="40"/>
                    <a:pt x="15460" y="193"/>
                  </a:cubicBezTo>
                  <a:lnTo>
                    <a:pt x="1072" y="3407"/>
                  </a:lnTo>
                  <a:cubicBezTo>
                    <a:pt x="918" y="3407"/>
                    <a:pt x="612" y="3560"/>
                    <a:pt x="459" y="3713"/>
                  </a:cubicBezTo>
                  <a:cubicBezTo>
                    <a:pt x="306" y="3866"/>
                    <a:pt x="153" y="4173"/>
                    <a:pt x="153" y="4326"/>
                  </a:cubicBezTo>
                  <a:cubicBezTo>
                    <a:pt x="0" y="4785"/>
                    <a:pt x="306" y="5244"/>
                    <a:pt x="612" y="5244"/>
                  </a:cubicBezTo>
                  <a:cubicBezTo>
                    <a:pt x="1045" y="5352"/>
                    <a:pt x="1478" y="5461"/>
                    <a:pt x="1965" y="5461"/>
                  </a:cubicBezTo>
                  <a:cubicBezTo>
                    <a:pt x="2167" y="5461"/>
                    <a:pt x="2378" y="5442"/>
                    <a:pt x="2602" y="5397"/>
                  </a:cubicBezTo>
                  <a:cubicBezTo>
                    <a:pt x="7041" y="4479"/>
                    <a:pt x="11480" y="3407"/>
                    <a:pt x="15919" y="2489"/>
                  </a:cubicBezTo>
                  <a:lnTo>
                    <a:pt x="16684" y="2030"/>
                  </a:lnTo>
                  <a:cubicBezTo>
                    <a:pt x="17297" y="1877"/>
                    <a:pt x="17603" y="1264"/>
                    <a:pt x="17450" y="805"/>
                  </a:cubicBezTo>
                  <a:cubicBezTo>
                    <a:pt x="17323" y="298"/>
                    <a:pt x="1688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3"/>
            <p:cNvSpPr/>
            <p:nvPr/>
          </p:nvSpPr>
          <p:spPr>
            <a:xfrm>
              <a:off x="2608400" y="2209825"/>
              <a:ext cx="344425" cy="98550"/>
            </a:xfrm>
            <a:custGeom>
              <a:avLst/>
              <a:gdLst/>
              <a:ahLst/>
              <a:cxnLst/>
              <a:rect l="l" t="t" r="r" b="b"/>
              <a:pathLst>
                <a:path w="13777" h="3942" extrusionOk="0">
                  <a:moveTo>
                    <a:pt x="12016" y="0"/>
                  </a:moveTo>
                  <a:cubicBezTo>
                    <a:pt x="11748" y="0"/>
                    <a:pt x="11480" y="39"/>
                    <a:pt x="11174" y="115"/>
                  </a:cubicBezTo>
                  <a:lnTo>
                    <a:pt x="1837" y="1646"/>
                  </a:lnTo>
                  <a:cubicBezTo>
                    <a:pt x="1378" y="1646"/>
                    <a:pt x="1072" y="1952"/>
                    <a:pt x="766" y="1952"/>
                  </a:cubicBezTo>
                  <a:cubicBezTo>
                    <a:pt x="307" y="2258"/>
                    <a:pt x="0" y="2564"/>
                    <a:pt x="153" y="3023"/>
                  </a:cubicBezTo>
                  <a:cubicBezTo>
                    <a:pt x="153" y="3483"/>
                    <a:pt x="460" y="3789"/>
                    <a:pt x="766" y="3942"/>
                  </a:cubicBezTo>
                  <a:lnTo>
                    <a:pt x="2449" y="3942"/>
                  </a:lnTo>
                  <a:lnTo>
                    <a:pt x="12246" y="2258"/>
                  </a:lnTo>
                  <a:cubicBezTo>
                    <a:pt x="12552" y="2258"/>
                    <a:pt x="12705" y="2105"/>
                    <a:pt x="13011" y="2105"/>
                  </a:cubicBezTo>
                  <a:cubicBezTo>
                    <a:pt x="13470" y="1799"/>
                    <a:pt x="13776" y="1340"/>
                    <a:pt x="13623" y="727"/>
                  </a:cubicBezTo>
                  <a:cubicBezTo>
                    <a:pt x="13470" y="421"/>
                    <a:pt x="13164" y="115"/>
                    <a:pt x="12858" y="115"/>
                  </a:cubicBezTo>
                  <a:cubicBezTo>
                    <a:pt x="12552" y="39"/>
                    <a:pt x="12284" y="0"/>
                    <a:pt x="12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3"/>
            <p:cNvSpPr/>
            <p:nvPr/>
          </p:nvSpPr>
          <p:spPr>
            <a:xfrm>
              <a:off x="3209175" y="2082575"/>
              <a:ext cx="332950" cy="110050"/>
            </a:xfrm>
            <a:custGeom>
              <a:avLst/>
              <a:gdLst/>
              <a:ahLst/>
              <a:cxnLst/>
              <a:rect l="l" t="t" r="r" b="b"/>
              <a:pathLst>
                <a:path w="13318" h="4402" extrusionOk="0">
                  <a:moveTo>
                    <a:pt x="11481" y="1"/>
                  </a:moveTo>
                  <a:cubicBezTo>
                    <a:pt x="8267" y="307"/>
                    <a:pt x="4899" y="919"/>
                    <a:pt x="1685" y="1991"/>
                  </a:cubicBezTo>
                  <a:cubicBezTo>
                    <a:pt x="1379" y="2144"/>
                    <a:pt x="1072" y="2297"/>
                    <a:pt x="766" y="2450"/>
                  </a:cubicBezTo>
                  <a:cubicBezTo>
                    <a:pt x="154" y="2756"/>
                    <a:pt x="1" y="3215"/>
                    <a:pt x="154" y="3827"/>
                  </a:cubicBezTo>
                  <a:cubicBezTo>
                    <a:pt x="307" y="4134"/>
                    <a:pt x="766" y="4287"/>
                    <a:pt x="1072" y="4287"/>
                  </a:cubicBezTo>
                  <a:cubicBezTo>
                    <a:pt x="1225" y="4363"/>
                    <a:pt x="1379" y="4401"/>
                    <a:pt x="1532" y="4401"/>
                  </a:cubicBezTo>
                  <a:cubicBezTo>
                    <a:pt x="1685" y="4401"/>
                    <a:pt x="1838" y="4363"/>
                    <a:pt x="1991" y="4287"/>
                  </a:cubicBezTo>
                  <a:cubicBezTo>
                    <a:pt x="4899" y="3368"/>
                    <a:pt x="8114" y="2756"/>
                    <a:pt x="11328" y="2297"/>
                  </a:cubicBezTo>
                  <a:cubicBezTo>
                    <a:pt x="11787" y="2297"/>
                    <a:pt x="12246" y="1991"/>
                    <a:pt x="12706" y="1684"/>
                  </a:cubicBezTo>
                  <a:cubicBezTo>
                    <a:pt x="13165" y="1531"/>
                    <a:pt x="13318" y="1072"/>
                    <a:pt x="13165" y="766"/>
                  </a:cubicBezTo>
                  <a:cubicBezTo>
                    <a:pt x="13012" y="613"/>
                    <a:pt x="12859" y="307"/>
                    <a:pt x="12706" y="307"/>
                  </a:cubicBezTo>
                  <a:cubicBezTo>
                    <a:pt x="12246" y="1"/>
                    <a:pt x="11940" y="1"/>
                    <a:pt x="1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3"/>
            <p:cNvSpPr/>
            <p:nvPr/>
          </p:nvSpPr>
          <p:spPr>
            <a:xfrm>
              <a:off x="2547175" y="1826200"/>
              <a:ext cx="321450" cy="122475"/>
            </a:xfrm>
            <a:custGeom>
              <a:avLst/>
              <a:gdLst/>
              <a:ahLst/>
              <a:cxnLst/>
              <a:rect l="l" t="t" r="r" b="b"/>
              <a:pathLst>
                <a:path w="12858" h="4899" extrusionOk="0">
                  <a:moveTo>
                    <a:pt x="10868" y="0"/>
                  </a:moveTo>
                  <a:cubicBezTo>
                    <a:pt x="7960" y="766"/>
                    <a:pt x="5052" y="1684"/>
                    <a:pt x="2296" y="2296"/>
                  </a:cubicBezTo>
                  <a:cubicBezTo>
                    <a:pt x="1684" y="2602"/>
                    <a:pt x="1378" y="2602"/>
                    <a:pt x="919" y="2908"/>
                  </a:cubicBezTo>
                  <a:cubicBezTo>
                    <a:pt x="460" y="3215"/>
                    <a:pt x="0" y="3521"/>
                    <a:pt x="306" y="4133"/>
                  </a:cubicBezTo>
                  <a:cubicBezTo>
                    <a:pt x="460" y="4592"/>
                    <a:pt x="919" y="4898"/>
                    <a:pt x="1531" y="4898"/>
                  </a:cubicBezTo>
                  <a:cubicBezTo>
                    <a:pt x="1837" y="4898"/>
                    <a:pt x="2296" y="4898"/>
                    <a:pt x="2756" y="4745"/>
                  </a:cubicBezTo>
                  <a:cubicBezTo>
                    <a:pt x="5205" y="3980"/>
                    <a:pt x="7501" y="3368"/>
                    <a:pt x="9950" y="2602"/>
                  </a:cubicBezTo>
                  <a:cubicBezTo>
                    <a:pt x="10868" y="2449"/>
                    <a:pt x="11633" y="1990"/>
                    <a:pt x="12552" y="1531"/>
                  </a:cubicBezTo>
                  <a:cubicBezTo>
                    <a:pt x="12858" y="1225"/>
                    <a:pt x="12858" y="766"/>
                    <a:pt x="12705" y="459"/>
                  </a:cubicBezTo>
                  <a:cubicBezTo>
                    <a:pt x="12552" y="306"/>
                    <a:pt x="12399" y="153"/>
                    <a:pt x="12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3"/>
            <p:cNvSpPr/>
            <p:nvPr/>
          </p:nvSpPr>
          <p:spPr>
            <a:xfrm>
              <a:off x="2845650" y="2683375"/>
              <a:ext cx="317650" cy="118650"/>
            </a:xfrm>
            <a:custGeom>
              <a:avLst/>
              <a:gdLst/>
              <a:ahLst/>
              <a:cxnLst/>
              <a:rect l="l" t="t" r="r" b="b"/>
              <a:pathLst>
                <a:path w="12706" h="4746" extrusionOk="0">
                  <a:moveTo>
                    <a:pt x="11481" y="0"/>
                  </a:moveTo>
                  <a:cubicBezTo>
                    <a:pt x="7654" y="460"/>
                    <a:pt x="3980" y="1531"/>
                    <a:pt x="460" y="2909"/>
                  </a:cubicBezTo>
                  <a:cubicBezTo>
                    <a:pt x="307" y="3062"/>
                    <a:pt x="154" y="3062"/>
                    <a:pt x="154" y="3215"/>
                  </a:cubicBezTo>
                  <a:cubicBezTo>
                    <a:pt x="1" y="3521"/>
                    <a:pt x="1" y="3674"/>
                    <a:pt x="1" y="3980"/>
                  </a:cubicBezTo>
                  <a:cubicBezTo>
                    <a:pt x="1" y="4133"/>
                    <a:pt x="154" y="4439"/>
                    <a:pt x="460" y="4592"/>
                  </a:cubicBezTo>
                  <a:cubicBezTo>
                    <a:pt x="766" y="4746"/>
                    <a:pt x="1225" y="4746"/>
                    <a:pt x="1531" y="4746"/>
                  </a:cubicBezTo>
                  <a:cubicBezTo>
                    <a:pt x="4746" y="3827"/>
                    <a:pt x="7960" y="3062"/>
                    <a:pt x="10409" y="2296"/>
                  </a:cubicBezTo>
                  <a:cubicBezTo>
                    <a:pt x="11328" y="1990"/>
                    <a:pt x="11174" y="1990"/>
                    <a:pt x="11787" y="1837"/>
                  </a:cubicBezTo>
                  <a:cubicBezTo>
                    <a:pt x="12399" y="1531"/>
                    <a:pt x="12705" y="1072"/>
                    <a:pt x="12399" y="460"/>
                  </a:cubicBezTo>
                  <a:cubicBezTo>
                    <a:pt x="12093" y="153"/>
                    <a:pt x="11787" y="0"/>
                    <a:pt x="1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3"/>
            <p:cNvSpPr/>
            <p:nvPr/>
          </p:nvSpPr>
          <p:spPr>
            <a:xfrm>
              <a:off x="4869975" y="4022725"/>
              <a:ext cx="283200" cy="80375"/>
            </a:xfrm>
            <a:custGeom>
              <a:avLst/>
              <a:gdLst/>
              <a:ahLst/>
              <a:cxnLst/>
              <a:rect l="l" t="t" r="r" b="b"/>
              <a:pathLst>
                <a:path w="11328" h="3215" extrusionOk="0">
                  <a:moveTo>
                    <a:pt x="9031" y="0"/>
                  </a:moveTo>
                  <a:cubicBezTo>
                    <a:pt x="6582" y="306"/>
                    <a:pt x="3980" y="766"/>
                    <a:pt x="1531" y="1072"/>
                  </a:cubicBezTo>
                  <a:cubicBezTo>
                    <a:pt x="1225" y="1072"/>
                    <a:pt x="765" y="1225"/>
                    <a:pt x="459" y="1378"/>
                  </a:cubicBezTo>
                  <a:cubicBezTo>
                    <a:pt x="306" y="1684"/>
                    <a:pt x="0" y="1684"/>
                    <a:pt x="153" y="1990"/>
                  </a:cubicBezTo>
                  <a:cubicBezTo>
                    <a:pt x="153" y="2449"/>
                    <a:pt x="306" y="3062"/>
                    <a:pt x="612" y="3062"/>
                  </a:cubicBezTo>
                  <a:cubicBezTo>
                    <a:pt x="1225" y="3215"/>
                    <a:pt x="1837" y="3215"/>
                    <a:pt x="2449" y="3215"/>
                  </a:cubicBezTo>
                  <a:cubicBezTo>
                    <a:pt x="4439" y="3062"/>
                    <a:pt x="6582" y="2755"/>
                    <a:pt x="8419" y="2449"/>
                  </a:cubicBezTo>
                  <a:cubicBezTo>
                    <a:pt x="9184" y="2449"/>
                    <a:pt x="9949" y="2296"/>
                    <a:pt x="10715" y="1990"/>
                  </a:cubicBezTo>
                  <a:cubicBezTo>
                    <a:pt x="11021" y="1990"/>
                    <a:pt x="11174" y="1378"/>
                    <a:pt x="11174" y="1072"/>
                  </a:cubicBezTo>
                  <a:cubicBezTo>
                    <a:pt x="11327" y="612"/>
                    <a:pt x="11021" y="306"/>
                    <a:pt x="10562" y="153"/>
                  </a:cubicBezTo>
                  <a:cubicBezTo>
                    <a:pt x="10103" y="0"/>
                    <a:pt x="9490" y="0"/>
                    <a:pt x="9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3"/>
            <p:cNvSpPr/>
            <p:nvPr/>
          </p:nvSpPr>
          <p:spPr>
            <a:xfrm>
              <a:off x="4422250" y="4121475"/>
              <a:ext cx="275550" cy="97750"/>
            </a:xfrm>
            <a:custGeom>
              <a:avLst/>
              <a:gdLst/>
              <a:ahLst/>
              <a:cxnLst/>
              <a:rect l="l" t="t" r="r" b="b"/>
              <a:pathLst>
                <a:path w="11022" h="3910" extrusionOk="0">
                  <a:moveTo>
                    <a:pt x="10183" y="0"/>
                  </a:moveTo>
                  <a:cubicBezTo>
                    <a:pt x="10108" y="0"/>
                    <a:pt x="10030" y="10"/>
                    <a:pt x="9950" y="30"/>
                  </a:cubicBezTo>
                  <a:cubicBezTo>
                    <a:pt x="7041" y="489"/>
                    <a:pt x="4286" y="1101"/>
                    <a:pt x="1837" y="1561"/>
                  </a:cubicBezTo>
                  <a:lnTo>
                    <a:pt x="1072" y="1867"/>
                  </a:lnTo>
                  <a:cubicBezTo>
                    <a:pt x="613" y="2173"/>
                    <a:pt x="0" y="2173"/>
                    <a:pt x="153" y="3091"/>
                  </a:cubicBezTo>
                  <a:cubicBezTo>
                    <a:pt x="272" y="3685"/>
                    <a:pt x="759" y="3910"/>
                    <a:pt x="1257" y="3910"/>
                  </a:cubicBezTo>
                  <a:cubicBezTo>
                    <a:pt x="1401" y="3910"/>
                    <a:pt x="1546" y="3891"/>
                    <a:pt x="1684" y="3857"/>
                  </a:cubicBezTo>
                  <a:cubicBezTo>
                    <a:pt x="4286" y="3397"/>
                    <a:pt x="6888" y="2938"/>
                    <a:pt x="9490" y="2326"/>
                  </a:cubicBezTo>
                  <a:cubicBezTo>
                    <a:pt x="9797" y="2326"/>
                    <a:pt x="10256" y="2173"/>
                    <a:pt x="10562" y="1867"/>
                  </a:cubicBezTo>
                  <a:cubicBezTo>
                    <a:pt x="10868" y="1714"/>
                    <a:pt x="11021" y="1255"/>
                    <a:pt x="11021" y="948"/>
                  </a:cubicBezTo>
                  <a:cubicBezTo>
                    <a:pt x="11021" y="417"/>
                    <a:pt x="10675" y="0"/>
                    <a:pt x="1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3"/>
            <p:cNvSpPr/>
            <p:nvPr/>
          </p:nvSpPr>
          <p:spPr>
            <a:xfrm>
              <a:off x="4713075" y="3043075"/>
              <a:ext cx="244925" cy="81150"/>
            </a:xfrm>
            <a:custGeom>
              <a:avLst/>
              <a:gdLst/>
              <a:ahLst/>
              <a:cxnLst/>
              <a:rect l="l" t="t" r="r" b="b"/>
              <a:pathLst>
                <a:path w="9797" h="3246" extrusionOk="0">
                  <a:moveTo>
                    <a:pt x="8725" y="1"/>
                  </a:moveTo>
                  <a:cubicBezTo>
                    <a:pt x="5970" y="1"/>
                    <a:pt x="3215" y="460"/>
                    <a:pt x="613" y="1378"/>
                  </a:cubicBezTo>
                  <a:cubicBezTo>
                    <a:pt x="153" y="1531"/>
                    <a:pt x="0" y="1991"/>
                    <a:pt x="0" y="2450"/>
                  </a:cubicBezTo>
                  <a:cubicBezTo>
                    <a:pt x="133" y="2848"/>
                    <a:pt x="495" y="3245"/>
                    <a:pt x="888" y="3245"/>
                  </a:cubicBezTo>
                  <a:cubicBezTo>
                    <a:pt x="949" y="3245"/>
                    <a:pt x="1010" y="3236"/>
                    <a:pt x="1072" y="3215"/>
                  </a:cubicBezTo>
                  <a:cubicBezTo>
                    <a:pt x="3674" y="2909"/>
                    <a:pt x="5970" y="2450"/>
                    <a:pt x="7960" y="2144"/>
                  </a:cubicBezTo>
                  <a:lnTo>
                    <a:pt x="8878" y="1838"/>
                  </a:lnTo>
                  <a:cubicBezTo>
                    <a:pt x="9337" y="1531"/>
                    <a:pt x="9797" y="1225"/>
                    <a:pt x="9491" y="613"/>
                  </a:cubicBezTo>
                  <a:cubicBezTo>
                    <a:pt x="9337" y="307"/>
                    <a:pt x="9031" y="1"/>
                    <a:pt x="8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3"/>
            <p:cNvSpPr/>
            <p:nvPr/>
          </p:nvSpPr>
          <p:spPr>
            <a:xfrm>
              <a:off x="5095750" y="4106900"/>
              <a:ext cx="202825" cy="85200"/>
            </a:xfrm>
            <a:custGeom>
              <a:avLst/>
              <a:gdLst/>
              <a:ahLst/>
              <a:cxnLst/>
              <a:rect l="l" t="t" r="r" b="b"/>
              <a:pathLst>
                <a:path w="8113" h="3408" extrusionOk="0">
                  <a:moveTo>
                    <a:pt x="6735" y="1"/>
                  </a:moveTo>
                  <a:cubicBezTo>
                    <a:pt x="4898" y="1"/>
                    <a:pt x="3215" y="460"/>
                    <a:pt x="1531" y="1072"/>
                  </a:cubicBezTo>
                  <a:lnTo>
                    <a:pt x="612" y="1531"/>
                  </a:lnTo>
                  <a:cubicBezTo>
                    <a:pt x="153" y="1684"/>
                    <a:pt x="0" y="2297"/>
                    <a:pt x="153" y="2756"/>
                  </a:cubicBezTo>
                  <a:cubicBezTo>
                    <a:pt x="279" y="3134"/>
                    <a:pt x="716" y="3408"/>
                    <a:pt x="1123" y="3408"/>
                  </a:cubicBezTo>
                  <a:cubicBezTo>
                    <a:pt x="1210" y="3408"/>
                    <a:pt x="1296" y="3395"/>
                    <a:pt x="1378" y="3368"/>
                  </a:cubicBezTo>
                  <a:cubicBezTo>
                    <a:pt x="3368" y="2909"/>
                    <a:pt x="5204" y="2603"/>
                    <a:pt x="7194" y="1991"/>
                  </a:cubicBezTo>
                  <a:cubicBezTo>
                    <a:pt x="7653" y="1991"/>
                    <a:pt x="8113" y="1378"/>
                    <a:pt x="7960" y="919"/>
                  </a:cubicBezTo>
                  <a:cubicBezTo>
                    <a:pt x="7807" y="307"/>
                    <a:pt x="7347" y="1"/>
                    <a:pt x="6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3"/>
            <p:cNvSpPr/>
            <p:nvPr/>
          </p:nvSpPr>
          <p:spPr>
            <a:xfrm>
              <a:off x="2007600" y="1364125"/>
              <a:ext cx="857200" cy="3379550"/>
            </a:xfrm>
            <a:custGeom>
              <a:avLst/>
              <a:gdLst/>
              <a:ahLst/>
              <a:cxnLst/>
              <a:rect l="l" t="t" r="r" b="b"/>
              <a:pathLst>
                <a:path w="34288" h="135182" extrusionOk="0">
                  <a:moveTo>
                    <a:pt x="996" y="0"/>
                  </a:moveTo>
                  <a:cubicBezTo>
                    <a:pt x="881" y="0"/>
                    <a:pt x="766" y="39"/>
                    <a:pt x="613" y="115"/>
                  </a:cubicBezTo>
                  <a:cubicBezTo>
                    <a:pt x="460" y="115"/>
                    <a:pt x="154" y="268"/>
                    <a:pt x="154" y="574"/>
                  </a:cubicBezTo>
                  <a:cubicBezTo>
                    <a:pt x="1" y="1799"/>
                    <a:pt x="154" y="3176"/>
                    <a:pt x="613" y="4401"/>
                  </a:cubicBezTo>
                  <a:cubicBezTo>
                    <a:pt x="1378" y="7309"/>
                    <a:pt x="2144" y="10218"/>
                    <a:pt x="2909" y="13279"/>
                  </a:cubicBezTo>
                  <a:cubicBezTo>
                    <a:pt x="4593" y="20473"/>
                    <a:pt x="6124" y="27820"/>
                    <a:pt x="8113" y="35015"/>
                  </a:cubicBezTo>
                  <a:cubicBezTo>
                    <a:pt x="10409" y="42974"/>
                    <a:pt x="12399" y="50934"/>
                    <a:pt x="14236" y="58893"/>
                  </a:cubicBezTo>
                  <a:cubicBezTo>
                    <a:pt x="15614" y="64097"/>
                    <a:pt x="16226" y="69455"/>
                    <a:pt x="17757" y="74506"/>
                  </a:cubicBezTo>
                  <a:cubicBezTo>
                    <a:pt x="20818" y="85986"/>
                    <a:pt x="23267" y="97772"/>
                    <a:pt x="25716" y="109559"/>
                  </a:cubicBezTo>
                  <a:cubicBezTo>
                    <a:pt x="27247" y="117365"/>
                    <a:pt x="29390" y="125018"/>
                    <a:pt x="31686" y="132978"/>
                  </a:cubicBezTo>
                  <a:cubicBezTo>
                    <a:pt x="31992" y="133590"/>
                    <a:pt x="32451" y="134203"/>
                    <a:pt x="32757" y="134815"/>
                  </a:cubicBezTo>
                  <a:cubicBezTo>
                    <a:pt x="32926" y="135068"/>
                    <a:pt x="33141" y="135181"/>
                    <a:pt x="33351" y="135181"/>
                  </a:cubicBezTo>
                  <a:cubicBezTo>
                    <a:pt x="33523" y="135181"/>
                    <a:pt x="33691" y="135106"/>
                    <a:pt x="33829" y="134968"/>
                  </a:cubicBezTo>
                  <a:cubicBezTo>
                    <a:pt x="33982" y="134815"/>
                    <a:pt x="34288" y="134509"/>
                    <a:pt x="34288" y="134356"/>
                  </a:cubicBezTo>
                  <a:cubicBezTo>
                    <a:pt x="33982" y="132825"/>
                    <a:pt x="33676" y="131294"/>
                    <a:pt x="33216" y="129764"/>
                  </a:cubicBezTo>
                  <a:cubicBezTo>
                    <a:pt x="30920" y="122110"/>
                    <a:pt x="29084" y="114610"/>
                    <a:pt x="27553" y="106956"/>
                  </a:cubicBezTo>
                  <a:cubicBezTo>
                    <a:pt x="25869" y="98844"/>
                    <a:pt x="24032" y="90884"/>
                    <a:pt x="22043" y="82772"/>
                  </a:cubicBezTo>
                  <a:cubicBezTo>
                    <a:pt x="20512" y="75731"/>
                    <a:pt x="18522" y="68843"/>
                    <a:pt x="17144" y="61801"/>
                  </a:cubicBezTo>
                  <a:cubicBezTo>
                    <a:pt x="15920" y="55373"/>
                    <a:pt x="14389" y="49097"/>
                    <a:pt x="12552" y="42821"/>
                  </a:cubicBezTo>
                  <a:cubicBezTo>
                    <a:pt x="10103" y="33637"/>
                    <a:pt x="7501" y="24606"/>
                    <a:pt x="5664" y="15422"/>
                  </a:cubicBezTo>
                  <a:cubicBezTo>
                    <a:pt x="4899" y="10830"/>
                    <a:pt x="3674" y="6544"/>
                    <a:pt x="2450" y="2258"/>
                  </a:cubicBezTo>
                  <a:cubicBezTo>
                    <a:pt x="2297" y="1493"/>
                    <a:pt x="1838" y="727"/>
                    <a:pt x="1378" y="115"/>
                  </a:cubicBezTo>
                  <a:cubicBezTo>
                    <a:pt x="1225" y="39"/>
                    <a:pt x="1111" y="0"/>
                    <a:pt x="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3"/>
            <p:cNvSpPr/>
            <p:nvPr/>
          </p:nvSpPr>
          <p:spPr>
            <a:xfrm>
              <a:off x="2179800" y="2591375"/>
              <a:ext cx="111000" cy="222125"/>
            </a:xfrm>
            <a:custGeom>
              <a:avLst/>
              <a:gdLst/>
              <a:ahLst/>
              <a:cxnLst/>
              <a:rect l="l" t="t" r="r" b="b"/>
              <a:pathLst>
                <a:path w="4440" h="8885" extrusionOk="0">
                  <a:moveTo>
                    <a:pt x="976" y="1"/>
                  </a:moveTo>
                  <a:cubicBezTo>
                    <a:pt x="849" y="1"/>
                    <a:pt x="722" y="51"/>
                    <a:pt x="613" y="160"/>
                  </a:cubicBezTo>
                  <a:cubicBezTo>
                    <a:pt x="307" y="313"/>
                    <a:pt x="1" y="772"/>
                    <a:pt x="1" y="1078"/>
                  </a:cubicBezTo>
                  <a:cubicBezTo>
                    <a:pt x="307" y="3680"/>
                    <a:pt x="1225" y="6129"/>
                    <a:pt x="2450" y="8426"/>
                  </a:cubicBezTo>
                  <a:cubicBezTo>
                    <a:pt x="2603" y="8732"/>
                    <a:pt x="3062" y="8885"/>
                    <a:pt x="3521" y="8885"/>
                  </a:cubicBezTo>
                  <a:cubicBezTo>
                    <a:pt x="3981" y="8732"/>
                    <a:pt x="4440" y="8272"/>
                    <a:pt x="4287" y="7813"/>
                  </a:cubicBezTo>
                  <a:cubicBezTo>
                    <a:pt x="3981" y="6436"/>
                    <a:pt x="3521" y="5211"/>
                    <a:pt x="3215" y="4293"/>
                  </a:cubicBezTo>
                  <a:cubicBezTo>
                    <a:pt x="2603" y="2762"/>
                    <a:pt x="2144" y="1537"/>
                    <a:pt x="1532" y="466"/>
                  </a:cubicBezTo>
                  <a:cubicBezTo>
                    <a:pt x="1433" y="169"/>
                    <a:pt x="1206" y="1"/>
                    <a:pt x="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3"/>
            <p:cNvSpPr/>
            <p:nvPr/>
          </p:nvSpPr>
          <p:spPr>
            <a:xfrm>
              <a:off x="2336700" y="3190950"/>
              <a:ext cx="84225" cy="212875"/>
            </a:xfrm>
            <a:custGeom>
              <a:avLst/>
              <a:gdLst/>
              <a:ahLst/>
              <a:cxnLst/>
              <a:rect l="l" t="t" r="r" b="b"/>
              <a:pathLst>
                <a:path w="3369" h="8515" extrusionOk="0">
                  <a:moveTo>
                    <a:pt x="1194" y="0"/>
                  </a:moveTo>
                  <a:cubicBezTo>
                    <a:pt x="1055" y="0"/>
                    <a:pt x="910" y="19"/>
                    <a:pt x="766" y="55"/>
                  </a:cubicBezTo>
                  <a:cubicBezTo>
                    <a:pt x="307" y="209"/>
                    <a:pt x="1" y="668"/>
                    <a:pt x="154" y="1280"/>
                  </a:cubicBezTo>
                  <a:cubicBezTo>
                    <a:pt x="460" y="3423"/>
                    <a:pt x="919" y="5260"/>
                    <a:pt x="1225" y="7250"/>
                  </a:cubicBezTo>
                  <a:cubicBezTo>
                    <a:pt x="1378" y="7556"/>
                    <a:pt x="1531" y="7862"/>
                    <a:pt x="1837" y="8015"/>
                  </a:cubicBezTo>
                  <a:cubicBezTo>
                    <a:pt x="1962" y="8265"/>
                    <a:pt x="2189" y="8515"/>
                    <a:pt x="2519" y="8515"/>
                  </a:cubicBezTo>
                  <a:cubicBezTo>
                    <a:pt x="2592" y="8515"/>
                    <a:pt x="2672" y="8502"/>
                    <a:pt x="2756" y="8474"/>
                  </a:cubicBezTo>
                  <a:cubicBezTo>
                    <a:pt x="3062" y="8321"/>
                    <a:pt x="3368" y="8015"/>
                    <a:pt x="3368" y="7556"/>
                  </a:cubicBezTo>
                  <a:cubicBezTo>
                    <a:pt x="3368" y="5260"/>
                    <a:pt x="2909" y="2964"/>
                    <a:pt x="2144" y="668"/>
                  </a:cubicBezTo>
                  <a:cubicBezTo>
                    <a:pt x="2027" y="200"/>
                    <a:pt x="1642" y="0"/>
                    <a:pt x="1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a:off x="2805200" y="1132575"/>
              <a:ext cx="71100" cy="115800"/>
            </a:xfrm>
            <a:custGeom>
              <a:avLst/>
              <a:gdLst/>
              <a:ahLst/>
              <a:cxnLst/>
              <a:rect l="l" t="t" r="r" b="b"/>
              <a:pathLst>
                <a:path w="2844" h="4632" extrusionOk="0">
                  <a:moveTo>
                    <a:pt x="788" y="1"/>
                  </a:moveTo>
                  <a:cubicBezTo>
                    <a:pt x="68" y="1"/>
                    <a:pt x="0" y="1461"/>
                    <a:pt x="700" y="3560"/>
                  </a:cubicBezTo>
                  <a:cubicBezTo>
                    <a:pt x="853" y="3714"/>
                    <a:pt x="1006" y="4020"/>
                    <a:pt x="1312" y="4326"/>
                  </a:cubicBezTo>
                  <a:cubicBezTo>
                    <a:pt x="1465" y="4479"/>
                    <a:pt x="1772" y="4632"/>
                    <a:pt x="1925" y="4632"/>
                  </a:cubicBezTo>
                  <a:cubicBezTo>
                    <a:pt x="2384" y="4632"/>
                    <a:pt x="2690" y="4173"/>
                    <a:pt x="2843" y="3867"/>
                  </a:cubicBezTo>
                  <a:cubicBezTo>
                    <a:pt x="2843" y="3407"/>
                    <a:pt x="2843" y="3101"/>
                    <a:pt x="2843" y="2642"/>
                  </a:cubicBezTo>
                  <a:cubicBezTo>
                    <a:pt x="2384" y="1571"/>
                    <a:pt x="2537" y="193"/>
                    <a:pt x="1006" y="40"/>
                  </a:cubicBezTo>
                  <a:cubicBezTo>
                    <a:pt x="928" y="14"/>
                    <a:pt x="855"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9" name="Google Shape;1239;p44"/>
          <p:cNvSpPr txBox="1">
            <a:spLocks noGrp="1"/>
          </p:cNvSpPr>
          <p:nvPr>
            <p:ph type="subTitle" idx="1"/>
          </p:nvPr>
        </p:nvSpPr>
        <p:spPr>
          <a:xfrm>
            <a:off x="196327" y="90311"/>
            <a:ext cx="8146161" cy="4357511"/>
          </a:xfrm>
          <a:prstGeom prst="rect">
            <a:avLst/>
          </a:prstGeom>
        </p:spPr>
        <p:txBody>
          <a:bodyPr spcFirstLastPara="1" wrap="square" lIns="91425" tIns="91425" rIns="91425" bIns="91425" anchor="ctr" anchorCtr="0">
            <a:noAutofit/>
          </a:bodyPr>
          <a:lstStyle/>
          <a:p>
            <a:pPr marL="342900" lvl="0" indent="-342900">
              <a:lnSpc>
                <a:spcPct val="150000"/>
              </a:lnSpc>
              <a:buFont typeface="+mj-lt"/>
              <a:buAutoNum type="alphaUcPeriod"/>
            </a:pPr>
            <a:r>
              <a:rPr lang="en-US" sz="1800" b="1"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Latar</a:t>
            </a:r>
            <a:r>
              <a:rPr lang="en-US" sz="1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Belakang</a:t>
            </a:r>
            <a:endParaRPr lang="en-ID"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50000"/>
              </a:lnSpc>
            </a:pP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Haid</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merupakan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proses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kematangan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seksual</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bagi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seorang</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wanita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(LK lee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dkk</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2006).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Haid</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adalah</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pendarahan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secara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periodik</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dan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siklik</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dari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uterus,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disertai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pelepasan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deskuamasi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endometrium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Wiknjosastro</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2010). Panjang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siklus</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haid</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yang normal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atau</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dianggap</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sebagai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suatu</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siklus</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yang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klasik</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adalah</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28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hari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tetapi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cukup</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bervariasi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tidak</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sama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untuk</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setiap</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wanita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(Guyton, 2006). Lama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haid</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biasanya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antara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3-5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hari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ada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yang 1-2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hari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diikuti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darah</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sedikit</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sedikit</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dan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ada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yang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sampai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7-8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hari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Jumlah</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darah</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normal yang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keluar</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rata-rata 33,2 ± 16 cc. Rata-rata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panjang</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siklus</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haid</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pada gadis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usia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12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tahun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ialah</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25,1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hari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pada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wanita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usia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43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tahun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27,1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hari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dan pada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wanita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usia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55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tahun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ialah</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51,9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hari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Wiknjosastro</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2010).</a:t>
            </a:r>
            <a:endParaRPr lang="en-ID"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C5B38B-D87E-75F7-5211-0C4D1EF863C2}"/>
              </a:ext>
            </a:extLst>
          </p:cNvPr>
          <p:cNvSpPr>
            <a:spLocks noGrp="1"/>
          </p:cNvSpPr>
          <p:nvPr>
            <p:ph type="subTitle" idx="1"/>
          </p:nvPr>
        </p:nvSpPr>
        <p:spPr>
          <a:xfrm>
            <a:off x="519289" y="383822"/>
            <a:ext cx="7078133" cy="3456072"/>
          </a:xfrm>
        </p:spPr>
        <p:txBody>
          <a:bodyPr/>
          <a:lstStyle/>
          <a:p>
            <a:pPr algn="just"/>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Siklus</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haid</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yang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terjadi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diluar</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keadaan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normal,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atau</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dengan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kata lain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tidak</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berada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pada interval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pola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haid</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pada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rentang</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waktu</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kurang</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dari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21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atau</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lebih</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dari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35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hari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dengan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interval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pendarahan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uterus normal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kurang</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dari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atau</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lebih</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dari7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hari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disebut</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siklus</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menstruasi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haid</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yang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tidak</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teratur</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Berek</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2002).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Gangguan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Haid</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digolongkan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atas</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bagian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yaitu</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kelainan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banyaknya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darah</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dan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lamanya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pendarahan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pada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haid</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kelainan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siklus</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perdarahan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luar</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haid</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gangguan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haid</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yang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ada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hubungannya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dengan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haid</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Wiknjosastro</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2010).</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Menurut</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Berek</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(2002)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ada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enam</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jenis</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gangguan</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menstruasi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yang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termasuk</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kedalam</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siklus</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menstruasi</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yang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tidak</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teratur</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adalah</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oligomenorea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polimenorea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menoragia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metroragia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menometroragia</a:t>
            </a:r>
            <a:r>
              <a:rPr lang="en-US"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hipomenorea</a:t>
            </a: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3520267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45"/>
          <p:cNvSpPr txBox="1">
            <a:spLocks noGrp="1"/>
          </p:cNvSpPr>
          <p:nvPr>
            <p:ph type="title"/>
          </p:nvPr>
        </p:nvSpPr>
        <p:spPr>
          <a:xfrm>
            <a:off x="519288" y="485422"/>
            <a:ext cx="4052711" cy="781822"/>
          </a:xfrm>
          <a:prstGeom prst="rect">
            <a:avLst/>
          </a:prstGeom>
        </p:spPr>
        <p:txBody>
          <a:bodyPr spcFirstLastPara="1" wrap="square" lIns="91425" tIns="91425" rIns="91425" bIns="91425" anchor="ctr" anchorCtr="0">
            <a:noAutofit/>
          </a:bodyPr>
          <a:lstStyle/>
          <a:p>
            <a:r>
              <a:rPr lang="en-US" sz="20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PEMBAHASAN</a:t>
            </a:r>
            <a:br>
              <a:rPr lang="en-ID" sz="2000" dirty="0">
                <a:effectLst/>
                <a:latin typeface="Calibri" panose="020F0502020204030204" pitchFamily="34" charset="0"/>
                <a:ea typeface="Calibri" panose="020F0502020204030204" pitchFamily="34" charset="0"/>
                <a:cs typeface="Times New Roman" panose="02020603050405020304" pitchFamily="18" charset="0"/>
              </a:rPr>
            </a:br>
            <a:endParaRPr sz="2000" dirty="0"/>
          </a:p>
        </p:txBody>
      </p:sp>
      <p:sp>
        <p:nvSpPr>
          <p:cNvPr id="1245" name="Google Shape;1245;p45"/>
          <p:cNvSpPr txBox="1">
            <a:spLocks noGrp="1"/>
          </p:cNvSpPr>
          <p:nvPr>
            <p:ph type="subTitle" idx="1"/>
          </p:nvPr>
        </p:nvSpPr>
        <p:spPr>
          <a:xfrm>
            <a:off x="456657" y="1197800"/>
            <a:ext cx="6697600" cy="2893713"/>
          </a:xfrm>
          <a:prstGeom prst="rect">
            <a:avLst/>
          </a:prstGeom>
        </p:spPr>
        <p:txBody>
          <a:bodyPr spcFirstLastPara="1" wrap="square" lIns="91425" tIns="91425" rIns="91425" bIns="91425" anchor="ctr" anchorCtr="0">
            <a:noAutofit/>
          </a:bodyPr>
          <a:lstStyle/>
          <a:p>
            <a:pPr marL="457200" algn="ctr">
              <a:lnSpc>
                <a:spcPct val="150000"/>
              </a:lnSpc>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UcPeriod"/>
            </a:pPr>
            <a:r>
              <a:rPr lang="en-US" sz="1800" b="1"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Definisi</a:t>
            </a:r>
            <a:r>
              <a:rPr lang="en-US" sz="1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Gangguan</a:t>
            </a:r>
            <a:r>
              <a:rPr lang="en-US" sz="1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Menstruasi</a:t>
            </a:r>
            <a:endParaRPr lang="en-ID"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50000"/>
              </a:lnSpc>
              <a:spcAft>
                <a:spcPts val="800"/>
              </a:spcAft>
            </a:pPr>
            <a:r>
              <a:rPr lang="en-US" altLang="zh-CN" sz="18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zh-CN" sz="18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Gangguan menstruasi adalah kondisi ketika siklus menstruasi mengalami anomali atau kelainan. Hal ini bisa berupa perdarahan menstruasi yang terlalu banyak atau terlalu sedikit, siklus menstruasi yang tidak beraturan, dan bahkan tidak haid sama sekali.</a:t>
            </a:r>
            <a:endParaRPr lang="en-ID"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grpSp>
        <p:nvGrpSpPr>
          <p:cNvPr id="1246" name="Google Shape;1246;p45"/>
          <p:cNvGrpSpPr/>
          <p:nvPr/>
        </p:nvGrpSpPr>
        <p:grpSpPr>
          <a:xfrm rot="-1661674">
            <a:off x="8292490" y="3573074"/>
            <a:ext cx="879746" cy="522647"/>
            <a:chOff x="228650" y="628000"/>
            <a:chExt cx="6803150" cy="4041675"/>
          </a:xfrm>
        </p:grpSpPr>
        <p:sp>
          <p:nvSpPr>
            <p:cNvPr id="1247" name="Google Shape;1247;p45"/>
            <p:cNvSpPr/>
            <p:nvPr/>
          </p:nvSpPr>
          <p:spPr>
            <a:xfrm>
              <a:off x="1080225" y="1825400"/>
              <a:ext cx="5109450" cy="1999475"/>
            </a:xfrm>
            <a:custGeom>
              <a:avLst/>
              <a:gdLst/>
              <a:ahLst/>
              <a:cxnLst/>
              <a:rect l="l" t="t" r="r" b="b"/>
              <a:pathLst>
                <a:path w="204378" h="79979" extrusionOk="0">
                  <a:moveTo>
                    <a:pt x="78061" y="0"/>
                  </a:moveTo>
                  <a:cubicBezTo>
                    <a:pt x="57906" y="0"/>
                    <a:pt x="37601" y="2805"/>
                    <a:pt x="17410" y="9681"/>
                  </a:cubicBezTo>
                  <a:cubicBezTo>
                    <a:pt x="11355" y="11195"/>
                    <a:pt x="6056" y="14980"/>
                    <a:pt x="3028" y="20279"/>
                  </a:cubicBezTo>
                  <a:cubicBezTo>
                    <a:pt x="384" y="25568"/>
                    <a:pt x="2936" y="32879"/>
                    <a:pt x="7156" y="32879"/>
                  </a:cubicBezTo>
                  <a:cubicBezTo>
                    <a:pt x="7252" y="32879"/>
                    <a:pt x="7350" y="32875"/>
                    <a:pt x="7448" y="32867"/>
                  </a:cubicBezTo>
                  <a:lnTo>
                    <a:pt x="7448" y="32867"/>
                  </a:lnTo>
                  <a:lnTo>
                    <a:pt x="0" y="35039"/>
                  </a:lnTo>
                  <a:cubicBezTo>
                    <a:pt x="49959" y="55098"/>
                    <a:pt x="100297" y="75158"/>
                    <a:pt x="154797" y="79321"/>
                  </a:cubicBezTo>
                  <a:cubicBezTo>
                    <a:pt x="157558" y="79763"/>
                    <a:pt x="160352" y="79979"/>
                    <a:pt x="163149" y="79979"/>
                  </a:cubicBezTo>
                  <a:cubicBezTo>
                    <a:pt x="169938" y="79979"/>
                    <a:pt x="176750" y="78705"/>
                    <a:pt x="183183" y="76293"/>
                  </a:cubicBezTo>
                  <a:cubicBezTo>
                    <a:pt x="193402" y="72130"/>
                    <a:pt x="200972" y="63046"/>
                    <a:pt x="203242" y="52071"/>
                  </a:cubicBezTo>
                  <a:cubicBezTo>
                    <a:pt x="204378" y="42609"/>
                    <a:pt x="200972" y="33147"/>
                    <a:pt x="194159" y="27091"/>
                  </a:cubicBezTo>
                  <a:cubicBezTo>
                    <a:pt x="187725" y="21793"/>
                    <a:pt x="179777" y="18008"/>
                    <a:pt x="171829" y="16115"/>
                  </a:cubicBezTo>
                  <a:cubicBezTo>
                    <a:pt x="141648" y="7061"/>
                    <a:pt x="110042" y="0"/>
                    <a:pt x="78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5"/>
            <p:cNvSpPr/>
            <p:nvPr/>
          </p:nvSpPr>
          <p:spPr>
            <a:xfrm>
              <a:off x="228650" y="628000"/>
              <a:ext cx="6803150" cy="4041675"/>
            </a:xfrm>
            <a:custGeom>
              <a:avLst/>
              <a:gdLst/>
              <a:ahLst/>
              <a:cxnLst/>
              <a:rect l="l" t="t" r="r" b="b"/>
              <a:pathLst>
                <a:path w="272126" h="161667" extrusionOk="0">
                  <a:moveTo>
                    <a:pt x="125276" y="6105"/>
                  </a:moveTo>
                  <a:cubicBezTo>
                    <a:pt x="126033" y="6862"/>
                    <a:pt x="127169" y="7240"/>
                    <a:pt x="127547" y="8375"/>
                  </a:cubicBezTo>
                  <a:cubicBezTo>
                    <a:pt x="132467" y="17837"/>
                    <a:pt x="135495" y="28435"/>
                    <a:pt x="135874" y="39410"/>
                  </a:cubicBezTo>
                  <a:cubicBezTo>
                    <a:pt x="136252" y="40924"/>
                    <a:pt x="135495" y="42438"/>
                    <a:pt x="134360" y="43574"/>
                  </a:cubicBezTo>
                  <a:cubicBezTo>
                    <a:pt x="133970" y="43639"/>
                    <a:pt x="133581" y="43670"/>
                    <a:pt x="133193" y="43670"/>
                  </a:cubicBezTo>
                  <a:cubicBezTo>
                    <a:pt x="131321" y="43670"/>
                    <a:pt x="129493" y="42935"/>
                    <a:pt x="127926" y="41681"/>
                  </a:cubicBezTo>
                  <a:cubicBezTo>
                    <a:pt x="127547" y="41681"/>
                    <a:pt x="127547" y="41303"/>
                    <a:pt x="127547" y="40924"/>
                  </a:cubicBezTo>
                  <a:cubicBezTo>
                    <a:pt x="123762" y="31841"/>
                    <a:pt x="121492" y="22001"/>
                    <a:pt x="121492" y="12160"/>
                  </a:cubicBezTo>
                  <a:cubicBezTo>
                    <a:pt x="121113" y="10646"/>
                    <a:pt x="121870" y="8754"/>
                    <a:pt x="123005" y="7619"/>
                  </a:cubicBezTo>
                  <a:cubicBezTo>
                    <a:pt x="123762" y="6862"/>
                    <a:pt x="124519" y="6483"/>
                    <a:pt x="125276" y="6105"/>
                  </a:cubicBezTo>
                  <a:close/>
                  <a:moveTo>
                    <a:pt x="23455" y="52881"/>
                  </a:moveTo>
                  <a:cubicBezTo>
                    <a:pt x="30114" y="52881"/>
                    <a:pt x="36718" y="53642"/>
                    <a:pt x="43147" y="54928"/>
                  </a:cubicBezTo>
                  <a:cubicBezTo>
                    <a:pt x="44282" y="54928"/>
                    <a:pt x="45039" y="55306"/>
                    <a:pt x="45796" y="56063"/>
                  </a:cubicBezTo>
                  <a:cubicBezTo>
                    <a:pt x="46175" y="56442"/>
                    <a:pt x="46553" y="57199"/>
                    <a:pt x="46553" y="57577"/>
                  </a:cubicBezTo>
                  <a:cubicBezTo>
                    <a:pt x="46932" y="58334"/>
                    <a:pt x="46553" y="59091"/>
                    <a:pt x="45796" y="59091"/>
                  </a:cubicBezTo>
                  <a:cubicBezTo>
                    <a:pt x="44661" y="59470"/>
                    <a:pt x="43525" y="59848"/>
                    <a:pt x="42011" y="60227"/>
                  </a:cubicBezTo>
                  <a:cubicBezTo>
                    <a:pt x="39208" y="60517"/>
                    <a:pt x="36404" y="60659"/>
                    <a:pt x="33607" y="60659"/>
                  </a:cubicBezTo>
                  <a:cubicBezTo>
                    <a:pt x="25453" y="60659"/>
                    <a:pt x="17353" y="59453"/>
                    <a:pt x="9462" y="57199"/>
                  </a:cubicBezTo>
                  <a:cubicBezTo>
                    <a:pt x="8705" y="57199"/>
                    <a:pt x="8705" y="56442"/>
                    <a:pt x="8327" y="56063"/>
                  </a:cubicBezTo>
                  <a:cubicBezTo>
                    <a:pt x="9462" y="53414"/>
                    <a:pt x="12112" y="53793"/>
                    <a:pt x="14004" y="53414"/>
                  </a:cubicBezTo>
                  <a:cubicBezTo>
                    <a:pt x="17159" y="53050"/>
                    <a:pt x="20313" y="52881"/>
                    <a:pt x="23455" y="52881"/>
                  </a:cubicBezTo>
                  <a:close/>
                  <a:moveTo>
                    <a:pt x="70998" y="34950"/>
                  </a:moveTo>
                  <a:cubicBezTo>
                    <a:pt x="73304" y="34950"/>
                    <a:pt x="75649" y="35653"/>
                    <a:pt x="77588" y="36761"/>
                  </a:cubicBezTo>
                  <a:cubicBezTo>
                    <a:pt x="85915" y="40167"/>
                    <a:pt x="93863" y="44709"/>
                    <a:pt x="101432" y="49629"/>
                  </a:cubicBezTo>
                  <a:cubicBezTo>
                    <a:pt x="104460" y="51143"/>
                    <a:pt x="106731" y="53793"/>
                    <a:pt x="108245" y="56820"/>
                  </a:cubicBezTo>
                  <a:cubicBezTo>
                    <a:pt x="108623" y="57956"/>
                    <a:pt x="109002" y="59091"/>
                    <a:pt x="108623" y="60227"/>
                  </a:cubicBezTo>
                  <a:cubicBezTo>
                    <a:pt x="108180" y="61113"/>
                    <a:pt x="107477" y="61481"/>
                    <a:pt x="106742" y="61481"/>
                  </a:cubicBezTo>
                  <a:cubicBezTo>
                    <a:pt x="106223" y="61481"/>
                    <a:pt x="105687" y="61297"/>
                    <a:pt x="105217" y="60984"/>
                  </a:cubicBezTo>
                  <a:cubicBezTo>
                    <a:pt x="102189" y="60227"/>
                    <a:pt x="99540" y="59091"/>
                    <a:pt x="96891" y="57956"/>
                  </a:cubicBezTo>
                  <a:cubicBezTo>
                    <a:pt x="87807" y="53414"/>
                    <a:pt x="79481" y="47737"/>
                    <a:pt x="71911" y="40924"/>
                  </a:cubicBezTo>
                  <a:cubicBezTo>
                    <a:pt x="70019" y="39789"/>
                    <a:pt x="68883" y="37518"/>
                    <a:pt x="68505" y="35247"/>
                  </a:cubicBezTo>
                  <a:cubicBezTo>
                    <a:pt x="69316" y="35044"/>
                    <a:pt x="70155" y="34950"/>
                    <a:pt x="70998" y="34950"/>
                  </a:cubicBezTo>
                  <a:close/>
                  <a:moveTo>
                    <a:pt x="167713" y="48872"/>
                  </a:moveTo>
                  <a:cubicBezTo>
                    <a:pt x="168990" y="48872"/>
                    <a:pt x="170126" y="49062"/>
                    <a:pt x="170694" y="49629"/>
                  </a:cubicBezTo>
                  <a:cubicBezTo>
                    <a:pt x="172586" y="52279"/>
                    <a:pt x="169180" y="53793"/>
                    <a:pt x="168044" y="55306"/>
                  </a:cubicBezTo>
                  <a:cubicBezTo>
                    <a:pt x="162367" y="61741"/>
                    <a:pt x="155555" y="67039"/>
                    <a:pt x="147985" y="71202"/>
                  </a:cubicBezTo>
                  <a:cubicBezTo>
                    <a:pt x="146471" y="71581"/>
                    <a:pt x="144957" y="72338"/>
                    <a:pt x="143443" y="72338"/>
                  </a:cubicBezTo>
                  <a:cubicBezTo>
                    <a:pt x="143191" y="72590"/>
                    <a:pt x="142897" y="72674"/>
                    <a:pt x="142616" y="72674"/>
                  </a:cubicBezTo>
                  <a:cubicBezTo>
                    <a:pt x="142055" y="72674"/>
                    <a:pt x="141551" y="72338"/>
                    <a:pt x="141551" y="72338"/>
                  </a:cubicBezTo>
                  <a:cubicBezTo>
                    <a:pt x="141172" y="71581"/>
                    <a:pt x="141172" y="70824"/>
                    <a:pt x="141551" y="70067"/>
                  </a:cubicBezTo>
                  <a:cubicBezTo>
                    <a:pt x="146471" y="63254"/>
                    <a:pt x="152148" y="57199"/>
                    <a:pt x="158961" y="51900"/>
                  </a:cubicBezTo>
                  <a:cubicBezTo>
                    <a:pt x="160475" y="50765"/>
                    <a:pt x="162367" y="49629"/>
                    <a:pt x="163881" y="49251"/>
                  </a:cubicBezTo>
                  <a:cubicBezTo>
                    <a:pt x="165016" y="49062"/>
                    <a:pt x="166436" y="48872"/>
                    <a:pt x="167713" y="48872"/>
                  </a:cubicBezTo>
                  <a:close/>
                  <a:moveTo>
                    <a:pt x="263799" y="62497"/>
                  </a:moveTo>
                  <a:cubicBezTo>
                    <a:pt x="264177" y="63633"/>
                    <a:pt x="264556" y="64390"/>
                    <a:pt x="264177" y="64768"/>
                  </a:cubicBezTo>
                  <a:cubicBezTo>
                    <a:pt x="263420" y="66282"/>
                    <a:pt x="262285" y="67418"/>
                    <a:pt x="261150" y="68175"/>
                  </a:cubicBezTo>
                  <a:cubicBezTo>
                    <a:pt x="255094" y="72338"/>
                    <a:pt x="249038" y="76123"/>
                    <a:pt x="242983" y="79907"/>
                  </a:cubicBezTo>
                  <a:lnTo>
                    <a:pt x="242226" y="80664"/>
                  </a:lnTo>
                  <a:cubicBezTo>
                    <a:pt x="241090" y="81043"/>
                    <a:pt x="239955" y="81232"/>
                    <a:pt x="238819" y="81232"/>
                  </a:cubicBezTo>
                  <a:cubicBezTo>
                    <a:pt x="237684" y="81232"/>
                    <a:pt x="236549" y="81043"/>
                    <a:pt x="235413" y="80664"/>
                  </a:cubicBezTo>
                  <a:cubicBezTo>
                    <a:pt x="234278" y="79907"/>
                    <a:pt x="235413" y="76880"/>
                    <a:pt x="238062" y="74609"/>
                  </a:cubicBezTo>
                  <a:cubicBezTo>
                    <a:pt x="244497" y="68932"/>
                    <a:pt x="252066" y="64768"/>
                    <a:pt x="260014" y="62497"/>
                  </a:cubicBezTo>
                  <a:close/>
                  <a:moveTo>
                    <a:pt x="116193" y="88991"/>
                  </a:moveTo>
                  <a:cubicBezTo>
                    <a:pt x="116571" y="88991"/>
                    <a:pt x="117328" y="88991"/>
                    <a:pt x="117707" y="89369"/>
                  </a:cubicBezTo>
                  <a:cubicBezTo>
                    <a:pt x="118085" y="90126"/>
                    <a:pt x="118085" y="90505"/>
                    <a:pt x="117707" y="91262"/>
                  </a:cubicBezTo>
                  <a:cubicBezTo>
                    <a:pt x="113165" y="95803"/>
                    <a:pt x="107488" y="98831"/>
                    <a:pt x="101432" y="99588"/>
                  </a:cubicBezTo>
                  <a:cubicBezTo>
                    <a:pt x="105217" y="94668"/>
                    <a:pt x="110516" y="90883"/>
                    <a:pt x="116193" y="88991"/>
                  </a:cubicBezTo>
                  <a:close/>
                  <a:moveTo>
                    <a:pt x="70397" y="92965"/>
                  </a:moveTo>
                  <a:cubicBezTo>
                    <a:pt x="71722" y="92965"/>
                    <a:pt x="73047" y="93154"/>
                    <a:pt x="74182" y="93532"/>
                  </a:cubicBezTo>
                  <a:cubicBezTo>
                    <a:pt x="75696" y="94668"/>
                    <a:pt x="76074" y="95425"/>
                    <a:pt x="75696" y="96939"/>
                  </a:cubicBezTo>
                  <a:cubicBezTo>
                    <a:pt x="74560" y="99588"/>
                    <a:pt x="72290" y="101102"/>
                    <a:pt x="69640" y="101102"/>
                  </a:cubicBezTo>
                  <a:cubicBezTo>
                    <a:pt x="67748" y="101102"/>
                    <a:pt x="66234" y="101480"/>
                    <a:pt x="65855" y="103373"/>
                  </a:cubicBezTo>
                  <a:cubicBezTo>
                    <a:pt x="65477" y="106779"/>
                    <a:pt x="62828" y="108293"/>
                    <a:pt x="60178" y="109807"/>
                  </a:cubicBezTo>
                  <a:cubicBezTo>
                    <a:pt x="54880" y="113592"/>
                    <a:pt x="48824" y="115863"/>
                    <a:pt x="42390" y="116998"/>
                  </a:cubicBezTo>
                  <a:cubicBezTo>
                    <a:pt x="42122" y="117065"/>
                    <a:pt x="41866" y="117096"/>
                    <a:pt x="41621" y="117096"/>
                  </a:cubicBezTo>
                  <a:cubicBezTo>
                    <a:pt x="40486" y="117096"/>
                    <a:pt x="39607" y="116418"/>
                    <a:pt x="38984" y="115484"/>
                  </a:cubicBezTo>
                  <a:cubicBezTo>
                    <a:pt x="38605" y="114349"/>
                    <a:pt x="38984" y="113592"/>
                    <a:pt x="39362" y="112456"/>
                  </a:cubicBezTo>
                  <a:cubicBezTo>
                    <a:pt x="43147" y="105644"/>
                    <a:pt x="49203" y="100345"/>
                    <a:pt x="56394" y="97317"/>
                  </a:cubicBezTo>
                  <a:cubicBezTo>
                    <a:pt x="59800" y="96182"/>
                    <a:pt x="63206" y="94668"/>
                    <a:pt x="66612" y="93532"/>
                  </a:cubicBezTo>
                  <a:cubicBezTo>
                    <a:pt x="67748" y="93154"/>
                    <a:pt x="69073" y="92965"/>
                    <a:pt x="70397" y="92965"/>
                  </a:cubicBezTo>
                  <a:close/>
                  <a:moveTo>
                    <a:pt x="110894" y="41681"/>
                  </a:moveTo>
                  <a:cubicBezTo>
                    <a:pt x="113922" y="41681"/>
                    <a:pt x="116950" y="42060"/>
                    <a:pt x="119978" y="42817"/>
                  </a:cubicBezTo>
                  <a:cubicBezTo>
                    <a:pt x="122627" y="42817"/>
                    <a:pt x="123005" y="45466"/>
                    <a:pt x="124519" y="47737"/>
                  </a:cubicBezTo>
                  <a:cubicBezTo>
                    <a:pt x="126033" y="50008"/>
                    <a:pt x="127169" y="51900"/>
                    <a:pt x="130575" y="52279"/>
                  </a:cubicBezTo>
                  <a:cubicBezTo>
                    <a:pt x="131116" y="52279"/>
                    <a:pt x="131656" y="52286"/>
                    <a:pt x="132190" y="52286"/>
                  </a:cubicBezTo>
                  <a:cubicBezTo>
                    <a:pt x="135395" y="52286"/>
                    <a:pt x="138361" y="52008"/>
                    <a:pt x="139658" y="48115"/>
                  </a:cubicBezTo>
                  <a:cubicBezTo>
                    <a:pt x="139958" y="46319"/>
                    <a:pt x="141442" y="45233"/>
                    <a:pt x="142986" y="45233"/>
                  </a:cubicBezTo>
                  <a:cubicBezTo>
                    <a:pt x="143394" y="45233"/>
                    <a:pt x="143805" y="45308"/>
                    <a:pt x="144200" y="45466"/>
                  </a:cubicBezTo>
                  <a:cubicBezTo>
                    <a:pt x="147606" y="46223"/>
                    <a:pt x="151013" y="45088"/>
                    <a:pt x="153662" y="48115"/>
                  </a:cubicBezTo>
                  <a:cubicBezTo>
                    <a:pt x="149877" y="52657"/>
                    <a:pt x="145714" y="56820"/>
                    <a:pt x="141551" y="60984"/>
                  </a:cubicBezTo>
                  <a:cubicBezTo>
                    <a:pt x="139658" y="63254"/>
                    <a:pt x="137766" y="65525"/>
                    <a:pt x="136252" y="67796"/>
                  </a:cubicBezTo>
                  <a:cubicBezTo>
                    <a:pt x="132846" y="72716"/>
                    <a:pt x="135117" y="79529"/>
                    <a:pt x="140794" y="81421"/>
                  </a:cubicBezTo>
                  <a:cubicBezTo>
                    <a:pt x="141126" y="81532"/>
                    <a:pt x="141427" y="81578"/>
                    <a:pt x="141713" y="81578"/>
                  </a:cubicBezTo>
                  <a:cubicBezTo>
                    <a:pt x="142405" y="81578"/>
                    <a:pt x="143019" y="81310"/>
                    <a:pt x="143822" y="81043"/>
                  </a:cubicBezTo>
                  <a:cubicBezTo>
                    <a:pt x="155555" y="72716"/>
                    <a:pt x="168423" y="65904"/>
                    <a:pt x="176749" y="53414"/>
                  </a:cubicBezTo>
                  <a:cubicBezTo>
                    <a:pt x="177601" y="51711"/>
                    <a:pt x="179304" y="50859"/>
                    <a:pt x="181060" y="50859"/>
                  </a:cubicBezTo>
                  <a:cubicBezTo>
                    <a:pt x="181646" y="50859"/>
                    <a:pt x="182237" y="50954"/>
                    <a:pt x="182805" y="51143"/>
                  </a:cubicBezTo>
                  <a:cubicBezTo>
                    <a:pt x="188104" y="52279"/>
                    <a:pt x="193781" y="53414"/>
                    <a:pt x="199079" y="54928"/>
                  </a:cubicBezTo>
                  <a:cubicBezTo>
                    <a:pt x="209677" y="57956"/>
                    <a:pt x="219517" y="62119"/>
                    <a:pt x="228979" y="67796"/>
                  </a:cubicBezTo>
                  <a:cubicBezTo>
                    <a:pt x="232764" y="70067"/>
                    <a:pt x="232764" y="70067"/>
                    <a:pt x="231250" y="73852"/>
                  </a:cubicBezTo>
                  <a:cubicBezTo>
                    <a:pt x="230114" y="75744"/>
                    <a:pt x="229357" y="77258"/>
                    <a:pt x="228601" y="79150"/>
                  </a:cubicBezTo>
                  <a:cubicBezTo>
                    <a:pt x="227844" y="81043"/>
                    <a:pt x="228222" y="83314"/>
                    <a:pt x="229736" y="84828"/>
                  </a:cubicBezTo>
                  <a:cubicBezTo>
                    <a:pt x="232272" y="88209"/>
                    <a:pt x="233746" y="89703"/>
                    <a:pt x="235740" y="89703"/>
                  </a:cubicBezTo>
                  <a:cubicBezTo>
                    <a:pt x="237317" y="89703"/>
                    <a:pt x="239218" y="88769"/>
                    <a:pt x="242226" y="87098"/>
                  </a:cubicBezTo>
                  <a:cubicBezTo>
                    <a:pt x="245015" y="85394"/>
                    <a:pt x="246789" y="84451"/>
                    <a:pt x="248068" y="84451"/>
                  </a:cubicBezTo>
                  <a:cubicBezTo>
                    <a:pt x="249912" y="84451"/>
                    <a:pt x="250725" y="86413"/>
                    <a:pt x="252066" y="90883"/>
                  </a:cubicBezTo>
                  <a:cubicBezTo>
                    <a:pt x="255094" y="99967"/>
                    <a:pt x="251688" y="109807"/>
                    <a:pt x="243740" y="115106"/>
                  </a:cubicBezTo>
                  <a:cubicBezTo>
                    <a:pt x="242983" y="115484"/>
                    <a:pt x="242604" y="115863"/>
                    <a:pt x="241847" y="116241"/>
                  </a:cubicBezTo>
                  <a:cubicBezTo>
                    <a:pt x="241432" y="116407"/>
                    <a:pt x="241054" y="116482"/>
                    <a:pt x="240708" y="116482"/>
                  </a:cubicBezTo>
                  <a:cubicBezTo>
                    <a:pt x="239475" y="116482"/>
                    <a:pt x="238653" y="115531"/>
                    <a:pt x="238062" y="114349"/>
                  </a:cubicBezTo>
                  <a:cubicBezTo>
                    <a:pt x="236927" y="113213"/>
                    <a:pt x="237305" y="111699"/>
                    <a:pt x="238062" y="110942"/>
                  </a:cubicBezTo>
                  <a:cubicBezTo>
                    <a:pt x="240712" y="108672"/>
                    <a:pt x="242983" y="106401"/>
                    <a:pt x="245254" y="104130"/>
                  </a:cubicBezTo>
                  <a:cubicBezTo>
                    <a:pt x="247146" y="102237"/>
                    <a:pt x="247524" y="99588"/>
                    <a:pt x="246010" y="97696"/>
                  </a:cubicBezTo>
                  <a:cubicBezTo>
                    <a:pt x="245632" y="96560"/>
                    <a:pt x="244497" y="95803"/>
                    <a:pt x="242983" y="95803"/>
                  </a:cubicBezTo>
                  <a:cubicBezTo>
                    <a:pt x="242226" y="95803"/>
                    <a:pt x="241090" y="96560"/>
                    <a:pt x="241090" y="97317"/>
                  </a:cubicBezTo>
                  <a:cubicBezTo>
                    <a:pt x="240333" y="101102"/>
                    <a:pt x="238441" y="104130"/>
                    <a:pt x="235035" y="106022"/>
                  </a:cubicBezTo>
                  <a:cubicBezTo>
                    <a:pt x="234223" y="106833"/>
                    <a:pt x="233195" y="107210"/>
                    <a:pt x="232182" y="107210"/>
                  </a:cubicBezTo>
                  <a:cubicBezTo>
                    <a:pt x="231304" y="107210"/>
                    <a:pt x="230439" y="106928"/>
                    <a:pt x="229736" y="106401"/>
                  </a:cubicBezTo>
                  <a:cubicBezTo>
                    <a:pt x="227844" y="104887"/>
                    <a:pt x="225951" y="103751"/>
                    <a:pt x="223680" y="102616"/>
                  </a:cubicBezTo>
                  <a:cubicBezTo>
                    <a:pt x="222372" y="101744"/>
                    <a:pt x="220983" y="101354"/>
                    <a:pt x="219644" y="101354"/>
                  </a:cubicBezTo>
                  <a:cubicBezTo>
                    <a:pt x="215171" y="101354"/>
                    <a:pt x="211248" y="105700"/>
                    <a:pt x="212705" y="110942"/>
                  </a:cubicBezTo>
                  <a:cubicBezTo>
                    <a:pt x="213083" y="113592"/>
                    <a:pt x="213840" y="115863"/>
                    <a:pt x="214218" y="118133"/>
                  </a:cubicBezTo>
                  <a:cubicBezTo>
                    <a:pt x="212705" y="119647"/>
                    <a:pt x="211191" y="120026"/>
                    <a:pt x="209677" y="120404"/>
                  </a:cubicBezTo>
                  <a:cubicBezTo>
                    <a:pt x="208541" y="120783"/>
                    <a:pt x="208163" y="121918"/>
                    <a:pt x="208163" y="122675"/>
                  </a:cubicBezTo>
                  <a:cubicBezTo>
                    <a:pt x="208163" y="123432"/>
                    <a:pt x="208920" y="124567"/>
                    <a:pt x="209677" y="124946"/>
                  </a:cubicBezTo>
                  <a:cubicBezTo>
                    <a:pt x="211191" y="125324"/>
                    <a:pt x="213083" y="125703"/>
                    <a:pt x="214597" y="126081"/>
                  </a:cubicBezTo>
                  <a:cubicBezTo>
                    <a:pt x="215354" y="125703"/>
                    <a:pt x="216111" y="125324"/>
                    <a:pt x="216868" y="125324"/>
                  </a:cubicBezTo>
                  <a:cubicBezTo>
                    <a:pt x="217026" y="125272"/>
                    <a:pt x="217163" y="125248"/>
                    <a:pt x="217280" y="125248"/>
                  </a:cubicBezTo>
                  <a:cubicBezTo>
                    <a:pt x="218003" y="125248"/>
                    <a:pt x="218003" y="126134"/>
                    <a:pt x="218003" y="126460"/>
                  </a:cubicBezTo>
                  <a:cubicBezTo>
                    <a:pt x="217625" y="126838"/>
                    <a:pt x="217246" y="126838"/>
                    <a:pt x="216868" y="126838"/>
                  </a:cubicBezTo>
                  <a:cubicBezTo>
                    <a:pt x="216111" y="126460"/>
                    <a:pt x="215354" y="126460"/>
                    <a:pt x="214597" y="126081"/>
                  </a:cubicBezTo>
                  <a:cubicBezTo>
                    <a:pt x="214092" y="127091"/>
                    <a:pt x="213251" y="127259"/>
                    <a:pt x="212410" y="127259"/>
                  </a:cubicBezTo>
                  <a:cubicBezTo>
                    <a:pt x="211990" y="127259"/>
                    <a:pt x="211569" y="127217"/>
                    <a:pt x="211191" y="127217"/>
                  </a:cubicBezTo>
                  <a:cubicBezTo>
                    <a:pt x="208160" y="127400"/>
                    <a:pt x="205130" y="127495"/>
                    <a:pt x="202099" y="127495"/>
                  </a:cubicBezTo>
                  <a:cubicBezTo>
                    <a:pt x="192640" y="127495"/>
                    <a:pt x="183181" y="126574"/>
                    <a:pt x="173721" y="124567"/>
                  </a:cubicBezTo>
                  <a:cubicBezTo>
                    <a:pt x="173343" y="124567"/>
                    <a:pt x="173343" y="124567"/>
                    <a:pt x="172964" y="124189"/>
                  </a:cubicBezTo>
                  <a:cubicBezTo>
                    <a:pt x="172586" y="123811"/>
                    <a:pt x="172207" y="123054"/>
                    <a:pt x="172207" y="122675"/>
                  </a:cubicBezTo>
                  <a:cubicBezTo>
                    <a:pt x="172586" y="122297"/>
                    <a:pt x="172964" y="121918"/>
                    <a:pt x="173721" y="121918"/>
                  </a:cubicBezTo>
                  <a:cubicBezTo>
                    <a:pt x="180155" y="122675"/>
                    <a:pt x="186968" y="123432"/>
                    <a:pt x="193402" y="124567"/>
                  </a:cubicBezTo>
                  <a:cubicBezTo>
                    <a:pt x="194322" y="124797"/>
                    <a:pt x="195242" y="125167"/>
                    <a:pt x="196162" y="125167"/>
                  </a:cubicBezTo>
                  <a:cubicBezTo>
                    <a:pt x="196756" y="125167"/>
                    <a:pt x="197350" y="125013"/>
                    <a:pt x="197944" y="124567"/>
                  </a:cubicBezTo>
                  <a:cubicBezTo>
                    <a:pt x="198701" y="123811"/>
                    <a:pt x="199079" y="123054"/>
                    <a:pt x="199458" y="122297"/>
                  </a:cubicBezTo>
                  <a:cubicBezTo>
                    <a:pt x="199458" y="121540"/>
                    <a:pt x="199079" y="120783"/>
                    <a:pt x="198322" y="120404"/>
                  </a:cubicBezTo>
                  <a:cubicBezTo>
                    <a:pt x="197565" y="120026"/>
                    <a:pt x="196808" y="120026"/>
                    <a:pt x="195673" y="119647"/>
                  </a:cubicBezTo>
                  <a:cubicBezTo>
                    <a:pt x="186968" y="117755"/>
                    <a:pt x="178263" y="116619"/>
                    <a:pt x="169180" y="115863"/>
                  </a:cubicBezTo>
                  <a:cubicBezTo>
                    <a:pt x="166909" y="115863"/>
                    <a:pt x="165773" y="114727"/>
                    <a:pt x="165773" y="112078"/>
                  </a:cubicBezTo>
                  <a:cubicBezTo>
                    <a:pt x="168801" y="111699"/>
                    <a:pt x="172207" y="111699"/>
                    <a:pt x="175614" y="111321"/>
                  </a:cubicBezTo>
                  <a:cubicBezTo>
                    <a:pt x="176749" y="111321"/>
                    <a:pt x="177885" y="110185"/>
                    <a:pt x="177506" y="108672"/>
                  </a:cubicBezTo>
                  <a:cubicBezTo>
                    <a:pt x="177506" y="107915"/>
                    <a:pt x="176749" y="107158"/>
                    <a:pt x="175992" y="106779"/>
                  </a:cubicBezTo>
                  <a:cubicBezTo>
                    <a:pt x="174857" y="106401"/>
                    <a:pt x="174100" y="106022"/>
                    <a:pt x="172964" y="106022"/>
                  </a:cubicBezTo>
                  <a:lnTo>
                    <a:pt x="168044" y="106022"/>
                  </a:lnTo>
                  <a:cubicBezTo>
                    <a:pt x="167039" y="106273"/>
                    <a:pt x="166016" y="106395"/>
                    <a:pt x="164998" y="106395"/>
                  </a:cubicBezTo>
                  <a:cubicBezTo>
                    <a:pt x="161418" y="106395"/>
                    <a:pt x="157912" y="104890"/>
                    <a:pt x="155555" y="102237"/>
                  </a:cubicBezTo>
                  <a:cubicBezTo>
                    <a:pt x="154419" y="100875"/>
                    <a:pt x="152875" y="100194"/>
                    <a:pt x="151331" y="100194"/>
                  </a:cubicBezTo>
                  <a:cubicBezTo>
                    <a:pt x="150301" y="100194"/>
                    <a:pt x="149272" y="100496"/>
                    <a:pt x="148363" y="101102"/>
                  </a:cubicBezTo>
                  <a:cubicBezTo>
                    <a:pt x="145714" y="102616"/>
                    <a:pt x="144200" y="105644"/>
                    <a:pt x="144579" y="108672"/>
                  </a:cubicBezTo>
                  <a:cubicBezTo>
                    <a:pt x="145336" y="110942"/>
                    <a:pt x="146093" y="113213"/>
                    <a:pt x="146850" y="115106"/>
                  </a:cubicBezTo>
                  <a:cubicBezTo>
                    <a:pt x="147985" y="117755"/>
                    <a:pt x="148742" y="120404"/>
                    <a:pt x="148742" y="122675"/>
                  </a:cubicBezTo>
                  <a:cubicBezTo>
                    <a:pt x="146950" y="123123"/>
                    <a:pt x="145100" y="123335"/>
                    <a:pt x="143261" y="123335"/>
                  </a:cubicBezTo>
                  <a:cubicBezTo>
                    <a:pt x="140436" y="123335"/>
                    <a:pt x="137638" y="122835"/>
                    <a:pt x="135117" y="121918"/>
                  </a:cubicBezTo>
                  <a:cubicBezTo>
                    <a:pt x="128304" y="120783"/>
                    <a:pt x="121492" y="118512"/>
                    <a:pt x="115057" y="116619"/>
                  </a:cubicBezTo>
                  <a:cubicBezTo>
                    <a:pt x="105596" y="113970"/>
                    <a:pt x="96134" y="111321"/>
                    <a:pt x="86672" y="108672"/>
                  </a:cubicBezTo>
                  <a:cubicBezTo>
                    <a:pt x="84401" y="107915"/>
                    <a:pt x="82130" y="107158"/>
                    <a:pt x="79859" y="106401"/>
                  </a:cubicBezTo>
                  <a:cubicBezTo>
                    <a:pt x="79481" y="106022"/>
                    <a:pt x="79102" y="105265"/>
                    <a:pt x="79102" y="104508"/>
                  </a:cubicBezTo>
                  <a:cubicBezTo>
                    <a:pt x="79411" y="103890"/>
                    <a:pt x="79973" y="103272"/>
                    <a:pt x="80786" y="103272"/>
                  </a:cubicBezTo>
                  <a:cubicBezTo>
                    <a:pt x="80969" y="103272"/>
                    <a:pt x="81165" y="103303"/>
                    <a:pt x="81373" y="103373"/>
                  </a:cubicBezTo>
                  <a:cubicBezTo>
                    <a:pt x="96891" y="109428"/>
                    <a:pt x="113165" y="111321"/>
                    <a:pt x="129061" y="115863"/>
                  </a:cubicBezTo>
                  <a:cubicBezTo>
                    <a:pt x="131710" y="116241"/>
                    <a:pt x="134360" y="116998"/>
                    <a:pt x="136631" y="116998"/>
                  </a:cubicBezTo>
                  <a:cubicBezTo>
                    <a:pt x="136955" y="117063"/>
                    <a:pt x="137269" y="117094"/>
                    <a:pt x="137567" y="117094"/>
                  </a:cubicBezTo>
                  <a:cubicBezTo>
                    <a:pt x="139009" y="117094"/>
                    <a:pt x="140102" y="116360"/>
                    <a:pt x="140415" y="115106"/>
                  </a:cubicBezTo>
                  <a:cubicBezTo>
                    <a:pt x="140794" y="113213"/>
                    <a:pt x="139658" y="112456"/>
                    <a:pt x="138145" y="112078"/>
                  </a:cubicBezTo>
                  <a:cubicBezTo>
                    <a:pt x="135874" y="111321"/>
                    <a:pt x="132846" y="110564"/>
                    <a:pt x="130575" y="110185"/>
                  </a:cubicBezTo>
                  <a:cubicBezTo>
                    <a:pt x="128683" y="109428"/>
                    <a:pt x="127169" y="108293"/>
                    <a:pt x="127926" y="105644"/>
                  </a:cubicBezTo>
                  <a:cubicBezTo>
                    <a:pt x="128304" y="103373"/>
                    <a:pt x="126412" y="102237"/>
                    <a:pt x="124519" y="101859"/>
                  </a:cubicBezTo>
                  <a:cubicBezTo>
                    <a:pt x="122249" y="101480"/>
                    <a:pt x="119599" y="101859"/>
                    <a:pt x="118085" y="99588"/>
                  </a:cubicBezTo>
                  <a:cubicBezTo>
                    <a:pt x="118424" y="97893"/>
                    <a:pt x="119978" y="96502"/>
                    <a:pt x="121658" y="96502"/>
                  </a:cubicBezTo>
                  <a:cubicBezTo>
                    <a:pt x="121854" y="96502"/>
                    <a:pt x="122051" y="96521"/>
                    <a:pt x="122249" y="96560"/>
                  </a:cubicBezTo>
                  <a:cubicBezTo>
                    <a:pt x="125276" y="96560"/>
                    <a:pt x="128304" y="96939"/>
                    <a:pt x="131332" y="96939"/>
                  </a:cubicBezTo>
                  <a:cubicBezTo>
                    <a:pt x="132846" y="96939"/>
                    <a:pt x="134360" y="96560"/>
                    <a:pt x="135874" y="95425"/>
                  </a:cubicBezTo>
                  <a:cubicBezTo>
                    <a:pt x="136252" y="94668"/>
                    <a:pt x="136252" y="91640"/>
                    <a:pt x="135495" y="91640"/>
                  </a:cubicBezTo>
                  <a:cubicBezTo>
                    <a:pt x="135176" y="91661"/>
                    <a:pt x="134858" y="91672"/>
                    <a:pt x="134541" y="91672"/>
                  </a:cubicBezTo>
                  <a:cubicBezTo>
                    <a:pt x="129230" y="91672"/>
                    <a:pt x="124370" y="88714"/>
                    <a:pt x="121870" y="84071"/>
                  </a:cubicBezTo>
                  <a:cubicBezTo>
                    <a:pt x="121270" y="82871"/>
                    <a:pt x="120143" y="82411"/>
                    <a:pt x="118877" y="82411"/>
                  </a:cubicBezTo>
                  <a:cubicBezTo>
                    <a:pt x="117747" y="82411"/>
                    <a:pt x="116507" y="82778"/>
                    <a:pt x="115436" y="83314"/>
                  </a:cubicBezTo>
                  <a:cubicBezTo>
                    <a:pt x="107488" y="85963"/>
                    <a:pt x="100675" y="90505"/>
                    <a:pt x="94998" y="96560"/>
                  </a:cubicBezTo>
                  <a:cubicBezTo>
                    <a:pt x="93667" y="97891"/>
                    <a:pt x="92921" y="100100"/>
                    <a:pt x="90703" y="100100"/>
                  </a:cubicBezTo>
                  <a:cubicBezTo>
                    <a:pt x="90398" y="100100"/>
                    <a:pt x="90065" y="100058"/>
                    <a:pt x="89700" y="99967"/>
                  </a:cubicBezTo>
                  <a:cubicBezTo>
                    <a:pt x="87050" y="99210"/>
                    <a:pt x="83644" y="98831"/>
                    <a:pt x="82887" y="95425"/>
                  </a:cubicBezTo>
                  <a:cubicBezTo>
                    <a:pt x="82252" y="90661"/>
                    <a:pt x="78151" y="87496"/>
                    <a:pt x="73494" y="87496"/>
                  </a:cubicBezTo>
                  <a:cubicBezTo>
                    <a:pt x="72602" y="87496"/>
                    <a:pt x="71689" y="87612"/>
                    <a:pt x="70776" y="87855"/>
                  </a:cubicBezTo>
                  <a:cubicBezTo>
                    <a:pt x="70251" y="87893"/>
                    <a:pt x="69723" y="87912"/>
                    <a:pt x="69192" y="87912"/>
                  </a:cubicBezTo>
                  <a:cubicBezTo>
                    <a:pt x="64364" y="87912"/>
                    <a:pt x="59350" y="86345"/>
                    <a:pt x="55258" y="82935"/>
                  </a:cubicBezTo>
                  <a:cubicBezTo>
                    <a:pt x="49959" y="79150"/>
                    <a:pt x="45039" y="74987"/>
                    <a:pt x="40498" y="70067"/>
                  </a:cubicBezTo>
                  <a:cubicBezTo>
                    <a:pt x="39741" y="69689"/>
                    <a:pt x="38605" y="69689"/>
                    <a:pt x="37848" y="69689"/>
                  </a:cubicBezTo>
                  <a:cubicBezTo>
                    <a:pt x="36334" y="70445"/>
                    <a:pt x="35956" y="71959"/>
                    <a:pt x="36713" y="73095"/>
                  </a:cubicBezTo>
                  <a:cubicBezTo>
                    <a:pt x="37470" y="74987"/>
                    <a:pt x="38605" y="76501"/>
                    <a:pt x="40119" y="78015"/>
                  </a:cubicBezTo>
                  <a:cubicBezTo>
                    <a:pt x="42390" y="79907"/>
                    <a:pt x="44282" y="81800"/>
                    <a:pt x="46932" y="84071"/>
                  </a:cubicBezTo>
                  <a:cubicBezTo>
                    <a:pt x="42768" y="83692"/>
                    <a:pt x="38984" y="82178"/>
                    <a:pt x="35956" y="79150"/>
                  </a:cubicBezTo>
                  <a:cubicBezTo>
                    <a:pt x="32550" y="76880"/>
                    <a:pt x="29900" y="73852"/>
                    <a:pt x="28386" y="70067"/>
                  </a:cubicBezTo>
                  <a:cubicBezTo>
                    <a:pt x="27629" y="67796"/>
                    <a:pt x="28386" y="66661"/>
                    <a:pt x="31036" y="66282"/>
                  </a:cubicBezTo>
                  <a:cubicBezTo>
                    <a:pt x="37091" y="65904"/>
                    <a:pt x="43147" y="65525"/>
                    <a:pt x="48824" y="64768"/>
                  </a:cubicBezTo>
                  <a:cubicBezTo>
                    <a:pt x="50716" y="64390"/>
                    <a:pt x="52609" y="63633"/>
                    <a:pt x="54501" y="62876"/>
                  </a:cubicBezTo>
                  <a:cubicBezTo>
                    <a:pt x="55637" y="62497"/>
                    <a:pt x="56015" y="60605"/>
                    <a:pt x="55258" y="59470"/>
                  </a:cubicBezTo>
                  <a:cubicBezTo>
                    <a:pt x="52987" y="55685"/>
                    <a:pt x="50338" y="51900"/>
                    <a:pt x="46932" y="48872"/>
                  </a:cubicBezTo>
                  <a:cubicBezTo>
                    <a:pt x="50046" y="47938"/>
                    <a:pt x="53417" y="47260"/>
                    <a:pt x="56833" y="47260"/>
                  </a:cubicBezTo>
                  <a:cubicBezTo>
                    <a:pt x="57568" y="47260"/>
                    <a:pt x="58305" y="47291"/>
                    <a:pt x="59043" y="47358"/>
                  </a:cubicBezTo>
                  <a:cubicBezTo>
                    <a:pt x="62828" y="47358"/>
                    <a:pt x="66234" y="47358"/>
                    <a:pt x="70019" y="48115"/>
                  </a:cubicBezTo>
                  <a:cubicBezTo>
                    <a:pt x="71533" y="48494"/>
                    <a:pt x="73425" y="49629"/>
                    <a:pt x="74939" y="51143"/>
                  </a:cubicBezTo>
                  <a:cubicBezTo>
                    <a:pt x="80995" y="55685"/>
                    <a:pt x="87429" y="59470"/>
                    <a:pt x="94241" y="63254"/>
                  </a:cubicBezTo>
                  <a:cubicBezTo>
                    <a:pt x="97269" y="64768"/>
                    <a:pt x="100675" y="65904"/>
                    <a:pt x="104082" y="67418"/>
                  </a:cubicBezTo>
                  <a:cubicBezTo>
                    <a:pt x="105105" y="68270"/>
                    <a:pt x="106358" y="68662"/>
                    <a:pt x="107634" y="68662"/>
                  </a:cubicBezTo>
                  <a:cubicBezTo>
                    <a:pt x="109191" y="68662"/>
                    <a:pt x="110782" y="68079"/>
                    <a:pt x="112030" y="67039"/>
                  </a:cubicBezTo>
                  <a:cubicBezTo>
                    <a:pt x="114679" y="64768"/>
                    <a:pt x="115814" y="61362"/>
                    <a:pt x="114679" y="57956"/>
                  </a:cubicBezTo>
                  <a:cubicBezTo>
                    <a:pt x="113544" y="54549"/>
                    <a:pt x="111651" y="51143"/>
                    <a:pt x="109002" y="48872"/>
                  </a:cubicBezTo>
                  <a:cubicBezTo>
                    <a:pt x="107109" y="46980"/>
                    <a:pt x="104460" y="45088"/>
                    <a:pt x="101811" y="42817"/>
                  </a:cubicBezTo>
                  <a:cubicBezTo>
                    <a:pt x="104839" y="42060"/>
                    <a:pt x="107866" y="41681"/>
                    <a:pt x="110894" y="41681"/>
                  </a:cubicBezTo>
                  <a:close/>
                  <a:moveTo>
                    <a:pt x="152527" y="108293"/>
                  </a:moveTo>
                  <a:lnTo>
                    <a:pt x="152527" y="108293"/>
                  </a:lnTo>
                  <a:cubicBezTo>
                    <a:pt x="153284" y="109050"/>
                    <a:pt x="154041" y="108672"/>
                    <a:pt x="154419" y="109050"/>
                  </a:cubicBezTo>
                  <a:cubicBezTo>
                    <a:pt x="161232" y="116619"/>
                    <a:pt x="166530" y="125324"/>
                    <a:pt x="169937" y="134786"/>
                  </a:cubicBezTo>
                  <a:cubicBezTo>
                    <a:pt x="170315" y="135543"/>
                    <a:pt x="169937" y="136679"/>
                    <a:pt x="169558" y="137057"/>
                  </a:cubicBezTo>
                  <a:cubicBezTo>
                    <a:pt x="169088" y="137214"/>
                    <a:pt x="168682" y="137306"/>
                    <a:pt x="168315" y="137306"/>
                  </a:cubicBezTo>
                  <a:cubicBezTo>
                    <a:pt x="167796" y="137306"/>
                    <a:pt x="167352" y="137122"/>
                    <a:pt x="166909" y="136679"/>
                  </a:cubicBezTo>
                  <a:cubicBezTo>
                    <a:pt x="162367" y="132515"/>
                    <a:pt x="158582" y="127595"/>
                    <a:pt x="155555" y="121918"/>
                  </a:cubicBezTo>
                  <a:cubicBezTo>
                    <a:pt x="153284" y="117755"/>
                    <a:pt x="152148" y="113213"/>
                    <a:pt x="152527" y="108293"/>
                  </a:cubicBezTo>
                  <a:close/>
                  <a:moveTo>
                    <a:pt x="220206" y="107502"/>
                  </a:moveTo>
                  <a:cubicBezTo>
                    <a:pt x="221052" y="107502"/>
                    <a:pt x="221988" y="107825"/>
                    <a:pt x="222923" y="108293"/>
                  </a:cubicBezTo>
                  <a:cubicBezTo>
                    <a:pt x="228222" y="112078"/>
                    <a:pt x="232764" y="116619"/>
                    <a:pt x="236549" y="121918"/>
                  </a:cubicBezTo>
                  <a:cubicBezTo>
                    <a:pt x="239955" y="126460"/>
                    <a:pt x="242983" y="131759"/>
                    <a:pt x="244875" y="137436"/>
                  </a:cubicBezTo>
                  <a:cubicBezTo>
                    <a:pt x="245632" y="138571"/>
                    <a:pt x="245632" y="140085"/>
                    <a:pt x="244497" y="141220"/>
                  </a:cubicBezTo>
                  <a:cubicBezTo>
                    <a:pt x="243869" y="141377"/>
                    <a:pt x="243307" y="141469"/>
                    <a:pt x="242783" y="141469"/>
                  </a:cubicBezTo>
                  <a:cubicBezTo>
                    <a:pt x="242042" y="141469"/>
                    <a:pt x="241377" y="141285"/>
                    <a:pt x="240712" y="140842"/>
                  </a:cubicBezTo>
                  <a:lnTo>
                    <a:pt x="239955" y="140085"/>
                  </a:lnTo>
                  <a:cubicBezTo>
                    <a:pt x="232007" y="133651"/>
                    <a:pt x="225573" y="125703"/>
                    <a:pt x="220653" y="116619"/>
                  </a:cubicBezTo>
                  <a:cubicBezTo>
                    <a:pt x="219896" y="115106"/>
                    <a:pt x="219139" y="113213"/>
                    <a:pt x="218760" y="111699"/>
                  </a:cubicBezTo>
                  <a:cubicBezTo>
                    <a:pt x="218003" y="110564"/>
                    <a:pt x="217625" y="109050"/>
                    <a:pt x="218760" y="107915"/>
                  </a:cubicBezTo>
                  <a:cubicBezTo>
                    <a:pt x="219194" y="107625"/>
                    <a:pt x="219683" y="107502"/>
                    <a:pt x="220206" y="107502"/>
                  </a:cubicBezTo>
                  <a:close/>
                  <a:moveTo>
                    <a:pt x="103703" y="128731"/>
                  </a:moveTo>
                  <a:cubicBezTo>
                    <a:pt x="104460" y="129109"/>
                    <a:pt x="105217" y="129866"/>
                    <a:pt x="105217" y="130623"/>
                  </a:cubicBezTo>
                  <a:cubicBezTo>
                    <a:pt x="105217" y="138193"/>
                    <a:pt x="104082" y="145762"/>
                    <a:pt x="101811" y="152575"/>
                  </a:cubicBezTo>
                  <a:cubicBezTo>
                    <a:pt x="101054" y="152196"/>
                    <a:pt x="99918" y="151818"/>
                    <a:pt x="99918" y="151439"/>
                  </a:cubicBezTo>
                  <a:cubicBezTo>
                    <a:pt x="97269" y="144248"/>
                    <a:pt x="97648" y="136679"/>
                    <a:pt x="101054" y="129866"/>
                  </a:cubicBezTo>
                  <a:cubicBezTo>
                    <a:pt x="101811" y="129109"/>
                    <a:pt x="102568" y="128731"/>
                    <a:pt x="103703" y="128731"/>
                  </a:cubicBezTo>
                  <a:close/>
                  <a:moveTo>
                    <a:pt x="124724" y="0"/>
                  </a:moveTo>
                  <a:cubicBezTo>
                    <a:pt x="122257" y="0"/>
                    <a:pt x="119817" y="1135"/>
                    <a:pt x="118464" y="3455"/>
                  </a:cubicBezTo>
                  <a:cubicBezTo>
                    <a:pt x="115814" y="6862"/>
                    <a:pt x="114679" y="10646"/>
                    <a:pt x="115057" y="14810"/>
                  </a:cubicBezTo>
                  <a:cubicBezTo>
                    <a:pt x="115436" y="20108"/>
                    <a:pt x="116193" y="25407"/>
                    <a:pt x="117707" y="30327"/>
                  </a:cubicBezTo>
                  <a:cubicBezTo>
                    <a:pt x="118464" y="32219"/>
                    <a:pt x="119221" y="34112"/>
                    <a:pt x="117707" y="36383"/>
                  </a:cubicBezTo>
                  <a:cubicBezTo>
                    <a:pt x="114301" y="36004"/>
                    <a:pt x="110894" y="35815"/>
                    <a:pt x="107488" y="35815"/>
                  </a:cubicBezTo>
                  <a:cubicBezTo>
                    <a:pt x="104082" y="35815"/>
                    <a:pt x="100675" y="36004"/>
                    <a:pt x="97269" y="36383"/>
                  </a:cubicBezTo>
                  <a:cubicBezTo>
                    <a:pt x="96228" y="36572"/>
                    <a:pt x="95187" y="36667"/>
                    <a:pt x="94153" y="36667"/>
                  </a:cubicBezTo>
                  <a:cubicBezTo>
                    <a:pt x="91048" y="36667"/>
                    <a:pt x="87996" y="35815"/>
                    <a:pt x="85158" y="34112"/>
                  </a:cubicBezTo>
                  <a:cubicBezTo>
                    <a:pt x="80616" y="31084"/>
                    <a:pt x="75696" y="29570"/>
                    <a:pt x="70397" y="28813"/>
                  </a:cubicBezTo>
                  <a:cubicBezTo>
                    <a:pt x="70020" y="28790"/>
                    <a:pt x="69658" y="28778"/>
                    <a:pt x="69310" y="28778"/>
                  </a:cubicBezTo>
                  <a:cubicBezTo>
                    <a:pt x="64068" y="28778"/>
                    <a:pt x="62071" y="31461"/>
                    <a:pt x="62071" y="37140"/>
                  </a:cubicBezTo>
                  <a:cubicBezTo>
                    <a:pt x="62071" y="38275"/>
                    <a:pt x="62828" y="39789"/>
                    <a:pt x="61314" y="41303"/>
                  </a:cubicBezTo>
                  <a:cubicBezTo>
                    <a:pt x="56015" y="41681"/>
                    <a:pt x="49959" y="41681"/>
                    <a:pt x="44282" y="42817"/>
                  </a:cubicBezTo>
                  <a:cubicBezTo>
                    <a:pt x="34063" y="45466"/>
                    <a:pt x="23845" y="46980"/>
                    <a:pt x="13247" y="48115"/>
                  </a:cubicBezTo>
                  <a:cubicBezTo>
                    <a:pt x="9084" y="48115"/>
                    <a:pt x="5299" y="49629"/>
                    <a:pt x="2271" y="52279"/>
                  </a:cubicBezTo>
                  <a:cubicBezTo>
                    <a:pt x="1" y="54171"/>
                    <a:pt x="1" y="57577"/>
                    <a:pt x="2271" y="59470"/>
                  </a:cubicBezTo>
                  <a:cubicBezTo>
                    <a:pt x="4164" y="61362"/>
                    <a:pt x="6435" y="62497"/>
                    <a:pt x="9084" y="62876"/>
                  </a:cubicBezTo>
                  <a:cubicBezTo>
                    <a:pt x="12112" y="63633"/>
                    <a:pt x="15140" y="64390"/>
                    <a:pt x="17789" y="64768"/>
                  </a:cubicBezTo>
                  <a:cubicBezTo>
                    <a:pt x="20060" y="65147"/>
                    <a:pt x="21952" y="67039"/>
                    <a:pt x="22331" y="69310"/>
                  </a:cubicBezTo>
                  <a:cubicBezTo>
                    <a:pt x="23845" y="75366"/>
                    <a:pt x="27251" y="80286"/>
                    <a:pt x="32550" y="83692"/>
                  </a:cubicBezTo>
                  <a:cubicBezTo>
                    <a:pt x="36334" y="86341"/>
                    <a:pt x="40119" y="88612"/>
                    <a:pt x="44282" y="91262"/>
                  </a:cubicBezTo>
                  <a:cubicBezTo>
                    <a:pt x="47310" y="93154"/>
                    <a:pt x="47310" y="94668"/>
                    <a:pt x="45039" y="97317"/>
                  </a:cubicBezTo>
                  <a:cubicBezTo>
                    <a:pt x="40876" y="100724"/>
                    <a:pt x="37470" y="104887"/>
                    <a:pt x="34442" y="109050"/>
                  </a:cubicBezTo>
                  <a:cubicBezTo>
                    <a:pt x="32171" y="111699"/>
                    <a:pt x="31793" y="115484"/>
                    <a:pt x="33685" y="118512"/>
                  </a:cubicBezTo>
                  <a:cubicBezTo>
                    <a:pt x="35257" y="121342"/>
                    <a:pt x="38137" y="122866"/>
                    <a:pt x="41237" y="122866"/>
                  </a:cubicBezTo>
                  <a:cubicBezTo>
                    <a:pt x="41867" y="122866"/>
                    <a:pt x="42507" y="122803"/>
                    <a:pt x="43147" y="122675"/>
                  </a:cubicBezTo>
                  <a:cubicBezTo>
                    <a:pt x="45039" y="122675"/>
                    <a:pt x="47310" y="121918"/>
                    <a:pt x="49581" y="121540"/>
                  </a:cubicBezTo>
                  <a:cubicBezTo>
                    <a:pt x="54501" y="119647"/>
                    <a:pt x="59421" y="117376"/>
                    <a:pt x="63585" y="114349"/>
                  </a:cubicBezTo>
                  <a:lnTo>
                    <a:pt x="69640" y="110564"/>
                  </a:lnTo>
                  <a:cubicBezTo>
                    <a:pt x="70342" y="110096"/>
                    <a:pt x="71333" y="109773"/>
                    <a:pt x="72345" y="109773"/>
                  </a:cubicBezTo>
                  <a:cubicBezTo>
                    <a:pt x="72970" y="109773"/>
                    <a:pt x="73604" y="109896"/>
                    <a:pt x="74182" y="110185"/>
                  </a:cubicBezTo>
                  <a:lnTo>
                    <a:pt x="94998" y="116998"/>
                  </a:lnTo>
                  <a:cubicBezTo>
                    <a:pt x="98783" y="118133"/>
                    <a:pt x="99161" y="119647"/>
                    <a:pt x="97648" y="122675"/>
                  </a:cubicBezTo>
                  <a:cubicBezTo>
                    <a:pt x="96891" y="124189"/>
                    <a:pt x="96134" y="125703"/>
                    <a:pt x="95377" y="127595"/>
                  </a:cubicBezTo>
                  <a:cubicBezTo>
                    <a:pt x="93484" y="133651"/>
                    <a:pt x="92349" y="140085"/>
                    <a:pt x="92727" y="146898"/>
                  </a:cubicBezTo>
                  <a:cubicBezTo>
                    <a:pt x="92727" y="151439"/>
                    <a:pt x="94620" y="155981"/>
                    <a:pt x="97269" y="159766"/>
                  </a:cubicBezTo>
                  <a:cubicBezTo>
                    <a:pt x="98333" y="161007"/>
                    <a:pt x="99896" y="161667"/>
                    <a:pt x="101451" y="161667"/>
                  </a:cubicBezTo>
                  <a:cubicBezTo>
                    <a:pt x="103215" y="161667"/>
                    <a:pt x="104968" y="160819"/>
                    <a:pt x="105974" y="159009"/>
                  </a:cubicBezTo>
                  <a:cubicBezTo>
                    <a:pt x="107109" y="156738"/>
                    <a:pt x="107866" y="154467"/>
                    <a:pt x="108623" y="151818"/>
                  </a:cubicBezTo>
                  <a:cubicBezTo>
                    <a:pt x="110137" y="143870"/>
                    <a:pt x="111273" y="135922"/>
                    <a:pt x="111651" y="127974"/>
                  </a:cubicBezTo>
                  <a:cubicBezTo>
                    <a:pt x="111651" y="126081"/>
                    <a:pt x="110894" y="124189"/>
                    <a:pt x="113165" y="122297"/>
                  </a:cubicBezTo>
                  <a:cubicBezTo>
                    <a:pt x="125276" y="126460"/>
                    <a:pt x="137766" y="128731"/>
                    <a:pt x="150634" y="129109"/>
                  </a:cubicBezTo>
                  <a:cubicBezTo>
                    <a:pt x="152148" y="129109"/>
                    <a:pt x="153662" y="130245"/>
                    <a:pt x="154798" y="131380"/>
                  </a:cubicBezTo>
                  <a:cubicBezTo>
                    <a:pt x="156311" y="133272"/>
                    <a:pt x="157447" y="135165"/>
                    <a:pt x="159339" y="137057"/>
                  </a:cubicBezTo>
                  <a:cubicBezTo>
                    <a:pt x="161232" y="138950"/>
                    <a:pt x="163124" y="141220"/>
                    <a:pt x="165773" y="142734"/>
                  </a:cubicBezTo>
                  <a:cubicBezTo>
                    <a:pt x="166995" y="144201"/>
                    <a:pt x="168849" y="145036"/>
                    <a:pt x="170722" y="145036"/>
                  </a:cubicBezTo>
                  <a:cubicBezTo>
                    <a:pt x="171749" y="145036"/>
                    <a:pt x="172783" y="144785"/>
                    <a:pt x="173721" y="144248"/>
                  </a:cubicBezTo>
                  <a:cubicBezTo>
                    <a:pt x="176749" y="142734"/>
                    <a:pt x="177128" y="139706"/>
                    <a:pt x="176749" y="136679"/>
                  </a:cubicBezTo>
                  <a:cubicBezTo>
                    <a:pt x="176749" y="134786"/>
                    <a:pt x="175235" y="132894"/>
                    <a:pt x="177885" y="131002"/>
                  </a:cubicBezTo>
                  <a:cubicBezTo>
                    <a:pt x="187031" y="132579"/>
                    <a:pt x="196178" y="133367"/>
                    <a:pt x="205324" y="133367"/>
                  </a:cubicBezTo>
                  <a:cubicBezTo>
                    <a:pt x="207154" y="133367"/>
                    <a:pt x="208983" y="133335"/>
                    <a:pt x="210812" y="133272"/>
                  </a:cubicBezTo>
                  <a:cubicBezTo>
                    <a:pt x="211616" y="133362"/>
                    <a:pt x="212399" y="133409"/>
                    <a:pt x="213166" y="133409"/>
                  </a:cubicBezTo>
                  <a:cubicBezTo>
                    <a:pt x="215648" y="133409"/>
                    <a:pt x="217961" y="132915"/>
                    <a:pt x="220274" y="131759"/>
                  </a:cubicBezTo>
                  <a:cubicBezTo>
                    <a:pt x="220779" y="131506"/>
                    <a:pt x="221325" y="131380"/>
                    <a:pt x="221872" y="131380"/>
                  </a:cubicBezTo>
                  <a:cubicBezTo>
                    <a:pt x="222965" y="131380"/>
                    <a:pt x="224059" y="131885"/>
                    <a:pt x="224816" y="132894"/>
                  </a:cubicBezTo>
                  <a:cubicBezTo>
                    <a:pt x="228979" y="138193"/>
                    <a:pt x="234278" y="143113"/>
                    <a:pt x="239576" y="147276"/>
                  </a:cubicBezTo>
                  <a:cubicBezTo>
                    <a:pt x="240901" y="148033"/>
                    <a:pt x="242415" y="148411"/>
                    <a:pt x="243882" y="148411"/>
                  </a:cubicBezTo>
                  <a:cubicBezTo>
                    <a:pt x="245348" y="148411"/>
                    <a:pt x="246767" y="148033"/>
                    <a:pt x="247903" y="147276"/>
                  </a:cubicBezTo>
                  <a:cubicBezTo>
                    <a:pt x="250552" y="145762"/>
                    <a:pt x="252066" y="142734"/>
                    <a:pt x="251688" y="139706"/>
                  </a:cubicBezTo>
                  <a:cubicBezTo>
                    <a:pt x="250931" y="136300"/>
                    <a:pt x="249795" y="133272"/>
                    <a:pt x="248281" y="130245"/>
                  </a:cubicBezTo>
                  <a:cubicBezTo>
                    <a:pt x="247146" y="127595"/>
                    <a:pt x="244875" y="125324"/>
                    <a:pt x="244875" y="121540"/>
                  </a:cubicBezTo>
                  <a:cubicBezTo>
                    <a:pt x="246389" y="120404"/>
                    <a:pt x="247903" y="118890"/>
                    <a:pt x="249795" y="117376"/>
                  </a:cubicBezTo>
                  <a:cubicBezTo>
                    <a:pt x="255472" y="112835"/>
                    <a:pt x="258879" y="106022"/>
                    <a:pt x="259257" y="98453"/>
                  </a:cubicBezTo>
                  <a:cubicBezTo>
                    <a:pt x="259257" y="94289"/>
                    <a:pt x="258500" y="89748"/>
                    <a:pt x="256608" y="85963"/>
                  </a:cubicBezTo>
                  <a:cubicBezTo>
                    <a:pt x="253958" y="79907"/>
                    <a:pt x="255472" y="79529"/>
                    <a:pt x="259636" y="76501"/>
                  </a:cubicBezTo>
                  <a:cubicBezTo>
                    <a:pt x="261906" y="74987"/>
                    <a:pt x="263799" y="73473"/>
                    <a:pt x="266070" y="71959"/>
                  </a:cubicBezTo>
                  <a:cubicBezTo>
                    <a:pt x="267584" y="70445"/>
                    <a:pt x="268719" y="68932"/>
                    <a:pt x="270233" y="67418"/>
                  </a:cubicBezTo>
                  <a:cubicBezTo>
                    <a:pt x="271747" y="65525"/>
                    <a:pt x="272125" y="62497"/>
                    <a:pt x="270990" y="60227"/>
                  </a:cubicBezTo>
                  <a:cubicBezTo>
                    <a:pt x="269970" y="57848"/>
                    <a:pt x="267730" y="56384"/>
                    <a:pt x="265366" y="56384"/>
                  </a:cubicBezTo>
                  <a:cubicBezTo>
                    <a:pt x="265097" y="56384"/>
                    <a:pt x="264826" y="56403"/>
                    <a:pt x="264556" y="56442"/>
                  </a:cubicBezTo>
                  <a:cubicBezTo>
                    <a:pt x="261150" y="56442"/>
                    <a:pt x="257365" y="57199"/>
                    <a:pt x="253958" y="58713"/>
                  </a:cubicBezTo>
                  <a:cubicBezTo>
                    <a:pt x="250174" y="60605"/>
                    <a:pt x="246389" y="62497"/>
                    <a:pt x="242604" y="64390"/>
                  </a:cubicBezTo>
                  <a:cubicBezTo>
                    <a:pt x="241590" y="65201"/>
                    <a:pt x="240359" y="65578"/>
                    <a:pt x="239143" y="65578"/>
                  </a:cubicBezTo>
                  <a:cubicBezTo>
                    <a:pt x="238090" y="65578"/>
                    <a:pt x="237048" y="65295"/>
                    <a:pt x="236170" y="64768"/>
                  </a:cubicBezTo>
                  <a:cubicBezTo>
                    <a:pt x="235035" y="64011"/>
                    <a:pt x="233521" y="63633"/>
                    <a:pt x="232385" y="62876"/>
                  </a:cubicBezTo>
                  <a:cubicBezTo>
                    <a:pt x="217625" y="54549"/>
                    <a:pt x="201350" y="48494"/>
                    <a:pt x="184319" y="45466"/>
                  </a:cubicBezTo>
                  <a:cubicBezTo>
                    <a:pt x="182048" y="45088"/>
                    <a:pt x="180155" y="44331"/>
                    <a:pt x="178263" y="42817"/>
                  </a:cubicBezTo>
                  <a:cubicBezTo>
                    <a:pt x="176632" y="40719"/>
                    <a:pt x="174283" y="39626"/>
                    <a:pt x="171923" y="39626"/>
                  </a:cubicBezTo>
                  <a:cubicBezTo>
                    <a:pt x="170451" y="39626"/>
                    <a:pt x="168975" y="40052"/>
                    <a:pt x="167666" y="40924"/>
                  </a:cubicBezTo>
                  <a:cubicBezTo>
                    <a:pt x="165679" y="41776"/>
                    <a:pt x="163479" y="42202"/>
                    <a:pt x="161226" y="42202"/>
                  </a:cubicBezTo>
                  <a:cubicBezTo>
                    <a:pt x="160475" y="42202"/>
                    <a:pt x="159718" y="42154"/>
                    <a:pt x="158961" y="42060"/>
                  </a:cubicBezTo>
                  <a:cubicBezTo>
                    <a:pt x="154798" y="41303"/>
                    <a:pt x="150634" y="40546"/>
                    <a:pt x="146471" y="39789"/>
                  </a:cubicBezTo>
                  <a:cubicBezTo>
                    <a:pt x="143443" y="39789"/>
                    <a:pt x="141172" y="37518"/>
                    <a:pt x="141172" y="34869"/>
                  </a:cubicBezTo>
                  <a:cubicBezTo>
                    <a:pt x="140037" y="26921"/>
                    <a:pt x="138145" y="19351"/>
                    <a:pt x="135495" y="11782"/>
                  </a:cubicBezTo>
                  <a:cubicBezTo>
                    <a:pt x="134738" y="8754"/>
                    <a:pt x="133224" y="5726"/>
                    <a:pt x="130954" y="3077"/>
                  </a:cubicBezTo>
                  <a:cubicBezTo>
                    <a:pt x="129473" y="1040"/>
                    <a:pt x="127086" y="0"/>
                    <a:pt x="124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5"/>
            <p:cNvSpPr/>
            <p:nvPr/>
          </p:nvSpPr>
          <p:spPr>
            <a:xfrm>
              <a:off x="4505450" y="2168025"/>
              <a:ext cx="1101575" cy="812800"/>
            </a:xfrm>
            <a:custGeom>
              <a:avLst/>
              <a:gdLst/>
              <a:ahLst/>
              <a:cxnLst/>
              <a:rect l="l" t="t" r="r" b="b"/>
              <a:pathLst>
                <a:path w="44063" h="32512" extrusionOk="0">
                  <a:moveTo>
                    <a:pt x="34773" y="6101"/>
                  </a:moveTo>
                  <a:cubicBezTo>
                    <a:pt x="35198" y="6101"/>
                    <a:pt x="35577" y="6195"/>
                    <a:pt x="35577" y="6574"/>
                  </a:cubicBezTo>
                  <a:cubicBezTo>
                    <a:pt x="35577" y="7331"/>
                    <a:pt x="35955" y="8466"/>
                    <a:pt x="35577" y="9223"/>
                  </a:cubicBezTo>
                  <a:cubicBezTo>
                    <a:pt x="34441" y="10737"/>
                    <a:pt x="32928" y="12251"/>
                    <a:pt x="31792" y="13765"/>
                  </a:cubicBezTo>
                  <a:cubicBezTo>
                    <a:pt x="25358" y="19063"/>
                    <a:pt x="17410" y="22848"/>
                    <a:pt x="9462" y="25119"/>
                  </a:cubicBezTo>
                  <a:cubicBezTo>
                    <a:pt x="8705" y="25119"/>
                    <a:pt x="7948" y="25119"/>
                    <a:pt x="7570" y="24740"/>
                  </a:cubicBezTo>
                  <a:cubicBezTo>
                    <a:pt x="7191" y="24362"/>
                    <a:pt x="6813" y="23605"/>
                    <a:pt x="6813" y="22848"/>
                  </a:cubicBezTo>
                  <a:cubicBezTo>
                    <a:pt x="7191" y="22091"/>
                    <a:pt x="7570" y="20956"/>
                    <a:pt x="8327" y="20577"/>
                  </a:cubicBezTo>
                  <a:cubicBezTo>
                    <a:pt x="15518" y="13765"/>
                    <a:pt x="24223" y="8844"/>
                    <a:pt x="33684" y="6195"/>
                  </a:cubicBezTo>
                  <a:cubicBezTo>
                    <a:pt x="33874" y="6195"/>
                    <a:pt x="34347" y="6101"/>
                    <a:pt x="34773" y="6101"/>
                  </a:cubicBezTo>
                  <a:close/>
                  <a:moveTo>
                    <a:pt x="35524" y="1"/>
                  </a:moveTo>
                  <a:cubicBezTo>
                    <a:pt x="35052" y="1"/>
                    <a:pt x="34564" y="46"/>
                    <a:pt x="34063" y="140"/>
                  </a:cubicBezTo>
                  <a:lnTo>
                    <a:pt x="33306" y="140"/>
                  </a:lnTo>
                  <a:cubicBezTo>
                    <a:pt x="21952" y="3167"/>
                    <a:pt x="11733" y="8844"/>
                    <a:pt x="3785" y="17171"/>
                  </a:cubicBezTo>
                  <a:cubicBezTo>
                    <a:pt x="1135" y="19820"/>
                    <a:pt x="0" y="23605"/>
                    <a:pt x="757" y="27011"/>
                  </a:cubicBezTo>
                  <a:cubicBezTo>
                    <a:pt x="458" y="29997"/>
                    <a:pt x="2986" y="32511"/>
                    <a:pt x="5739" y="32511"/>
                  </a:cubicBezTo>
                  <a:cubicBezTo>
                    <a:pt x="6476" y="32511"/>
                    <a:pt x="7229" y="32331"/>
                    <a:pt x="7948" y="31931"/>
                  </a:cubicBezTo>
                  <a:cubicBezTo>
                    <a:pt x="18167" y="28904"/>
                    <a:pt x="28007" y="23983"/>
                    <a:pt x="36334" y="17171"/>
                  </a:cubicBezTo>
                  <a:cubicBezTo>
                    <a:pt x="38605" y="15279"/>
                    <a:pt x="40497" y="13008"/>
                    <a:pt x="41633" y="10358"/>
                  </a:cubicBezTo>
                  <a:cubicBezTo>
                    <a:pt x="44063" y="5498"/>
                    <a:pt x="40761" y="1"/>
                    <a:pt x="35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5"/>
            <p:cNvSpPr/>
            <p:nvPr/>
          </p:nvSpPr>
          <p:spPr>
            <a:xfrm>
              <a:off x="4969075" y="3305075"/>
              <a:ext cx="454200" cy="192900"/>
            </a:xfrm>
            <a:custGeom>
              <a:avLst/>
              <a:gdLst/>
              <a:ahLst/>
              <a:cxnLst/>
              <a:rect l="l" t="t" r="r" b="b"/>
              <a:pathLst>
                <a:path w="18168" h="7716" extrusionOk="0">
                  <a:moveTo>
                    <a:pt x="1475" y="0"/>
                  </a:moveTo>
                  <a:cubicBezTo>
                    <a:pt x="656" y="0"/>
                    <a:pt x="328" y="984"/>
                    <a:pt x="0" y="1967"/>
                  </a:cubicBezTo>
                  <a:cubicBezTo>
                    <a:pt x="0" y="2345"/>
                    <a:pt x="0" y="3102"/>
                    <a:pt x="379" y="3481"/>
                  </a:cubicBezTo>
                  <a:cubicBezTo>
                    <a:pt x="1136" y="4238"/>
                    <a:pt x="1893" y="4995"/>
                    <a:pt x="2650" y="5752"/>
                  </a:cubicBezTo>
                  <a:cubicBezTo>
                    <a:pt x="6435" y="6509"/>
                    <a:pt x="10219" y="7266"/>
                    <a:pt x="14004" y="7644"/>
                  </a:cubicBezTo>
                  <a:cubicBezTo>
                    <a:pt x="14244" y="7692"/>
                    <a:pt x="14485" y="7716"/>
                    <a:pt x="14722" y="7716"/>
                  </a:cubicBezTo>
                  <a:cubicBezTo>
                    <a:pt x="16353" y="7716"/>
                    <a:pt x="17837" y="6599"/>
                    <a:pt x="18167" y="4616"/>
                  </a:cubicBezTo>
                  <a:cubicBezTo>
                    <a:pt x="18167" y="4238"/>
                    <a:pt x="17410" y="3481"/>
                    <a:pt x="17032" y="3102"/>
                  </a:cubicBezTo>
                  <a:cubicBezTo>
                    <a:pt x="12112" y="1589"/>
                    <a:pt x="7191" y="453"/>
                    <a:pt x="1893" y="75"/>
                  </a:cubicBezTo>
                  <a:cubicBezTo>
                    <a:pt x="1741" y="24"/>
                    <a:pt x="1602"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45"/>
          <p:cNvGrpSpPr/>
          <p:nvPr/>
        </p:nvGrpSpPr>
        <p:grpSpPr>
          <a:xfrm>
            <a:off x="7990362" y="27970"/>
            <a:ext cx="1200378" cy="1100533"/>
            <a:chOff x="828075" y="238325"/>
            <a:chExt cx="5656825" cy="5186300"/>
          </a:xfrm>
        </p:grpSpPr>
        <p:sp>
          <p:nvSpPr>
            <p:cNvPr id="1252" name="Google Shape;1252;p45"/>
            <p:cNvSpPr/>
            <p:nvPr/>
          </p:nvSpPr>
          <p:spPr>
            <a:xfrm>
              <a:off x="1148150" y="747850"/>
              <a:ext cx="4970950" cy="4298825"/>
            </a:xfrm>
            <a:custGeom>
              <a:avLst/>
              <a:gdLst/>
              <a:ahLst/>
              <a:cxnLst/>
              <a:rect l="l" t="t" r="r" b="b"/>
              <a:pathLst>
                <a:path w="198838" h="171953" extrusionOk="0">
                  <a:moveTo>
                    <a:pt x="1" y="25597"/>
                  </a:moveTo>
                  <a:lnTo>
                    <a:pt x="4442" y="29255"/>
                  </a:lnTo>
                  <a:cubicBezTo>
                    <a:pt x="4397" y="29110"/>
                    <a:pt x="4354" y="28966"/>
                    <a:pt x="4313" y="28821"/>
                  </a:cubicBezTo>
                  <a:lnTo>
                    <a:pt x="4313" y="28821"/>
                  </a:lnTo>
                  <a:cubicBezTo>
                    <a:pt x="2879" y="27743"/>
                    <a:pt x="1441" y="26668"/>
                    <a:pt x="1" y="25597"/>
                  </a:cubicBezTo>
                  <a:close/>
                  <a:moveTo>
                    <a:pt x="29998" y="0"/>
                  </a:moveTo>
                  <a:cubicBezTo>
                    <a:pt x="28100" y="0"/>
                    <a:pt x="26197" y="165"/>
                    <a:pt x="24300" y="514"/>
                  </a:cubicBezTo>
                  <a:cubicBezTo>
                    <a:pt x="11645" y="3096"/>
                    <a:pt x="776" y="16402"/>
                    <a:pt x="4313" y="28821"/>
                  </a:cubicBezTo>
                  <a:lnTo>
                    <a:pt x="4313" y="28821"/>
                  </a:lnTo>
                  <a:cubicBezTo>
                    <a:pt x="52572" y="65101"/>
                    <a:pt x="97367" y="105556"/>
                    <a:pt x="138220" y="149707"/>
                  </a:cubicBezTo>
                  <a:cubicBezTo>
                    <a:pt x="144230" y="156762"/>
                    <a:pt x="151284" y="163033"/>
                    <a:pt x="159123" y="167736"/>
                  </a:cubicBezTo>
                  <a:cubicBezTo>
                    <a:pt x="163866" y="170337"/>
                    <a:pt x="169327" y="171953"/>
                    <a:pt x="174665" y="171953"/>
                  </a:cubicBezTo>
                  <a:cubicBezTo>
                    <a:pt x="178441" y="171953"/>
                    <a:pt x="182156" y="171144"/>
                    <a:pt x="185513" y="169303"/>
                  </a:cubicBezTo>
                  <a:cubicBezTo>
                    <a:pt x="195441" y="163555"/>
                    <a:pt x="198838" y="149968"/>
                    <a:pt x="195703" y="138733"/>
                  </a:cubicBezTo>
                  <a:cubicBezTo>
                    <a:pt x="192567" y="127759"/>
                    <a:pt x="183945" y="118876"/>
                    <a:pt x="175584" y="111037"/>
                  </a:cubicBezTo>
                  <a:cubicBezTo>
                    <a:pt x="147365" y="86215"/>
                    <a:pt x="112092" y="69493"/>
                    <a:pt x="86747" y="41797"/>
                  </a:cubicBezTo>
                  <a:cubicBezTo>
                    <a:pt x="77863" y="32129"/>
                    <a:pt x="70286" y="21416"/>
                    <a:pt x="60357" y="12794"/>
                  </a:cubicBezTo>
                  <a:cubicBezTo>
                    <a:pt x="51677" y="5449"/>
                    <a:pt x="40911" y="0"/>
                    <a:pt x="29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5"/>
            <p:cNvSpPr/>
            <p:nvPr/>
          </p:nvSpPr>
          <p:spPr>
            <a:xfrm>
              <a:off x="828075" y="238325"/>
              <a:ext cx="5656825" cy="5186300"/>
            </a:xfrm>
            <a:custGeom>
              <a:avLst/>
              <a:gdLst/>
              <a:ahLst/>
              <a:cxnLst/>
              <a:rect l="l" t="t" r="r" b="b"/>
              <a:pathLst>
                <a:path w="226273" h="207452" extrusionOk="0">
                  <a:moveTo>
                    <a:pt x="43080" y="4107"/>
                  </a:moveTo>
                  <a:cubicBezTo>
                    <a:pt x="43505" y="4107"/>
                    <a:pt x="43896" y="4303"/>
                    <a:pt x="44158" y="4695"/>
                  </a:cubicBezTo>
                  <a:cubicBezTo>
                    <a:pt x="45464" y="5479"/>
                    <a:pt x="46509" y="6263"/>
                    <a:pt x="47554" y="7308"/>
                  </a:cubicBezTo>
                  <a:cubicBezTo>
                    <a:pt x="49383" y="8876"/>
                    <a:pt x="49383" y="9398"/>
                    <a:pt x="47816" y="11227"/>
                  </a:cubicBezTo>
                  <a:cubicBezTo>
                    <a:pt x="44680" y="14885"/>
                    <a:pt x="41022" y="18543"/>
                    <a:pt x="37626" y="22201"/>
                  </a:cubicBezTo>
                  <a:cubicBezTo>
                    <a:pt x="34752" y="25337"/>
                    <a:pt x="31877" y="28733"/>
                    <a:pt x="29003" y="31869"/>
                  </a:cubicBezTo>
                  <a:cubicBezTo>
                    <a:pt x="28481" y="32653"/>
                    <a:pt x="27958" y="33436"/>
                    <a:pt x="27697" y="34220"/>
                  </a:cubicBezTo>
                  <a:cubicBezTo>
                    <a:pt x="27697" y="34743"/>
                    <a:pt x="27958" y="35527"/>
                    <a:pt x="28481" y="36049"/>
                  </a:cubicBezTo>
                  <a:lnTo>
                    <a:pt x="29787" y="36049"/>
                  </a:lnTo>
                  <a:cubicBezTo>
                    <a:pt x="31355" y="35004"/>
                    <a:pt x="32661" y="33698"/>
                    <a:pt x="33706" y="32130"/>
                  </a:cubicBezTo>
                  <a:cubicBezTo>
                    <a:pt x="39193" y="26120"/>
                    <a:pt x="44942" y="20111"/>
                    <a:pt x="50429" y="14363"/>
                  </a:cubicBezTo>
                  <a:cubicBezTo>
                    <a:pt x="50862" y="13497"/>
                    <a:pt x="51832" y="12990"/>
                    <a:pt x="52747" y="12990"/>
                  </a:cubicBezTo>
                  <a:cubicBezTo>
                    <a:pt x="52936" y="12990"/>
                    <a:pt x="53123" y="13011"/>
                    <a:pt x="53303" y="13056"/>
                  </a:cubicBezTo>
                  <a:cubicBezTo>
                    <a:pt x="55393" y="13317"/>
                    <a:pt x="56438" y="15669"/>
                    <a:pt x="55132" y="17237"/>
                  </a:cubicBezTo>
                  <a:cubicBezTo>
                    <a:pt x="54087" y="18804"/>
                    <a:pt x="52258" y="20895"/>
                    <a:pt x="51474" y="22201"/>
                  </a:cubicBezTo>
                  <a:cubicBezTo>
                    <a:pt x="50429" y="23246"/>
                    <a:pt x="49383" y="24553"/>
                    <a:pt x="48338" y="25859"/>
                  </a:cubicBezTo>
                  <a:cubicBezTo>
                    <a:pt x="47032" y="27949"/>
                    <a:pt x="46771" y="29517"/>
                    <a:pt x="48077" y="30040"/>
                  </a:cubicBezTo>
                  <a:cubicBezTo>
                    <a:pt x="48365" y="30136"/>
                    <a:pt x="48626" y="30179"/>
                    <a:pt x="48866" y="30179"/>
                  </a:cubicBezTo>
                  <a:cubicBezTo>
                    <a:pt x="49932" y="30179"/>
                    <a:pt x="50572" y="29325"/>
                    <a:pt x="51212" y="28472"/>
                  </a:cubicBezTo>
                  <a:cubicBezTo>
                    <a:pt x="53041" y="26382"/>
                    <a:pt x="54609" y="24291"/>
                    <a:pt x="56438" y="22201"/>
                  </a:cubicBezTo>
                  <a:cubicBezTo>
                    <a:pt x="56961" y="21156"/>
                    <a:pt x="57745" y="20372"/>
                    <a:pt x="58790" y="19588"/>
                  </a:cubicBezTo>
                  <a:cubicBezTo>
                    <a:pt x="59051" y="19327"/>
                    <a:pt x="59378" y="19196"/>
                    <a:pt x="59704" y="19196"/>
                  </a:cubicBezTo>
                  <a:cubicBezTo>
                    <a:pt x="60031" y="19196"/>
                    <a:pt x="60357" y="19327"/>
                    <a:pt x="60619" y="19588"/>
                  </a:cubicBezTo>
                  <a:cubicBezTo>
                    <a:pt x="61141" y="20111"/>
                    <a:pt x="61141" y="20633"/>
                    <a:pt x="60880" y="21417"/>
                  </a:cubicBezTo>
                  <a:lnTo>
                    <a:pt x="54870" y="29256"/>
                  </a:lnTo>
                  <a:cubicBezTo>
                    <a:pt x="52258" y="32653"/>
                    <a:pt x="51735" y="34482"/>
                    <a:pt x="53303" y="35004"/>
                  </a:cubicBezTo>
                  <a:cubicBezTo>
                    <a:pt x="53531" y="35055"/>
                    <a:pt x="53746" y="35078"/>
                    <a:pt x="53951" y="35078"/>
                  </a:cubicBezTo>
                  <a:cubicBezTo>
                    <a:pt x="55857" y="35078"/>
                    <a:pt x="56801" y="33023"/>
                    <a:pt x="57745" y="31607"/>
                  </a:cubicBezTo>
                  <a:cubicBezTo>
                    <a:pt x="59835" y="29256"/>
                    <a:pt x="61925" y="26904"/>
                    <a:pt x="64015" y="24291"/>
                  </a:cubicBezTo>
                  <a:cubicBezTo>
                    <a:pt x="64277" y="24030"/>
                    <a:pt x="64538" y="23900"/>
                    <a:pt x="64832" y="23900"/>
                  </a:cubicBezTo>
                  <a:cubicBezTo>
                    <a:pt x="65126" y="23900"/>
                    <a:pt x="65452" y="24030"/>
                    <a:pt x="65844" y="24291"/>
                  </a:cubicBezTo>
                  <a:cubicBezTo>
                    <a:pt x="66628" y="24814"/>
                    <a:pt x="67151" y="25859"/>
                    <a:pt x="66628" y="26643"/>
                  </a:cubicBezTo>
                  <a:cubicBezTo>
                    <a:pt x="65322" y="28211"/>
                    <a:pt x="64015" y="29778"/>
                    <a:pt x="62709" y="31346"/>
                  </a:cubicBezTo>
                  <a:cubicBezTo>
                    <a:pt x="60619" y="33436"/>
                    <a:pt x="58790" y="35527"/>
                    <a:pt x="56699" y="37878"/>
                  </a:cubicBezTo>
                  <a:cubicBezTo>
                    <a:pt x="56177" y="38662"/>
                    <a:pt x="56438" y="39707"/>
                    <a:pt x="57222" y="40230"/>
                  </a:cubicBezTo>
                  <a:cubicBezTo>
                    <a:pt x="57483" y="40360"/>
                    <a:pt x="57810" y="40426"/>
                    <a:pt x="58136" y="40426"/>
                  </a:cubicBezTo>
                  <a:cubicBezTo>
                    <a:pt x="58463" y="40426"/>
                    <a:pt x="58790" y="40360"/>
                    <a:pt x="59051" y="40230"/>
                  </a:cubicBezTo>
                  <a:cubicBezTo>
                    <a:pt x="60357" y="39185"/>
                    <a:pt x="61664" y="38140"/>
                    <a:pt x="62709" y="36833"/>
                  </a:cubicBezTo>
                  <a:cubicBezTo>
                    <a:pt x="64799" y="34743"/>
                    <a:pt x="66890" y="32391"/>
                    <a:pt x="69241" y="30040"/>
                  </a:cubicBezTo>
                  <a:cubicBezTo>
                    <a:pt x="69633" y="29648"/>
                    <a:pt x="70156" y="29452"/>
                    <a:pt x="70678" y="29452"/>
                  </a:cubicBezTo>
                  <a:cubicBezTo>
                    <a:pt x="71201" y="29452"/>
                    <a:pt x="71723" y="29648"/>
                    <a:pt x="72115" y="30040"/>
                  </a:cubicBezTo>
                  <a:cubicBezTo>
                    <a:pt x="73160" y="30562"/>
                    <a:pt x="73683" y="31346"/>
                    <a:pt x="73160" y="32391"/>
                  </a:cubicBezTo>
                  <a:cubicBezTo>
                    <a:pt x="72115" y="33698"/>
                    <a:pt x="71070" y="35265"/>
                    <a:pt x="69764" y="36572"/>
                  </a:cubicBezTo>
                  <a:cubicBezTo>
                    <a:pt x="64799" y="42320"/>
                    <a:pt x="59835" y="47807"/>
                    <a:pt x="54870" y="53294"/>
                  </a:cubicBezTo>
                  <a:cubicBezTo>
                    <a:pt x="53825" y="54600"/>
                    <a:pt x="52780" y="55907"/>
                    <a:pt x="51996" y="57213"/>
                  </a:cubicBezTo>
                  <a:cubicBezTo>
                    <a:pt x="51474" y="57736"/>
                    <a:pt x="51735" y="58258"/>
                    <a:pt x="52258" y="59042"/>
                  </a:cubicBezTo>
                  <a:cubicBezTo>
                    <a:pt x="52519" y="59304"/>
                    <a:pt x="52845" y="59434"/>
                    <a:pt x="53172" y="59434"/>
                  </a:cubicBezTo>
                  <a:cubicBezTo>
                    <a:pt x="53499" y="59434"/>
                    <a:pt x="53825" y="59304"/>
                    <a:pt x="54087" y="59042"/>
                  </a:cubicBezTo>
                  <a:cubicBezTo>
                    <a:pt x="55132" y="58520"/>
                    <a:pt x="56177" y="57475"/>
                    <a:pt x="57222" y="56691"/>
                  </a:cubicBezTo>
                  <a:cubicBezTo>
                    <a:pt x="61925" y="51204"/>
                    <a:pt x="66890" y="45717"/>
                    <a:pt x="71854" y="40230"/>
                  </a:cubicBezTo>
                  <a:cubicBezTo>
                    <a:pt x="72899" y="38923"/>
                    <a:pt x="74205" y="37617"/>
                    <a:pt x="75512" y="36311"/>
                  </a:cubicBezTo>
                  <a:cubicBezTo>
                    <a:pt x="75926" y="35621"/>
                    <a:pt x="76558" y="35295"/>
                    <a:pt x="77216" y="35295"/>
                  </a:cubicBezTo>
                  <a:cubicBezTo>
                    <a:pt x="77805" y="35295"/>
                    <a:pt x="78415" y="35556"/>
                    <a:pt x="78909" y="36049"/>
                  </a:cubicBezTo>
                  <a:cubicBezTo>
                    <a:pt x="80738" y="37356"/>
                    <a:pt x="82567" y="38662"/>
                    <a:pt x="83350" y="40752"/>
                  </a:cubicBezTo>
                  <a:lnTo>
                    <a:pt x="83350" y="41014"/>
                  </a:lnTo>
                  <a:cubicBezTo>
                    <a:pt x="85702" y="42581"/>
                    <a:pt x="85963" y="43365"/>
                    <a:pt x="84918" y="44672"/>
                  </a:cubicBezTo>
                  <a:cubicBezTo>
                    <a:pt x="82828" y="47546"/>
                    <a:pt x="80215" y="50159"/>
                    <a:pt x="78125" y="53033"/>
                  </a:cubicBezTo>
                  <a:cubicBezTo>
                    <a:pt x="76296" y="55123"/>
                    <a:pt x="76034" y="57213"/>
                    <a:pt x="77080" y="57475"/>
                  </a:cubicBezTo>
                  <a:cubicBezTo>
                    <a:pt x="77468" y="57620"/>
                    <a:pt x="77811" y="57685"/>
                    <a:pt x="78120" y="57685"/>
                  </a:cubicBezTo>
                  <a:cubicBezTo>
                    <a:pt x="79470" y="57685"/>
                    <a:pt x="80148" y="56448"/>
                    <a:pt x="80999" y="55384"/>
                  </a:cubicBezTo>
                  <a:cubicBezTo>
                    <a:pt x="83089" y="53033"/>
                    <a:pt x="85179" y="50681"/>
                    <a:pt x="87270" y="48330"/>
                  </a:cubicBezTo>
                  <a:cubicBezTo>
                    <a:pt x="88054" y="47807"/>
                    <a:pt x="88837" y="47284"/>
                    <a:pt x="89621" y="46762"/>
                  </a:cubicBezTo>
                  <a:cubicBezTo>
                    <a:pt x="89621" y="46762"/>
                    <a:pt x="89883" y="46762"/>
                    <a:pt x="90144" y="47023"/>
                  </a:cubicBezTo>
                  <a:cubicBezTo>
                    <a:pt x="90405" y="47284"/>
                    <a:pt x="90666" y="47807"/>
                    <a:pt x="90666" y="48068"/>
                  </a:cubicBezTo>
                  <a:cubicBezTo>
                    <a:pt x="90405" y="49113"/>
                    <a:pt x="89883" y="50159"/>
                    <a:pt x="89099" y="50942"/>
                  </a:cubicBezTo>
                  <a:cubicBezTo>
                    <a:pt x="87008" y="53555"/>
                    <a:pt x="84918" y="55907"/>
                    <a:pt x="82828" y="58258"/>
                  </a:cubicBezTo>
                  <a:cubicBezTo>
                    <a:pt x="82305" y="59042"/>
                    <a:pt x="82044" y="59565"/>
                    <a:pt x="81521" y="60610"/>
                  </a:cubicBezTo>
                  <a:cubicBezTo>
                    <a:pt x="81260" y="61394"/>
                    <a:pt x="81521" y="62439"/>
                    <a:pt x="82305" y="62700"/>
                  </a:cubicBezTo>
                  <a:cubicBezTo>
                    <a:pt x="82630" y="62808"/>
                    <a:pt x="82955" y="62872"/>
                    <a:pt x="83261" y="62872"/>
                  </a:cubicBezTo>
                  <a:cubicBezTo>
                    <a:pt x="83694" y="62872"/>
                    <a:pt x="84089" y="62745"/>
                    <a:pt x="84396" y="62439"/>
                  </a:cubicBezTo>
                  <a:cubicBezTo>
                    <a:pt x="86486" y="60087"/>
                    <a:pt x="88837" y="57213"/>
                    <a:pt x="90928" y="54862"/>
                  </a:cubicBezTo>
                  <a:cubicBezTo>
                    <a:pt x="92234" y="53555"/>
                    <a:pt x="93541" y="52249"/>
                    <a:pt x="94847" y="50942"/>
                  </a:cubicBezTo>
                  <a:cubicBezTo>
                    <a:pt x="95892" y="51465"/>
                    <a:pt x="96415" y="51988"/>
                    <a:pt x="97198" y="52771"/>
                  </a:cubicBezTo>
                  <a:cubicBezTo>
                    <a:pt x="98505" y="53555"/>
                    <a:pt x="98505" y="55384"/>
                    <a:pt x="97198" y="56168"/>
                  </a:cubicBezTo>
                  <a:cubicBezTo>
                    <a:pt x="91973" y="61394"/>
                    <a:pt x="87008" y="66358"/>
                    <a:pt x="82044" y="71584"/>
                  </a:cubicBezTo>
                  <a:cubicBezTo>
                    <a:pt x="80476" y="72890"/>
                    <a:pt x="79431" y="74197"/>
                    <a:pt x="78647" y="76026"/>
                  </a:cubicBezTo>
                  <a:cubicBezTo>
                    <a:pt x="78386" y="76548"/>
                    <a:pt x="78647" y="77332"/>
                    <a:pt x="79170" y="77855"/>
                  </a:cubicBezTo>
                  <a:cubicBezTo>
                    <a:pt x="79431" y="77985"/>
                    <a:pt x="79758" y="78051"/>
                    <a:pt x="80084" y="78051"/>
                  </a:cubicBezTo>
                  <a:cubicBezTo>
                    <a:pt x="80411" y="78051"/>
                    <a:pt x="80738" y="77985"/>
                    <a:pt x="80999" y="77855"/>
                  </a:cubicBezTo>
                  <a:cubicBezTo>
                    <a:pt x="82044" y="76810"/>
                    <a:pt x="83089" y="76026"/>
                    <a:pt x="83873" y="74981"/>
                  </a:cubicBezTo>
                  <a:cubicBezTo>
                    <a:pt x="89099" y="70016"/>
                    <a:pt x="93802" y="65052"/>
                    <a:pt x="98766" y="60087"/>
                  </a:cubicBezTo>
                  <a:cubicBezTo>
                    <a:pt x="100090" y="58764"/>
                    <a:pt x="101309" y="58069"/>
                    <a:pt x="102224" y="58069"/>
                  </a:cubicBezTo>
                  <a:cubicBezTo>
                    <a:pt x="102754" y="58069"/>
                    <a:pt x="103182" y="58302"/>
                    <a:pt x="103469" y="58781"/>
                  </a:cubicBezTo>
                  <a:cubicBezTo>
                    <a:pt x="104776" y="60610"/>
                    <a:pt x="102947" y="61655"/>
                    <a:pt x="102163" y="62962"/>
                  </a:cubicBezTo>
                  <a:cubicBezTo>
                    <a:pt x="100856" y="64529"/>
                    <a:pt x="99027" y="66097"/>
                    <a:pt x="97460" y="67926"/>
                  </a:cubicBezTo>
                  <a:cubicBezTo>
                    <a:pt x="96676" y="68710"/>
                    <a:pt x="96153" y="69755"/>
                    <a:pt x="95631" y="70800"/>
                  </a:cubicBezTo>
                  <a:cubicBezTo>
                    <a:pt x="95369" y="71584"/>
                    <a:pt x="94847" y="72368"/>
                    <a:pt x="95892" y="73152"/>
                  </a:cubicBezTo>
                  <a:cubicBezTo>
                    <a:pt x="96275" y="73247"/>
                    <a:pt x="96657" y="73308"/>
                    <a:pt x="97014" y="73308"/>
                  </a:cubicBezTo>
                  <a:cubicBezTo>
                    <a:pt x="97632" y="73308"/>
                    <a:pt x="98174" y="73126"/>
                    <a:pt x="98505" y="72629"/>
                  </a:cubicBezTo>
                  <a:cubicBezTo>
                    <a:pt x="100073" y="70800"/>
                    <a:pt x="101640" y="69232"/>
                    <a:pt x="103208" y="67665"/>
                  </a:cubicBezTo>
                  <a:cubicBezTo>
                    <a:pt x="103992" y="66881"/>
                    <a:pt x="104776" y="65836"/>
                    <a:pt x="105560" y="65052"/>
                  </a:cubicBezTo>
                  <a:cubicBezTo>
                    <a:pt x="105961" y="64650"/>
                    <a:pt x="106363" y="63323"/>
                    <a:pt x="107120" y="63323"/>
                  </a:cubicBezTo>
                  <a:cubicBezTo>
                    <a:pt x="107348" y="63323"/>
                    <a:pt x="107609" y="63443"/>
                    <a:pt x="107911" y="63745"/>
                  </a:cubicBezTo>
                  <a:cubicBezTo>
                    <a:pt x="109479" y="64791"/>
                    <a:pt x="107911" y="66097"/>
                    <a:pt x="107127" y="66881"/>
                  </a:cubicBezTo>
                  <a:cubicBezTo>
                    <a:pt x="105037" y="69232"/>
                    <a:pt x="103208" y="71584"/>
                    <a:pt x="101379" y="73674"/>
                  </a:cubicBezTo>
                  <a:cubicBezTo>
                    <a:pt x="100856" y="74458"/>
                    <a:pt x="100334" y="75242"/>
                    <a:pt x="99811" y="76026"/>
                  </a:cubicBezTo>
                  <a:cubicBezTo>
                    <a:pt x="99550" y="76548"/>
                    <a:pt x="99550" y="77332"/>
                    <a:pt x="100073" y="77855"/>
                  </a:cubicBezTo>
                  <a:cubicBezTo>
                    <a:pt x="100360" y="78286"/>
                    <a:pt x="100806" y="78480"/>
                    <a:pt x="101280" y="78480"/>
                  </a:cubicBezTo>
                  <a:cubicBezTo>
                    <a:pt x="101667" y="78480"/>
                    <a:pt x="102072" y="78351"/>
                    <a:pt x="102424" y="78116"/>
                  </a:cubicBezTo>
                  <a:cubicBezTo>
                    <a:pt x="103731" y="76548"/>
                    <a:pt x="104776" y="75503"/>
                    <a:pt x="106605" y="73674"/>
                  </a:cubicBezTo>
                  <a:cubicBezTo>
                    <a:pt x="108434" y="71584"/>
                    <a:pt x="110263" y="69494"/>
                    <a:pt x="112092" y="67665"/>
                  </a:cubicBezTo>
                  <a:cubicBezTo>
                    <a:pt x="112245" y="67588"/>
                    <a:pt x="112420" y="67556"/>
                    <a:pt x="112605" y="67556"/>
                  </a:cubicBezTo>
                  <a:cubicBezTo>
                    <a:pt x="113051" y="67556"/>
                    <a:pt x="113551" y="67741"/>
                    <a:pt x="113921" y="67926"/>
                  </a:cubicBezTo>
                  <a:cubicBezTo>
                    <a:pt x="114182" y="68448"/>
                    <a:pt x="114443" y="69494"/>
                    <a:pt x="114182" y="69755"/>
                  </a:cubicBezTo>
                  <a:cubicBezTo>
                    <a:pt x="112614" y="71323"/>
                    <a:pt x="110785" y="73152"/>
                    <a:pt x="109479" y="74719"/>
                  </a:cubicBezTo>
                  <a:cubicBezTo>
                    <a:pt x="108172" y="76287"/>
                    <a:pt x="106343" y="77332"/>
                    <a:pt x="105560" y="79422"/>
                  </a:cubicBezTo>
                  <a:cubicBezTo>
                    <a:pt x="105560" y="80206"/>
                    <a:pt x="105560" y="80990"/>
                    <a:pt x="106082" y="81251"/>
                  </a:cubicBezTo>
                  <a:cubicBezTo>
                    <a:pt x="106474" y="81513"/>
                    <a:pt x="106866" y="81643"/>
                    <a:pt x="107225" y="81643"/>
                  </a:cubicBezTo>
                  <a:cubicBezTo>
                    <a:pt x="107585" y="81643"/>
                    <a:pt x="107911" y="81513"/>
                    <a:pt x="108172" y="81251"/>
                  </a:cubicBezTo>
                  <a:cubicBezTo>
                    <a:pt x="109479" y="80206"/>
                    <a:pt x="110785" y="78900"/>
                    <a:pt x="112092" y="77593"/>
                  </a:cubicBezTo>
                  <a:cubicBezTo>
                    <a:pt x="113921" y="76026"/>
                    <a:pt x="115750" y="74197"/>
                    <a:pt x="117579" y="72629"/>
                  </a:cubicBezTo>
                  <a:cubicBezTo>
                    <a:pt x="117885" y="72399"/>
                    <a:pt x="118168" y="72304"/>
                    <a:pt x="118430" y="72304"/>
                  </a:cubicBezTo>
                  <a:cubicBezTo>
                    <a:pt x="119061" y="72304"/>
                    <a:pt x="119561" y="72859"/>
                    <a:pt x="119930" y="73413"/>
                  </a:cubicBezTo>
                  <a:cubicBezTo>
                    <a:pt x="120192" y="73935"/>
                    <a:pt x="120192" y="74458"/>
                    <a:pt x="119930" y="75242"/>
                  </a:cubicBezTo>
                  <a:cubicBezTo>
                    <a:pt x="117056" y="78377"/>
                    <a:pt x="114705" y="82035"/>
                    <a:pt x="111830" y="85171"/>
                  </a:cubicBezTo>
                  <a:cubicBezTo>
                    <a:pt x="108956" y="88045"/>
                    <a:pt x="106343" y="91180"/>
                    <a:pt x="103469" y="94316"/>
                  </a:cubicBezTo>
                  <a:cubicBezTo>
                    <a:pt x="102947" y="94838"/>
                    <a:pt x="102947" y="96145"/>
                    <a:pt x="103469" y="96667"/>
                  </a:cubicBezTo>
                  <a:cubicBezTo>
                    <a:pt x="103861" y="97059"/>
                    <a:pt x="104318" y="97255"/>
                    <a:pt x="104776" y="97255"/>
                  </a:cubicBezTo>
                  <a:cubicBezTo>
                    <a:pt x="105233" y="97255"/>
                    <a:pt x="105690" y="97059"/>
                    <a:pt x="106082" y="96667"/>
                  </a:cubicBezTo>
                  <a:cubicBezTo>
                    <a:pt x="107127" y="95622"/>
                    <a:pt x="108172" y="94577"/>
                    <a:pt x="109218" y="93532"/>
                  </a:cubicBezTo>
                  <a:cubicBezTo>
                    <a:pt x="113659" y="88829"/>
                    <a:pt x="117840" y="84126"/>
                    <a:pt x="122282" y="79422"/>
                  </a:cubicBezTo>
                  <a:cubicBezTo>
                    <a:pt x="122804" y="78900"/>
                    <a:pt x="123849" y="78377"/>
                    <a:pt x="124633" y="78377"/>
                  </a:cubicBezTo>
                  <a:cubicBezTo>
                    <a:pt x="126462" y="78639"/>
                    <a:pt x="127769" y="80468"/>
                    <a:pt x="126985" y="82297"/>
                  </a:cubicBezTo>
                  <a:cubicBezTo>
                    <a:pt x="125417" y="84387"/>
                    <a:pt x="123849" y="86738"/>
                    <a:pt x="122282" y="88829"/>
                  </a:cubicBezTo>
                  <a:cubicBezTo>
                    <a:pt x="121498" y="89613"/>
                    <a:pt x="120975" y="90396"/>
                    <a:pt x="120714" y="91180"/>
                  </a:cubicBezTo>
                  <a:cubicBezTo>
                    <a:pt x="120453" y="91703"/>
                    <a:pt x="120453" y="92487"/>
                    <a:pt x="120975" y="93009"/>
                  </a:cubicBezTo>
                  <a:cubicBezTo>
                    <a:pt x="121263" y="93441"/>
                    <a:pt x="121709" y="93635"/>
                    <a:pt x="122183" y="93635"/>
                  </a:cubicBezTo>
                  <a:cubicBezTo>
                    <a:pt x="122569" y="93635"/>
                    <a:pt x="122975" y="93505"/>
                    <a:pt x="123327" y="93270"/>
                  </a:cubicBezTo>
                  <a:cubicBezTo>
                    <a:pt x="124372" y="91964"/>
                    <a:pt x="125417" y="90919"/>
                    <a:pt x="126462" y="89613"/>
                  </a:cubicBezTo>
                  <a:cubicBezTo>
                    <a:pt x="127507" y="88045"/>
                    <a:pt x="128553" y="86738"/>
                    <a:pt x="129859" y="85171"/>
                  </a:cubicBezTo>
                  <a:cubicBezTo>
                    <a:pt x="130223" y="84807"/>
                    <a:pt x="130713" y="84316"/>
                    <a:pt x="131330" y="84316"/>
                  </a:cubicBezTo>
                  <a:cubicBezTo>
                    <a:pt x="131600" y="84316"/>
                    <a:pt x="131893" y="84410"/>
                    <a:pt x="132211" y="84648"/>
                  </a:cubicBezTo>
                  <a:cubicBezTo>
                    <a:pt x="132994" y="85432"/>
                    <a:pt x="132733" y="86216"/>
                    <a:pt x="132211" y="87000"/>
                  </a:cubicBezTo>
                  <a:cubicBezTo>
                    <a:pt x="130120" y="89351"/>
                    <a:pt x="128030" y="91442"/>
                    <a:pt x="125940" y="93532"/>
                  </a:cubicBezTo>
                  <a:cubicBezTo>
                    <a:pt x="125417" y="94316"/>
                    <a:pt x="124895" y="95099"/>
                    <a:pt x="124633" y="95883"/>
                  </a:cubicBezTo>
                  <a:cubicBezTo>
                    <a:pt x="124220" y="96916"/>
                    <a:pt x="125114" y="97949"/>
                    <a:pt x="126151" y="97949"/>
                  </a:cubicBezTo>
                  <a:cubicBezTo>
                    <a:pt x="126426" y="97949"/>
                    <a:pt x="126711" y="97876"/>
                    <a:pt x="126985" y="97712"/>
                  </a:cubicBezTo>
                  <a:cubicBezTo>
                    <a:pt x="128030" y="96667"/>
                    <a:pt x="128814" y="95883"/>
                    <a:pt x="130382" y="94316"/>
                  </a:cubicBezTo>
                  <a:cubicBezTo>
                    <a:pt x="131949" y="93009"/>
                    <a:pt x="133517" y="91180"/>
                    <a:pt x="135085" y="89613"/>
                  </a:cubicBezTo>
                  <a:lnTo>
                    <a:pt x="136391" y="89613"/>
                  </a:lnTo>
                  <a:cubicBezTo>
                    <a:pt x="137175" y="89874"/>
                    <a:pt x="137436" y="90658"/>
                    <a:pt x="136914" y="91180"/>
                  </a:cubicBezTo>
                  <a:cubicBezTo>
                    <a:pt x="135085" y="93532"/>
                    <a:pt x="132994" y="95883"/>
                    <a:pt x="131165" y="98235"/>
                  </a:cubicBezTo>
                  <a:cubicBezTo>
                    <a:pt x="129598" y="100325"/>
                    <a:pt x="129075" y="102415"/>
                    <a:pt x="130382" y="102677"/>
                  </a:cubicBezTo>
                  <a:cubicBezTo>
                    <a:pt x="130770" y="102822"/>
                    <a:pt x="131113" y="102887"/>
                    <a:pt x="131422" y="102887"/>
                  </a:cubicBezTo>
                  <a:cubicBezTo>
                    <a:pt x="132772" y="102887"/>
                    <a:pt x="133450" y="101650"/>
                    <a:pt x="134301" y="100586"/>
                  </a:cubicBezTo>
                  <a:cubicBezTo>
                    <a:pt x="136130" y="98496"/>
                    <a:pt x="138220" y="96145"/>
                    <a:pt x="140310" y="94054"/>
                  </a:cubicBezTo>
                  <a:cubicBezTo>
                    <a:pt x="140572" y="93662"/>
                    <a:pt x="140964" y="93466"/>
                    <a:pt x="141388" y="93466"/>
                  </a:cubicBezTo>
                  <a:cubicBezTo>
                    <a:pt x="141813" y="93466"/>
                    <a:pt x="142270" y="93662"/>
                    <a:pt x="142662" y="94054"/>
                  </a:cubicBezTo>
                  <a:cubicBezTo>
                    <a:pt x="143446" y="94838"/>
                    <a:pt x="145014" y="95883"/>
                    <a:pt x="143968" y="97451"/>
                  </a:cubicBezTo>
                  <a:cubicBezTo>
                    <a:pt x="143446" y="98235"/>
                    <a:pt x="142662" y="99280"/>
                    <a:pt x="141878" y="100064"/>
                  </a:cubicBezTo>
                  <a:cubicBezTo>
                    <a:pt x="137175" y="105028"/>
                    <a:pt x="132733" y="109993"/>
                    <a:pt x="128030" y="114957"/>
                  </a:cubicBezTo>
                  <a:cubicBezTo>
                    <a:pt x="126985" y="116002"/>
                    <a:pt x="126201" y="117047"/>
                    <a:pt x="125678" y="118354"/>
                  </a:cubicBezTo>
                  <a:cubicBezTo>
                    <a:pt x="125417" y="118615"/>
                    <a:pt x="125678" y="119660"/>
                    <a:pt x="125940" y="120183"/>
                  </a:cubicBezTo>
                  <a:cubicBezTo>
                    <a:pt x="126246" y="120489"/>
                    <a:pt x="126642" y="120616"/>
                    <a:pt x="127022" y="120616"/>
                  </a:cubicBezTo>
                  <a:cubicBezTo>
                    <a:pt x="127291" y="120616"/>
                    <a:pt x="127552" y="120552"/>
                    <a:pt x="127769" y="120444"/>
                  </a:cubicBezTo>
                  <a:cubicBezTo>
                    <a:pt x="129075" y="119399"/>
                    <a:pt x="130382" y="118354"/>
                    <a:pt x="131427" y="117047"/>
                  </a:cubicBezTo>
                  <a:lnTo>
                    <a:pt x="144491" y="103199"/>
                  </a:lnTo>
                  <a:cubicBezTo>
                    <a:pt x="145275" y="102154"/>
                    <a:pt x="146320" y="101109"/>
                    <a:pt x="147365" y="100325"/>
                  </a:cubicBezTo>
                  <a:cubicBezTo>
                    <a:pt x="147671" y="100096"/>
                    <a:pt x="147977" y="100000"/>
                    <a:pt x="148277" y="100000"/>
                  </a:cubicBezTo>
                  <a:cubicBezTo>
                    <a:pt x="149000" y="100000"/>
                    <a:pt x="149685" y="100555"/>
                    <a:pt x="150239" y="101109"/>
                  </a:cubicBezTo>
                  <a:cubicBezTo>
                    <a:pt x="151023" y="101893"/>
                    <a:pt x="150762" y="102938"/>
                    <a:pt x="150239" y="103461"/>
                  </a:cubicBezTo>
                  <a:cubicBezTo>
                    <a:pt x="148149" y="105551"/>
                    <a:pt x="146059" y="107641"/>
                    <a:pt x="143968" y="109731"/>
                  </a:cubicBezTo>
                  <a:cubicBezTo>
                    <a:pt x="143446" y="110254"/>
                    <a:pt x="143446" y="111299"/>
                    <a:pt x="144230" y="111560"/>
                  </a:cubicBezTo>
                  <a:cubicBezTo>
                    <a:pt x="144612" y="111943"/>
                    <a:pt x="144995" y="112185"/>
                    <a:pt x="145480" y="112185"/>
                  </a:cubicBezTo>
                  <a:cubicBezTo>
                    <a:pt x="145657" y="112185"/>
                    <a:pt x="145849" y="112153"/>
                    <a:pt x="146059" y="112083"/>
                  </a:cubicBezTo>
                  <a:cubicBezTo>
                    <a:pt x="148149" y="111299"/>
                    <a:pt x="149455" y="109470"/>
                    <a:pt x="151284" y="107902"/>
                  </a:cubicBezTo>
                  <a:cubicBezTo>
                    <a:pt x="152329" y="107119"/>
                    <a:pt x="153113" y="105812"/>
                    <a:pt x="154420" y="105551"/>
                  </a:cubicBezTo>
                  <a:lnTo>
                    <a:pt x="155204" y="105551"/>
                  </a:lnTo>
                  <a:cubicBezTo>
                    <a:pt x="155204" y="105812"/>
                    <a:pt x="155204" y="106073"/>
                    <a:pt x="155204" y="106335"/>
                  </a:cubicBezTo>
                  <a:cubicBezTo>
                    <a:pt x="154942" y="107119"/>
                    <a:pt x="154420" y="107902"/>
                    <a:pt x="154158" y="108686"/>
                  </a:cubicBezTo>
                  <a:cubicBezTo>
                    <a:pt x="152591" y="110515"/>
                    <a:pt x="150762" y="112606"/>
                    <a:pt x="149194" y="114435"/>
                  </a:cubicBezTo>
                  <a:cubicBezTo>
                    <a:pt x="148410" y="115218"/>
                    <a:pt x="148149" y="116525"/>
                    <a:pt x="148671" y="117309"/>
                  </a:cubicBezTo>
                  <a:cubicBezTo>
                    <a:pt x="148921" y="117807"/>
                    <a:pt x="149348" y="118127"/>
                    <a:pt x="149898" y="118127"/>
                  </a:cubicBezTo>
                  <a:cubicBezTo>
                    <a:pt x="150500" y="118127"/>
                    <a:pt x="151248" y="117743"/>
                    <a:pt x="152068" y="116786"/>
                  </a:cubicBezTo>
                  <a:cubicBezTo>
                    <a:pt x="153897" y="114957"/>
                    <a:pt x="155204" y="113389"/>
                    <a:pt x="156771" y="111822"/>
                  </a:cubicBezTo>
                  <a:cubicBezTo>
                    <a:pt x="157294" y="111038"/>
                    <a:pt x="158078" y="110515"/>
                    <a:pt x="158600" y="109731"/>
                  </a:cubicBezTo>
                  <a:cubicBezTo>
                    <a:pt x="158810" y="109661"/>
                    <a:pt x="159002" y="109629"/>
                    <a:pt x="159179" y="109629"/>
                  </a:cubicBezTo>
                  <a:cubicBezTo>
                    <a:pt x="159664" y="109629"/>
                    <a:pt x="160047" y="109871"/>
                    <a:pt x="160429" y="110254"/>
                  </a:cubicBezTo>
                  <a:cubicBezTo>
                    <a:pt x="161213" y="110515"/>
                    <a:pt x="161474" y="111299"/>
                    <a:pt x="161213" y="111822"/>
                  </a:cubicBezTo>
                  <a:cubicBezTo>
                    <a:pt x="160429" y="113128"/>
                    <a:pt x="159907" y="114173"/>
                    <a:pt x="159123" y="115218"/>
                  </a:cubicBezTo>
                  <a:cubicBezTo>
                    <a:pt x="157555" y="117309"/>
                    <a:pt x="155987" y="119138"/>
                    <a:pt x="154681" y="121228"/>
                  </a:cubicBezTo>
                  <a:cubicBezTo>
                    <a:pt x="154158" y="122273"/>
                    <a:pt x="154420" y="123318"/>
                    <a:pt x="155204" y="123841"/>
                  </a:cubicBezTo>
                  <a:cubicBezTo>
                    <a:pt x="155503" y="124040"/>
                    <a:pt x="155841" y="124126"/>
                    <a:pt x="156172" y="124126"/>
                  </a:cubicBezTo>
                  <a:cubicBezTo>
                    <a:pt x="156710" y="124126"/>
                    <a:pt x="157232" y="123902"/>
                    <a:pt x="157555" y="123579"/>
                  </a:cubicBezTo>
                  <a:cubicBezTo>
                    <a:pt x="159384" y="121228"/>
                    <a:pt x="160952" y="119138"/>
                    <a:pt x="162520" y="117047"/>
                  </a:cubicBezTo>
                  <a:cubicBezTo>
                    <a:pt x="163042" y="116264"/>
                    <a:pt x="163826" y="115741"/>
                    <a:pt x="164610" y="115218"/>
                  </a:cubicBezTo>
                  <a:cubicBezTo>
                    <a:pt x="164763" y="115142"/>
                    <a:pt x="164938" y="115110"/>
                    <a:pt x="165123" y="115110"/>
                  </a:cubicBezTo>
                  <a:cubicBezTo>
                    <a:pt x="165569" y="115110"/>
                    <a:pt x="166069" y="115295"/>
                    <a:pt x="166439" y="115480"/>
                  </a:cubicBezTo>
                  <a:cubicBezTo>
                    <a:pt x="166961" y="116002"/>
                    <a:pt x="167223" y="116525"/>
                    <a:pt x="167223" y="117309"/>
                  </a:cubicBezTo>
                  <a:cubicBezTo>
                    <a:pt x="166961" y="118615"/>
                    <a:pt x="165916" y="119660"/>
                    <a:pt x="164871" y="120444"/>
                  </a:cubicBezTo>
                  <a:cubicBezTo>
                    <a:pt x="159384" y="126454"/>
                    <a:pt x="153897" y="132202"/>
                    <a:pt x="148671" y="137950"/>
                  </a:cubicBezTo>
                  <a:cubicBezTo>
                    <a:pt x="147104" y="139257"/>
                    <a:pt x="145797" y="141086"/>
                    <a:pt x="145014" y="142915"/>
                  </a:cubicBezTo>
                  <a:cubicBezTo>
                    <a:pt x="145014" y="143698"/>
                    <a:pt x="145275" y="144482"/>
                    <a:pt x="145797" y="144744"/>
                  </a:cubicBezTo>
                  <a:cubicBezTo>
                    <a:pt x="146059" y="145005"/>
                    <a:pt x="146842" y="145005"/>
                    <a:pt x="147104" y="145005"/>
                  </a:cubicBezTo>
                  <a:cubicBezTo>
                    <a:pt x="147888" y="144221"/>
                    <a:pt x="148671" y="143698"/>
                    <a:pt x="149717" y="142915"/>
                  </a:cubicBezTo>
                  <a:cubicBezTo>
                    <a:pt x="155204" y="136905"/>
                    <a:pt x="160429" y="131157"/>
                    <a:pt x="165916" y="125408"/>
                  </a:cubicBezTo>
                  <a:cubicBezTo>
                    <a:pt x="166961" y="124102"/>
                    <a:pt x="168007" y="123057"/>
                    <a:pt x="169313" y="121750"/>
                  </a:cubicBezTo>
                  <a:cubicBezTo>
                    <a:pt x="170097" y="120967"/>
                    <a:pt x="170750" y="120575"/>
                    <a:pt x="171436" y="120575"/>
                  </a:cubicBezTo>
                  <a:cubicBezTo>
                    <a:pt x="172122" y="120575"/>
                    <a:pt x="172840" y="120967"/>
                    <a:pt x="173755" y="121750"/>
                  </a:cubicBezTo>
                  <a:cubicBezTo>
                    <a:pt x="175584" y="123579"/>
                    <a:pt x="175584" y="124363"/>
                    <a:pt x="173755" y="126454"/>
                  </a:cubicBezTo>
                  <a:cubicBezTo>
                    <a:pt x="171926" y="128544"/>
                    <a:pt x="169574" y="129850"/>
                    <a:pt x="168790" y="132724"/>
                  </a:cubicBezTo>
                  <a:cubicBezTo>
                    <a:pt x="168268" y="132986"/>
                    <a:pt x="168529" y="134031"/>
                    <a:pt x="168790" y="134031"/>
                  </a:cubicBezTo>
                  <a:cubicBezTo>
                    <a:pt x="168975" y="134216"/>
                    <a:pt x="169421" y="134400"/>
                    <a:pt x="169851" y="134400"/>
                  </a:cubicBezTo>
                  <a:cubicBezTo>
                    <a:pt x="170030" y="134400"/>
                    <a:pt x="170205" y="134369"/>
                    <a:pt x="170358" y="134292"/>
                  </a:cubicBezTo>
                  <a:cubicBezTo>
                    <a:pt x="171926" y="134031"/>
                    <a:pt x="172971" y="132463"/>
                    <a:pt x="174016" y="131418"/>
                  </a:cubicBezTo>
                  <a:cubicBezTo>
                    <a:pt x="175322" y="130112"/>
                    <a:pt x="176629" y="129066"/>
                    <a:pt x="178197" y="128021"/>
                  </a:cubicBezTo>
                  <a:cubicBezTo>
                    <a:pt x="178426" y="127868"/>
                    <a:pt x="178656" y="127805"/>
                    <a:pt x="178885" y="127805"/>
                  </a:cubicBezTo>
                  <a:cubicBezTo>
                    <a:pt x="179440" y="127805"/>
                    <a:pt x="179994" y="128174"/>
                    <a:pt x="180548" y="128544"/>
                  </a:cubicBezTo>
                  <a:cubicBezTo>
                    <a:pt x="181332" y="129066"/>
                    <a:pt x="181593" y="130373"/>
                    <a:pt x="180809" y="130895"/>
                  </a:cubicBezTo>
                  <a:cubicBezTo>
                    <a:pt x="179503" y="132463"/>
                    <a:pt x="177935" y="134031"/>
                    <a:pt x="176629" y="135337"/>
                  </a:cubicBezTo>
                  <a:cubicBezTo>
                    <a:pt x="175584" y="136121"/>
                    <a:pt x="175061" y="137166"/>
                    <a:pt x="175061" y="138473"/>
                  </a:cubicBezTo>
                  <a:cubicBezTo>
                    <a:pt x="175061" y="138734"/>
                    <a:pt x="175322" y="139257"/>
                    <a:pt x="175584" y="139518"/>
                  </a:cubicBezTo>
                  <a:cubicBezTo>
                    <a:pt x="175845" y="139779"/>
                    <a:pt x="176368" y="139779"/>
                    <a:pt x="176890" y="139779"/>
                  </a:cubicBezTo>
                  <a:cubicBezTo>
                    <a:pt x="177674" y="139257"/>
                    <a:pt x="178458" y="138995"/>
                    <a:pt x="178980" y="138211"/>
                  </a:cubicBezTo>
                  <a:cubicBezTo>
                    <a:pt x="180548" y="137166"/>
                    <a:pt x="181593" y="135599"/>
                    <a:pt x="182900" y="134553"/>
                  </a:cubicBezTo>
                  <a:cubicBezTo>
                    <a:pt x="183476" y="133977"/>
                    <a:pt x="183911" y="133119"/>
                    <a:pt x="184515" y="133119"/>
                  </a:cubicBezTo>
                  <a:cubicBezTo>
                    <a:pt x="184734" y="133119"/>
                    <a:pt x="184974" y="133231"/>
                    <a:pt x="185251" y="133508"/>
                  </a:cubicBezTo>
                  <a:cubicBezTo>
                    <a:pt x="186296" y="134553"/>
                    <a:pt x="184990" y="135599"/>
                    <a:pt x="184467" y="136382"/>
                  </a:cubicBezTo>
                  <a:cubicBezTo>
                    <a:pt x="182900" y="137950"/>
                    <a:pt x="181332" y="139518"/>
                    <a:pt x="179764" y="141347"/>
                  </a:cubicBezTo>
                  <a:cubicBezTo>
                    <a:pt x="179242" y="142131"/>
                    <a:pt x="178719" y="142915"/>
                    <a:pt x="178719" y="143698"/>
                  </a:cubicBezTo>
                  <a:cubicBezTo>
                    <a:pt x="178458" y="144221"/>
                    <a:pt x="178719" y="144744"/>
                    <a:pt x="178980" y="145005"/>
                  </a:cubicBezTo>
                  <a:cubicBezTo>
                    <a:pt x="179242" y="145266"/>
                    <a:pt x="180026" y="145266"/>
                    <a:pt x="180287" y="145266"/>
                  </a:cubicBezTo>
                  <a:cubicBezTo>
                    <a:pt x="181332" y="144744"/>
                    <a:pt x="182116" y="143960"/>
                    <a:pt x="182900" y="143437"/>
                  </a:cubicBezTo>
                  <a:cubicBezTo>
                    <a:pt x="184729" y="141608"/>
                    <a:pt x="186558" y="139779"/>
                    <a:pt x="188387" y="137950"/>
                  </a:cubicBezTo>
                  <a:cubicBezTo>
                    <a:pt x="188648" y="137689"/>
                    <a:pt x="189040" y="137558"/>
                    <a:pt x="189464" y="137558"/>
                  </a:cubicBezTo>
                  <a:cubicBezTo>
                    <a:pt x="189889" y="137558"/>
                    <a:pt x="190346" y="137689"/>
                    <a:pt x="190738" y="137950"/>
                  </a:cubicBezTo>
                  <a:cubicBezTo>
                    <a:pt x="191000" y="138734"/>
                    <a:pt x="191000" y="139257"/>
                    <a:pt x="190738" y="140040"/>
                  </a:cubicBezTo>
                  <a:cubicBezTo>
                    <a:pt x="188387" y="142915"/>
                    <a:pt x="186035" y="146050"/>
                    <a:pt x="183422" y="148663"/>
                  </a:cubicBezTo>
                  <a:cubicBezTo>
                    <a:pt x="179764" y="152582"/>
                    <a:pt x="176106" y="156240"/>
                    <a:pt x="172448" y="160159"/>
                  </a:cubicBezTo>
                  <a:cubicBezTo>
                    <a:pt x="171665" y="160682"/>
                    <a:pt x="171142" y="161466"/>
                    <a:pt x="170619" y="162250"/>
                  </a:cubicBezTo>
                  <a:cubicBezTo>
                    <a:pt x="170097" y="163033"/>
                    <a:pt x="169836" y="164340"/>
                    <a:pt x="170619" y="165124"/>
                  </a:cubicBezTo>
                  <a:cubicBezTo>
                    <a:pt x="170907" y="165412"/>
                    <a:pt x="171231" y="165523"/>
                    <a:pt x="171564" y="165523"/>
                  </a:cubicBezTo>
                  <a:cubicBezTo>
                    <a:pt x="172136" y="165523"/>
                    <a:pt x="172736" y="165193"/>
                    <a:pt x="173232" y="164862"/>
                  </a:cubicBezTo>
                  <a:cubicBezTo>
                    <a:pt x="174277" y="163817"/>
                    <a:pt x="175584" y="162772"/>
                    <a:pt x="176629" y="161466"/>
                  </a:cubicBezTo>
                  <a:cubicBezTo>
                    <a:pt x="182377" y="155456"/>
                    <a:pt x="188125" y="149447"/>
                    <a:pt x="194135" y="143437"/>
                  </a:cubicBezTo>
                  <a:cubicBezTo>
                    <a:pt x="194396" y="142915"/>
                    <a:pt x="194658" y="142915"/>
                    <a:pt x="195180" y="142653"/>
                  </a:cubicBezTo>
                  <a:lnTo>
                    <a:pt x="195180" y="142653"/>
                  </a:lnTo>
                  <a:cubicBezTo>
                    <a:pt x="194919" y="144744"/>
                    <a:pt x="193351" y="146050"/>
                    <a:pt x="192045" y="147879"/>
                  </a:cubicBezTo>
                  <a:cubicBezTo>
                    <a:pt x="191000" y="148924"/>
                    <a:pt x="190477" y="150492"/>
                    <a:pt x="190216" y="152059"/>
                  </a:cubicBezTo>
                  <a:cubicBezTo>
                    <a:pt x="190216" y="152582"/>
                    <a:pt x="190477" y="152843"/>
                    <a:pt x="190738" y="153105"/>
                  </a:cubicBezTo>
                  <a:cubicBezTo>
                    <a:pt x="191000" y="153366"/>
                    <a:pt x="191522" y="153366"/>
                    <a:pt x="192045" y="153366"/>
                  </a:cubicBezTo>
                  <a:cubicBezTo>
                    <a:pt x="193351" y="152843"/>
                    <a:pt x="194135" y="151798"/>
                    <a:pt x="194919" y="150753"/>
                  </a:cubicBezTo>
                  <a:cubicBezTo>
                    <a:pt x="195964" y="149185"/>
                    <a:pt x="197009" y="147879"/>
                    <a:pt x="198316" y="146572"/>
                  </a:cubicBezTo>
                  <a:cubicBezTo>
                    <a:pt x="198446" y="146311"/>
                    <a:pt x="198773" y="146181"/>
                    <a:pt x="199132" y="146181"/>
                  </a:cubicBezTo>
                  <a:cubicBezTo>
                    <a:pt x="199491" y="146181"/>
                    <a:pt x="199883" y="146311"/>
                    <a:pt x="200144" y="146572"/>
                  </a:cubicBezTo>
                  <a:cubicBezTo>
                    <a:pt x="200667" y="146834"/>
                    <a:pt x="200667" y="147618"/>
                    <a:pt x="200406" y="148140"/>
                  </a:cubicBezTo>
                  <a:cubicBezTo>
                    <a:pt x="200144" y="148924"/>
                    <a:pt x="199622" y="149447"/>
                    <a:pt x="199361" y="149969"/>
                  </a:cubicBezTo>
                  <a:cubicBezTo>
                    <a:pt x="198054" y="151014"/>
                    <a:pt x="196748" y="152582"/>
                    <a:pt x="195964" y="153366"/>
                  </a:cubicBezTo>
                  <a:cubicBezTo>
                    <a:pt x="195441" y="154411"/>
                    <a:pt x="194919" y="155456"/>
                    <a:pt x="195964" y="156501"/>
                  </a:cubicBezTo>
                  <a:cubicBezTo>
                    <a:pt x="196312" y="156763"/>
                    <a:pt x="196661" y="156879"/>
                    <a:pt x="197009" y="156879"/>
                  </a:cubicBezTo>
                  <a:cubicBezTo>
                    <a:pt x="197706" y="156879"/>
                    <a:pt x="198403" y="156414"/>
                    <a:pt x="199099" y="155717"/>
                  </a:cubicBezTo>
                  <a:cubicBezTo>
                    <a:pt x="200667" y="154411"/>
                    <a:pt x="202235" y="152843"/>
                    <a:pt x="204064" y="151276"/>
                  </a:cubicBezTo>
                  <a:cubicBezTo>
                    <a:pt x="204217" y="151123"/>
                    <a:pt x="204392" y="151059"/>
                    <a:pt x="204570" y="151059"/>
                  </a:cubicBezTo>
                  <a:cubicBezTo>
                    <a:pt x="205001" y="151059"/>
                    <a:pt x="205447" y="151429"/>
                    <a:pt x="205631" y="151798"/>
                  </a:cubicBezTo>
                  <a:cubicBezTo>
                    <a:pt x="205893" y="152321"/>
                    <a:pt x="205893" y="152582"/>
                    <a:pt x="205631" y="153105"/>
                  </a:cubicBezTo>
                  <a:cubicBezTo>
                    <a:pt x="205370" y="153888"/>
                    <a:pt x="204848" y="154672"/>
                    <a:pt x="204064" y="155195"/>
                  </a:cubicBezTo>
                  <a:cubicBezTo>
                    <a:pt x="203019" y="156501"/>
                    <a:pt x="201712" y="157808"/>
                    <a:pt x="200406" y="159114"/>
                  </a:cubicBezTo>
                  <a:cubicBezTo>
                    <a:pt x="199883" y="159898"/>
                    <a:pt x="199622" y="160682"/>
                    <a:pt x="199361" y="161727"/>
                  </a:cubicBezTo>
                  <a:cubicBezTo>
                    <a:pt x="199361" y="161988"/>
                    <a:pt x="199361" y="162511"/>
                    <a:pt x="199883" y="162772"/>
                  </a:cubicBezTo>
                  <a:cubicBezTo>
                    <a:pt x="200144" y="163033"/>
                    <a:pt x="200667" y="163033"/>
                    <a:pt x="200928" y="163033"/>
                  </a:cubicBezTo>
                  <a:cubicBezTo>
                    <a:pt x="202235" y="162772"/>
                    <a:pt x="203019" y="162250"/>
                    <a:pt x="203802" y="161204"/>
                  </a:cubicBezTo>
                  <a:cubicBezTo>
                    <a:pt x="205370" y="159898"/>
                    <a:pt x="206938" y="158069"/>
                    <a:pt x="208767" y="156501"/>
                  </a:cubicBezTo>
                  <a:cubicBezTo>
                    <a:pt x="209131" y="156228"/>
                    <a:pt x="209496" y="156114"/>
                    <a:pt x="209849" y="156114"/>
                  </a:cubicBezTo>
                  <a:cubicBezTo>
                    <a:pt x="210509" y="156114"/>
                    <a:pt x="211130" y="156513"/>
                    <a:pt x="211641" y="157024"/>
                  </a:cubicBezTo>
                  <a:cubicBezTo>
                    <a:pt x="212686" y="157546"/>
                    <a:pt x="212947" y="159114"/>
                    <a:pt x="212164" y="159898"/>
                  </a:cubicBezTo>
                  <a:cubicBezTo>
                    <a:pt x="211118" y="161204"/>
                    <a:pt x="210073" y="162511"/>
                    <a:pt x="209028" y="163556"/>
                  </a:cubicBezTo>
                  <a:cubicBezTo>
                    <a:pt x="204586" y="167998"/>
                    <a:pt x="200144" y="172178"/>
                    <a:pt x="195964" y="176620"/>
                  </a:cubicBezTo>
                  <a:cubicBezTo>
                    <a:pt x="194919" y="177927"/>
                    <a:pt x="193090" y="178972"/>
                    <a:pt x="192567" y="180801"/>
                  </a:cubicBezTo>
                  <a:cubicBezTo>
                    <a:pt x="192567" y="181585"/>
                    <a:pt x="192829" y="182107"/>
                    <a:pt x="193090" y="182630"/>
                  </a:cubicBezTo>
                  <a:cubicBezTo>
                    <a:pt x="193421" y="183127"/>
                    <a:pt x="193857" y="183309"/>
                    <a:pt x="194266" y="183309"/>
                  </a:cubicBezTo>
                  <a:cubicBezTo>
                    <a:pt x="194501" y="183309"/>
                    <a:pt x="194728" y="183248"/>
                    <a:pt x="194919" y="183152"/>
                  </a:cubicBezTo>
                  <a:cubicBezTo>
                    <a:pt x="195703" y="182630"/>
                    <a:pt x="196225" y="181846"/>
                    <a:pt x="197009" y="181323"/>
                  </a:cubicBezTo>
                  <a:cubicBezTo>
                    <a:pt x="202496" y="175575"/>
                    <a:pt x="208244" y="170088"/>
                    <a:pt x="213731" y="164340"/>
                  </a:cubicBezTo>
                  <a:cubicBezTo>
                    <a:pt x="215134" y="163065"/>
                    <a:pt x="216226" y="162412"/>
                    <a:pt x="217219" y="162412"/>
                  </a:cubicBezTo>
                  <a:cubicBezTo>
                    <a:pt x="218260" y="162412"/>
                    <a:pt x="219193" y="163130"/>
                    <a:pt x="220263" y="164601"/>
                  </a:cubicBezTo>
                  <a:cubicBezTo>
                    <a:pt x="220786" y="165124"/>
                    <a:pt x="220786" y="166430"/>
                    <a:pt x="220263" y="166953"/>
                  </a:cubicBezTo>
                  <a:cubicBezTo>
                    <a:pt x="210596" y="176881"/>
                    <a:pt x="203280" y="188378"/>
                    <a:pt x="193351" y="197784"/>
                  </a:cubicBezTo>
                  <a:cubicBezTo>
                    <a:pt x="190542" y="200459"/>
                    <a:pt x="189377" y="201902"/>
                    <a:pt x="188032" y="201902"/>
                  </a:cubicBezTo>
                  <a:cubicBezTo>
                    <a:pt x="186750" y="201902"/>
                    <a:pt x="185304" y="200590"/>
                    <a:pt x="182116" y="197784"/>
                  </a:cubicBezTo>
                  <a:cubicBezTo>
                    <a:pt x="147626" y="167737"/>
                    <a:pt x="112876" y="137428"/>
                    <a:pt x="78386" y="107380"/>
                  </a:cubicBezTo>
                  <a:lnTo>
                    <a:pt x="9930" y="47807"/>
                  </a:lnTo>
                  <a:cubicBezTo>
                    <a:pt x="9146" y="47023"/>
                    <a:pt x="7839" y="46501"/>
                    <a:pt x="7317" y="44410"/>
                  </a:cubicBezTo>
                  <a:lnTo>
                    <a:pt x="7317" y="44410"/>
                  </a:lnTo>
                  <a:cubicBezTo>
                    <a:pt x="9668" y="45194"/>
                    <a:pt x="12020" y="46762"/>
                    <a:pt x="13588" y="48852"/>
                  </a:cubicBezTo>
                  <a:cubicBezTo>
                    <a:pt x="14233" y="49497"/>
                    <a:pt x="15054" y="49965"/>
                    <a:pt x="15908" y="49965"/>
                  </a:cubicBezTo>
                  <a:cubicBezTo>
                    <a:pt x="16091" y="49965"/>
                    <a:pt x="16277" y="49944"/>
                    <a:pt x="16462" y="49897"/>
                  </a:cubicBezTo>
                  <a:cubicBezTo>
                    <a:pt x="17507" y="49375"/>
                    <a:pt x="17507" y="47546"/>
                    <a:pt x="16462" y="46239"/>
                  </a:cubicBezTo>
                  <a:cubicBezTo>
                    <a:pt x="15155" y="44672"/>
                    <a:pt x="13588" y="43365"/>
                    <a:pt x="11759" y="42059"/>
                  </a:cubicBezTo>
                  <a:cubicBezTo>
                    <a:pt x="10452" y="41014"/>
                    <a:pt x="10452" y="39968"/>
                    <a:pt x="11497" y="38662"/>
                  </a:cubicBezTo>
                  <a:cubicBezTo>
                    <a:pt x="13849" y="35788"/>
                    <a:pt x="16200" y="33175"/>
                    <a:pt x="18813" y="30562"/>
                  </a:cubicBezTo>
                  <a:cubicBezTo>
                    <a:pt x="25345" y="22724"/>
                    <a:pt x="32139" y="15146"/>
                    <a:pt x="38932" y="7569"/>
                  </a:cubicBezTo>
                  <a:cubicBezTo>
                    <a:pt x="39716" y="6524"/>
                    <a:pt x="40761" y="5479"/>
                    <a:pt x="41806" y="4695"/>
                  </a:cubicBezTo>
                  <a:cubicBezTo>
                    <a:pt x="42198" y="4303"/>
                    <a:pt x="42655" y="4107"/>
                    <a:pt x="43080" y="4107"/>
                  </a:cubicBezTo>
                  <a:close/>
                  <a:moveTo>
                    <a:pt x="43151" y="1"/>
                  </a:moveTo>
                  <a:cubicBezTo>
                    <a:pt x="41841" y="1"/>
                    <a:pt x="40526" y="406"/>
                    <a:pt x="39455" y="1298"/>
                  </a:cubicBezTo>
                  <a:cubicBezTo>
                    <a:pt x="38410" y="2605"/>
                    <a:pt x="37364" y="3650"/>
                    <a:pt x="36319" y="4956"/>
                  </a:cubicBezTo>
                  <a:lnTo>
                    <a:pt x="6794" y="38140"/>
                  </a:lnTo>
                  <a:cubicBezTo>
                    <a:pt x="785" y="45194"/>
                    <a:pt x="1" y="44410"/>
                    <a:pt x="7839" y="51204"/>
                  </a:cubicBezTo>
                  <a:lnTo>
                    <a:pt x="85441" y="118876"/>
                  </a:lnTo>
                  <a:cubicBezTo>
                    <a:pt x="112876" y="142915"/>
                    <a:pt x="140572" y="166953"/>
                    <a:pt x="168007" y="190991"/>
                  </a:cubicBezTo>
                  <a:cubicBezTo>
                    <a:pt x="173232" y="195433"/>
                    <a:pt x="178458" y="199874"/>
                    <a:pt x="183422" y="204316"/>
                  </a:cubicBezTo>
                  <a:cubicBezTo>
                    <a:pt x="184467" y="205361"/>
                    <a:pt x="184467" y="207452"/>
                    <a:pt x="186819" y="207452"/>
                  </a:cubicBezTo>
                  <a:cubicBezTo>
                    <a:pt x="188387" y="207190"/>
                    <a:pt x="189693" y="206668"/>
                    <a:pt x="191000" y="205361"/>
                  </a:cubicBezTo>
                  <a:cubicBezTo>
                    <a:pt x="192045" y="204578"/>
                    <a:pt x="192829" y="203532"/>
                    <a:pt x="193874" y="202749"/>
                  </a:cubicBezTo>
                  <a:cubicBezTo>
                    <a:pt x="205109" y="192820"/>
                    <a:pt x="213209" y="179756"/>
                    <a:pt x="223660" y="169043"/>
                  </a:cubicBezTo>
                  <a:cubicBezTo>
                    <a:pt x="226273" y="166691"/>
                    <a:pt x="225750" y="164079"/>
                    <a:pt x="222876" y="161466"/>
                  </a:cubicBezTo>
                  <a:cubicBezTo>
                    <a:pt x="222092" y="160682"/>
                    <a:pt x="221309" y="159898"/>
                    <a:pt x="220525" y="159114"/>
                  </a:cubicBezTo>
                  <a:lnTo>
                    <a:pt x="94847" y="44933"/>
                  </a:lnTo>
                  <a:lnTo>
                    <a:pt x="49906" y="4173"/>
                  </a:lnTo>
                  <a:cubicBezTo>
                    <a:pt x="48600" y="2344"/>
                    <a:pt x="46771" y="1298"/>
                    <a:pt x="44942" y="253"/>
                  </a:cubicBezTo>
                  <a:cubicBezTo>
                    <a:pt x="44363" y="88"/>
                    <a:pt x="43757" y="1"/>
                    <a:pt x="43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5"/>
            <p:cNvSpPr/>
            <p:nvPr/>
          </p:nvSpPr>
          <p:spPr>
            <a:xfrm>
              <a:off x="2598275" y="1238000"/>
              <a:ext cx="313575" cy="334325"/>
            </a:xfrm>
            <a:custGeom>
              <a:avLst/>
              <a:gdLst/>
              <a:ahLst/>
              <a:cxnLst/>
              <a:rect l="l" t="t" r="r" b="b"/>
              <a:pathLst>
                <a:path w="12543" h="13373" extrusionOk="0">
                  <a:moveTo>
                    <a:pt x="10050" y="0"/>
                  </a:moveTo>
                  <a:cubicBezTo>
                    <a:pt x="9637" y="0"/>
                    <a:pt x="9245" y="143"/>
                    <a:pt x="8884" y="504"/>
                  </a:cubicBezTo>
                  <a:cubicBezTo>
                    <a:pt x="5488" y="3639"/>
                    <a:pt x="2614" y="7036"/>
                    <a:pt x="262" y="10955"/>
                  </a:cubicBezTo>
                  <a:cubicBezTo>
                    <a:pt x="1" y="11478"/>
                    <a:pt x="1" y="12262"/>
                    <a:pt x="523" y="12784"/>
                  </a:cubicBezTo>
                  <a:cubicBezTo>
                    <a:pt x="785" y="13176"/>
                    <a:pt x="1177" y="13372"/>
                    <a:pt x="1601" y="13372"/>
                  </a:cubicBezTo>
                  <a:cubicBezTo>
                    <a:pt x="2026" y="13372"/>
                    <a:pt x="2483" y="13176"/>
                    <a:pt x="2875" y="12784"/>
                  </a:cubicBezTo>
                  <a:cubicBezTo>
                    <a:pt x="6480" y="9179"/>
                    <a:pt x="9831" y="5321"/>
                    <a:pt x="12428" y="958"/>
                  </a:cubicBezTo>
                  <a:lnTo>
                    <a:pt x="12428" y="958"/>
                  </a:lnTo>
                  <a:cubicBezTo>
                    <a:pt x="12466" y="981"/>
                    <a:pt x="12504" y="1004"/>
                    <a:pt x="12542" y="1027"/>
                  </a:cubicBezTo>
                  <a:lnTo>
                    <a:pt x="12542" y="765"/>
                  </a:lnTo>
                  <a:cubicBezTo>
                    <a:pt x="12505" y="830"/>
                    <a:pt x="12466" y="894"/>
                    <a:pt x="12428" y="958"/>
                  </a:cubicBezTo>
                  <a:lnTo>
                    <a:pt x="12428" y="958"/>
                  </a:lnTo>
                  <a:cubicBezTo>
                    <a:pt x="11611" y="469"/>
                    <a:pt x="10797" y="0"/>
                    <a:pt x="10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45"/>
          <p:cNvGrpSpPr/>
          <p:nvPr/>
        </p:nvGrpSpPr>
        <p:grpSpPr>
          <a:xfrm rot="2700000">
            <a:off x="7998748" y="4342001"/>
            <a:ext cx="1252474" cy="770935"/>
            <a:chOff x="230550" y="540800"/>
            <a:chExt cx="7068100" cy="4350625"/>
          </a:xfrm>
        </p:grpSpPr>
        <p:sp>
          <p:nvSpPr>
            <p:cNvPr id="1262" name="Google Shape;1262;p45"/>
            <p:cNvSpPr/>
            <p:nvPr/>
          </p:nvSpPr>
          <p:spPr>
            <a:xfrm>
              <a:off x="586225" y="1135100"/>
              <a:ext cx="5970800" cy="3170700"/>
            </a:xfrm>
            <a:custGeom>
              <a:avLst/>
              <a:gdLst/>
              <a:ahLst/>
              <a:cxnLst/>
              <a:rect l="l" t="t" r="r" b="b"/>
              <a:pathLst>
                <a:path w="238832" h="126828" extrusionOk="0">
                  <a:moveTo>
                    <a:pt x="147430" y="0"/>
                  </a:moveTo>
                  <a:cubicBezTo>
                    <a:pt x="129460" y="0"/>
                    <a:pt x="111525" y="1437"/>
                    <a:pt x="93838" y="4572"/>
                  </a:cubicBezTo>
                  <a:cubicBezTo>
                    <a:pt x="66897" y="9112"/>
                    <a:pt x="39351" y="18193"/>
                    <a:pt x="21795" y="38777"/>
                  </a:cubicBezTo>
                  <a:cubicBezTo>
                    <a:pt x="3935" y="59360"/>
                    <a:pt x="0" y="93868"/>
                    <a:pt x="19373" y="112636"/>
                  </a:cubicBezTo>
                  <a:cubicBezTo>
                    <a:pt x="30101" y="123179"/>
                    <a:pt x="44899" y="126827"/>
                    <a:pt x="60242" y="126827"/>
                  </a:cubicBezTo>
                  <a:cubicBezTo>
                    <a:pt x="70009" y="126827"/>
                    <a:pt x="79996" y="125349"/>
                    <a:pt x="89297" y="123230"/>
                  </a:cubicBezTo>
                  <a:cubicBezTo>
                    <a:pt x="140454" y="111425"/>
                    <a:pt x="187372" y="85695"/>
                    <a:pt x="224907" y="49069"/>
                  </a:cubicBezTo>
                  <a:cubicBezTo>
                    <a:pt x="230659" y="44225"/>
                    <a:pt x="234896" y="37869"/>
                    <a:pt x="237318" y="30604"/>
                  </a:cubicBezTo>
                  <a:cubicBezTo>
                    <a:pt x="238832" y="23339"/>
                    <a:pt x="235502" y="14258"/>
                    <a:pt x="228237" y="12442"/>
                  </a:cubicBezTo>
                  <a:lnTo>
                    <a:pt x="238529" y="11231"/>
                  </a:lnTo>
                  <a:cubicBezTo>
                    <a:pt x="208771" y="4173"/>
                    <a:pt x="178051" y="0"/>
                    <a:pt x="147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5"/>
            <p:cNvSpPr/>
            <p:nvPr/>
          </p:nvSpPr>
          <p:spPr>
            <a:xfrm>
              <a:off x="4642425" y="1607425"/>
              <a:ext cx="1346475" cy="911050"/>
            </a:xfrm>
            <a:custGeom>
              <a:avLst/>
              <a:gdLst/>
              <a:ahLst/>
              <a:cxnLst/>
              <a:rect l="l" t="t" r="r" b="b"/>
              <a:pathLst>
                <a:path w="53859" h="36442" extrusionOk="0">
                  <a:moveTo>
                    <a:pt x="25027" y="0"/>
                  </a:moveTo>
                  <a:cubicBezTo>
                    <a:pt x="21459" y="0"/>
                    <a:pt x="17935" y="473"/>
                    <a:pt x="14530" y="1419"/>
                  </a:cubicBezTo>
                  <a:cubicBezTo>
                    <a:pt x="9081" y="2933"/>
                    <a:pt x="4238" y="6868"/>
                    <a:pt x="2119" y="12316"/>
                  </a:cubicBezTo>
                  <a:cubicBezTo>
                    <a:pt x="0" y="19884"/>
                    <a:pt x="2724" y="27754"/>
                    <a:pt x="9384" y="31992"/>
                  </a:cubicBezTo>
                  <a:cubicBezTo>
                    <a:pt x="13834" y="34958"/>
                    <a:pt x="19025" y="36442"/>
                    <a:pt x="24335" y="36442"/>
                  </a:cubicBezTo>
                  <a:cubicBezTo>
                    <a:pt x="26611" y="36442"/>
                    <a:pt x="28908" y="36169"/>
                    <a:pt x="31178" y="35624"/>
                  </a:cubicBezTo>
                  <a:cubicBezTo>
                    <a:pt x="38443" y="33808"/>
                    <a:pt x="45405" y="31084"/>
                    <a:pt x="52065" y="27451"/>
                  </a:cubicBezTo>
                  <a:cubicBezTo>
                    <a:pt x="53859" y="22885"/>
                    <a:pt x="53280" y="18142"/>
                    <a:pt x="50944" y="14408"/>
                  </a:cubicBezTo>
                  <a:lnTo>
                    <a:pt x="50944" y="14408"/>
                  </a:lnTo>
                  <a:lnTo>
                    <a:pt x="53578" y="16251"/>
                  </a:lnTo>
                  <a:cubicBezTo>
                    <a:pt x="53578" y="11106"/>
                    <a:pt x="50551" y="6262"/>
                    <a:pt x="46011" y="4143"/>
                  </a:cubicBezTo>
                  <a:cubicBezTo>
                    <a:pt x="41470" y="1722"/>
                    <a:pt x="36627" y="511"/>
                    <a:pt x="31481" y="511"/>
                  </a:cubicBezTo>
                  <a:cubicBezTo>
                    <a:pt x="29324" y="171"/>
                    <a:pt x="27168" y="0"/>
                    <a:pt x="25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5"/>
            <p:cNvSpPr/>
            <p:nvPr/>
          </p:nvSpPr>
          <p:spPr>
            <a:xfrm>
              <a:off x="1456475" y="1836850"/>
              <a:ext cx="2467050" cy="1896350"/>
            </a:xfrm>
            <a:custGeom>
              <a:avLst/>
              <a:gdLst/>
              <a:ahLst/>
              <a:cxnLst/>
              <a:rect l="l" t="t" r="r" b="b"/>
              <a:pathLst>
                <a:path w="98682" h="75854" extrusionOk="0">
                  <a:moveTo>
                    <a:pt x="59123" y="1"/>
                  </a:moveTo>
                  <a:cubicBezTo>
                    <a:pt x="36047" y="1"/>
                    <a:pt x="13794" y="13701"/>
                    <a:pt x="4541" y="37042"/>
                  </a:cubicBezTo>
                  <a:cubicBezTo>
                    <a:pt x="1" y="48847"/>
                    <a:pt x="304" y="64587"/>
                    <a:pt x="10898" y="71550"/>
                  </a:cubicBezTo>
                  <a:cubicBezTo>
                    <a:pt x="15890" y="74323"/>
                    <a:pt x="21643" y="75825"/>
                    <a:pt x="27460" y="75825"/>
                  </a:cubicBezTo>
                  <a:cubicBezTo>
                    <a:pt x="27993" y="75825"/>
                    <a:pt x="28527" y="75813"/>
                    <a:pt x="29060" y="75787"/>
                  </a:cubicBezTo>
                  <a:cubicBezTo>
                    <a:pt x="30512" y="75831"/>
                    <a:pt x="31977" y="75854"/>
                    <a:pt x="33450" y="75854"/>
                  </a:cubicBezTo>
                  <a:cubicBezTo>
                    <a:pt x="52546" y="75854"/>
                    <a:pt x="73019" y="71958"/>
                    <a:pt x="85665" y="57625"/>
                  </a:cubicBezTo>
                  <a:cubicBezTo>
                    <a:pt x="98076" y="42188"/>
                    <a:pt x="98682" y="20393"/>
                    <a:pt x="87179" y="4653"/>
                  </a:cubicBezTo>
                  <a:lnTo>
                    <a:pt x="87179" y="4653"/>
                  </a:lnTo>
                  <a:lnTo>
                    <a:pt x="88995" y="8285"/>
                  </a:lnTo>
                  <a:cubicBezTo>
                    <a:pt x="79568" y="2648"/>
                    <a:pt x="69266" y="1"/>
                    <a:pt x="59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5"/>
            <p:cNvSpPr/>
            <p:nvPr/>
          </p:nvSpPr>
          <p:spPr>
            <a:xfrm>
              <a:off x="230550" y="540800"/>
              <a:ext cx="7068100" cy="4350625"/>
            </a:xfrm>
            <a:custGeom>
              <a:avLst/>
              <a:gdLst/>
              <a:ahLst/>
              <a:cxnLst/>
              <a:rect l="l" t="t" r="r" b="b"/>
              <a:pathLst>
                <a:path w="282724" h="174025" extrusionOk="0">
                  <a:moveTo>
                    <a:pt x="161578" y="20315"/>
                  </a:moveTo>
                  <a:cubicBezTo>
                    <a:pt x="163667" y="20315"/>
                    <a:pt x="165768" y="21004"/>
                    <a:pt x="167697" y="22290"/>
                  </a:cubicBezTo>
                  <a:lnTo>
                    <a:pt x="156194" y="21987"/>
                  </a:lnTo>
                  <a:cubicBezTo>
                    <a:pt x="157897" y="20852"/>
                    <a:pt x="159734" y="20315"/>
                    <a:pt x="161578" y="20315"/>
                  </a:cubicBezTo>
                  <a:close/>
                  <a:moveTo>
                    <a:pt x="188735" y="19414"/>
                  </a:moveTo>
                  <a:cubicBezTo>
                    <a:pt x="191232" y="19414"/>
                    <a:pt x="193578" y="20322"/>
                    <a:pt x="195848" y="22290"/>
                  </a:cubicBezTo>
                  <a:lnTo>
                    <a:pt x="195926" y="22329"/>
                  </a:lnTo>
                  <a:lnTo>
                    <a:pt x="195926" y="22329"/>
                  </a:lnTo>
                  <a:cubicBezTo>
                    <a:pt x="193613" y="22725"/>
                    <a:pt x="191299" y="22937"/>
                    <a:pt x="188986" y="22937"/>
                  </a:cubicBezTo>
                  <a:cubicBezTo>
                    <a:pt x="186228" y="22937"/>
                    <a:pt x="183471" y="22636"/>
                    <a:pt x="180713" y="21987"/>
                  </a:cubicBezTo>
                  <a:cubicBezTo>
                    <a:pt x="183589" y="20322"/>
                    <a:pt x="186237" y="19414"/>
                    <a:pt x="188735" y="19414"/>
                  </a:cubicBezTo>
                  <a:close/>
                  <a:moveTo>
                    <a:pt x="135512" y="20371"/>
                  </a:moveTo>
                  <a:cubicBezTo>
                    <a:pt x="137247" y="20371"/>
                    <a:pt x="138965" y="20987"/>
                    <a:pt x="140454" y="22290"/>
                  </a:cubicBezTo>
                  <a:cubicBezTo>
                    <a:pt x="138459" y="22733"/>
                    <a:pt x="136465" y="23014"/>
                    <a:pt x="134471" y="23014"/>
                  </a:cubicBezTo>
                  <a:cubicBezTo>
                    <a:pt x="133741" y="23014"/>
                    <a:pt x="133011" y="22976"/>
                    <a:pt x="132281" y="22895"/>
                  </a:cubicBezTo>
                  <a:cubicBezTo>
                    <a:pt x="131675" y="22895"/>
                    <a:pt x="131373" y="22592"/>
                    <a:pt x="131373" y="21987"/>
                  </a:cubicBezTo>
                  <a:cubicBezTo>
                    <a:pt x="131373" y="21382"/>
                    <a:pt x="131675" y="21079"/>
                    <a:pt x="132281" y="21079"/>
                  </a:cubicBezTo>
                  <a:cubicBezTo>
                    <a:pt x="133330" y="20613"/>
                    <a:pt x="134424" y="20371"/>
                    <a:pt x="135512" y="20371"/>
                  </a:cubicBezTo>
                  <a:close/>
                  <a:moveTo>
                    <a:pt x="211245" y="20350"/>
                  </a:moveTo>
                  <a:cubicBezTo>
                    <a:pt x="213164" y="20350"/>
                    <a:pt x="215089" y="20959"/>
                    <a:pt x="216734" y="21987"/>
                  </a:cubicBezTo>
                  <a:cubicBezTo>
                    <a:pt x="217037" y="22290"/>
                    <a:pt x="217643" y="22290"/>
                    <a:pt x="217643" y="23198"/>
                  </a:cubicBezTo>
                  <a:cubicBezTo>
                    <a:pt x="217340" y="24106"/>
                    <a:pt x="216734" y="24106"/>
                    <a:pt x="215826" y="24106"/>
                  </a:cubicBezTo>
                  <a:cubicBezTo>
                    <a:pt x="212799" y="23803"/>
                    <a:pt x="209772" y="23803"/>
                    <a:pt x="206443" y="23501"/>
                  </a:cubicBezTo>
                  <a:cubicBezTo>
                    <a:pt x="206140" y="23501"/>
                    <a:pt x="205837" y="22895"/>
                    <a:pt x="205534" y="22592"/>
                  </a:cubicBezTo>
                  <a:cubicBezTo>
                    <a:pt x="205534" y="22290"/>
                    <a:pt x="205837" y="21684"/>
                    <a:pt x="206140" y="21382"/>
                  </a:cubicBezTo>
                  <a:cubicBezTo>
                    <a:pt x="206745" y="21079"/>
                    <a:pt x="207653" y="20776"/>
                    <a:pt x="208561" y="20776"/>
                  </a:cubicBezTo>
                  <a:cubicBezTo>
                    <a:pt x="209435" y="20485"/>
                    <a:pt x="210339" y="20350"/>
                    <a:pt x="211245" y="20350"/>
                  </a:cubicBezTo>
                  <a:close/>
                  <a:moveTo>
                    <a:pt x="231020" y="22765"/>
                  </a:moveTo>
                  <a:cubicBezTo>
                    <a:pt x="232879" y="22765"/>
                    <a:pt x="234686" y="23639"/>
                    <a:pt x="235805" y="25317"/>
                  </a:cubicBezTo>
                  <a:cubicBezTo>
                    <a:pt x="235502" y="25619"/>
                    <a:pt x="235199" y="26528"/>
                    <a:pt x="235199" y="26528"/>
                  </a:cubicBezTo>
                  <a:cubicBezTo>
                    <a:pt x="232475" y="26528"/>
                    <a:pt x="230053" y="25922"/>
                    <a:pt x="227632" y="25014"/>
                  </a:cubicBezTo>
                  <a:cubicBezTo>
                    <a:pt x="227329" y="24711"/>
                    <a:pt x="227329" y="24106"/>
                    <a:pt x="227632" y="23803"/>
                  </a:cubicBezTo>
                  <a:cubicBezTo>
                    <a:pt x="228678" y="23105"/>
                    <a:pt x="229859" y="22765"/>
                    <a:pt x="231020" y="22765"/>
                  </a:cubicBezTo>
                  <a:close/>
                  <a:moveTo>
                    <a:pt x="111010" y="22631"/>
                  </a:moveTo>
                  <a:cubicBezTo>
                    <a:pt x="112480" y="22631"/>
                    <a:pt x="113997" y="23040"/>
                    <a:pt x="115632" y="23803"/>
                  </a:cubicBezTo>
                  <a:cubicBezTo>
                    <a:pt x="113816" y="25619"/>
                    <a:pt x="112000" y="25014"/>
                    <a:pt x="110184" y="25619"/>
                  </a:cubicBezTo>
                  <a:cubicBezTo>
                    <a:pt x="108367" y="25922"/>
                    <a:pt x="106551" y="26225"/>
                    <a:pt x="103221" y="26830"/>
                  </a:cubicBezTo>
                  <a:cubicBezTo>
                    <a:pt x="105933" y="23925"/>
                    <a:pt x="108397" y="22631"/>
                    <a:pt x="111010" y="22631"/>
                  </a:cubicBezTo>
                  <a:close/>
                  <a:moveTo>
                    <a:pt x="90811" y="27436"/>
                  </a:moveTo>
                  <a:lnTo>
                    <a:pt x="90811" y="27436"/>
                  </a:lnTo>
                  <a:cubicBezTo>
                    <a:pt x="87714" y="29758"/>
                    <a:pt x="84178" y="31201"/>
                    <a:pt x="80389" y="31201"/>
                  </a:cubicBezTo>
                  <a:cubicBezTo>
                    <a:pt x="79733" y="31201"/>
                    <a:pt x="79070" y="31157"/>
                    <a:pt x="78400" y="31068"/>
                  </a:cubicBezTo>
                  <a:cubicBezTo>
                    <a:pt x="81730" y="26830"/>
                    <a:pt x="86270" y="28041"/>
                    <a:pt x="90811" y="27436"/>
                  </a:cubicBezTo>
                  <a:close/>
                  <a:moveTo>
                    <a:pt x="250724" y="29914"/>
                  </a:moveTo>
                  <a:cubicBezTo>
                    <a:pt x="251333" y="29914"/>
                    <a:pt x="251946" y="30082"/>
                    <a:pt x="252453" y="30463"/>
                  </a:cubicBezTo>
                  <a:cubicBezTo>
                    <a:pt x="253059" y="30765"/>
                    <a:pt x="253967" y="31673"/>
                    <a:pt x="253967" y="32884"/>
                  </a:cubicBezTo>
                  <a:cubicBezTo>
                    <a:pt x="253967" y="33412"/>
                    <a:pt x="253353" y="33735"/>
                    <a:pt x="252542" y="33735"/>
                  </a:cubicBezTo>
                  <a:cubicBezTo>
                    <a:pt x="251958" y="33735"/>
                    <a:pt x="251271" y="33567"/>
                    <a:pt x="250637" y="33187"/>
                  </a:cubicBezTo>
                  <a:cubicBezTo>
                    <a:pt x="250032" y="32279"/>
                    <a:pt x="249123" y="31673"/>
                    <a:pt x="248518" y="30765"/>
                  </a:cubicBezTo>
                  <a:cubicBezTo>
                    <a:pt x="249046" y="30238"/>
                    <a:pt x="249880" y="29914"/>
                    <a:pt x="250724" y="29914"/>
                  </a:cubicBezTo>
                  <a:close/>
                  <a:moveTo>
                    <a:pt x="61751" y="36517"/>
                  </a:moveTo>
                  <a:cubicBezTo>
                    <a:pt x="62357" y="36517"/>
                    <a:pt x="62659" y="36819"/>
                    <a:pt x="62962" y="37425"/>
                  </a:cubicBezTo>
                  <a:cubicBezTo>
                    <a:pt x="62962" y="37727"/>
                    <a:pt x="62659" y="38333"/>
                    <a:pt x="62357" y="38636"/>
                  </a:cubicBezTo>
                  <a:cubicBezTo>
                    <a:pt x="57514" y="40149"/>
                    <a:pt x="54184" y="44084"/>
                    <a:pt x="49038" y="45295"/>
                  </a:cubicBezTo>
                  <a:cubicBezTo>
                    <a:pt x="51157" y="39846"/>
                    <a:pt x="56000" y="36517"/>
                    <a:pt x="61751" y="36517"/>
                  </a:cubicBezTo>
                  <a:close/>
                  <a:moveTo>
                    <a:pt x="49038" y="45295"/>
                  </a:moveTo>
                  <a:cubicBezTo>
                    <a:pt x="48735" y="45598"/>
                    <a:pt x="49341" y="45900"/>
                    <a:pt x="48735" y="45900"/>
                  </a:cubicBezTo>
                  <a:cubicBezTo>
                    <a:pt x="48433" y="45900"/>
                    <a:pt x="48433" y="45598"/>
                    <a:pt x="49038" y="45295"/>
                  </a:cubicBezTo>
                  <a:close/>
                  <a:moveTo>
                    <a:pt x="259415" y="43176"/>
                  </a:moveTo>
                  <a:lnTo>
                    <a:pt x="259415" y="43176"/>
                  </a:lnTo>
                  <a:cubicBezTo>
                    <a:pt x="260538" y="45421"/>
                    <a:pt x="260880" y="47927"/>
                    <a:pt x="259959" y="50451"/>
                  </a:cubicBezTo>
                  <a:lnTo>
                    <a:pt x="259959" y="50451"/>
                  </a:lnTo>
                  <a:cubicBezTo>
                    <a:pt x="259716" y="47965"/>
                    <a:pt x="259696" y="45700"/>
                    <a:pt x="259415" y="43176"/>
                  </a:cubicBezTo>
                  <a:close/>
                  <a:moveTo>
                    <a:pt x="257599" y="62246"/>
                  </a:moveTo>
                  <a:lnTo>
                    <a:pt x="257599" y="62246"/>
                  </a:lnTo>
                  <a:cubicBezTo>
                    <a:pt x="259113" y="65576"/>
                    <a:pt x="258507" y="69511"/>
                    <a:pt x="256086" y="72235"/>
                  </a:cubicBezTo>
                  <a:cubicBezTo>
                    <a:pt x="253967" y="75262"/>
                    <a:pt x="250637" y="77684"/>
                    <a:pt x="247005" y="78289"/>
                  </a:cubicBezTo>
                  <a:cubicBezTo>
                    <a:pt x="249729" y="74657"/>
                    <a:pt x="251848" y="71933"/>
                    <a:pt x="253361" y="69814"/>
                  </a:cubicBezTo>
                  <a:cubicBezTo>
                    <a:pt x="254572" y="67392"/>
                    <a:pt x="256086" y="64970"/>
                    <a:pt x="257599" y="62246"/>
                  </a:cubicBezTo>
                  <a:close/>
                  <a:moveTo>
                    <a:pt x="240951" y="84041"/>
                  </a:moveTo>
                  <a:cubicBezTo>
                    <a:pt x="240951" y="84041"/>
                    <a:pt x="241253" y="84343"/>
                    <a:pt x="241253" y="84343"/>
                  </a:cubicBezTo>
                  <a:cubicBezTo>
                    <a:pt x="241253" y="84646"/>
                    <a:pt x="240951" y="84949"/>
                    <a:pt x="240951" y="84949"/>
                  </a:cubicBezTo>
                  <a:cubicBezTo>
                    <a:pt x="240648" y="84949"/>
                    <a:pt x="240345" y="84646"/>
                    <a:pt x="240345" y="84343"/>
                  </a:cubicBezTo>
                  <a:cubicBezTo>
                    <a:pt x="240648" y="84343"/>
                    <a:pt x="240648" y="84041"/>
                    <a:pt x="240951" y="84041"/>
                  </a:cubicBezTo>
                  <a:close/>
                  <a:moveTo>
                    <a:pt x="39849" y="51592"/>
                  </a:moveTo>
                  <a:cubicBezTo>
                    <a:pt x="40077" y="51592"/>
                    <a:pt x="40314" y="51610"/>
                    <a:pt x="40562" y="51652"/>
                  </a:cubicBezTo>
                  <a:cubicBezTo>
                    <a:pt x="40562" y="52862"/>
                    <a:pt x="39957" y="53771"/>
                    <a:pt x="39351" y="54376"/>
                  </a:cubicBezTo>
                  <a:cubicBezTo>
                    <a:pt x="33903" y="59219"/>
                    <a:pt x="29665" y="64970"/>
                    <a:pt x="26638" y="71327"/>
                  </a:cubicBezTo>
                  <a:cubicBezTo>
                    <a:pt x="26362" y="72432"/>
                    <a:pt x="25834" y="73788"/>
                    <a:pt x="24365" y="73788"/>
                  </a:cubicBezTo>
                  <a:cubicBezTo>
                    <a:pt x="24223" y="73788"/>
                    <a:pt x="24073" y="73775"/>
                    <a:pt x="23914" y="73749"/>
                  </a:cubicBezTo>
                  <a:lnTo>
                    <a:pt x="23914" y="73749"/>
                  </a:lnTo>
                  <a:cubicBezTo>
                    <a:pt x="24519" y="74657"/>
                    <a:pt x="24822" y="75565"/>
                    <a:pt x="24519" y="76776"/>
                  </a:cubicBezTo>
                  <a:cubicBezTo>
                    <a:pt x="23006" y="81316"/>
                    <a:pt x="21492" y="86159"/>
                    <a:pt x="20281" y="91003"/>
                  </a:cubicBezTo>
                  <a:cubicBezTo>
                    <a:pt x="16952" y="88278"/>
                    <a:pt x="15741" y="86462"/>
                    <a:pt x="16346" y="84041"/>
                  </a:cubicBezTo>
                  <a:cubicBezTo>
                    <a:pt x="17860" y="79803"/>
                    <a:pt x="19070" y="75565"/>
                    <a:pt x="23914" y="73749"/>
                  </a:cubicBezTo>
                  <a:cubicBezTo>
                    <a:pt x="24519" y="70722"/>
                    <a:pt x="25427" y="67695"/>
                    <a:pt x="26033" y="64365"/>
                  </a:cubicBezTo>
                  <a:cubicBezTo>
                    <a:pt x="26335" y="58614"/>
                    <a:pt x="30573" y="54073"/>
                    <a:pt x="36022" y="52862"/>
                  </a:cubicBezTo>
                  <a:cubicBezTo>
                    <a:pt x="37328" y="52340"/>
                    <a:pt x="38409" y="51592"/>
                    <a:pt x="39849" y="51592"/>
                  </a:cubicBezTo>
                  <a:close/>
                  <a:moveTo>
                    <a:pt x="237687" y="86157"/>
                  </a:moveTo>
                  <a:cubicBezTo>
                    <a:pt x="238122" y="86157"/>
                    <a:pt x="238600" y="86248"/>
                    <a:pt x="239134" y="86462"/>
                  </a:cubicBezTo>
                  <a:cubicBezTo>
                    <a:pt x="238529" y="88884"/>
                    <a:pt x="237015" y="90700"/>
                    <a:pt x="235199" y="92213"/>
                  </a:cubicBezTo>
                  <a:cubicBezTo>
                    <a:pt x="232086" y="95327"/>
                    <a:pt x="228083" y="96884"/>
                    <a:pt x="223762" y="96884"/>
                  </a:cubicBezTo>
                  <a:cubicBezTo>
                    <a:pt x="223042" y="96884"/>
                    <a:pt x="222313" y="96840"/>
                    <a:pt x="221578" y="96754"/>
                  </a:cubicBezTo>
                  <a:cubicBezTo>
                    <a:pt x="226118" y="93424"/>
                    <a:pt x="229448" y="91003"/>
                    <a:pt x="233080" y="88884"/>
                  </a:cubicBezTo>
                  <a:cubicBezTo>
                    <a:pt x="234576" y="88136"/>
                    <a:pt x="235661" y="86157"/>
                    <a:pt x="237687" y="86157"/>
                  </a:cubicBezTo>
                  <a:close/>
                  <a:moveTo>
                    <a:pt x="215221" y="101294"/>
                  </a:moveTo>
                  <a:lnTo>
                    <a:pt x="213707" y="103111"/>
                  </a:lnTo>
                  <a:cubicBezTo>
                    <a:pt x="210007" y="110227"/>
                    <a:pt x="202558" y="114667"/>
                    <a:pt x="194634" y="114667"/>
                  </a:cubicBezTo>
                  <a:cubicBezTo>
                    <a:pt x="194132" y="114667"/>
                    <a:pt x="193628" y="114649"/>
                    <a:pt x="193124" y="114613"/>
                  </a:cubicBezTo>
                  <a:cubicBezTo>
                    <a:pt x="192821" y="113100"/>
                    <a:pt x="194335" y="112494"/>
                    <a:pt x="195243" y="111889"/>
                  </a:cubicBezTo>
                  <a:cubicBezTo>
                    <a:pt x="200086" y="108862"/>
                    <a:pt x="205232" y="106138"/>
                    <a:pt x="210075" y="103111"/>
                  </a:cubicBezTo>
                  <a:cubicBezTo>
                    <a:pt x="211588" y="101900"/>
                    <a:pt x="213102" y="101294"/>
                    <a:pt x="215221" y="101294"/>
                  </a:cubicBezTo>
                  <a:close/>
                  <a:moveTo>
                    <a:pt x="18203" y="102124"/>
                  </a:moveTo>
                  <a:cubicBezTo>
                    <a:pt x="18758" y="102124"/>
                    <a:pt x="19373" y="102666"/>
                    <a:pt x="19373" y="103413"/>
                  </a:cubicBezTo>
                  <a:cubicBezTo>
                    <a:pt x="19965" y="107850"/>
                    <a:pt x="20556" y="112286"/>
                    <a:pt x="21148" y="117005"/>
                  </a:cubicBezTo>
                  <a:lnTo>
                    <a:pt x="21148" y="117005"/>
                  </a:lnTo>
                  <a:cubicBezTo>
                    <a:pt x="19051" y="115494"/>
                    <a:pt x="17551" y="113387"/>
                    <a:pt x="16649" y="110981"/>
                  </a:cubicBezTo>
                  <a:cubicBezTo>
                    <a:pt x="15438" y="108862"/>
                    <a:pt x="15135" y="106138"/>
                    <a:pt x="16346" y="103413"/>
                  </a:cubicBezTo>
                  <a:cubicBezTo>
                    <a:pt x="16649" y="102808"/>
                    <a:pt x="16952" y="102203"/>
                    <a:pt x="17860" y="102203"/>
                  </a:cubicBezTo>
                  <a:cubicBezTo>
                    <a:pt x="17967" y="102149"/>
                    <a:pt x="18084" y="102124"/>
                    <a:pt x="18203" y="102124"/>
                  </a:cubicBezTo>
                  <a:close/>
                  <a:moveTo>
                    <a:pt x="184951" y="118246"/>
                  </a:moveTo>
                  <a:cubicBezTo>
                    <a:pt x="185171" y="119125"/>
                    <a:pt x="184592" y="119046"/>
                    <a:pt x="184143" y="119053"/>
                  </a:cubicBezTo>
                  <a:lnTo>
                    <a:pt x="184143" y="119053"/>
                  </a:lnTo>
                  <a:lnTo>
                    <a:pt x="184951" y="118246"/>
                  </a:lnTo>
                  <a:close/>
                  <a:moveTo>
                    <a:pt x="184043" y="119154"/>
                  </a:moveTo>
                  <a:cubicBezTo>
                    <a:pt x="182832" y="123089"/>
                    <a:pt x="179805" y="126116"/>
                    <a:pt x="176172" y="127629"/>
                  </a:cubicBezTo>
                  <a:cubicBezTo>
                    <a:pt x="172782" y="129567"/>
                    <a:pt x="169198" y="130535"/>
                    <a:pt x="165420" y="130535"/>
                  </a:cubicBezTo>
                  <a:cubicBezTo>
                    <a:pt x="164476" y="130535"/>
                    <a:pt x="163520" y="130475"/>
                    <a:pt x="162551" y="130354"/>
                  </a:cubicBezTo>
                  <a:cubicBezTo>
                    <a:pt x="169210" y="125510"/>
                    <a:pt x="176172" y="121878"/>
                    <a:pt x="183740" y="119456"/>
                  </a:cubicBezTo>
                  <a:lnTo>
                    <a:pt x="184043" y="119154"/>
                  </a:lnTo>
                  <a:close/>
                  <a:moveTo>
                    <a:pt x="24216" y="123997"/>
                  </a:moveTo>
                  <a:cubicBezTo>
                    <a:pt x="27849" y="125813"/>
                    <a:pt x="28454" y="129446"/>
                    <a:pt x="30876" y="131564"/>
                  </a:cubicBezTo>
                  <a:cubicBezTo>
                    <a:pt x="33486" y="133885"/>
                    <a:pt x="35540" y="136205"/>
                    <a:pt x="37838" y="138525"/>
                  </a:cubicBezTo>
                  <a:lnTo>
                    <a:pt x="37838" y="138525"/>
                  </a:lnTo>
                  <a:cubicBezTo>
                    <a:pt x="29265" y="138421"/>
                    <a:pt x="25114" y="133870"/>
                    <a:pt x="24216" y="123997"/>
                  </a:cubicBezTo>
                  <a:close/>
                  <a:moveTo>
                    <a:pt x="150746" y="134894"/>
                  </a:moveTo>
                  <a:cubicBezTo>
                    <a:pt x="148600" y="138112"/>
                    <a:pt x="145029" y="140143"/>
                    <a:pt x="141084" y="140143"/>
                  </a:cubicBezTo>
                  <a:cubicBezTo>
                    <a:pt x="140577" y="140143"/>
                    <a:pt x="140063" y="140109"/>
                    <a:pt x="139546" y="140040"/>
                  </a:cubicBezTo>
                  <a:lnTo>
                    <a:pt x="150746" y="134894"/>
                  </a:lnTo>
                  <a:close/>
                  <a:moveTo>
                    <a:pt x="159333" y="26571"/>
                  </a:moveTo>
                  <a:cubicBezTo>
                    <a:pt x="162525" y="26571"/>
                    <a:pt x="165716" y="26643"/>
                    <a:pt x="168908" y="26830"/>
                  </a:cubicBezTo>
                  <a:cubicBezTo>
                    <a:pt x="171961" y="27183"/>
                    <a:pt x="175015" y="27262"/>
                    <a:pt x="178051" y="27262"/>
                  </a:cubicBezTo>
                  <a:cubicBezTo>
                    <a:pt x="180515" y="27262"/>
                    <a:pt x="182967" y="27210"/>
                    <a:pt x="185399" y="27210"/>
                  </a:cubicBezTo>
                  <a:cubicBezTo>
                    <a:pt x="187692" y="27210"/>
                    <a:pt x="189967" y="27256"/>
                    <a:pt x="192216" y="27436"/>
                  </a:cubicBezTo>
                  <a:cubicBezTo>
                    <a:pt x="203416" y="28041"/>
                    <a:pt x="214616" y="28041"/>
                    <a:pt x="226118" y="29857"/>
                  </a:cubicBezTo>
                  <a:cubicBezTo>
                    <a:pt x="231264" y="30463"/>
                    <a:pt x="236410" y="31673"/>
                    <a:pt x="241556" y="33187"/>
                  </a:cubicBezTo>
                  <a:cubicBezTo>
                    <a:pt x="246399" y="34398"/>
                    <a:pt x="250334" y="38333"/>
                    <a:pt x="251848" y="43176"/>
                  </a:cubicBezTo>
                  <a:cubicBezTo>
                    <a:pt x="252453" y="45598"/>
                    <a:pt x="254875" y="46808"/>
                    <a:pt x="254875" y="49533"/>
                  </a:cubicBezTo>
                  <a:cubicBezTo>
                    <a:pt x="254572" y="52257"/>
                    <a:pt x="253967" y="55284"/>
                    <a:pt x="253361" y="58008"/>
                  </a:cubicBezTo>
                  <a:cubicBezTo>
                    <a:pt x="251545" y="64062"/>
                    <a:pt x="248518" y="69814"/>
                    <a:pt x="243675" y="74051"/>
                  </a:cubicBezTo>
                  <a:cubicBezTo>
                    <a:pt x="240042" y="77987"/>
                    <a:pt x="235805" y="81619"/>
                    <a:pt x="231264" y="84646"/>
                  </a:cubicBezTo>
                  <a:cubicBezTo>
                    <a:pt x="210983" y="97965"/>
                    <a:pt x="190097" y="110375"/>
                    <a:pt x="168605" y="121273"/>
                  </a:cubicBezTo>
                  <a:cubicBezTo>
                    <a:pt x="155286" y="127629"/>
                    <a:pt x="142270" y="134289"/>
                    <a:pt x="128346" y="139435"/>
                  </a:cubicBezTo>
                  <a:cubicBezTo>
                    <a:pt x="118962" y="143672"/>
                    <a:pt x="108973" y="146094"/>
                    <a:pt x="98984" y="147608"/>
                  </a:cubicBezTo>
                  <a:cubicBezTo>
                    <a:pt x="94591" y="148218"/>
                    <a:pt x="90198" y="148533"/>
                    <a:pt x="85825" y="148533"/>
                  </a:cubicBezTo>
                  <a:cubicBezTo>
                    <a:pt x="79350" y="148533"/>
                    <a:pt x="72918" y="147842"/>
                    <a:pt x="66595" y="146397"/>
                  </a:cubicBezTo>
                  <a:cubicBezTo>
                    <a:pt x="58119" y="144581"/>
                    <a:pt x="49946" y="141251"/>
                    <a:pt x="42984" y="136105"/>
                  </a:cubicBezTo>
                  <a:cubicBezTo>
                    <a:pt x="28757" y="127024"/>
                    <a:pt x="21492" y="110073"/>
                    <a:pt x="24519" y="93424"/>
                  </a:cubicBezTo>
                  <a:cubicBezTo>
                    <a:pt x="27849" y="70116"/>
                    <a:pt x="41168" y="54376"/>
                    <a:pt x="61751" y="43781"/>
                  </a:cubicBezTo>
                  <a:cubicBezTo>
                    <a:pt x="69924" y="39544"/>
                    <a:pt x="78703" y="36214"/>
                    <a:pt x="87481" y="34398"/>
                  </a:cubicBezTo>
                  <a:cubicBezTo>
                    <a:pt x="104130" y="30160"/>
                    <a:pt x="121081" y="27738"/>
                    <a:pt x="138032" y="27133"/>
                  </a:cubicBezTo>
                  <a:cubicBezTo>
                    <a:pt x="145132" y="26924"/>
                    <a:pt x="152233" y="26571"/>
                    <a:pt x="159333" y="26571"/>
                  </a:cubicBezTo>
                  <a:close/>
                  <a:moveTo>
                    <a:pt x="121989" y="147002"/>
                  </a:moveTo>
                  <a:lnTo>
                    <a:pt x="121989" y="147002"/>
                  </a:lnTo>
                  <a:cubicBezTo>
                    <a:pt x="118550" y="150441"/>
                    <a:pt x="113723" y="152262"/>
                    <a:pt x="108923" y="152262"/>
                  </a:cubicBezTo>
                  <a:cubicBezTo>
                    <a:pt x="108232" y="152262"/>
                    <a:pt x="107540" y="152224"/>
                    <a:pt x="106854" y="152148"/>
                  </a:cubicBezTo>
                  <a:lnTo>
                    <a:pt x="107157" y="152148"/>
                  </a:lnTo>
                  <a:cubicBezTo>
                    <a:pt x="109275" y="150635"/>
                    <a:pt x="111697" y="149424"/>
                    <a:pt x="114421" y="148818"/>
                  </a:cubicBezTo>
                  <a:lnTo>
                    <a:pt x="121989" y="147002"/>
                  </a:lnTo>
                  <a:close/>
                  <a:moveTo>
                    <a:pt x="45337" y="143389"/>
                  </a:moveTo>
                  <a:cubicBezTo>
                    <a:pt x="46864" y="143389"/>
                    <a:pt x="47859" y="144412"/>
                    <a:pt x="49038" y="144883"/>
                  </a:cubicBezTo>
                  <a:cubicBezTo>
                    <a:pt x="50854" y="145791"/>
                    <a:pt x="52670" y="146699"/>
                    <a:pt x="54184" y="147305"/>
                  </a:cubicBezTo>
                  <a:cubicBezTo>
                    <a:pt x="55395" y="147910"/>
                    <a:pt x="56908" y="148516"/>
                    <a:pt x="58422" y="149121"/>
                  </a:cubicBezTo>
                  <a:cubicBezTo>
                    <a:pt x="60238" y="149424"/>
                    <a:pt x="62054" y="150029"/>
                    <a:pt x="64778" y="150937"/>
                  </a:cubicBezTo>
                  <a:cubicBezTo>
                    <a:pt x="62530" y="152321"/>
                    <a:pt x="59985" y="153013"/>
                    <a:pt x="57482" y="153013"/>
                  </a:cubicBezTo>
                  <a:cubicBezTo>
                    <a:pt x="55605" y="153013"/>
                    <a:pt x="53751" y="152624"/>
                    <a:pt x="52065" y="151845"/>
                  </a:cubicBezTo>
                  <a:cubicBezTo>
                    <a:pt x="48130" y="150635"/>
                    <a:pt x="45103" y="147305"/>
                    <a:pt x="43892" y="143672"/>
                  </a:cubicBezTo>
                  <a:cubicBezTo>
                    <a:pt x="44427" y="143472"/>
                    <a:pt x="44904" y="143389"/>
                    <a:pt x="45337" y="143389"/>
                  </a:cubicBezTo>
                  <a:close/>
                  <a:moveTo>
                    <a:pt x="70227" y="152451"/>
                  </a:moveTo>
                  <a:lnTo>
                    <a:pt x="93535" y="153056"/>
                  </a:lnTo>
                  <a:cubicBezTo>
                    <a:pt x="90508" y="155780"/>
                    <a:pt x="86573" y="157294"/>
                    <a:pt x="82638" y="157294"/>
                  </a:cubicBezTo>
                  <a:cubicBezTo>
                    <a:pt x="78097" y="157294"/>
                    <a:pt x="73557" y="155478"/>
                    <a:pt x="70227" y="152451"/>
                  </a:cubicBezTo>
                  <a:close/>
                  <a:moveTo>
                    <a:pt x="149151" y="0"/>
                  </a:moveTo>
                  <a:cubicBezTo>
                    <a:pt x="148869" y="0"/>
                    <a:pt x="148589" y="60"/>
                    <a:pt x="148324" y="193"/>
                  </a:cubicBezTo>
                  <a:cubicBezTo>
                    <a:pt x="147113" y="798"/>
                    <a:pt x="147113" y="2009"/>
                    <a:pt x="147416" y="2917"/>
                  </a:cubicBezTo>
                  <a:cubicBezTo>
                    <a:pt x="147719" y="4430"/>
                    <a:pt x="148324" y="5944"/>
                    <a:pt x="148627" y="7457"/>
                  </a:cubicBezTo>
                  <a:cubicBezTo>
                    <a:pt x="149535" y="10484"/>
                    <a:pt x="150140" y="13511"/>
                    <a:pt x="149837" y="16841"/>
                  </a:cubicBezTo>
                  <a:cubicBezTo>
                    <a:pt x="149837" y="17628"/>
                    <a:pt x="149156" y="18414"/>
                    <a:pt x="148187" y="18414"/>
                  </a:cubicBezTo>
                  <a:cubicBezTo>
                    <a:pt x="148038" y="18414"/>
                    <a:pt x="147881" y="18395"/>
                    <a:pt x="147719" y="18355"/>
                  </a:cubicBezTo>
                  <a:cubicBezTo>
                    <a:pt x="146508" y="18355"/>
                    <a:pt x="145297" y="17749"/>
                    <a:pt x="144086" y="17447"/>
                  </a:cubicBezTo>
                  <a:cubicBezTo>
                    <a:pt x="141513" y="16236"/>
                    <a:pt x="138789" y="15630"/>
                    <a:pt x="136065" y="15630"/>
                  </a:cubicBezTo>
                  <a:cubicBezTo>
                    <a:pt x="133340" y="15630"/>
                    <a:pt x="130616" y="16236"/>
                    <a:pt x="128043" y="17447"/>
                  </a:cubicBezTo>
                  <a:cubicBezTo>
                    <a:pt x="126227" y="15025"/>
                    <a:pt x="126832" y="12603"/>
                    <a:pt x="125924" y="10484"/>
                  </a:cubicBezTo>
                  <a:cubicBezTo>
                    <a:pt x="125621" y="9274"/>
                    <a:pt x="124713" y="8063"/>
                    <a:pt x="124108" y="7155"/>
                  </a:cubicBezTo>
                  <a:cubicBezTo>
                    <a:pt x="123665" y="6712"/>
                    <a:pt x="123059" y="6431"/>
                    <a:pt x="122529" y="6431"/>
                  </a:cubicBezTo>
                  <a:cubicBezTo>
                    <a:pt x="122335" y="6431"/>
                    <a:pt x="122151" y="6468"/>
                    <a:pt x="121989" y="6549"/>
                  </a:cubicBezTo>
                  <a:cubicBezTo>
                    <a:pt x="121384" y="6852"/>
                    <a:pt x="120778" y="7457"/>
                    <a:pt x="120778" y="8366"/>
                  </a:cubicBezTo>
                  <a:cubicBezTo>
                    <a:pt x="121686" y="12301"/>
                    <a:pt x="122292" y="16236"/>
                    <a:pt x="121989" y="20171"/>
                  </a:cubicBezTo>
                  <a:cubicBezTo>
                    <a:pt x="118356" y="18809"/>
                    <a:pt x="114800" y="17901"/>
                    <a:pt x="111319" y="17901"/>
                  </a:cubicBezTo>
                  <a:cubicBezTo>
                    <a:pt x="107838" y="17901"/>
                    <a:pt x="104432" y="18809"/>
                    <a:pt x="101103" y="21079"/>
                  </a:cubicBezTo>
                  <a:cubicBezTo>
                    <a:pt x="100194" y="19263"/>
                    <a:pt x="99589" y="17447"/>
                    <a:pt x="98681" y="15933"/>
                  </a:cubicBezTo>
                  <a:cubicBezTo>
                    <a:pt x="98378" y="14420"/>
                    <a:pt x="97470" y="13511"/>
                    <a:pt x="96259" y="12906"/>
                  </a:cubicBezTo>
                  <a:cubicBezTo>
                    <a:pt x="95351" y="12906"/>
                    <a:pt x="94746" y="12906"/>
                    <a:pt x="94140" y="13209"/>
                  </a:cubicBezTo>
                  <a:cubicBezTo>
                    <a:pt x="93535" y="13511"/>
                    <a:pt x="93232" y="14117"/>
                    <a:pt x="93535" y="14420"/>
                  </a:cubicBezTo>
                  <a:cubicBezTo>
                    <a:pt x="94140" y="16538"/>
                    <a:pt x="94746" y="18657"/>
                    <a:pt x="95351" y="20474"/>
                  </a:cubicBezTo>
                  <a:cubicBezTo>
                    <a:pt x="95894" y="22102"/>
                    <a:pt x="95220" y="23244"/>
                    <a:pt x="93547" y="23244"/>
                  </a:cubicBezTo>
                  <a:cubicBezTo>
                    <a:pt x="93354" y="23244"/>
                    <a:pt x="93148" y="23229"/>
                    <a:pt x="92930" y="23198"/>
                  </a:cubicBezTo>
                  <a:cubicBezTo>
                    <a:pt x="91308" y="22793"/>
                    <a:pt x="89687" y="22598"/>
                    <a:pt x="88089" y="22598"/>
                  </a:cubicBezTo>
                  <a:cubicBezTo>
                    <a:pt x="82528" y="22598"/>
                    <a:pt x="77251" y="24952"/>
                    <a:pt x="73254" y="28949"/>
                  </a:cubicBezTo>
                  <a:cubicBezTo>
                    <a:pt x="72951" y="29252"/>
                    <a:pt x="72346" y="29252"/>
                    <a:pt x="71741" y="29252"/>
                  </a:cubicBezTo>
                  <a:cubicBezTo>
                    <a:pt x="70530" y="27738"/>
                    <a:pt x="70832" y="25619"/>
                    <a:pt x="70227" y="24106"/>
                  </a:cubicBezTo>
                  <a:cubicBezTo>
                    <a:pt x="69924" y="22895"/>
                    <a:pt x="69016" y="21684"/>
                    <a:pt x="67805" y="21079"/>
                  </a:cubicBezTo>
                  <a:cubicBezTo>
                    <a:pt x="67503" y="20776"/>
                    <a:pt x="67124" y="20625"/>
                    <a:pt x="66746" y="20625"/>
                  </a:cubicBezTo>
                  <a:cubicBezTo>
                    <a:pt x="66368" y="20625"/>
                    <a:pt x="65989" y="20776"/>
                    <a:pt x="65686" y="21079"/>
                  </a:cubicBezTo>
                  <a:cubicBezTo>
                    <a:pt x="65081" y="21382"/>
                    <a:pt x="64476" y="21987"/>
                    <a:pt x="64778" y="22895"/>
                  </a:cubicBezTo>
                  <a:cubicBezTo>
                    <a:pt x="65384" y="25619"/>
                    <a:pt x="67200" y="28344"/>
                    <a:pt x="65686" y="31068"/>
                  </a:cubicBezTo>
                  <a:cubicBezTo>
                    <a:pt x="65384" y="31371"/>
                    <a:pt x="65384" y="31371"/>
                    <a:pt x="65081" y="31371"/>
                  </a:cubicBezTo>
                  <a:cubicBezTo>
                    <a:pt x="64173" y="31673"/>
                    <a:pt x="63568" y="31673"/>
                    <a:pt x="62659" y="31673"/>
                  </a:cubicBezTo>
                  <a:cubicBezTo>
                    <a:pt x="56000" y="31673"/>
                    <a:pt x="49643" y="35003"/>
                    <a:pt x="46011" y="40452"/>
                  </a:cubicBezTo>
                  <a:cubicBezTo>
                    <a:pt x="45405" y="41057"/>
                    <a:pt x="45103" y="41965"/>
                    <a:pt x="44497" y="42571"/>
                  </a:cubicBezTo>
                  <a:cubicBezTo>
                    <a:pt x="43133" y="44276"/>
                    <a:pt x="42441" y="45021"/>
                    <a:pt x="41447" y="45021"/>
                  </a:cubicBezTo>
                  <a:cubicBezTo>
                    <a:pt x="40677" y="45021"/>
                    <a:pt x="39726" y="44574"/>
                    <a:pt x="38141" y="43781"/>
                  </a:cubicBezTo>
                  <a:cubicBezTo>
                    <a:pt x="37233" y="43479"/>
                    <a:pt x="36324" y="42873"/>
                    <a:pt x="35416" y="42268"/>
                  </a:cubicBezTo>
                  <a:cubicBezTo>
                    <a:pt x="32995" y="41360"/>
                    <a:pt x="30573" y="40149"/>
                    <a:pt x="28152" y="39241"/>
                  </a:cubicBezTo>
                  <a:cubicBezTo>
                    <a:pt x="27243" y="38938"/>
                    <a:pt x="26638" y="38938"/>
                    <a:pt x="25730" y="38938"/>
                  </a:cubicBezTo>
                  <a:cubicBezTo>
                    <a:pt x="25125" y="39241"/>
                    <a:pt x="24519" y="39846"/>
                    <a:pt x="24216" y="40452"/>
                  </a:cubicBezTo>
                  <a:cubicBezTo>
                    <a:pt x="23611" y="41057"/>
                    <a:pt x="24216" y="41965"/>
                    <a:pt x="24822" y="42571"/>
                  </a:cubicBezTo>
                  <a:cubicBezTo>
                    <a:pt x="27546" y="44387"/>
                    <a:pt x="31481" y="44084"/>
                    <a:pt x="33600" y="48019"/>
                  </a:cubicBezTo>
                  <a:cubicBezTo>
                    <a:pt x="26638" y="50744"/>
                    <a:pt x="21795" y="57100"/>
                    <a:pt x="21189" y="64668"/>
                  </a:cubicBezTo>
                  <a:cubicBezTo>
                    <a:pt x="20960" y="66273"/>
                    <a:pt x="20384" y="67009"/>
                    <a:pt x="19197" y="67009"/>
                  </a:cubicBezTo>
                  <a:cubicBezTo>
                    <a:pt x="18817" y="67009"/>
                    <a:pt x="18374" y="66934"/>
                    <a:pt x="17860" y="66787"/>
                  </a:cubicBezTo>
                  <a:lnTo>
                    <a:pt x="4541" y="64365"/>
                  </a:lnTo>
                  <a:cubicBezTo>
                    <a:pt x="4380" y="64311"/>
                    <a:pt x="4210" y="64286"/>
                    <a:pt x="4037" y="64286"/>
                  </a:cubicBezTo>
                  <a:cubicBezTo>
                    <a:pt x="3232" y="64286"/>
                    <a:pt x="2368" y="64829"/>
                    <a:pt x="2119" y="65576"/>
                  </a:cubicBezTo>
                  <a:cubicBezTo>
                    <a:pt x="1514" y="66787"/>
                    <a:pt x="2422" y="68300"/>
                    <a:pt x="3633" y="68603"/>
                  </a:cubicBezTo>
                  <a:cubicBezTo>
                    <a:pt x="5146" y="69208"/>
                    <a:pt x="6962" y="69208"/>
                    <a:pt x="8476" y="69814"/>
                  </a:cubicBezTo>
                  <a:cubicBezTo>
                    <a:pt x="10898" y="70419"/>
                    <a:pt x="14530" y="69814"/>
                    <a:pt x="16043" y="72538"/>
                  </a:cubicBezTo>
                  <a:cubicBezTo>
                    <a:pt x="16952" y="74657"/>
                    <a:pt x="14227" y="76776"/>
                    <a:pt x="13319" y="78895"/>
                  </a:cubicBezTo>
                  <a:cubicBezTo>
                    <a:pt x="12108" y="81619"/>
                    <a:pt x="11503" y="84343"/>
                    <a:pt x="12108" y="87370"/>
                  </a:cubicBezTo>
                  <a:cubicBezTo>
                    <a:pt x="12714" y="89792"/>
                    <a:pt x="15135" y="92516"/>
                    <a:pt x="13925" y="94938"/>
                  </a:cubicBezTo>
                  <a:cubicBezTo>
                    <a:pt x="12411" y="97965"/>
                    <a:pt x="8779" y="96451"/>
                    <a:pt x="6054" y="97359"/>
                  </a:cubicBezTo>
                  <a:cubicBezTo>
                    <a:pt x="4238" y="97662"/>
                    <a:pt x="2119" y="98873"/>
                    <a:pt x="908" y="100386"/>
                  </a:cubicBezTo>
                  <a:cubicBezTo>
                    <a:pt x="0" y="101294"/>
                    <a:pt x="0" y="102505"/>
                    <a:pt x="908" y="103413"/>
                  </a:cubicBezTo>
                  <a:cubicBezTo>
                    <a:pt x="1336" y="103627"/>
                    <a:pt x="1765" y="103841"/>
                    <a:pt x="2300" y="103841"/>
                  </a:cubicBezTo>
                  <a:cubicBezTo>
                    <a:pt x="2521" y="103841"/>
                    <a:pt x="2761" y="103805"/>
                    <a:pt x="3027" y="103716"/>
                  </a:cubicBezTo>
                  <a:cubicBezTo>
                    <a:pt x="4541" y="103413"/>
                    <a:pt x="5449" y="102808"/>
                    <a:pt x="7265" y="102203"/>
                  </a:cubicBezTo>
                  <a:cubicBezTo>
                    <a:pt x="7644" y="102076"/>
                    <a:pt x="8023" y="102016"/>
                    <a:pt x="8386" y="102016"/>
                  </a:cubicBezTo>
                  <a:cubicBezTo>
                    <a:pt x="9760" y="102016"/>
                    <a:pt x="10898" y="102884"/>
                    <a:pt x="10898" y="104321"/>
                  </a:cubicBezTo>
                  <a:cubicBezTo>
                    <a:pt x="10898" y="109467"/>
                    <a:pt x="12714" y="114613"/>
                    <a:pt x="16043" y="118851"/>
                  </a:cubicBezTo>
                  <a:cubicBezTo>
                    <a:pt x="17254" y="120062"/>
                    <a:pt x="16952" y="122181"/>
                    <a:pt x="15741" y="123089"/>
                  </a:cubicBezTo>
                  <a:cubicBezTo>
                    <a:pt x="14530" y="123997"/>
                    <a:pt x="13622" y="124602"/>
                    <a:pt x="12108" y="126116"/>
                  </a:cubicBezTo>
                  <a:cubicBezTo>
                    <a:pt x="10292" y="127932"/>
                    <a:pt x="8779" y="129446"/>
                    <a:pt x="7265" y="131262"/>
                  </a:cubicBezTo>
                  <a:cubicBezTo>
                    <a:pt x="6357" y="132473"/>
                    <a:pt x="5752" y="133683"/>
                    <a:pt x="6962" y="134894"/>
                  </a:cubicBezTo>
                  <a:cubicBezTo>
                    <a:pt x="7425" y="135357"/>
                    <a:pt x="7887" y="135554"/>
                    <a:pt x="8333" y="135554"/>
                  </a:cubicBezTo>
                  <a:cubicBezTo>
                    <a:pt x="9054" y="135554"/>
                    <a:pt x="9731" y="135037"/>
                    <a:pt x="10292" y="134289"/>
                  </a:cubicBezTo>
                  <a:cubicBezTo>
                    <a:pt x="12714" y="131564"/>
                    <a:pt x="15438" y="129143"/>
                    <a:pt x="18768" y="127327"/>
                  </a:cubicBezTo>
                  <a:cubicBezTo>
                    <a:pt x="23308" y="136710"/>
                    <a:pt x="23308" y="136710"/>
                    <a:pt x="32389" y="143067"/>
                  </a:cubicBezTo>
                  <a:cubicBezTo>
                    <a:pt x="33600" y="143672"/>
                    <a:pt x="33903" y="145186"/>
                    <a:pt x="33297" y="146397"/>
                  </a:cubicBezTo>
                  <a:cubicBezTo>
                    <a:pt x="31784" y="149121"/>
                    <a:pt x="30573" y="152148"/>
                    <a:pt x="29362" y="155175"/>
                  </a:cubicBezTo>
                  <a:cubicBezTo>
                    <a:pt x="29362" y="155780"/>
                    <a:pt x="29968" y="156689"/>
                    <a:pt x="30876" y="156991"/>
                  </a:cubicBezTo>
                  <a:cubicBezTo>
                    <a:pt x="31129" y="157160"/>
                    <a:pt x="31407" y="157235"/>
                    <a:pt x="31688" y="157235"/>
                  </a:cubicBezTo>
                  <a:cubicBezTo>
                    <a:pt x="32413" y="157235"/>
                    <a:pt x="33164" y="156738"/>
                    <a:pt x="33600" y="156083"/>
                  </a:cubicBezTo>
                  <a:cubicBezTo>
                    <a:pt x="34811" y="153662"/>
                    <a:pt x="36022" y="150937"/>
                    <a:pt x="37233" y="148516"/>
                  </a:cubicBezTo>
                  <a:cubicBezTo>
                    <a:pt x="37898" y="147184"/>
                    <a:pt x="38473" y="146493"/>
                    <a:pt x="39157" y="146493"/>
                  </a:cubicBezTo>
                  <a:cubicBezTo>
                    <a:pt x="39717" y="146493"/>
                    <a:pt x="40350" y="146956"/>
                    <a:pt x="41168" y="147910"/>
                  </a:cubicBezTo>
                  <a:cubicBezTo>
                    <a:pt x="44195" y="152753"/>
                    <a:pt x="49038" y="155780"/>
                    <a:pt x="54487" y="156991"/>
                  </a:cubicBezTo>
                  <a:cubicBezTo>
                    <a:pt x="54789" y="157029"/>
                    <a:pt x="55101" y="157043"/>
                    <a:pt x="55418" y="157043"/>
                  </a:cubicBezTo>
                  <a:cubicBezTo>
                    <a:pt x="56369" y="157043"/>
                    <a:pt x="57362" y="156916"/>
                    <a:pt x="58270" y="156916"/>
                  </a:cubicBezTo>
                  <a:cubicBezTo>
                    <a:pt x="59481" y="156916"/>
                    <a:pt x="60541" y="157143"/>
                    <a:pt x="61146" y="158202"/>
                  </a:cubicBezTo>
                  <a:cubicBezTo>
                    <a:pt x="62357" y="160321"/>
                    <a:pt x="60843" y="163348"/>
                    <a:pt x="60843" y="165164"/>
                  </a:cubicBezTo>
                  <a:cubicBezTo>
                    <a:pt x="60843" y="166980"/>
                    <a:pt x="60541" y="168797"/>
                    <a:pt x="60541" y="170613"/>
                  </a:cubicBezTo>
                  <a:cubicBezTo>
                    <a:pt x="60238" y="171521"/>
                    <a:pt x="60541" y="172429"/>
                    <a:pt x="60843" y="173034"/>
                  </a:cubicBezTo>
                  <a:cubicBezTo>
                    <a:pt x="61449" y="173640"/>
                    <a:pt x="62054" y="173942"/>
                    <a:pt x="62962" y="173942"/>
                  </a:cubicBezTo>
                  <a:cubicBezTo>
                    <a:pt x="63020" y="174000"/>
                    <a:pt x="63089" y="174025"/>
                    <a:pt x="63165" y="174025"/>
                  </a:cubicBezTo>
                  <a:cubicBezTo>
                    <a:pt x="63485" y="174025"/>
                    <a:pt x="63928" y="173582"/>
                    <a:pt x="64173" y="173337"/>
                  </a:cubicBezTo>
                  <a:cubicBezTo>
                    <a:pt x="65081" y="171824"/>
                    <a:pt x="65384" y="170310"/>
                    <a:pt x="65384" y="168797"/>
                  </a:cubicBezTo>
                  <a:cubicBezTo>
                    <a:pt x="65686" y="165467"/>
                    <a:pt x="65989" y="162137"/>
                    <a:pt x="66595" y="158505"/>
                  </a:cubicBezTo>
                  <a:cubicBezTo>
                    <a:pt x="66595" y="157618"/>
                    <a:pt x="67243" y="157056"/>
                    <a:pt x="67947" y="157056"/>
                  </a:cubicBezTo>
                  <a:cubicBezTo>
                    <a:pt x="68205" y="157056"/>
                    <a:pt x="68470" y="157132"/>
                    <a:pt x="68713" y="157294"/>
                  </a:cubicBezTo>
                  <a:cubicBezTo>
                    <a:pt x="69924" y="157597"/>
                    <a:pt x="70832" y="158202"/>
                    <a:pt x="71741" y="158505"/>
                  </a:cubicBezTo>
                  <a:cubicBezTo>
                    <a:pt x="75222" y="160321"/>
                    <a:pt x="79005" y="161229"/>
                    <a:pt x="82789" y="161229"/>
                  </a:cubicBezTo>
                  <a:cubicBezTo>
                    <a:pt x="86573" y="161229"/>
                    <a:pt x="90357" y="160321"/>
                    <a:pt x="93838" y="158505"/>
                  </a:cubicBezTo>
                  <a:cubicBezTo>
                    <a:pt x="94746" y="158202"/>
                    <a:pt x="95654" y="157899"/>
                    <a:pt x="96562" y="157294"/>
                  </a:cubicBezTo>
                  <a:cubicBezTo>
                    <a:pt x="98224" y="156700"/>
                    <a:pt x="99328" y="156339"/>
                    <a:pt x="100201" y="156339"/>
                  </a:cubicBezTo>
                  <a:cubicBezTo>
                    <a:pt x="101554" y="156339"/>
                    <a:pt x="102355" y="157205"/>
                    <a:pt x="103827" y="159413"/>
                  </a:cubicBezTo>
                  <a:cubicBezTo>
                    <a:pt x="104735" y="160926"/>
                    <a:pt x="105643" y="162743"/>
                    <a:pt x="106551" y="164256"/>
                  </a:cubicBezTo>
                  <a:cubicBezTo>
                    <a:pt x="106854" y="165164"/>
                    <a:pt x="106854" y="166072"/>
                    <a:pt x="107762" y="167283"/>
                  </a:cubicBezTo>
                  <a:cubicBezTo>
                    <a:pt x="108235" y="168228"/>
                    <a:pt x="108892" y="168989"/>
                    <a:pt x="109878" y="168989"/>
                  </a:cubicBezTo>
                  <a:cubicBezTo>
                    <a:pt x="110154" y="168989"/>
                    <a:pt x="110457" y="168929"/>
                    <a:pt x="110789" y="168797"/>
                  </a:cubicBezTo>
                  <a:cubicBezTo>
                    <a:pt x="112302" y="167888"/>
                    <a:pt x="112000" y="166678"/>
                    <a:pt x="111697" y="165164"/>
                  </a:cubicBezTo>
                  <a:cubicBezTo>
                    <a:pt x="111092" y="163651"/>
                    <a:pt x="110486" y="162440"/>
                    <a:pt x="109881" y="160926"/>
                  </a:cubicBezTo>
                  <a:cubicBezTo>
                    <a:pt x="109275" y="159716"/>
                    <a:pt x="108973" y="158505"/>
                    <a:pt x="109275" y="156991"/>
                  </a:cubicBezTo>
                  <a:cubicBezTo>
                    <a:pt x="109881" y="156689"/>
                    <a:pt x="110486" y="156386"/>
                    <a:pt x="111092" y="156386"/>
                  </a:cubicBezTo>
                  <a:cubicBezTo>
                    <a:pt x="117448" y="155478"/>
                    <a:pt x="123502" y="152451"/>
                    <a:pt x="128043" y="148213"/>
                  </a:cubicBezTo>
                  <a:cubicBezTo>
                    <a:pt x="128648" y="147305"/>
                    <a:pt x="129556" y="146699"/>
                    <a:pt x="130465" y="146094"/>
                  </a:cubicBezTo>
                  <a:cubicBezTo>
                    <a:pt x="131290" y="145504"/>
                    <a:pt x="132070" y="145236"/>
                    <a:pt x="132804" y="145236"/>
                  </a:cubicBezTo>
                  <a:cubicBezTo>
                    <a:pt x="133953" y="145236"/>
                    <a:pt x="134989" y="145894"/>
                    <a:pt x="135913" y="147002"/>
                  </a:cubicBezTo>
                  <a:cubicBezTo>
                    <a:pt x="137124" y="148516"/>
                    <a:pt x="138032" y="150332"/>
                    <a:pt x="139546" y="151845"/>
                  </a:cubicBezTo>
                  <a:cubicBezTo>
                    <a:pt x="141059" y="153662"/>
                    <a:pt x="142875" y="155175"/>
                    <a:pt x="144692" y="156689"/>
                  </a:cubicBezTo>
                  <a:cubicBezTo>
                    <a:pt x="145146" y="156840"/>
                    <a:pt x="145524" y="156916"/>
                    <a:pt x="145864" y="156916"/>
                  </a:cubicBezTo>
                  <a:cubicBezTo>
                    <a:pt x="146205" y="156916"/>
                    <a:pt x="146508" y="156840"/>
                    <a:pt x="146810" y="156689"/>
                  </a:cubicBezTo>
                  <a:cubicBezTo>
                    <a:pt x="147416" y="156083"/>
                    <a:pt x="147719" y="155175"/>
                    <a:pt x="147416" y="154570"/>
                  </a:cubicBezTo>
                  <a:cubicBezTo>
                    <a:pt x="146810" y="153056"/>
                    <a:pt x="145902" y="151845"/>
                    <a:pt x="144692" y="150635"/>
                  </a:cubicBezTo>
                  <a:cubicBezTo>
                    <a:pt x="143481" y="149121"/>
                    <a:pt x="141362" y="147910"/>
                    <a:pt x="141362" y="145186"/>
                  </a:cubicBezTo>
                  <a:cubicBezTo>
                    <a:pt x="148021" y="143067"/>
                    <a:pt x="154075" y="139737"/>
                    <a:pt x="159524" y="135802"/>
                  </a:cubicBezTo>
                  <a:cubicBezTo>
                    <a:pt x="161945" y="138527"/>
                    <a:pt x="164064" y="140948"/>
                    <a:pt x="166183" y="143067"/>
                  </a:cubicBezTo>
                  <a:cubicBezTo>
                    <a:pt x="167697" y="144883"/>
                    <a:pt x="169513" y="146397"/>
                    <a:pt x="171329" y="147608"/>
                  </a:cubicBezTo>
                  <a:cubicBezTo>
                    <a:pt x="171783" y="147759"/>
                    <a:pt x="172162" y="147835"/>
                    <a:pt x="172540" y="147835"/>
                  </a:cubicBezTo>
                  <a:cubicBezTo>
                    <a:pt x="172918" y="147835"/>
                    <a:pt x="173297" y="147759"/>
                    <a:pt x="173751" y="147608"/>
                  </a:cubicBezTo>
                  <a:cubicBezTo>
                    <a:pt x="174659" y="147002"/>
                    <a:pt x="174659" y="145791"/>
                    <a:pt x="174054" y="144883"/>
                  </a:cubicBezTo>
                  <a:cubicBezTo>
                    <a:pt x="172540" y="143067"/>
                    <a:pt x="170724" y="141554"/>
                    <a:pt x="169210" y="139737"/>
                  </a:cubicBezTo>
                  <a:cubicBezTo>
                    <a:pt x="165881" y="136105"/>
                    <a:pt x="166183" y="134894"/>
                    <a:pt x="170724" y="134289"/>
                  </a:cubicBezTo>
                  <a:cubicBezTo>
                    <a:pt x="176475" y="133078"/>
                    <a:pt x="181621" y="130051"/>
                    <a:pt x="185556" y="125813"/>
                  </a:cubicBezTo>
                  <a:cubicBezTo>
                    <a:pt x="186162" y="125208"/>
                    <a:pt x="186767" y="124602"/>
                    <a:pt x="187070" y="123997"/>
                  </a:cubicBezTo>
                  <a:cubicBezTo>
                    <a:pt x="187709" y="123198"/>
                    <a:pt x="188517" y="122821"/>
                    <a:pt x="189315" y="122821"/>
                  </a:cubicBezTo>
                  <a:cubicBezTo>
                    <a:pt x="190029" y="122821"/>
                    <a:pt x="190736" y="123123"/>
                    <a:pt x="191308" y="123694"/>
                  </a:cubicBezTo>
                  <a:cubicBezTo>
                    <a:pt x="194032" y="125813"/>
                    <a:pt x="196756" y="127932"/>
                    <a:pt x="199480" y="130051"/>
                  </a:cubicBezTo>
                  <a:cubicBezTo>
                    <a:pt x="200919" y="131010"/>
                    <a:pt x="201978" y="132919"/>
                    <a:pt x="203860" y="132919"/>
                  </a:cubicBezTo>
                  <a:cubicBezTo>
                    <a:pt x="204354" y="132919"/>
                    <a:pt x="204905" y="132787"/>
                    <a:pt x="205534" y="132473"/>
                  </a:cubicBezTo>
                  <a:cubicBezTo>
                    <a:pt x="207048" y="131564"/>
                    <a:pt x="205837" y="129143"/>
                    <a:pt x="202507" y="126116"/>
                  </a:cubicBezTo>
                  <a:cubicBezTo>
                    <a:pt x="200086" y="123997"/>
                    <a:pt x="197059" y="122786"/>
                    <a:pt x="195545" y="119759"/>
                  </a:cubicBezTo>
                  <a:cubicBezTo>
                    <a:pt x="196453" y="119456"/>
                    <a:pt x="196756" y="118851"/>
                    <a:pt x="197362" y="118851"/>
                  </a:cubicBezTo>
                  <a:cubicBezTo>
                    <a:pt x="204929" y="118246"/>
                    <a:pt x="212194" y="114008"/>
                    <a:pt x="216129" y="107651"/>
                  </a:cubicBezTo>
                  <a:cubicBezTo>
                    <a:pt x="216432" y="107348"/>
                    <a:pt x="216734" y="107046"/>
                    <a:pt x="216734" y="107046"/>
                  </a:cubicBezTo>
                  <a:cubicBezTo>
                    <a:pt x="217945" y="105662"/>
                    <a:pt x="218662" y="104970"/>
                    <a:pt x="219506" y="104970"/>
                  </a:cubicBezTo>
                  <a:cubicBezTo>
                    <a:pt x="220138" y="104970"/>
                    <a:pt x="220843" y="105359"/>
                    <a:pt x="221880" y="106138"/>
                  </a:cubicBezTo>
                  <a:cubicBezTo>
                    <a:pt x="223394" y="107348"/>
                    <a:pt x="224605" y="108559"/>
                    <a:pt x="226118" y="109770"/>
                  </a:cubicBezTo>
                  <a:cubicBezTo>
                    <a:pt x="227934" y="110981"/>
                    <a:pt x="229145" y="112192"/>
                    <a:pt x="231264" y="113705"/>
                  </a:cubicBezTo>
                  <a:cubicBezTo>
                    <a:pt x="232172" y="114311"/>
                    <a:pt x="233080" y="114613"/>
                    <a:pt x="233799" y="114613"/>
                  </a:cubicBezTo>
                  <a:cubicBezTo>
                    <a:pt x="234518" y="114613"/>
                    <a:pt x="235048" y="114311"/>
                    <a:pt x="235199" y="113705"/>
                  </a:cubicBezTo>
                  <a:cubicBezTo>
                    <a:pt x="235805" y="112192"/>
                    <a:pt x="235502" y="110981"/>
                    <a:pt x="234291" y="110073"/>
                  </a:cubicBezTo>
                  <a:cubicBezTo>
                    <a:pt x="231869" y="108559"/>
                    <a:pt x="229751" y="106743"/>
                    <a:pt x="227329" y="104624"/>
                  </a:cubicBezTo>
                  <a:cubicBezTo>
                    <a:pt x="226421" y="104019"/>
                    <a:pt x="225210" y="103413"/>
                    <a:pt x="225815" y="101597"/>
                  </a:cubicBezTo>
                  <a:cubicBezTo>
                    <a:pt x="234896" y="99176"/>
                    <a:pt x="235805" y="98873"/>
                    <a:pt x="242161" y="91305"/>
                  </a:cubicBezTo>
                  <a:cubicBezTo>
                    <a:pt x="242767" y="90397"/>
                    <a:pt x="243372" y="89489"/>
                    <a:pt x="243978" y="88884"/>
                  </a:cubicBezTo>
                  <a:cubicBezTo>
                    <a:pt x="244704" y="87794"/>
                    <a:pt x="245757" y="87249"/>
                    <a:pt x="246811" y="87249"/>
                  </a:cubicBezTo>
                  <a:cubicBezTo>
                    <a:pt x="247513" y="87249"/>
                    <a:pt x="248215" y="87491"/>
                    <a:pt x="248821" y="87976"/>
                  </a:cubicBezTo>
                  <a:cubicBezTo>
                    <a:pt x="252453" y="89792"/>
                    <a:pt x="255783" y="91608"/>
                    <a:pt x="259415" y="93424"/>
                  </a:cubicBezTo>
                  <a:cubicBezTo>
                    <a:pt x="260323" y="94030"/>
                    <a:pt x="261837" y="94635"/>
                    <a:pt x="263048" y="94938"/>
                  </a:cubicBezTo>
                  <a:cubicBezTo>
                    <a:pt x="263350" y="94938"/>
                    <a:pt x="263956" y="94332"/>
                    <a:pt x="264259" y="94030"/>
                  </a:cubicBezTo>
                  <a:cubicBezTo>
                    <a:pt x="264864" y="93424"/>
                    <a:pt x="264864" y="92516"/>
                    <a:pt x="264561" y="91911"/>
                  </a:cubicBezTo>
                  <a:cubicBezTo>
                    <a:pt x="263350" y="90397"/>
                    <a:pt x="261837" y="89489"/>
                    <a:pt x="260021" y="88581"/>
                  </a:cubicBezTo>
                  <a:cubicBezTo>
                    <a:pt x="258507" y="87673"/>
                    <a:pt x="256691" y="86765"/>
                    <a:pt x="255480" y="85857"/>
                  </a:cubicBezTo>
                  <a:cubicBezTo>
                    <a:pt x="253967" y="84949"/>
                    <a:pt x="251848" y="84949"/>
                    <a:pt x="251242" y="82527"/>
                  </a:cubicBezTo>
                  <a:cubicBezTo>
                    <a:pt x="252150" y="81619"/>
                    <a:pt x="253059" y="81014"/>
                    <a:pt x="253967" y="80408"/>
                  </a:cubicBezTo>
                  <a:cubicBezTo>
                    <a:pt x="257902" y="77987"/>
                    <a:pt x="261232" y="74051"/>
                    <a:pt x="262745" y="69511"/>
                  </a:cubicBezTo>
                  <a:cubicBezTo>
                    <a:pt x="263048" y="68603"/>
                    <a:pt x="263653" y="67392"/>
                    <a:pt x="263956" y="66484"/>
                  </a:cubicBezTo>
                  <a:cubicBezTo>
                    <a:pt x="263956" y="65273"/>
                    <a:pt x="265167" y="64668"/>
                    <a:pt x="266075" y="64668"/>
                  </a:cubicBezTo>
                  <a:cubicBezTo>
                    <a:pt x="269707" y="64970"/>
                    <a:pt x="273340" y="64970"/>
                    <a:pt x="277275" y="65273"/>
                  </a:cubicBezTo>
                  <a:cubicBezTo>
                    <a:pt x="278231" y="65433"/>
                    <a:pt x="279188" y="65844"/>
                    <a:pt x="280056" y="65844"/>
                  </a:cubicBezTo>
                  <a:cubicBezTo>
                    <a:pt x="280836" y="65844"/>
                    <a:pt x="281545" y="65511"/>
                    <a:pt x="282118" y="64365"/>
                  </a:cubicBezTo>
                  <a:cubicBezTo>
                    <a:pt x="282723" y="62852"/>
                    <a:pt x="281210" y="61035"/>
                    <a:pt x="277880" y="60733"/>
                  </a:cubicBezTo>
                  <a:cubicBezTo>
                    <a:pt x="274248" y="60127"/>
                    <a:pt x="270615" y="59825"/>
                    <a:pt x="266983" y="59825"/>
                  </a:cubicBezTo>
                  <a:cubicBezTo>
                    <a:pt x="262442" y="59825"/>
                    <a:pt x="262140" y="59522"/>
                    <a:pt x="263956" y="55587"/>
                  </a:cubicBezTo>
                  <a:cubicBezTo>
                    <a:pt x="266075" y="51652"/>
                    <a:pt x="266680" y="47414"/>
                    <a:pt x="265772" y="43479"/>
                  </a:cubicBezTo>
                  <a:cubicBezTo>
                    <a:pt x="265469" y="42268"/>
                    <a:pt x="265167" y="41360"/>
                    <a:pt x="265167" y="40149"/>
                  </a:cubicBezTo>
                  <a:cubicBezTo>
                    <a:pt x="264561" y="37122"/>
                    <a:pt x="264561" y="37122"/>
                    <a:pt x="267588" y="35609"/>
                  </a:cubicBezTo>
                  <a:cubicBezTo>
                    <a:pt x="269404" y="34700"/>
                    <a:pt x="271221" y="34095"/>
                    <a:pt x="272734" y="33187"/>
                  </a:cubicBezTo>
                  <a:cubicBezTo>
                    <a:pt x="274853" y="32582"/>
                    <a:pt x="276367" y="31068"/>
                    <a:pt x="277880" y="29555"/>
                  </a:cubicBezTo>
                  <a:cubicBezTo>
                    <a:pt x="278485" y="28646"/>
                    <a:pt x="278485" y="27436"/>
                    <a:pt x="277880" y="26528"/>
                  </a:cubicBezTo>
                  <a:cubicBezTo>
                    <a:pt x="277380" y="26028"/>
                    <a:pt x="276789" y="25803"/>
                    <a:pt x="276206" y="25803"/>
                  </a:cubicBezTo>
                  <a:cubicBezTo>
                    <a:pt x="275731" y="25803"/>
                    <a:pt x="275261" y="25953"/>
                    <a:pt x="274853" y="26225"/>
                  </a:cubicBezTo>
                  <a:cubicBezTo>
                    <a:pt x="271523" y="28646"/>
                    <a:pt x="267588" y="30463"/>
                    <a:pt x="263653" y="31976"/>
                  </a:cubicBezTo>
                  <a:cubicBezTo>
                    <a:pt x="262864" y="32239"/>
                    <a:pt x="262133" y="32445"/>
                    <a:pt x="261483" y="32445"/>
                  </a:cubicBezTo>
                  <a:cubicBezTo>
                    <a:pt x="260637" y="32445"/>
                    <a:pt x="259929" y="32096"/>
                    <a:pt x="259415" y="31068"/>
                  </a:cubicBezTo>
                  <a:cubicBezTo>
                    <a:pt x="257599" y="28344"/>
                    <a:pt x="254875" y="25922"/>
                    <a:pt x="251848" y="24409"/>
                  </a:cubicBezTo>
                  <a:cubicBezTo>
                    <a:pt x="252756" y="20776"/>
                    <a:pt x="255783" y="19263"/>
                    <a:pt x="257599" y="16841"/>
                  </a:cubicBezTo>
                  <a:cubicBezTo>
                    <a:pt x="258507" y="15933"/>
                    <a:pt x="258507" y="14722"/>
                    <a:pt x="257599" y="13814"/>
                  </a:cubicBezTo>
                  <a:cubicBezTo>
                    <a:pt x="257267" y="13482"/>
                    <a:pt x="256753" y="13241"/>
                    <a:pt x="256206" y="13241"/>
                  </a:cubicBezTo>
                  <a:cubicBezTo>
                    <a:pt x="255756" y="13241"/>
                    <a:pt x="255285" y="13404"/>
                    <a:pt x="254875" y="13814"/>
                  </a:cubicBezTo>
                  <a:cubicBezTo>
                    <a:pt x="253059" y="15025"/>
                    <a:pt x="251545" y="16236"/>
                    <a:pt x="250032" y="17749"/>
                  </a:cubicBezTo>
                  <a:cubicBezTo>
                    <a:pt x="248821" y="19263"/>
                    <a:pt x="247610" y="21382"/>
                    <a:pt x="246399" y="22895"/>
                  </a:cubicBezTo>
                  <a:cubicBezTo>
                    <a:pt x="245399" y="24395"/>
                    <a:pt x="244675" y="25069"/>
                    <a:pt x="243821" y="25069"/>
                  </a:cubicBezTo>
                  <a:cubicBezTo>
                    <a:pt x="243124" y="25069"/>
                    <a:pt x="242342" y="24620"/>
                    <a:pt x="241253" y="23803"/>
                  </a:cubicBezTo>
                  <a:cubicBezTo>
                    <a:pt x="239740" y="21987"/>
                    <a:pt x="237924" y="20474"/>
                    <a:pt x="235805" y="19263"/>
                  </a:cubicBezTo>
                  <a:cubicBezTo>
                    <a:pt x="233686" y="18355"/>
                    <a:pt x="231264" y="17447"/>
                    <a:pt x="228842" y="16841"/>
                  </a:cubicBezTo>
                  <a:cubicBezTo>
                    <a:pt x="229751" y="15630"/>
                    <a:pt x="230356" y="14420"/>
                    <a:pt x="230961" y="13511"/>
                  </a:cubicBezTo>
                  <a:cubicBezTo>
                    <a:pt x="231567" y="12603"/>
                    <a:pt x="232172" y="11695"/>
                    <a:pt x="232475" y="10787"/>
                  </a:cubicBezTo>
                  <a:cubicBezTo>
                    <a:pt x="232475" y="9879"/>
                    <a:pt x="232475" y="9274"/>
                    <a:pt x="231869" y="8366"/>
                  </a:cubicBezTo>
                  <a:cubicBezTo>
                    <a:pt x="231567" y="8063"/>
                    <a:pt x="231113" y="7912"/>
                    <a:pt x="230621" y="7912"/>
                  </a:cubicBezTo>
                  <a:cubicBezTo>
                    <a:pt x="230129" y="7912"/>
                    <a:pt x="229599" y="8063"/>
                    <a:pt x="229145" y="8366"/>
                  </a:cubicBezTo>
                  <a:cubicBezTo>
                    <a:pt x="227632" y="9879"/>
                    <a:pt x="226118" y="11695"/>
                    <a:pt x="225513" y="13511"/>
                  </a:cubicBezTo>
                  <a:cubicBezTo>
                    <a:pt x="224302" y="15025"/>
                    <a:pt x="223999" y="17447"/>
                    <a:pt x="222183" y="18960"/>
                  </a:cubicBezTo>
                  <a:cubicBezTo>
                    <a:pt x="218047" y="16770"/>
                    <a:pt x="213519" y="15754"/>
                    <a:pt x="208914" y="15754"/>
                  </a:cubicBezTo>
                  <a:cubicBezTo>
                    <a:pt x="207791" y="15754"/>
                    <a:pt x="206663" y="15814"/>
                    <a:pt x="205534" y="15933"/>
                  </a:cubicBezTo>
                  <a:cubicBezTo>
                    <a:pt x="205534" y="11998"/>
                    <a:pt x="206140" y="8063"/>
                    <a:pt x="207048" y="4430"/>
                  </a:cubicBezTo>
                  <a:cubicBezTo>
                    <a:pt x="207351" y="2917"/>
                    <a:pt x="207653" y="798"/>
                    <a:pt x="206140" y="193"/>
                  </a:cubicBezTo>
                  <a:cubicBezTo>
                    <a:pt x="205911" y="101"/>
                    <a:pt x="205676" y="58"/>
                    <a:pt x="205440" y="58"/>
                  </a:cubicBezTo>
                  <a:cubicBezTo>
                    <a:pt x="204112" y="58"/>
                    <a:pt x="202764" y="1421"/>
                    <a:pt x="202507" y="3220"/>
                  </a:cubicBezTo>
                  <a:cubicBezTo>
                    <a:pt x="201902" y="5641"/>
                    <a:pt x="201297" y="8063"/>
                    <a:pt x="200994" y="10182"/>
                  </a:cubicBezTo>
                  <a:cubicBezTo>
                    <a:pt x="200994" y="12603"/>
                    <a:pt x="200086" y="15025"/>
                    <a:pt x="199178" y="17447"/>
                  </a:cubicBezTo>
                  <a:cubicBezTo>
                    <a:pt x="195695" y="15980"/>
                    <a:pt x="191990" y="15180"/>
                    <a:pt x="188265" y="15180"/>
                  </a:cubicBezTo>
                  <a:cubicBezTo>
                    <a:pt x="185839" y="15180"/>
                    <a:pt x="183404" y="15519"/>
                    <a:pt x="181016" y="16236"/>
                  </a:cubicBezTo>
                  <a:cubicBezTo>
                    <a:pt x="180108" y="16236"/>
                    <a:pt x="179199" y="15630"/>
                    <a:pt x="179199" y="14722"/>
                  </a:cubicBezTo>
                  <a:cubicBezTo>
                    <a:pt x="179199" y="11695"/>
                    <a:pt x="179502" y="8366"/>
                    <a:pt x="180108" y="5339"/>
                  </a:cubicBezTo>
                  <a:cubicBezTo>
                    <a:pt x="180410" y="4733"/>
                    <a:pt x="179502" y="3825"/>
                    <a:pt x="178897" y="3825"/>
                  </a:cubicBezTo>
                  <a:cubicBezTo>
                    <a:pt x="178594" y="3674"/>
                    <a:pt x="178216" y="3598"/>
                    <a:pt x="177837" y="3598"/>
                  </a:cubicBezTo>
                  <a:cubicBezTo>
                    <a:pt x="177459" y="3598"/>
                    <a:pt x="177081" y="3674"/>
                    <a:pt x="176778" y="3825"/>
                  </a:cubicBezTo>
                  <a:cubicBezTo>
                    <a:pt x="175567" y="4430"/>
                    <a:pt x="174962" y="5944"/>
                    <a:pt x="174962" y="7155"/>
                  </a:cubicBezTo>
                  <a:cubicBezTo>
                    <a:pt x="174659" y="10787"/>
                    <a:pt x="174356" y="14420"/>
                    <a:pt x="174054" y="17749"/>
                  </a:cubicBezTo>
                  <a:cubicBezTo>
                    <a:pt x="173574" y="18037"/>
                    <a:pt x="173124" y="18143"/>
                    <a:pt x="172696" y="18143"/>
                  </a:cubicBezTo>
                  <a:cubicBezTo>
                    <a:pt x="171772" y="18143"/>
                    <a:pt x="170945" y="17653"/>
                    <a:pt x="170118" y="17447"/>
                  </a:cubicBezTo>
                  <a:cubicBezTo>
                    <a:pt x="166789" y="15933"/>
                    <a:pt x="163459" y="15328"/>
                    <a:pt x="160129" y="15328"/>
                  </a:cubicBezTo>
                  <a:cubicBezTo>
                    <a:pt x="159161" y="15388"/>
                    <a:pt x="158386" y="15437"/>
                    <a:pt x="157759" y="15437"/>
                  </a:cubicBezTo>
                  <a:cubicBezTo>
                    <a:pt x="155250" y="15437"/>
                    <a:pt x="155104" y="14662"/>
                    <a:pt x="154378" y="10787"/>
                  </a:cubicBezTo>
                  <a:cubicBezTo>
                    <a:pt x="154075" y="9274"/>
                    <a:pt x="153773" y="7760"/>
                    <a:pt x="153167" y="6247"/>
                  </a:cubicBezTo>
                  <a:cubicBezTo>
                    <a:pt x="152864" y="4733"/>
                    <a:pt x="152259" y="3220"/>
                    <a:pt x="151654" y="1706"/>
                  </a:cubicBezTo>
                  <a:cubicBezTo>
                    <a:pt x="151181" y="761"/>
                    <a:pt x="150155" y="0"/>
                    <a:pt x="149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5"/>
            <p:cNvSpPr/>
            <p:nvPr/>
          </p:nvSpPr>
          <p:spPr>
            <a:xfrm>
              <a:off x="1365675" y="1700475"/>
              <a:ext cx="2777300" cy="2177425"/>
            </a:xfrm>
            <a:custGeom>
              <a:avLst/>
              <a:gdLst/>
              <a:ahLst/>
              <a:cxnLst/>
              <a:rect l="l" t="t" r="r" b="b"/>
              <a:pathLst>
                <a:path w="111092" h="87097" extrusionOk="0">
                  <a:moveTo>
                    <a:pt x="82278" y="4963"/>
                  </a:moveTo>
                  <a:cubicBezTo>
                    <a:pt x="86711" y="4963"/>
                    <a:pt x="91061" y="6113"/>
                    <a:pt x="95049" y="7989"/>
                  </a:cubicBezTo>
                  <a:cubicBezTo>
                    <a:pt x="98681" y="9502"/>
                    <a:pt x="101405" y="12227"/>
                    <a:pt x="102919" y="15556"/>
                  </a:cubicBezTo>
                  <a:cubicBezTo>
                    <a:pt x="105341" y="20400"/>
                    <a:pt x="106249" y="25546"/>
                    <a:pt x="105643" y="30994"/>
                  </a:cubicBezTo>
                  <a:cubicBezTo>
                    <a:pt x="105038" y="34929"/>
                    <a:pt x="104130" y="38562"/>
                    <a:pt x="102616" y="42194"/>
                  </a:cubicBezTo>
                  <a:cubicBezTo>
                    <a:pt x="99892" y="48248"/>
                    <a:pt x="96865" y="54302"/>
                    <a:pt x="94141" y="60053"/>
                  </a:cubicBezTo>
                  <a:cubicBezTo>
                    <a:pt x="92022" y="64594"/>
                    <a:pt x="88389" y="68529"/>
                    <a:pt x="84454" y="71253"/>
                  </a:cubicBezTo>
                  <a:cubicBezTo>
                    <a:pt x="77492" y="75794"/>
                    <a:pt x="69924" y="78821"/>
                    <a:pt x="62054" y="80637"/>
                  </a:cubicBezTo>
                  <a:cubicBezTo>
                    <a:pt x="56317" y="81818"/>
                    <a:pt x="50392" y="82435"/>
                    <a:pt x="44488" y="82435"/>
                  </a:cubicBezTo>
                  <a:cubicBezTo>
                    <a:pt x="39801" y="82435"/>
                    <a:pt x="35128" y="82046"/>
                    <a:pt x="30573" y="81242"/>
                  </a:cubicBezTo>
                  <a:cubicBezTo>
                    <a:pt x="28152" y="80940"/>
                    <a:pt x="26033" y="80334"/>
                    <a:pt x="23914" y="79729"/>
                  </a:cubicBezTo>
                  <a:cubicBezTo>
                    <a:pt x="15136" y="77005"/>
                    <a:pt x="8779" y="70345"/>
                    <a:pt x="6660" y="61567"/>
                  </a:cubicBezTo>
                  <a:cubicBezTo>
                    <a:pt x="2725" y="47340"/>
                    <a:pt x="5146" y="38259"/>
                    <a:pt x="15741" y="27967"/>
                  </a:cubicBezTo>
                  <a:cubicBezTo>
                    <a:pt x="24217" y="20097"/>
                    <a:pt x="34508" y="14346"/>
                    <a:pt x="45708" y="11016"/>
                  </a:cubicBezTo>
                  <a:cubicBezTo>
                    <a:pt x="53579" y="8897"/>
                    <a:pt x="61449" y="7384"/>
                    <a:pt x="69319" y="6778"/>
                  </a:cubicBezTo>
                  <a:lnTo>
                    <a:pt x="69319" y="6475"/>
                  </a:lnTo>
                  <a:cubicBezTo>
                    <a:pt x="72649" y="6173"/>
                    <a:pt x="75676" y="6173"/>
                    <a:pt x="78400" y="5265"/>
                  </a:cubicBezTo>
                  <a:cubicBezTo>
                    <a:pt x="79695" y="5060"/>
                    <a:pt x="80990" y="4963"/>
                    <a:pt x="82278" y="4963"/>
                  </a:cubicBezTo>
                  <a:close/>
                  <a:moveTo>
                    <a:pt x="79733" y="0"/>
                  </a:moveTo>
                  <a:cubicBezTo>
                    <a:pt x="78462" y="0"/>
                    <a:pt x="77220" y="199"/>
                    <a:pt x="75979" y="1027"/>
                  </a:cubicBezTo>
                  <a:cubicBezTo>
                    <a:pt x="74465" y="1632"/>
                    <a:pt x="72649" y="2238"/>
                    <a:pt x="70833" y="2238"/>
                  </a:cubicBezTo>
                  <a:cubicBezTo>
                    <a:pt x="63265" y="3146"/>
                    <a:pt x="56000" y="4357"/>
                    <a:pt x="49038" y="5870"/>
                  </a:cubicBezTo>
                  <a:cubicBezTo>
                    <a:pt x="37838" y="8594"/>
                    <a:pt x="27244" y="13740"/>
                    <a:pt x="17860" y="20702"/>
                  </a:cubicBezTo>
                  <a:cubicBezTo>
                    <a:pt x="12411" y="24940"/>
                    <a:pt x="7871" y="30086"/>
                    <a:pt x="4238" y="35837"/>
                  </a:cubicBezTo>
                  <a:cubicBezTo>
                    <a:pt x="1211" y="40681"/>
                    <a:pt x="0" y="46129"/>
                    <a:pt x="606" y="51880"/>
                  </a:cubicBezTo>
                  <a:cubicBezTo>
                    <a:pt x="909" y="53999"/>
                    <a:pt x="1211" y="56421"/>
                    <a:pt x="1514" y="58843"/>
                  </a:cubicBezTo>
                  <a:cubicBezTo>
                    <a:pt x="3028" y="72161"/>
                    <a:pt x="13622" y="83059"/>
                    <a:pt x="26941" y="85177"/>
                  </a:cubicBezTo>
                  <a:cubicBezTo>
                    <a:pt x="33083" y="86480"/>
                    <a:pt x="39224" y="87096"/>
                    <a:pt x="45366" y="87096"/>
                  </a:cubicBezTo>
                  <a:cubicBezTo>
                    <a:pt x="49213" y="87096"/>
                    <a:pt x="53061" y="86855"/>
                    <a:pt x="56908" y="86388"/>
                  </a:cubicBezTo>
                  <a:cubicBezTo>
                    <a:pt x="67806" y="84572"/>
                    <a:pt x="78400" y="80637"/>
                    <a:pt x="87481" y="74583"/>
                  </a:cubicBezTo>
                  <a:cubicBezTo>
                    <a:pt x="91114" y="72464"/>
                    <a:pt x="94141" y="69437"/>
                    <a:pt x="96562" y="66107"/>
                  </a:cubicBezTo>
                  <a:cubicBezTo>
                    <a:pt x="101405" y="57632"/>
                    <a:pt x="105341" y="48853"/>
                    <a:pt x="108670" y="39470"/>
                  </a:cubicBezTo>
                  <a:cubicBezTo>
                    <a:pt x="110789" y="33416"/>
                    <a:pt x="111092" y="27059"/>
                    <a:pt x="109578" y="21005"/>
                  </a:cubicBezTo>
                  <a:cubicBezTo>
                    <a:pt x="108973" y="14951"/>
                    <a:pt x="105643" y="9805"/>
                    <a:pt x="100800" y="6475"/>
                  </a:cubicBezTo>
                  <a:cubicBezTo>
                    <a:pt x="95857" y="3568"/>
                    <a:pt x="91472" y="101"/>
                    <a:pt x="85231" y="101"/>
                  </a:cubicBezTo>
                  <a:cubicBezTo>
                    <a:pt x="84975" y="101"/>
                    <a:pt x="84716" y="107"/>
                    <a:pt x="84454" y="119"/>
                  </a:cubicBezTo>
                  <a:cubicBezTo>
                    <a:pt x="84083" y="156"/>
                    <a:pt x="83717" y="170"/>
                    <a:pt x="83355" y="170"/>
                  </a:cubicBezTo>
                  <a:cubicBezTo>
                    <a:pt x="82108" y="170"/>
                    <a:pt x="80908" y="0"/>
                    <a:pt x="79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5"/>
            <p:cNvSpPr/>
            <p:nvPr/>
          </p:nvSpPr>
          <p:spPr>
            <a:xfrm>
              <a:off x="4332150" y="1461275"/>
              <a:ext cx="1816225" cy="1284075"/>
            </a:xfrm>
            <a:custGeom>
              <a:avLst/>
              <a:gdLst/>
              <a:ahLst/>
              <a:cxnLst/>
              <a:rect l="l" t="t" r="r" b="b"/>
              <a:pathLst>
                <a:path w="72649" h="51363" extrusionOk="0">
                  <a:moveTo>
                    <a:pt x="45928" y="4529"/>
                  </a:moveTo>
                  <a:cubicBezTo>
                    <a:pt x="48167" y="4529"/>
                    <a:pt x="50419" y="4629"/>
                    <a:pt x="52670" y="4844"/>
                  </a:cubicBezTo>
                  <a:cubicBezTo>
                    <a:pt x="56000" y="4844"/>
                    <a:pt x="58724" y="6660"/>
                    <a:pt x="60238" y="9384"/>
                  </a:cubicBezTo>
                  <a:lnTo>
                    <a:pt x="64778" y="17557"/>
                  </a:lnTo>
                  <a:cubicBezTo>
                    <a:pt x="67200" y="22097"/>
                    <a:pt x="66292" y="27849"/>
                    <a:pt x="62660" y="31481"/>
                  </a:cubicBezTo>
                  <a:cubicBezTo>
                    <a:pt x="62054" y="32692"/>
                    <a:pt x="60843" y="33600"/>
                    <a:pt x="59935" y="34205"/>
                  </a:cubicBezTo>
                  <a:cubicBezTo>
                    <a:pt x="51460" y="40562"/>
                    <a:pt x="41773" y="44800"/>
                    <a:pt x="31481" y="46313"/>
                  </a:cubicBezTo>
                  <a:cubicBezTo>
                    <a:pt x="30140" y="46505"/>
                    <a:pt x="28767" y="46606"/>
                    <a:pt x="27394" y="46606"/>
                  </a:cubicBezTo>
                  <a:cubicBezTo>
                    <a:pt x="24429" y="46606"/>
                    <a:pt x="21457" y="46137"/>
                    <a:pt x="18768" y="45103"/>
                  </a:cubicBezTo>
                  <a:cubicBezTo>
                    <a:pt x="16044" y="44195"/>
                    <a:pt x="13925" y="42984"/>
                    <a:pt x="11806" y="41470"/>
                  </a:cubicBezTo>
                  <a:cubicBezTo>
                    <a:pt x="5752" y="36324"/>
                    <a:pt x="4844" y="31481"/>
                    <a:pt x="7871" y="26335"/>
                  </a:cubicBezTo>
                  <a:cubicBezTo>
                    <a:pt x="13319" y="15438"/>
                    <a:pt x="21189" y="7265"/>
                    <a:pt x="33903" y="5449"/>
                  </a:cubicBezTo>
                  <a:cubicBezTo>
                    <a:pt x="37812" y="4863"/>
                    <a:pt x="41848" y="4529"/>
                    <a:pt x="45928" y="4529"/>
                  </a:cubicBezTo>
                  <a:close/>
                  <a:moveTo>
                    <a:pt x="55092" y="0"/>
                  </a:moveTo>
                  <a:cubicBezTo>
                    <a:pt x="53293" y="180"/>
                    <a:pt x="51495" y="227"/>
                    <a:pt x="49728" y="227"/>
                  </a:cubicBezTo>
                  <a:cubicBezTo>
                    <a:pt x="47855" y="227"/>
                    <a:pt x="46018" y="175"/>
                    <a:pt x="44254" y="175"/>
                  </a:cubicBezTo>
                  <a:cubicBezTo>
                    <a:pt x="42081" y="175"/>
                    <a:pt x="40020" y="253"/>
                    <a:pt x="38141" y="606"/>
                  </a:cubicBezTo>
                  <a:cubicBezTo>
                    <a:pt x="23308" y="1514"/>
                    <a:pt x="9990" y="10595"/>
                    <a:pt x="3936" y="24216"/>
                  </a:cubicBezTo>
                  <a:cubicBezTo>
                    <a:pt x="0" y="31481"/>
                    <a:pt x="2119" y="40562"/>
                    <a:pt x="8779" y="45103"/>
                  </a:cubicBezTo>
                  <a:cubicBezTo>
                    <a:pt x="14175" y="49214"/>
                    <a:pt x="20443" y="51362"/>
                    <a:pt x="26843" y="51362"/>
                  </a:cubicBezTo>
                  <a:cubicBezTo>
                    <a:pt x="27983" y="51362"/>
                    <a:pt x="29127" y="51294"/>
                    <a:pt x="30271" y="51157"/>
                  </a:cubicBezTo>
                  <a:cubicBezTo>
                    <a:pt x="42379" y="49946"/>
                    <a:pt x="53579" y="45405"/>
                    <a:pt x="62660" y="37838"/>
                  </a:cubicBezTo>
                  <a:cubicBezTo>
                    <a:pt x="71135" y="31784"/>
                    <a:pt x="72649" y="23611"/>
                    <a:pt x="68108" y="14227"/>
                  </a:cubicBezTo>
                  <a:cubicBezTo>
                    <a:pt x="67503" y="12714"/>
                    <a:pt x="66595" y="11503"/>
                    <a:pt x="65687" y="9989"/>
                  </a:cubicBezTo>
                  <a:cubicBezTo>
                    <a:pt x="64778" y="8476"/>
                    <a:pt x="64173" y="6660"/>
                    <a:pt x="63870" y="4844"/>
                  </a:cubicBezTo>
                  <a:cubicBezTo>
                    <a:pt x="63870" y="2422"/>
                    <a:pt x="62660" y="1514"/>
                    <a:pt x="60541" y="1211"/>
                  </a:cubicBezTo>
                  <a:cubicBezTo>
                    <a:pt x="58724" y="606"/>
                    <a:pt x="56908" y="303"/>
                    <a:pt x="55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5"/>
            <p:cNvSpPr/>
            <p:nvPr/>
          </p:nvSpPr>
          <p:spPr>
            <a:xfrm>
              <a:off x="1713775" y="2132325"/>
              <a:ext cx="2050825" cy="1387625"/>
            </a:xfrm>
            <a:custGeom>
              <a:avLst/>
              <a:gdLst/>
              <a:ahLst/>
              <a:cxnLst/>
              <a:rect l="l" t="t" r="r" b="b"/>
              <a:pathLst>
                <a:path w="82033" h="55505" extrusionOk="0">
                  <a:moveTo>
                    <a:pt x="46257" y="5322"/>
                  </a:moveTo>
                  <a:cubicBezTo>
                    <a:pt x="47811" y="5322"/>
                    <a:pt x="49388" y="5722"/>
                    <a:pt x="50855" y="6455"/>
                  </a:cubicBezTo>
                  <a:cubicBezTo>
                    <a:pt x="52973" y="7061"/>
                    <a:pt x="55092" y="7363"/>
                    <a:pt x="57514" y="7363"/>
                  </a:cubicBezTo>
                  <a:cubicBezTo>
                    <a:pt x="60541" y="7969"/>
                    <a:pt x="63568" y="8272"/>
                    <a:pt x="66595" y="8877"/>
                  </a:cubicBezTo>
                  <a:cubicBezTo>
                    <a:pt x="73557" y="9785"/>
                    <a:pt x="76584" y="17958"/>
                    <a:pt x="71741" y="22801"/>
                  </a:cubicBezTo>
                  <a:cubicBezTo>
                    <a:pt x="69319" y="26131"/>
                    <a:pt x="66595" y="29461"/>
                    <a:pt x="63568" y="32185"/>
                  </a:cubicBezTo>
                  <a:cubicBezTo>
                    <a:pt x="58725" y="36725"/>
                    <a:pt x="53579" y="40660"/>
                    <a:pt x="47828" y="44293"/>
                  </a:cubicBezTo>
                  <a:cubicBezTo>
                    <a:pt x="42076" y="47925"/>
                    <a:pt x="35417" y="50044"/>
                    <a:pt x="28757" y="50650"/>
                  </a:cubicBezTo>
                  <a:cubicBezTo>
                    <a:pt x="27149" y="50864"/>
                    <a:pt x="25540" y="50965"/>
                    <a:pt x="23945" y="50965"/>
                  </a:cubicBezTo>
                  <a:cubicBezTo>
                    <a:pt x="21038" y="50965"/>
                    <a:pt x="18175" y="50631"/>
                    <a:pt x="15439" y="50044"/>
                  </a:cubicBezTo>
                  <a:cubicBezTo>
                    <a:pt x="13320" y="49439"/>
                    <a:pt x="11503" y="48531"/>
                    <a:pt x="9687" y="47320"/>
                  </a:cubicBezTo>
                  <a:cubicBezTo>
                    <a:pt x="6357" y="45201"/>
                    <a:pt x="4541" y="41266"/>
                    <a:pt x="5752" y="37331"/>
                  </a:cubicBezTo>
                  <a:cubicBezTo>
                    <a:pt x="6963" y="30671"/>
                    <a:pt x="10293" y="24920"/>
                    <a:pt x="15741" y="20682"/>
                  </a:cubicBezTo>
                  <a:cubicBezTo>
                    <a:pt x="23611" y="13720"/>
                    <a:pt x="32995" y="8574"/>
                    <a:pt x="43287" y="5850"/>
                  </a:cubicBezTo>
                  <a:cubicBezTo>
                    <a:pt x="44242" y="5492"/>
                    <a:pt x="45245" y="5322"/>
                    <a:pt x="46257" y="5322"/>
                  </a:cubicBezTo>
                  <a:close/>
                  <a:moveTo>
                    <a:pt x="51075" y="1"/>
                  </a:moveTo>
                  <a:cubicBezTo>
                    <a:pt x="49870" y="1"/>
                    <a:pt x="48672" y="137"/>
                    <a:pt x="47525" y="401"/>
                  </a:cubicBezTo>
                  <a:cubicBezTo>
                    <a:pt x="33298" y="2823"/>
                    <a:pt x="19979" y="9785"/>
                    <a:pt x="9687" y="20077"/>
                  </a:cubicBezTo>
                  <a:cubicBezTo>
                    <a:pt x="5147" y="24617"/>
                    <a:pt x="1817" y="30671"/>
                    <a:pt x="909" y="37331"/>
                  </a:cubicBezTo>
                  <a:cubicBezTo>
                    <a:pt x="1" y="41569"/>
                    <a:pt x="1514" y="46412"/>
                    <a:pt x="4844" y="49439"/>
                  </a:cubicBezTo>
                  <a:cubicBezTo>
                    <a:pt x="7568" y="51860"/>
                    <a:pt x="10898" y="53677"/>
                    <a:pt x="14530" y="54585"/>
                  </a:cubicBezTo>
                  <a:cubicBezTo>
                    <a:pt x="17658" y="55171"/>
                    <a:pt x="20912" y="55505"/>
                    <a:pt x="24129" y="55505"/>
                  </a:cubicBezTo>
                  <a:cubicBezTo>
                    <a:pt x="25893" y="55505"/>
                    <a:pt x="27647" y="55405"/>
                    <a:pt x="29363" y="55190"/>
                  </a:cubicBezTo>
                  <a:cubicBezTo>
                    <a:pt x="32692" y="54585"/>
                    <a:pt x="36022" y="53979"/>
                    <a:pt x="39352" y="53071"/>
                  </a:cubicBezTo>
                  <a:cubicBezTo>
                    <a:pt x="53882" y="47320"/>
                    <a:pt x="66595" y="37633"/>
                    <a:pt x="75676" y="25223"/>
                  </a:cubicBezTo>
                  <a:cubicBezTo>
                    <a:pt x="82033" y="17655"/>
                    <a:pt x="77492" y="6153"/>
                    <a:pt x="67806" y="4639"/>
                  </a:cubicBezTo>
                  <a:cubicBezTo>
                    <a:pt x="64779" y="4639"/>
                    <a:pt x="62055" y="3731"/>
                    <a:pt x="59330" y="2520"/>
                  </a:cubicBezTo>
                  <a:cubicBezTo>
                    <a:pt x="56971" y="805"/>
                    <a:pt x="54004" y="1"/>
                    <a:pt x="5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5"/>
            <p:cNvSpPr/>
            <p:nvPr/>
          </p:nvSpPr>
          <p:spPr>
            <a:xfrm>
              <a:off x="4763500" y="1748825"/>
              <a:ext cx="862725" cy="670475"/>
            </a:xfrm>
            <a:custGeom>
              <a:avLst/>
              <a:gdLst/>
              <a:ahLst/>
              <a:cxnLst/>
              <a:rect l="l" t="t" r="r" b="b"/>
              <a:pathLst>
                <a:path w="34509" h="26819" extrusionOk="0">
                  <a:moveTo>
                    <a:pt x="23276" y="4603"/>
                  </a:moveTo>
                  <a:cubicBezTo>
                    <a:pt x="25665" y="4603"/>
                    <a:pt x="26173" y="5502"/>
                    <a:pt x="27546" y="8477"/>
                  </a:cubicBezTo>
                  <a:cubicBezTo>
                    <a:pt x="29665" y="11504"/>
                    <a:pt x="29060" y="15741"/>
                    <a:pt x="26335" y="18163"/>
                  </a:cubicBezTo>
                  <a:cubicBezTo>
                    <a:pt x="23611" y="20282"/>
                    <a:pt x="20584" y="21795"/>
                    <a:pt x="16952" y="21795"/>
                  </a:cubicBezTo>
                  <a:cubicBezTo>
                    <a:pt x="16257" y="21922"/>
                    <a:pt x="15549" y="21982"/>
                    <a:pt x="14838" y="21982"/>
                  </a:cubicBezTo>
                  <a:cubicBezTo>
                    <a:pt x="12145" y="21982"/>
                    <a:pt x="9421" y="21114"/>
                    <a:pt x="7265" y="19676"/>
                  </a:cubicBezTo>
                  <a:cubicBezTo>
                    <a:pt x="5449" y="18768"/>
                    <a:pt x="4844" y="16649"/>
                    <a:pt x="6054" y="14833"/>
                  </a:cubicBezTo>
                  <a:cubicBezTo>
                    <a:pt x="9081" y="9687"/>
                    <a:pt x="14227" y="5752"/>
                    <a:pt x="20281" y="4844"/>
                  </a:cubicBezTo>
                  <a:cubicBezTo>
                    <a:pt x="21537" y="4696"/>
                    <a:pt x="22504" y="4603"/>
                    <a:pt x="23276" y="4603"/>
                  </a:cubicBezTo>
                  <a:close/>
                  <a:moveTo>
                    <a:pt x="24900" y="1"/>
                  </a:moveTo>
                  <a:cubicBezTo>
                    <a:pt x="23746" y="1"/>
                    <a:pt x="22602" y="102"/>
                    <a:pt x="21492" y="304"/>
                  </a:cubicBezTo>
                  <a:cubicBezTo>
                    <a:pt x="13017" y="909"/>
                    <a:pt x="5752" y="6055"/>
                    <a:pt x="1817" y="13320"/>
                  </a:cubicBezTo>
                  <a:cubicBezTo>
                    <a:pt x="0" y="16044"/>
                    <a:pt x="606" y="19979"/>
                    <a:pt x="3027" y="22098"/>
                  </a:cubicBezTo>
                  <a:cubicBezTo>
                    <a:pt x="4238" y="23309"/>
                    <a:pt x="5752" y="24217"/>
                    <a:pt x="7568" y="25125"/>
                  </a:cubicBezTo>
                  <a:cubicBezTo>
                    <a:pt x="10219" y="26261"/>
                    <a:pt x="13027" y="26818"/>
                    <a:pt x="15840" y="26818"/>
                  </a:cubicBezTo>
                  <a:cubicBezTo>
                    <a:pt x="19773" y="26818"/>
                    <a:pt x="23714" y="25729"/>
                    <a:pt x="27243" y="23612"/>
                  </a:cubicBezTo>
                  <a:cubicBezTo>
                    <a:pt x="31481" y="20887"/>
                    <a:pt x="34206" y="16044"/>
                    <a:pt x="33903" y="11201"/>
                  </a:cubicBezTo>
                  <a:cubicBezTo>
                    <a:pt x="33600" y="9082"/>
                    <a:pt x="33600" y="6963"/>
                    <a:pt x="34206" y="4844"/>
                  </a:cubicBezTo>
                  <a:cubicBezTo>
                    <a:pt x="34508" y="3028"/>
                    <a:pt x="33298" y="1817"/>
                    <a:pt x="31784" y="1212"/>
                  </a:cubicBezTo>
                  <a:cubicBezTo>
                    <a:pt x="29564" y="405"/>
                    <a:pt x="27210" y="1"/>
                    <a:pt x="24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5"/>
            <p:cNvSpPr/>
            <p:nvPr/>
          </p:nvSpPr>
          <p:spPr>
            <a:xfrm>
              <a:off x="2228375" y="2535850"/>
              <a:ext cx="703800" cy="547750"/>
            </a:xfrm>
            <a:custGeom>
              <a:avLst/>
              <a:gdLst/>
              <a:ahLst/>
              <a:cxnLst/>
              <a:rect l="l" t="t" r="r" b="b"/>
              <a:pathLst>
                <a:path w="28152" h="21910" extrusionOk="0">
                  <a:moveTo>
                    <a:pt x="19676" y="5147"/>
                  </a:moveTo>
                  <a:cubicBezTo>
                    <a:pt x="20281" y="5147"/>
                    <a:pt x="20887" y="5449"/>
                    <a:pt x="21795" y="5449"/>
                  </a:cubicBezTo>
                  <a:cubicBezTo>
                    <a:pt x="21795" y="6357"/>
                    <a:pt x="21795" y="7266"/>
                    <a:pt x="21492" y="7568"/>
                  </a:cubicBezTo>
                  <a:cubicBezTo>
                    <a:pt x="18163" y="10898"/>
                    <a:pt x="14227" y="13622"/>
                    <a:pt x="9990" y="15741"/>
                  </a:cubicBezTo>
                  <a:cubicBezTo>
                    <a:pt x="9687" y="15741"/>
                    <a:pt x="9081" y="15741"/>
                    <a:pt x="8779" y="15438"/>
                  </a:cubicBezTo>
                  <a:cubicBezTo>
                    <a:pt x="7871" y="14833"/>
                    <a:pt x="7871" y="13925"/>
                    <a:pt x="8173" y="13320"/>
                  </a:cubicBezTo>
                  <a:cubicBezTo>
                    <a:pt x="10898" y="9384"/>
                    <a:pt x="15136" y="6660"/>
                    <a:pt x="19676" y="5147"/>
                  </a:cubicBezTo>
                  <a:close/>
                  <a:moveTo>
                    <a:pt x="20887" y="1"/>
                  </a:moveTo>
                  <a:cubicBezTo>
                    <a:pt x="12411" y="2120"/>
                    <a:pt x="5146" y="7568"/>
                    <a:pt x="909" y="15136"/>
                  </a:cubicBezTo>
                  <a:cubicBezTo>
                    <a:pt x="0" y="16649"/>
                    <a:pt x="606" y="18768"/>
                    <a:pt x="2119" y="19979"/>
                  </a:cubicBezTo>
                  <a:cubicBezTo>
                    <a:pt x="3164" y="21233"/>
                    <a:pt x="4786" y="21910"/>
                    <a:pt x="6388" y="21910"/>
                  </a:cubicBezTo>
                  <a:cubicBezTo>
                    <a:pt x="7106" y="21910"/>
                    <a:pt x="7820" y="21774"/>
                    <a:pt x="8476" y="21492"/>
                  </a:cubicBezTo>
                  <a:cubicBezTo>
                    <a:pt x="14530" y="18768"/>
                    <a:pt x="20281" y="14833"/>
                    <a:pt x="25125" y="9990"/>
                  </a:cubicBezTo>
                  <a:cubicBezTo>
                    <a:pt x="26335" y="8779"/>
                    <a:pt x="27244" y="6963"/>
                    <a:pt x="27546" y="5147"/>
                  </a:cubicBezTo>
                  <a:cubicBezTo>
                    <a:pt x="28152" y="3028"/>
                    <a:pt x="26941" y="909"/>
                    <a:pt x="24822" y="303"/>
                  </a:cubicBezTo>
                  <a:cubicBezTo>
                    <a:pt x="23308" y="303"/>
                    <a:pt x="22098" y="1"/>
                    <a:pt x="20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45"/>
          <p:cNvGrpSpPr/>
          <p:nvPr/>
        </p:nvGrpSpPr>
        <p:grpSpPr>
          <a:xfrm>
            <a:off x="7260617" y="3382993"/>
            <a:ext cx="972779" cy="904924"/>
            <a:chOff x="920750" y="240450"/>
            <a:chExt cx="5619750" cy="5227750"/>
          </a:xfrm>
        </p:grpSpPr>
        <p:sp>
          <p:nvSpPr>
            <p:cNvPr id="1272" name="Google Shape;1272;p45"/>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5"/>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5"/>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5"/>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5"/>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5"/>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5"/>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5"/>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5"/>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5"/>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5"/>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5"/>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5"/>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5"/>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5"/>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5"/>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5"/>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5"/>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5"/>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5"/>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5"/>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5"/>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5"/>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5"/>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45"/>
          <p:cNvGrpSpPr/>
          <p:nvPr/>
        </p:nvGrpSpPr>
        <p:grpSpPr>
          <a:xfrm>
            <a:off x="7589312" y="1267244"/>
            <a:ext cx="1311494" cy="1633738"/>
            <a:chOff x="1728250" y="237500"/>
            <a:chExt cx="4090750" cy="5095875"/>
          </a:xfrm>
        </p:grpSpPr>
        <p:sp>
          <p:nvSpPr>
            <p:cNvPr id="1297" name="Google Shape;1297;p45"/>
            <p:cNvSpPr/>
            <p:nvPr/>
          </p:nvSpPr>
          <p:spPr>
            <a:xfrm>
              <a:off x="2543350" y="635125"/>
              <a:ext cx="1511550" cy="862950"/>
            </a:xfrm>
            <a:custGeom>
              <a:avLst/>
              <a:gdLst/>
              <a:ahLst/>
              <a:cxnLst/>
              <a:rect l="l" t="t" r="r" b="b"/>
              <a:pathLst>
                <a:path w="60462" h="34518" extrusionOk="0">
                  <a:moveTo>
                    <a:pt x="52885" y="1"/>
                  </a:moveTo>
                  <a:cubicBezTo>
                    <a:pt x="52196" y="1"/>
                    <a:pt x="51507" y="116"/>
                    <a:pt x="50819" y="345"/>
                  </a:cubicBezTo>
                  <a:cubicBezTo>
                    <a:pt x="37196" y="2182"/>
                    <a:pt x="23726" y="4937"/>
                    <a:pt x="10562" y="8305"/>
                  </a:cubicBezTo>
                  <a:cubicBezTo>
                    <a:pt x="7960" y="8611"/>
                    <a:pt x="5511" y="9835"/>
                    <a:pt x="3521" y="11519"/>
                  </a:cubicBezTo>
                  <a:cubicBezTo>
                    <a:pt x="2347" y="12791"/>
                    <a:pt x="1673" y="14563"/>
                    <a:pt x="1859" y="16155"/>
                  </a:cubicBezTo>
                  <a:lnTo>
                    <a:pt x="1859" y="16155"/>
                  </a:lnTo>
                  <a:lnTo>
                    <a:pt x="0" y="12438"/>
                  </a:lnTo>
                  <a:lnTo>
                    <a:pt x="0" y="12438"/>
                  </a:lnTo>
                  <a:cubicBezTo>
                    <a:pt x="1531" y="18866"/>
                    <a:pt x="3062" y="25448"/>
                    <a:pt x="4439" y="32030"/>
                  </a:cubicBezTo>
                  <a:cubicBezTo>
                    <a:pt x="4592" y="32796"/>
                    <a:pt x="5051" y="33561"/>
                    <a:pt x="5664" y="34173"/>
                  </a:cubicBezTo>
                  <a:cubicBezTo>
                    <a:pt x="6123" y="34403"/>
                    <a:pt x="6659" y="34518"/>
                    <a:pt x="7194" y="34518"/>
                  </a:cubicBezTo>
                  <a:cubicBezTo>
                    <a:pt x="7730" y="34518"/>
                    <a:pt x="8266" y="34403"/>
                    <a:pt x="8725" y="34173"/>
                  </a:cubicBezTo>
                  <a:lnTo>
                    <a:pt x="53727" y="19785"/>
                  </a:lnTo>
                  <a:cubicBezTo>
                    <a:pt x="55258" y="19479"/>
                    <a:pt x="56635" y="18713"/>
                    <a:pt x="57860" y="17948"/>
                  </a:cubicBezTo>
                  <a:cubicBezTo>
                    <a:pt x="60462" y="15499"/>
                    <a:pt x="60003" y="11213"/>
                    <a:pt x="59390" y="7692"/>
                  </a:cubicBezTo>
                  <a:cubicBezTo>
                    <a:pt x="58778" y="4784"/>
                    <a:pt x="57707" y="1264"/>
                    <a:pt x="54951" y="345"/>
                  </a:cubicBezTo>
                  <a:cubicBezTo>
                    <a:pt x="54263" y="116"/>
                    <a:pt x="53574" y="1"/>
                    <a:pt x="5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5"/>
            <p:cNvSpPr/>
            <p:nvPr/>
          </p:nvSpPr>
          <p:spPr>
            <a:xfrm>
              <a:off x="2215300" y="1074950"/>
              <a:ext cx="3087100" cy="3647625"/>
            </a:xfrm>
            <a:custGeom>
              <a:avLst/>
              <a:gdLst/>
              <a:ahLst/>
              <a:cxnLst/>
              <a:rect l="l" t="t" r="r" b="b"/>
              <a:pathLst>
                <a:path w="123484" h="145905" extrusionOk="0">
                  <a:moveTo>
                    <a:pt x="86722" y="0"/>
                  </a:moveTo>
                  <a:cubicBezTo>
                    <a:pt x="82926" y="0"/>
                    <a:pt x="78979" y="2150"/>
                    <a:pt x="75574" y="4029"/>
                  </a:cubicBezTo>
                  <a:cubicBezTo>
                    <a:pt x="61645" y="11835"/>
                    <a:pt x="46338" y="16580"/>
                    <a:pt x="30419" y="18264"/>
                  </a:cubicBezTo>
                  <a:cubicBezTo>
                    <a:pt x="29238" y="18384"/>
                    <a:pt x="28102" y="18437"/>
                    <a:pt x="27000" y="18437"/>
                  </a:cubicBezTo>
                  <a:cubicBezTo>
                    <a:pt x="21108" y="18437"/>
                    <a:pt x="16194" y="16943"/>
                    <a:pt x="10520" y="16427"/>
                  </a:cubicBezTo>
                  <a:cubicBezTo>
                    <a:pt x="9864" y="16372"/>
                    <a:pt x="9258" y="16345"/>
                    <a:pt x="8700" y="16345"/>
                  </a:cubicBezTo>
                  <a:cubicBezTo>
                    <a:pt x="0" y="16345"/>
                    <a:pt x="2681" y="22886"/>
                    <a:pt x="4550" y="30509"/>
                  </a:cubicBezTo>
                  <a:cubicBezTo>
                    <a:pt x="12969" y="65409"/>
                    <a:pt x="21388" y="100308"/>
                    <a:pt x="29807" y="135208"/>
                  </a:cubicBezTo>
                  <a:cubicBezTo>
                    <a:pt x="30725" y="139035"/>
                    <a:pt x="31950" y="143014"/>
                    <a:pt x="35317" y="144851"/>
                  </a:cubicBezTo>
                  <a:cubicBezTo>
                    <a:pt x="36669" y="145647"/>
                    <a:pt x="38228" y="145905"/>
                    <a:pt x="39843" y="145905"/>
                  </a:cubicBezTo>
                  <a:cubicBezTo>
                    <a:pt x="41336" y="145905"/>
                    <a:pt x="42877" y="145684"/>
                    <a:pt x="44348" y="145463"/>
                  </a:cubicBezTo>
                  <a:lnTo>
                    <a:pt x="123484" y="132300"/>
                  </a:lnTo>
                  <a:cubicBezTo>
                    <a:pt x="114912" y="92655"/>
                    <a:pt x="106187" y="53010"/>
                    <a:pt x="97615" y="13366"/>
                  </a:cubicBezTo>
                  <a:cubicBezTo>
                    <a:pt x="96544" y="8315"/>
                    <a:pt x="94860" y="2651"/>
                    <a:pt x="90115" y="661"/>
                  </a:cubicBezTo>
                  <a:cubicBezTo>
                    <a:pt x="89011" y="198"/>
                    <a:pt x="87873" y="0"/>
                    <a:pt x="86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5"/>
            <p:cNvSpPr/>
            <p:nvPr/>
          </p:nvSpPr>
          <p:spPr>
            <a:xfrm>
              <a:off x="1781825" y="811050"/>
              <a:ext cx="3773150" cy="4359700"/>
            </a:xfrm>
            <a:custGeom>
              <a:avLst/>
              <a:gdLst/>
              <a:ahLst/>
              <a:cxnLst/>
              <a:rect l="l" t="t" r="r" b="b"/>
              <a:pathLst>
                <a:path w="150926" h="174388" extrusionOk="0">
                  <a:moveTo>
                    <a:pt x="93575" y="6324"/>
                  </a:moveTo>
                  <a:cubicBezTo>
                    <a:pt x="92400" y="6791"/>
                    <a:pt x="91299" y="7447"/>
                    <a:pt x="90311" y="8309"/>
                  </a:cubicBezTo>
                  <a:cubicBezTo>
                    <a:pt x="91391" y="7642"/>
                    <a:pt x="92478" y="6974"/>
                    <a:pt x="93575" y="6324"/>
                  </a:cubicBezTo>
                  <a:close/>
                  <a:moveTo>
                    <a:pt x="1" y="24534"/>
                  </a:moveTo>
                  <a:cubicBezTo>
                    <a:pt x="2" y="24539"/>
                    <a:pt x="3" y="24543"/>
                    <a:pt x="5" y="24547"/>
                  </a:cubicBezTo>
                  <a:lnTo>
                    <a:pt x="5" y="24547"/>
                  </a:lnTo>
                  <a:cubicBezTo>
                    <a:pt x="3" y="24543"/>
                    <a:pt x="2" y="24539"/>
                    <a:pt x="1" y="24534"/>
                  </a:cubicBezTo>
                  <a:close/>
                  <a:moveTo>
                    <a:pt x="111768" y="0"/>
                  </a:moveTo>
                  <a:cubicBezTo>
                    <a:pt x="110105" y="0"/>
                    <a:pt x="108440" y="174"/>
                    <a:pt x="106842" y="502"/>
                  </a:cubicBezTo>
                  <a:cubicBezTo>
                    <a:pt x="102111" y="1594"/>
                    <a:pt x="97765" y="3839"/>
                    <a:pt x="93575" y="6324"/>
                  </a:cubicBezTo>
                  <a:lnTo>
                    <a:pt x="93575" y="6324"/>
                  </a:lnTo>
                  <a:cubicBezTo>
                    <a:pt x="95131" y="5704"/>
                    <a:pt x="96816" y="5415"/>
                    <a:pt x="98538" y="5415"/>
                  </a:cubicBezTo>
                  <a:cubicBezTo>
                    <a:pt x="103373" y="5415"/>
                    <a:pt x="108502" y="7697"/>
                    <a:pt x="111893" y="11370"/>
                  </a:cubicBezTo>
                  <a:cubicBezTo>
                    <a:pt x="117250" y="17187"/>
                    <a:pt x="119393" y="25299"/>
                    <a:pt x="121383" y="33106"/>
                  </a:cubicBezTo>
                  <a:cubicBezTo>
                    <a:pt x="128577" y="63107"/>
                    <a:pt x="135772" y="93108"/>
                    <a:pt x="143119" y="123110"/>
                  </a:cubicBezTo>
                  <a:cubicBezTo>
                    <a:pt x="144649" y="129845"/>
                    <a:pt x="146027" y="137498"/>
                    <a:pt x="142047" y="143009"/>
                  </a:cubicBezTo>
                  <a:cubicBezTo>
                    <a:pt x="138527" y="147907"/>
                    <a:pt x="131945" y="149284"/>
                    <a:pt x="125975" y="150356"/>
                  </a:cubicBezTo>
                  <a:lnTo>
                    <a:pt x="68881" y="160458"/>
                  </a:lnTo>
                  <a:cubicBezTo>
                    <a:pt x="65414" y="161061"/>
                    <a:pt x="61836" y="161664"/>
                    <a:pt x="58384" y="161664"/>
                  </a:cubicBezTo>
                  <a:cubicBezTo>
                    <a:pt x="54825" y="161664"/>
                    <a:pt x="51401" y="161023"/>
                    <a:pt x="48370" y="159081"/>
                  </a:cubicBezTo>
                  <a:cubicBezTo>
                    <a:pt x="42400" y="155407"/>
                    <a:pt x="39951" y="147448"/>
                    <a:pt x="38268" y="140406"/>
                  </a:cubicBezTo>
                  <a:cubicBezTo>
                    <a:pt x="29849" y="107497"/>
                    <a:pt x="21583" y="74587"/>
                    <a:pt x="13318" y="41525"/>
                  </a:cubicBezTo>
                  <a:cubicBezTo>
                    <a:pt x="12552" y="38616"/>
                    <a:pt x="11940" y="35249"/>
                    <a:pt x="13471" y="32647"/>
                  </a:cubicBezTo>
                  <a:cubicBezTo>
                    <a:pt x="15155" y="30657"/>
                    <a:pt x="17451" y="29279"/>
                    <a:pt x="20053" y="28820"/>
                  </a:cubicBezTo>
                  <a:cubicBezTo>
                    <a:pt x="26022" y="26830"/>
                    <a:pt x="30308" y="21167"/>
                    <a:pt x="22808" y="19177"/>
                  </a:cubicBezTo>
                  <a:cubicBezTo>
                    <a:pt x="22705" y="19137"/>
                    <a:pt x="22552" y="19118"/>
                    <a:pt x="22355" y="19118"/>
                  </a:cubicBezTo>
                  <a:cubicBezTo>
                    <a:pt x="18970" y="19118"/>
                    <a:pt x="2492" y="24617"/>
                    <a:pt x="252" y="24617"/>
                  </a:cubicBezTo>
                  <a:cubicBezTo>
                    <a:pt x="110" y="24617"/>
                    <a:pt x="25" y="24595"/>
                    <a:pt x="5" y="24547"/>
                  </a:cubicBezTo>
                  <a:lnTo>
                    <a:pt x="5" y="24547"/>
                  </a:lnTo>
                  <a:cubicBezTo>
                    <a:pt x="13933" y="72147"/>
                    <a:pt x="28013" y="119747"/>
                    <a:pt x="42094" y="167500"/>
                  </a:cubicBezTo>
                  <a:cubicBezTo>
                    <a:pt x="42860" y="169949"/>
                    <a:pt x="43931" y="172857"/>
                    <a:pt x="46227" y="173928"/>
                  </a:cubicBezTo>
                  <a:cubicBezTo>
                    <a:pt x="47222" y="174235"/>
                    <a:pt x="48255" y="174388"/>
                    <a:pt x="49289" y="174388"/>
                  </a:cubicBezTo>
                  <a:cubicBezTo>
                    <a:pt x="50322" y="174388"/>
                    <a:pt x="51355" y="174235"/>
                    <a:pt x="52350" y="173928"/>
                  </a:cubicBezTo>
                  <a:lnTo>
                    <a:pt x="142966" y="155101"/>
                  </a:lnTo>
                  <a:cubicBezTo>
                    <a:pt x="144649" y="154795"/>
                    <a:pt x="146333" y="154030"/>
                    <a:pt x="147711" y="153111"/>
                  </a:cubicBezTo>
                  <a:cubicBezTo>
                    <a:pt x="150925" y="150662"/>
                    <a:pt x="150619" y="146070"/>
                    <a:pt x="150160" y="142090"/>
                  </a:cubicBezTo>
                  <a:cubicBezTo>
                    <a:pt x="148323" y="129233"/>
                    <a:pt x="146639" y="116222"/>
                    <a:pt x="144802" y="103364"/>
                  </a:cubicBezTo>
                  <a:cubicBezTo>
                    <a:pt x="140976" y="74740"/>
                    <a:pt x="136996" y="46270"/>
                    <a:pt x="130414" y="18105"/>
                  </a:cubicBezTo>
                  <a:cubicBezTo>
                    <a:pt x="129190" y="13207"/>
                    <a:pt x="127812" y="8003"/>
                    <a:pt x="123985" y="4329"/>
                  </a:cubicBezTo>
                  <a:cubicBezTo>
                    <a:pt x="120847" y="1303"/>
                    <a:pt x="116314" y="0"/>
                    <a:pt x="11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5"/>
            <p:cNvSpPr/>
            <p:nvPr/>
          </p:nvSpPr>
          <p:spPr>
            <a:xfrm>
              <a:off x="1728250" y="237500"/>
              <a:ext cx="4090750" cy="5095875"/>
            </a:xfrm>
            <a:custGeom>
              <a:avLst/>
              <a:gdLst/>
              <a:ahLst/>
              <a:cxnLst/>
              <a:rect l="l" t="t" r="r" b="b"/>
              <a:pathLst>
                <a:path w="163630" h="203835" extrusionOk="0">
                  <a:moveTo>
                    <a:pt x="60558" y="9630"/>
                  </a:moveTo>
                  <a:cubicBezTo>
                    <a:pt x="61075" y="9630"/>
                    <a:pt x="61610" y="9745"/>
                    <a:pt x="62146" y="9974"/>
                  </a:cubicBezTo>
                  <a:cubicBezTo>
                    <a:pt x="63830" y="10587"/>
                    <a:pt x="65208" y="11505"/>
                    <a:pt x="66432" y="12883"/>
                  </a:cubicBezTo>
                  <a:cubicBezTo>
                    <a:pt x="67197" y="13648"/>
                    <a:pt x="68575" y="14413"/>
                    <a:pt x="68269" y="15791"/>
                  </a:cubicBezTo>
                  <a:cubicBezTo>
                    <a:pt x="67963" y="17016"/>
                    <a:pt x="66279" y="16862"/>
                    <a:pt x="65208" y="17169"/>
                  </a:cubicBezTo>
                  <a:cubicBezTo>
                    <a:pt x="61534" y="17934"/>
                    <a:pt x="57707" y="18699"/>
                    <a:pt x="53728" y="19618"/>
                  </a:cubicBezTo>
                  <a:cubicBezTo>
                    <a:pt x="53728" y="15638"/>
                    <a:pt x="55717" y="12117"/>
                    <a:pt x="59085" y="9974"/>
                  </a:cubicBezTo>
                  <a:cubicBezTo>
                    <a:pt x="59544" y="9745"/>
                    <a:pt x="60042" y="9630"/>
                    <a:pt x="60558" y="9630"/>
                  </a:cubicBezTo>
                  <a:close/>
                  <a:moveTo>
                    <a:pt x="62005" y="2246"/>
                  </a:moveTo>
                  <a:cubicBezTo>
                    <a:pt x="64345" y="2246"/>
                    <a:pt x="66616" y="3229"/>
                    <a:pt x="68269" y="5076"/>
                  </a:cubicBezTo>
                  <a:cubicBezTo>
                    <a:pt x="70259" y="7066"/>
                    <a:pt x="71789" y="9515"/>
                    <a:pt x="72861" y="11964"/>
                  </a:cubicBezTo>
                  <a:cubicBezTo>
                    <a:pt x="73167" y="12424"/>
                    <a:pt x="73320" y="12730"/>
                    <a:pt x="73626" y="13495"/>
                  </a:cubicBezTo>
                  <a:cubicBezTo>
                    <a:pt x="73779" y="14107"/>
                    <a:pt x="73779" y="14873"/>
                    <a:pt x="73167" y="15179"/>
                  </a:cubicBezTo>
                  <a:cubicBezTo>
                    <a:pt x="72758" y="15342"/>
                    <a:pt x="72349" y="15506"/>
                    <a:pt x="71963" y="15506"/>
                  </a:cubicBezTo>
                  <a:cubicBezTo>
                    <a:pt x="71627" y="15506"/>
                    <a:pt x="71309" y="15382"/>
                    <a:pt x="71024" y="15026"/>
                  </a:cubicBezTo>
                  <a:cubicBezTo>
                    <a:pt x="70259" y="14260"/>
                    <a:pt x="69647" y="13342"/>
                    <a:pt x="69034" y="12577"/>
                  </a:cubicBezTo>
                  <a:cubicBezTo>
                    <a:pt x="67810" y="10740"/>
                    <a:pt x="66126" y="9362"/>
                    <a:pt x="64289" y="8444"/>
                  </a:cubicBezTo>
                  <a:cubicBezTo>
                    <a:pt x="63191" y="7773"/>
                    <a:pt x="61972" y="7442"/>
                    <a:pt x="60766" y="7442"/>
                  </a:cubicBezTo>
                  <a:cubicBezTo>
                    <a:pt x="58947" y="7442"/>
                    <a:pt x="57159" y="8195"/>
                    <a:pt x="55870" y="9668"/>
                  </a:cubicBezTo>
                  <a:cubicBezTo>
                    <a:pt x="53728" y="11658"/>
                    <a:pt x="52044" y="14260"/>
                    <a:pt x="51432" y="17169"/>
                  </a:cubicBezTo>
                  <a:cubicBezTo>
                    <a:pt x="51278" y="17781"/>
                    <a:pt x="50972" y="18393"/>
                    <a:pt x="50972" y="19005"/>
                  </a:cubicBezTo>
                  <a:cubicBezTo>
                    <a:pt x="50972" y="20230"/>
                    <a:pt x="50054" y="20536"/>
                    <a:pt x="49136" y="20689"/>
                  </a:cubicBezTo>
                  <a:cubicBezTo>
                    <a:pt x="49035" y="20709"/>
                    <a:pt x="48937" y="20719"/>
                    <a:pt x="48842" y="20719"/>
                  </a:cubicBezTo>
                  <a:cubicBezTo>
                    <a:pt x="48217" y="20719"/>
                    <a:pt x="47738" y="20303"/>
                    <a:pt x="47605" y="19771"/>
                  </a:cubicBezTo>
                  <a:cubicBezTo>
                    <a:pt x="47605" y="19465"/>
                    <a:pt x="47605" y="19158"/>
                    <a:pt x="47605" y="19005"/>
                  </a:cubicBezTo>
                  <a:cubicBezTo>
                    <a:pt x="47911" y="12117"/>
                    <a:pt x="51891" y="5995"/>
                    <a:pt x="58013" y="3239"/>
                  </a:cubicBezTo>
                  <a:cubicBezTo>
                    <a:pt x="59297" y="2570"/>
                    <a:pt x="60663" y="2246"/>
                    <a:pt x="62005" y="2246"/>
                  </a:cubicBezTo>
                  <a:close/>
                  <a:moveTo>
                    <a:pt x="96913" y="24305"/>
                  </a:moveTo>
                  <a:cubicBezTo>
                    <a:pt x="97140" y="24305"/>
                    <a:pt x="97388" y="24324"/>
                    <a:pt x="97658" y="24363"/>
                  </a:cubicBezTo>
                  <a:cubicBezTo>
                    <a:pt x="97964" y="24363"/>
                    <a:pt x="98423" y="24516"/>
                    <a:pt x="98576" y="24975"/>
                  </a:cubicBezTo>
                  <a:cubicBezTo>
                    <a:pt x="98882" y="25740"/>
                    <a:pt x="99188" y="26659"/>
                    <a:pt x="99342" y="27577"/>
                  </a:cubicBezTo>
                  <a:cubicBezTo>
                    <a:pt x="99648" y="28802"/>
                    <a:pt x="99342" y="29108"/>
                    <a:pt x="97964" y="29567"/>
                  </a:cubicBezTo>
                  <a:lnTo>
                    <a:pt x="97811" y="29567"/>
                  </a:lnTo>
                  <a:cubicBezTo>
                    <a:pt x="97505" y="29720"/>
                    <a:pt x="97199" y="29720"/>
                    <a:pt x="96892" y="29720"/>
                  </a:cubicBezTo>
                  <a:cubicBezTo>
                    <a:pt x="96792" y="29740"/>
                    <a:pt x="96694" y="29750"/>
                    <a:pt x="96599" y="29750"/>
                  </a:cubicBezTo>
                  <a:cubicBezTo>
                    <a:pt x="95974" y="29750"/>
                    <a:pt x="95495" y="29334"/>
                    <a:pt x="95362" y="28802"/>
                  </a:cubicBezTo>
                  <a:cubicBezTo>
                    <a:pt x="95209" y="28190"/>
                    <a:pt x="95209" y="27577"/>
                    <a:pt x="95056" y="26965"/>
                  </a:cubicBezTo>
                  <a:cubicBezTo>
                    <a:pt x="94788" y="25226"/>
                    <a:pt x="95339" y="24305"/>
                    <a:pt x="96913" y="24305"/>
                  </a:cubicBezTo>
                  <a:close/>
                  <a:moveTo>
                    <a:pt x="31746" y="39157"/>
                  </a:moveTo>
                  <a:cubicBezTo>
                    <a:pt x="32410" y="39157"/>
                    <a:pt x="32849" y="39532"/>
                    <a:pt x="33063" y="40282"/>
                  </a:cubicBezTo>
                  <a:cubicBezTo>
                    <a:pt x="33370" y="40894"/>
                    <a:pt x="33523" y="41506"/>
                    <a:pt x="33676" y="42119"/>
                  </a:cubicBezTo>
                  <a:cubicBezTo>
                    <a:pt x="33982" y="43343"/>
                    <a:pt x="33676" y="43955"/>
                    <a:pt x="32604" y="44262"/>
                  </a:cubicBezTo>
                  <a:cubicBezTo>
                    <a:pt x="32413" y="44326"/>
                    <a:pt x="32221" y="44356"/>
                    <a:pt x="32036" y="44356"/>
                  </a:cubicBezTo>
                  <a:cubicBezTo>
                    <a:pt x="31336" y="44356"/>
                    <a:pt x="30736" y="43917"/>
                    <a:pt x="30614" y="43190"/>
                  </a:cubicBezTo>
                  <a:cubicBezTo>
                    <a:pt x="30614" y="43146"/>
                    <a:pt x="30614" y="43089"/>
                    <a:pt x="30614" y="43037"/>
                  </a:cubicBezTo>
                  <a:cubicBezTo>
                    <a:pt x="30308" y="42119"/>
                    <a:pt x="30155" y="41659"/>
                    <a:pt x="30002" y="41353"/>
                  </a:cubicBezTo>
                  <a:cubicBezTo>
                    <a:pt x="29696" y="40282"/>
                    <a:pt x="29696" y="39823"/>
                    <a:pt x="30767" y="39363"/>
                  </a:cubicBezTo>
                  <a:cubicBezTo>
                    <a:pt x="31135" y="39226"/>
                    <a:pt x="31461" y="39157"/>
                    <a:pt x="31746" y="39157"/>
                  </a:cubicBezTo>
                  <a:close/>
                  <a:moveTo>
                    <a:pt x="26460" y="40660"/>
                  </a:moveTo>
                  <a:cubicBezTo>
                    <a:pt x="27020" y="40660"/>
                    <a:pt x="27558" y="41290"/>
                    <a:pt x="28012" y="42425"/>
                  </a:cubicBezTo>
                  <a:cubicBezTo>
                    <a:pt x="28165" y="42884"/>
                    <a:pt x="28318" y="43343"/>
                    <a:pt x="28471" y="43955"/>
                  </a:cubicBezTo>
                  <a:cubicBezTo>
                    <a:pt x="28625" y="44415"/>
                    <a:pt x="28625" y="44874"/>
                    <a:pt x="28012" y="45180"/>
                  </a:cubicBezTo>
                  <a:cubicBezTo>
                    <a:pt x="27841" y="45266"/>
                    <a:pt x="27658" y="45303"/>
                    <a:pt x="27477" y="45303"/>
                  </a:cubicBezTo>
                  <a:cubicBezTo>
                    <a:pt x="27008" y="45303"/>
                    <a:pt x="26549" y="45052"/>
                    <a:pt x="26328" y="44721"/>
                  </a:cubicBezTo>
                  <a:cubicBezTo>
                    <a:pt x="26022" y="44262"/>
                    <a:pt x="25869" y="43802"/>
                    <a:pt x="25716" y="43190"/>
                  </a:cubicBezTo>
                  <a:lnTo>
                    <a:pt x="25563" y="43190"/>
                  </a:lnTo>
                  <a:cubicBezTo>
                    <a:pt x="25410" y="42425"/>
                    <a:pt x="24645" y="41506"/>
                    <a:pt x="25869" y="40894"/>
                  </a:cubicBezTo>
                  <a:cubicBezTo>
                    <a:pt x="26067" y="40736"/>
                    <a:pt x="26265" y="40660"/>
                    <a:pt x="26460" y="40660"/>
                  </a:cubicBezTo>
                  <a:close/>
                  <a:moveTo>
                    <a:pt x="21884" y="41902"/>
                  </a:moveTo>
                  <a:cubicBezTo>
                    <a:pt x="22145" y="41902"/>
                    <a:pt x="22438" y="42010"/>
                    <a:pt x="22655" y="42119"/>
                  </a:cubicBezTo>
                  <a:cubicBezTo>
                    <a:pt x="23267" y="42578"/>
                    <a:pt x="23573" y="43343"/>
                    <a:pt x="23573" y="44262"/>
                  </a:cubicBezTo>
                  <a:cubicBezTo>
                    <a:pt x="23879" y="45333"/>
                    <a:pt x="23726" y="46098"/>
                    <a:pt x="22961" y="46098"/>
                  </a:cubicBezTo>
                  <a:cubicBezTo>
                    <a:pt x="22196" y="46098"/>
                    <a:pt x="21736" y="45639"/>
                    <a:pt x="21277" y="44415"/>
                  </a:cubicBezTo>
                  <a:cubicBezTo>
                    <a:pt x="21124" y="43802"/>
                    <a:pt x="20971" y="43343"/>
                    <a:pt x="20971" y="42731"/>
                  </a:cubicBezTo>
                  <a:cubicBezTo>
                    <a:pt x="20818" y="42272"/>
                    <a:pt x="21124" y="41966"/>
                    <a:pt x="21583" y="41966"/>
                  </a:cubicBezTo>
                  <a:cubicBezTo>
                    <a:pt x="21673" y="41921"/>
                    <a:pt x="21776" y="41902"/>
                    <a:pt x="21884" y="41902"/>
                  </a:cubicBezTo>
                  <a:close/>
                  <a:moveTo>
                    <a:pt x="90158" y="14107"/>
                  </a:moveTo>
                  <a:cubicBezTo>
                    <a:pt x="90311" y="14413"/>
                    <a:pt x="90617" y="14566"/>
                    <a:pt x="90617" y="14873"/>
                  </a:cubicBezTo>
                  <a:cubicBezTo>
                    <a:pt x="91382" y="20842"/>
                    <a:pt x="92607" y="26812"/>
                    <a:pt x="93678" y="32782"/>
                  </a:cubicBezTo>
                  <a:cubicBezTo>
                    <a:pt x="93984" y="34771"/>
                    <a:pt x="93831" y="35231"/>
                    <a:pt x="91841" y="35690"/>
                  </a:cubicBezTo>
                  <a:cubicBezTo>
                    <a:pt x="87862" y="36914"/>
                    <a:pt x="83576" y="37986"/>
                    <a:pt x="79596" y="39057"/>
                  </a:cubicBezTo>
                  <a:lnTo>
                    <a:pt x="58320" y="44721"/>
                  </a:lnTo>
                  <a:cubicBezTo>
                    <a:pt x="53574" y="45945"/>
                    <a:pt x="48829" y="47170"/>
                    <a:pt x="44084" y="48241"/>
                  </a:cubicBezTo>
                  <a:cubicBezTo>
                    <a:pt x="43670" y="48366"/>
                    <a:pt x="43357" y="48434"/>
                    <a:pt x="43114" y="48434"/>
                  </a:cubicBezTo>
                  <a:cubicBezTo>
                    <a:pt x="42460" y="48434"/>
                    <a:pt x="42318" y="47939"/>
                    <a:pt x="42094" y="46711"/>
                  </a:cubicBezTo>
                  <a:cubicBezTo>
                    <a:pt x="41788" y="45180"/>
                    <a:pt x="41635" y="43496"/>
                    <a:pt x="41329" y="41966"/>
                  </a:cubicBezTo>
                  <a:cubicBezTo>
                    <a:pt x="41176" y="41353"/>
                    <a:pt x="40870" y="40741"/>
                    <a:pt x="40564" y="40282"/>
                  </a:cubicBezTo>
                  <a:cubicBezTo>
                    <a:pt x="40411" y="40129"/>
                    <a:pt x="40105" y="40129"/>
                    <a:pt x="39798" y="40129"/>
                  </a:cubicBezTo>
                  <a:cubicBezTo>
                    <a:pt x="39645" y="40129"/>
                    <a:pt x="39339" y="40282"/>
                    <a:pt x="39186" y="40588"/>
                  </a:cubicBezTo>
                  <a:cubicBezTo>
                    <a:pt x="39033" y="41200"/>
                    <a:pt x="39033" y="41813"/>
                    <a:pt x="39186" y="42425"/>
                  </a:cubicBezTo>
                  <a:cubicBezTo>
                    <a:pt x="39339" y="44415"/>
                    <a:pt x="39645" y="46405"/>
                    <a:pt x="39798" y="48394"/>
                  </a:cubicBezTo>
                  <a:cubicBezTo>
                    <a:pt x="39798" y="48854"/>
                    <a:pt x="39645" y="49160"/>
                    <a:pt x="39186" y="49313"/>
                  </a:cubicBezTo>
                  <a:cubicBezTo>
                    <a:pt x="39071" y="49351"/>
                    <a:pt x="38947" y="49370"/>
                    <a:pt x="38820" y="49370"/>
                  </a:cubicBezTo>
                  <a:cubicBezTo>
                    <a:pt x="38440" y="49370"/>
                    <a:pt x="38038" y="49198"/>
                    <a:pt x="37809" y="48854"/>
                  </a:cubicBezTo>
                  <a:cubicBezTo>
                    <a:pt x="37502" y="48548"/>
                    <a:pt x="37349" y="48241"/>
                    <a:pt x="37196" y="47935"/>
                  </a:cubicBezTo>
                  <a:cubicBezTo>
                    <a:pt x="35819" y="41506"/>
                    <a:pt x="34135" y="35231"/>
                    <a:pt x="32145" y="28955"/>
                  </a:cubicBezTo>
                  <a:cubicBezTo>
                    <a:pt x="31839" y="27730"/>
                    <a:pt x="31839" y="27271"/>
                    <a:pt x="32910" y="27118"/>
                  </a:cubicBezTo>
                  <a:cubicBezTo>
                    <a:pt x="33006" y="27102"/>
                    <a:pt x="33097" y="27094"/>
                    <a:pt x="33183" y="27094"/>
                  </a:cubicBezTo>
                  <a:cubicBezTo>
                    <a:pt x="33923" y="27094"/>
                    <a:pt x="34320" y="27657"/>
                    <a:pt x="34594" y="28343"/>
                  </a:cubicBezTo>
                  <a:cubicBezTo>
                    <a:pt x="35053" y="29567"/>
                    <a:pt x="35513" y="30945"/>
                    <a:pt x="35972" y="32169"/>
                  </a:cubicBezTo>
                  <a:cubicBezTo>
                    <a:pt x="36125" y="33088"/>
                    <a:pt x="36584" y="33853"/>
                    <a:pt x="36890" y="34771"/>
                  </a:cubicBezTo>
                  <a:cubicBezTo>
                    <a:pt x="37218" y="35318"/>
                    <a:pt x="37780" y="35787"/>
                    <a:pt x="38298" y="35787"/>
                  </a:cubicBezTo>
                  <a:cubicBezTo>
                    <a:pt x="38505" y="35787"/>
                    <a:pt x="38705" y="35712"/>
                    <a:pt x="38880" y="35537"/>
                  </a:cubicBezTo>
                  <a:cubicBezTo>
                    <a:pt x="39339" y="34924"/>
                    <a:pt x="39033" y="34312"/>
                    <a:pt x="38880" y="33853"/>
                  </a:cubicBezTo>
                  <a:cubicBezTo>
                    <a:pt x="38268" y="31710"/>
                    <a:pt x="37502" y="29720"/>
                    <a:pt x="36890" y="27730"/>
                  </a:cubicBezTo>
                  <a:cubicBezTo>
                    <a:pt x="36584" y="27118"/>
                    <a:pt x="36431" y="26659"/>
                    <a:pt x="36890" y="26200"/>
                  </a:cubicBezTo>
                  <a:cubicBezTo>
                    <a:pt x="37358" y="25732"/>
                    <a:pt x="37915" y="25532"/>
                    <a:pt x="38493" y="25532"/>
                  </a:cubicBezTo>
                  <a:cubicBezTo>
                    <a:pt x="38672" y="25532"/>
                    <a:pt x="38852" y="25551"/>
                    <a:pt x="39033" y="25587"/>
                  </a:cubicBezTo>
                  <a:cubicBezTo>
                    <a:pt x="39798" y="25740"/>
                    <a:pt x="39951" y="26200"/>
                    <a:pt x="40105" y="26659"/>
                  </a:cubicBezTo>
                  <a:cubicBezTo>
                    <a:pt x="40411" y="28190"/>
                    <a:pt x="40870" y="29720"/>
                    <a:pt x="41176" y="31404"/>
                  </a:cubicBezTo>
                  <a:cubicBezTo>
                    <a:pt x="41329" y="32016"/>
                    <a:pt x="41635" y="32628"/>
                    <a:pt x="42247" y="32935"/>
                  </a:cubicBezTo>
                  <a:cubicBezTo>
                    <a:pt x="42304" y="32963"/>
                    <a:pt x="42380" y="32975"/>
                    <a:pt x="42468" y="32975"/>
                  </a:cubicBezTo>
                  <a:cubicBezTo>
                    <a:pt x="42860" y="32975"/>
                    <a:pt x="43472" y="32725"/>
                    <a:pt x="43472" y="32475"/>
                  </a:cubicBezTo>
                  <a:cubicBezTo>
                    <a:pt x="43625" y="31863"/>
                    <a:pt x="43472" y="31404"/>
                    <a:pt x="43472" y="30945"/>
                  </a:cubicBezTo>
                  <a:cubicBezTo>
                    <a:pt x="43166" y="29414"/>
                    <a:pt x="42860" y="28036"/>
                    <a:pt x="42554" y="26659"/>
                  </a:cubicBezTo>
                  <a:cubicBezTo>
                    <a:pt x="42401" y="25740"/>
                    <a:pt x="42401" y="24822"/>
                    <a:pt x="43166" y="24516"/>
                  </a:cubicBezTo>
                  <a:cubicBezTo>
                    <a:pt x="43297" y="24463"/>
                    <a:pt x="43424" y="24438"/>
                    <a:pt x="43546" y="24438"/>
                  </a:cubicBezTo>
                  <a:cubicBezTo>
                    <a:pt x="44137" y="24438"/>
                    <a:pt x="44622" y="25032"/>
                    <a:pt x="45003" y="26047"/>
                  </a:cubicBezTo>
                  <a:cubicBezTo>
                    <a:pt x="45309" y="26965"/>
                    <a:pt x="45615" y="27883"/>
                    <a:pt x="46074" y="28649"/>
                  </a:cubicBezTo>
                  <a:cubicBezTo>
                    <a:pt x="46199" y="29022"/>
                    <a:pt x="46424" y="29496"/>
                    <a:pt x="46915" y="29496"/>
                  </a:cubicBezTo>
                  <a:cubicBezTo>
                    <a:pt x="47028" y="29496"/>
                    <a:pt x="47156" y="29471"/>
                    <a:pt x="47299" y="29414"/>
                  </a:cubicBezTo>
                  <a:cubicBezTo>
                    <a:pt x="47911" y="29261"/>
                    <a:pt x="47911" y="28649"/>
                    <a:pt x="47911" y="27883"/>
                  </a:cubicBezTo>
                  <a:lnTo>
                    <a:pt x="47911" y="27577"/>
                  </a:lnTo>
                  <a:cubicBezTo>
                    <a:pt x="47758" y="26200"/>
                    <a:pt x="46686" y="24669"/>
                    <a:pt x="47452" y="23751"/>
                  </a:cubicBezTo>
                  <a:cubicBezTo>
                    <a:pt x="48217" y="22679"/>
                    <a:pt x="49748" y="22985"/>
                    <a:pt x="50819" y="22679"/>
                  </a:cubicBezTo>
                  <a:cubicBezTo>
                    <a:pt x="60003" y="20536"/>
                    <a:pt x="69187" y="18546"/>
                    <a:pt x="78524" y="16556"/>
                  </a:cubicBezTo>
                  <a:cubicBezTo>
                    <a:pt x="82504" y="15638"/>
                    <a:pt x="86331" y="14873"/>
                    <a:pt x="90158" y="14107"/>
                  </a:cubicBezTo>
                  <a:close/>
                  <a:moveTo>
                    <a:pt x="115908" y="28314"/>
                  </a:moveTo>
                  <a:cubicBezTo>
                    <a:pt x="116670" y="28314"/>
                    <a:pt x="117270" y="28765"/>
                    <a:pt x="117403" y="29567"/>
                  </a:cubicBezTo>
                  <a:cubicBezTo>
                    <a:pt x="118016" y="32169"/>
                    <a:pt x="118628" y="34924"/>
                    <a:pt x="119240" y="37680"/>
                  </a:cubicBezTo>
                  <a:cubicBezTo>
                    <a:pt x="123220" y="54823"/>
                    <a:pt x="127200" y="72120"/>
                    <a:pt x="131026" y="89264"/>
                  </a:cubicBezTo>
                  <a:cubicBezTo>
                    <a:pt x="134700" y="105795"/>
                    <a:pt x="138527" y="122326"/>
                    <a:pt x="142200" y="138705"/>
                  </a:cubicBezTo>
                  <a:cubicBezTo>
                    <a:pt x="143884" y="146205"/>
                    <a:pt x="145568" y="153858"/>
                    <a:pt x="147405" y="161359"/>
                  </a:cubicBezTo>
                  <a:cubicBezTo>
                    <a:pt x="147405" y="161971"/>
                    <a:pt x="147711" y="162583"/>
                    <a:pt x="147864" y="163195"/>
                  </a:cubicBezTo>
                  <a:cubicBezTo>
                    <a:pt x="148935" y="165491"/>
                    <a:pt x="148017" y="165798"/>
                    <a:pt x="146333" y="166563"/>
                  </a:cubicBezTo>
                  <a:cubicBezTo>
                    <a:pt x="141741" y="167634"/>
                    <a:pt x="137149" y="168859"/>
                    <a:pt x="132557" y="170083"/>
                  </a:cubicBezTo>
                  <a:cubicBezTo>
                    <a:pt x="121536" y="172839"/>
                    <a:pt x="110515" y="174369"/>
                    <a:pt x="99188" y="176053"/>
                  </a:cubicBezTo>
                  <a:cubicBezTo>
                    <a:pt x="87708" y="177737"/>
                    <a:pt x="76381" y="180186"/>
                    <a:pt x="65055" y="182788"/>
                  </a:cubicBezTo>
                  <a:cubicBezTo>
                    <a:pt x="61075" y="183400"/>
                    <a:pt x="57095" y="184472"/>
                    <a:pt x="53115" y="185849"/>
                  </a:cubicBezTo>
                  <a:cubicBezTo>
                    <a:pt x="52656" y="186003"/>
                    <a:pt x="52197" y="186003"/>
                    <a:pt x="51585" y="186003"/>
                  </a:cubicBezTo>
                  <a:cubicBezTo>
                    <a:pt x="51125" y="186003"/>
                    <a:pt x="50513" y="185696"/>
                    <a:pt x="50360" y="185237"/>
                  </a:cubicBezTo>
                  <a:cubicBezTo>
                    <a:pt x="50054" y="184166"/>
                    <a:pt x="49748" y="183094"/>
                    <a:pt x="49442" y="182176"/>
                  </a:cubicBezTo>
                  <a:cubicBezTo>
                    <a:pt x="45462" y="165491"/>
                    <a:pt x="41482" y="148807"/>
                    <a:pt x="37502" y="132123"/>
                  </a:cubicBezTo>
                  <a:cubicBezTo>
                    <a:pt x="33370" y="114367"/>
                    <a:pt x="29237" y="96764"/>
                    <a:pt x="25104" y="79161"/>
                  </a:cubicBezTo>
                  <a:cubicBezTo>
                    <a:pt x="23114" y="70895"/>
                    <a:pt x="20971" y="62477"/>
                    <a:pt x="19134" y="54211"/>
                  </a:cubicBezTo>
                  <a:cubicBezTo>
                    <a:pt x="18063" y="49313"/>
                    <a:pt x="17604" y="49925"/>
                    <a:pt x="22196" y="49007"/>
                  </a:cubicBezTo>
                  <a:cubicBezTo>
                    <a:pt x="25869" y="48241"/>
                    <a:pt x="29390" y="47323"/>
                    <a:pt x="33063" y="46558"/>
                  </a:cubicBezTo>
                  <a:cubicBezTo>
                    <a:pt x="33353" y="46485"/>
                    <a:pt x="33590" y="46447"/>
                    <a:pt x="33791" y="46447"/>
                  </a:cubicBezTo>
                  <a:cubicBezTo>
                    <a:pt x="34441" y="46447"/>
                    <a:pt x="34703" y="46847"/>
                    <a:pt x="35053" y="47782"/>
                  </a:cubicBezTo>
                  <a:lnTo>
                    <a:pt x="35053" y="48241"/>
                  </a:lnTo>
                  <a:cubicBezTo>
                    <a:pt x="35827" y="51006"/>
                    <a:pt x="36362" y="52013"/>
                    <a:pt x="38099" y="52013"/>
                  </a:cubicBezTo>
                  <a:cubicBezTo>
                    <a:pt x="38766" y="52013"/>
                    <a:pt x="39612" y="51864"/>
                    <a:pt x="40717" y="51609"/>
                  </a:cubicBezTo>
                  <a:cubicBezTo>
                    <a:pt x="49595" y="49466"/>
                    <a:pt x="58473" y="47323"/>
                    <a:pt x="67351" y="44721"/>
                  </a:cubicBezTo>
                  <a:cubicBezTo>
                    <a:pt x="75769" y="42272"/>
                    <a:pt x="84341" y="40282"/>
                    <a:pt x="92760" y="38139"/>
                  </a:cubicBezTo>
                  <a:cubicBezTo>
                    <a:pt x="92974" y="38032"/>
                    <a:pt x="93198" y="37983"/>
                    <a:pt x="93417" y="37983"/>
                  </a:cubicBezTo>
                  <a:cubicBezTo>
                    <a:pt x="94137" y="37983"/>
                    <a:pt x="94821" y="38507"/>
                    <a:pt x="95056" y="39210"/>
                  </a:cubicBezTo>
                  <a:cubicBezTo>
                    <a:pt x="95180" y="39458"/>
                    <a:pt x="95303" y="39906"/>
                    <a:pt x="95832" y="39906"/>
                  </a:cubicBezTo>
                  <a:cubicBezTo>
                    <a:pt x="95957" y="39906"/>
                    <a:pt x="96105" y="39881"/>
                    <a:pt x="96280" y="39823"/>
                  </a:cubicBezTo>
                  <a:cubicBezTo>
                    <a:pt x="97046" y="39517"/>
                    <a:pt x="96892" y="38904"/>
                    <a:pt x="96892" y="38139"/>
                  </a:cubicBezTo>
                  <a:cubicBezTo>
                    <a:pt x="96433" y="36608"/>
                    <a:pt x="96433" y="34771"/>
                    <a:pt x="96739" y="33088"/>
                  </a:cubicBezTo>
                  <a:cubicBezTo>
                    <a:pt x="98270" y="32782"/>
                    <a:pt x="99801" y="32169"/>
                    <a:pt x="101331" y="31863"/>
                  </a:cubicBezTo>
                  <a:cubicBezTo>
                    <a:pt x="105617" y="30945"/>
                    <a:pt x="109597" y="29261"/>
                    <a:pt x="114036" y="28649"/>
                  </a:cubicBezTo>
                  <a:cubicBezTo>
                    <a:pt x="114495" y="28649"/>
                    <a:pt x="115107" y="28343"/>
                    <a:pt x="115567" y="28343"/>
                  </a:cubicBezTo>
                  <a:cubicBezTo>
                    <a:pt x="115683" y="28323"/>
                    <a:pt x="115798" y="28314"/>
                    <a:pt x="115908" y="28314"/>
                  </a:cubicBezTo>
                  <a:close/>
                  <a:moveTo>
                    <a:pt x="124547" y="17894"/>
                  </a:moveTo>
                  <a:cubicBezTo>
                    <a:pt x="124953" y="17894"/>
                    <a:pt x="125390" y="18168"/>
                    <a:pt x="125516" y="18546"/>
                  </a:cubicBezTo>
                  <a:cubicBezTo>
                    <a:pt x="125822" y="19312"/>
                    <a:pt x="126128" y="20077"/>
                    <a:pt x="126281" y="20842"/>
                  </a:cubicBezTo>
                  <a:cubicBezTo>
                    <a:pt x="130567" y="40129"/>
                    <a:pt x="134853" y="59415"/>
                    <a:pt x="139139" y="78549"/>
                  </a:cubicBezTo>
                  <a:cubicBezTo>
                    <a:pt x="143731" y="98142"/>
                    <a:pt x="148170" y="117734"/>
                    <a:pt x="152609" y="137174"/>
                  </a:cubicBezTo>
                  <a:cubicBezTo>
                    <a:pt x="155058" y="148348"/>
                    <a:pt x="157507" y="159522"/>
                    <a:pt x="160109" y="170696"/>
                  </a:cubicBezTo>
                  <a:cubicBezTo>
                    <a:pt x="160262" y="171308"/>
                    <a:pt x="160415" y="172073"/>
                    <a:pt x="160415" y="172686"/>
                  </a:cubicBezTo>
                  <a:cubicBezTo>
                    <a:pt x="160415" y="173145"/>
                    <a:pt x="160109" y="173757"/>
                    <a:pt x="159650" y="173910"/>
                  </a:cubicBezTo>
                  <a:cubicBezTo>
                    <a:pt x="158426" y="174369"/>
                    <a:pt x="157354" y="174676"/>
                    <a:pt x="156130" y="174982"/>
                  </a:cubicBezTo>
                  <a:cubicBezTo>
                    <a:pt x="140823" y="179114"/>
                    <a:pt x="125669" y="183247"/>
                    <a:pt x="110209" y="185849"/>
                  </a:cubicBezTo>
                  <a:cubicBezTo>
                    <a:pt x="94903" y="188452"/>
                    <a:pt x="79596" y="191819"/>
                    <a:pt x="64289" y="195799"/>
                  </a:cubicBezTo>
                  <a:cubicBezTo>
                    <a:pt x="64289" y="192278"/>
                    <a:pt x="62759" y="189217"/>
                    <a:pt x="62605" y="186003"/>
                  </a:cubicBezTo>
                  <a:cubicBezTo>
                    <a:pt x="63065" y="185237"/>
                    <a:pt x="63830" y="185237"/>
                    <a:pt x="64595" y="185084"/>
                  </a:cubicBezTo>
                  <a:cubicBezTo>
                    <a:pt x="82045" y="180951"/>
                    <a:pt x="99801" y="178196"/>
                    <a:pt x="117557" y="175441"/>
                  </a:cubicBezTo>
                  <a:cubicBezTo>
                    <a:pt x="127200" y="173910"/>
                    <a:pt x="136690" y="171767"/>
                    <a:pt x="146027" y="168859"/>
                  </a:cubicBezTo>
                  <a:cubicBezTo>
                    <a:pt x="147558" y="168400"/>
                    <a:pt x="149241" y="167634"/>
                    <a:pt x="150772" y="167022"/>
                  </a:cubicBezTo>
                  <a:cubicBezTo>
                    <a:pt x="151691" y="166716"/>
                    <a:pt x="151997" y="165798"/>
                    <a:pt x="151537" y="165032"/>
                  </a:cubicBezTo>
                  <a:cubicBezTo>
                    <a:pt x="150313" y="163502"/>
                    <a:pt x="149548" y="161512"/>
                    <a:pt x="149395" y="159522"/>
                  </a:cubicBezTo>
                  <a:cubicBezTo>
                    <a:pt x="144803" y="139317"/>
                    <a:pt x="140057" y="119112"/>
                    <a:pt x="135465" y="98907"/>
                  </a:cubicBezTo>
                  <a:cubicBezTo>
                    <a:pt x="131792" y="82376"/>
                    <a:pt x="127965" y="65844"/>
                    <a:pt x="124292" y="49466"/>
                  </a:cubicBezTo>
                  <a:lnTo>
                    <a:pt x="119240" y="27730"/>
                  </a:lnTo>
                  <a:cubicBezTo>
                    <a:pt x="119240" y="27577"/>
                    <a:pt x="119240" y="27424"/>
                    <a:pt x="119240" y="27271"/>
                  </a:cubicBezTo>
                  <a:cubicBezTo>
                    <a:pt x="119001" y="25957"/>
                    <a:pt x="118576" y="25482"/>
                    <a:pt x="117674" y="25482"/>
                  </a:cubicBezTo>
                  <a:cubicBezTo>
                    <a:pt x="117420" y="25482"/>
                    <a:pt x="117128" y="25520"/>
                    <a:pt x="116791" y="25587"/>
                  </a:cubicBezTo>
                  <a:cubicBezTo>
                    <a:pt x="114801" y="25893"/>
                    <a:pt x="112811" y="26353"/>
                    <a:pt x="110975" y="26659"/>
                  </a:cubicBezTo>
                  <a:cubicBezTo>
                    <a:pt x="110362" y="26965"/>
                    <a:pt x="109903" y="26965"/>
                    <a:pt x="109291" y="27118"/>
                  </a:cubicBezTo>
                  <a:cubicBezTo>
                    <a:pt x="108793" y="27041"/>
                    <a:pt x="108286" y="27003"/>
                    <a:pt x="107775" y="27003"/>
                  </a:cubicBezTo>
                  <a:cubicBezTo>
                    <a:pt x="106239" y="27003"/>
                    <a:pt x="104661" y="27348"/>
                    <a:pt x="103168" y="28036"/>
                  </a:cubicBezTo>
                  <a:cubicBezTo>
                    <a:pt x="103004" y="28118"/>
                    <a:pt x="102829" y="28157"/>
                    <a:pt x="102655" y="28157"/>
                  </a:cubicBezTo>
                  <a:cubicBezTo>
                    <a:pt x="102179" y="28157"/>
                    <a:pt x="101709" y="27872"/>
                    <a:pt x="101485" y="27424"/>
                  </a:cubicBezTo>
                  <a:cubicBezTo>
                    <a:pt x="101025" y="26353"/>
                    <a:pt x="100566" y="25128"/>
                    <a:pt x="100107" y="24057"/>
                  </a:cubicBezTo>
                  <a:cubicBezTo>
                    <a:pt x="101944" y="23444"/>
                    <a:pt x="103781" y="22985"/>
                    <a:pt x="105617" y="22832"/>
                  </a:cubicBezTo>
                  <a:lnTo>
                    <a:pt x="121996" y="18546"/>
                  </a:lnTo>
                  <a:cubicBezTo>
                    <a:pt x="122761" y="18240"/>
                    <a:pt x="123526" y="18087"/>
                    <a:pt x="124292" y="17934"/>
                  </a:cubicBezTo>
                  <a:cubicBezTo>
                    <a:pt x="124373" y="17907"/>
                    <a:pt x="124459" y="17894"/>
                    <a:pt x="124547" y="17894"/>
                  </a:cubicBezTo>
                  <a:close/>
                  <a:moveTo>
                    <a:pt x="59081" y="186620"/>
                  </a:moveTo>
                  <a:cubicBezTo>
                    <a:pt x="59523" y="186620"/>
                    <a:pt x="59947" y="186857"/>
                    <a:pt x="60156" y="187380"/>
                  </a:cubicBezTo>
                  <a:cubicBezTo>
                    <a:pt x="60462" y="188452"/>
                    <a:pt x="60922" y="189523"/>
                    <a:pt x="61228" y="190748"/>
                  </a:cubicBezTo>
                  <a:cubicBezTo>
                    <a:pt x="61534" y="191972"/>
                    <a:pt x="61840" y="193350"/>
                    <a:pt x="62146" y="194574"/>
                  </a:cubicBezTo>
                  <a:cubicBezTo>
                    <a:pt x="62605" y="196105"/>
                    <a:pt x="62452" y="196258"/>
                    <a:pt x="60922" y="196870"/>
                  </a:cubicBezTo>
                  <a:lnTo>
                    <a:pt x="60156" y="197177"/>
                  </a:lnTo>
                  <a:cubicBezTo>
                    <a:pt x="57248" y="197942"/>
                    <a:pt x="54340" y="198707"/>
                    <a:pt x="51432" y="199473"/>
                  </a:cubicBezTo>
                  <a:cubicBezTo>
                    <a:pt x="51268" y="199538"/>
                    <a:pt x="51111" y="199568"/>
                    <a:pt x="50966" y="199568"/>
                  </a:cubicBezTo>
                  <a:cubicBezTo>
                    <a:pt x="50432" y="199568"/>
                    <a:pt x="50054" y="199156"/>
                    <a:pt x="50054" y="198554"/>
                  </a:cubicBezTo>
                  <a:cubicBezTo>
                    <a:pt x="49595" y="196105"/>
                    <a:pt x="49289" y="193656"/>
                    <a:pt x="48829" y="191207"/>
                  </a:cubicBezTo>
                  <a:cubicBezTo>
                    <a:pt x="48676" y="190442"/>
                    <a:pt x="48523" y="189523"/>
                    <a:pt x="49442" y="189217"/>
                  </a:cubicBezTo>
                  <a:cubicBezTo>
                    <a:pt x="49555" y="189172"/>
                    <a:pt x="49667" y="189150"/>
                    <a:pt x="49778" y="189150"/>
                  </a:cubicBezTo>
                  <a:cubicBezTo>
                    <a:pt x="50419" y="189150"/>
                    <a:pt x="50995" y="189879"/>
                    <a:pt x="51125" y="191054"/>
                  </a:cubicBezTo>
                  <a:cubicBezTo>
                    <a:pt x="51278" y="191666"/>
                    <a:pt x="51278" y="192278"/>
                    <a:pt x="51432" y="192891"/>
                  </a:cubicBezTo>
                  <a:cubicBezTo>
                    <a:pt x="51585" y="193503"/>
                    <a:pt x="51738" y="194268"/>
                    <a:pt x="52044" y="194880"/>
                  </a:cubicBezTo>
                  <a:cubicBezTo>
                    <a:pt x="52162" y="195236"/>
                    <a:pt x="52373" y="195592"/>
                    <a:pt x="52817" y="195592"/>
                  </a:cubicBezTo>
                  <a:cubicBezTo>
                    <a:pt x="52947" y="195592"/>
                    <a:pt x="53096" y="195562"/>
                    <a:pt x="53268" y="195493"/>
                  </a:cubicBezTo>
                  <a:cubicBezTo>
                    <a:pt x="53574" y="195340"/>
                    <a:pt x="53881" y="194880"/>
                    <a:pt x="53728" y="194574"/>
                  </a:cubicBezTo>
                  <a:cubicBezTo>
                    <a:pt x="53574" y="193044"/>
                    <a:pt x="53421" y="191666"/>
                    <a:pt x="53421" y="190135"/>
                  </a:cubicBezTo>
                  <a:cubicBezTo>
                    <a:pt x="53268" y="189676"/>
                    <a:pt x="53421" y="189217"/>
                    <a:pt x="53574" y="188758"/>
                  </a:cubicBezTo>
                  <a:cubicBezTo>
                    <a:pt x="53651" y="188681"/>
                    <a:pt x="53766" y="188643"/>
                    <a:pt x="53881" y="188643"/>
                  </a:cubicBezTo>
                  <a:cubicBezTo>
                    <a:pt x="53995" y="188643"/>
                    <a:pt x="54110" y="188681"/>
                    <a:pt x="54187" y="188758"/>
                  </a:cubicBezTo>
                  <a:cubicBezTo>
                    <a:pt x="54799" y="189370"/>
                    <a:pt x="55258" y="190288"/>
                    <a:pt x="55411" y="191207"/>
                  </a:cubicBezTo>
                  <a:cubicBezTo>
                    <a:pt x="55564" y="191972"/>
                    <a:pt x="55717" y="192738"/>
                    <a:pt x="56024" y="193503"/>
                  </a:cubicBezTo>
                  <a:cubicBezTo>
                    <a:pt x="56253" y="193847"/>
                    <a:pt x="56655" y="194019"/>
                    <a:pt x="57035" y="194019"/>
                  </a:cubicBezTo>
                  <a:cubicBezTo>
                    <a:pt x="57162" y="194019"/>
                    <a:pt x="57286" y="194000"/>
                    <a:pt x="57401" y="193962"/>
                  </a:cubicBezTo>
                  <a:cubicBezTo>
                    <a:pt x="57707" y="193656"/>
                    <a:pt x="57860" y="193350"/>
                    <a:pt x="58013" y="192891"/>
                  </a:cubicBezTo>
                  <a:cubicBezTo>
                    <a:pt x="57860" y="192278"/>
                    <a:pt x="57707" y="191666"/>
                    <a:pt x="57554" y="191054"/>
                  </a:cubicBezTo>
                  <a:cubicBezTo>
                    <a:pt x="57401" y="190135"/>
                    <a:pt x="57095" y="189370"/>
                    <a:pt x="56942" y="188299"/>
                  </a:cubicBezTo>
                  <a:cubicBezTo>
                    <a:pt x="56789" y="187227"/>
                    <a:pt x="57707" y="186921"/>
                    <a:pt x="58473" y="186768"/>
                  </a:cubicBezTo>
                  <a:cubicBezTo>
                    <a:pt x="58666" y="186671"/>
                    <a:pt x="58876" y="186620"/>
                    <a:pt x="59081" y="186620"/>
                  </a:cubicBezTo>
                  <a:close/>
                  <a:moveTo>
                    <a:pt x="17246" y="42932"/>
                  </a:moveTo>
                  <a:cubicBezTo>
                    <a:pt x="18119" y="42932"/>
                    <a:pt x="18504" y="43407"/>
                    <a:pt x="18981" y="44721"/>
                  </a:cubicBezTo>
                  <a:cubicBezTo>
                    <a:pt x="19594" y="46252"/>
                    <a:pt x="19747" y="46711"/>
                    <a:pt x="17757" y="47323"/>
                  </a:cubicBezTo>
                  <a:cubicBezTo>
                    <a:pt x="15920" y="48088"/>
                    <a:pt x="15308" y="49007"/>
                    <a:pt x="15920" y="50997"/>
                  </a:cubicBezTo>
                  <a:cubicBezTo>
                    <a:pt x="17757" y="58803"/>
                    <a:pt x="19440" y="66456"/>
                    <a:pt x="21430" y="74263"/>
                  </a:cubicBezTo>
                  <a:cubicBezTo>
                    <a:pt x="23573" y="83294"/>
                    <a:pt x="25563" y="92172"/>
                    <a:pt x="27706" y="101050"/>
                  </a:cubicBezTo>
                  <a:cubicBezTo>
                    <a:pt x="29237" y="107785"/>
                    <a:pt x="31074" y="114520"/>
                    <a:pt x="32604" y="121255"/>
                  </a:cubicBezTo>
                  <a:cubicBezTo>
                    <a:pt x="35053" y="131204"/>
                    <a:pt x="37349" y="141154"/>
                    <a:pt x="39798" y="151103"/>
                  </a:cubicBezTo>
                  <a:cubicBezTo>
                    <a:pt x="41788" y="159522"/>
                    <a:pt x="43778" y="167941"/>
                    <a:pt x="45768" y="176359"/>
                  </a:cubicBezTo>
                  <a:cubicBezTo>
                    <a:pt x="46533" y="179268"/>
                    <a:pt x="47146" y="182176"/>
                    <a:pt x="47911" y="185237"/>
                  </a:cubicBezTo>
                  <a:cubicBezTo>
                    <a:pt x="48217" y="186003"/>
                    <a:pt x="47911" y="186768"/>
                    <a:pt x="47146" y="187074"/>
                  </a:cubicBezTo>
                  <a:cubicBezTo>
                    <a:pt x="46074" y="187686"/>
                    <a:pt x="46074" y="188605"/>
                    <a:pt x="46227" y="189523"/>
                  </a:cubicBezTo>
                  <a:cubicBezTo>
                    <a:pt x="46686" y="193044"/>
                    <a:pt x="47452" y="196564"/>
                    <a:pt x="48523" y="200085"/>
                  </a:cubicBezTo>
                  <a:cubicBezTo>
                    <a:pt x="48064" y="200238"/>
                    <a:pt x="47605" y="200544"/>
                    <a:pt x="47146" y="200697"/>
                  </a:cubicBezTo>
                  <a:cubicBezTo>
                    <a:pt x="45124" y="201152"/>
                    <a:pt x="43871" y="201440"/>
                    <a:pt x="43059" y="201440"/>
                  </a:cubicBezTo>
                  <a:cubicBezTo>
                    <a:pt x="41412" y="201440"/>
                    <a:pt x="41588" y="200254"/>
                    <a:pt x="40870" y="196870"/>
                  </a:cubicBezTo>
                  <a:cubicBezTo>
                    <a:pt x="37809" y="184013"/>
                    <a:pt x="34747" y="171002"/>
                    <a:pt x="31686" y="158144"/>
                  </a:cubicBezTo>
                  <a:cubicBezTo>
                    <a:pt x="29696" y="150338"/>
                    <a:pt x="27706" y="142684"/>
                    <a:pt x="25716" y="135031"/>
                  </a:cubicBezTo>
                  <a:cubicBezTo>
                    <a:pt x="22349" y="122326"/>
                    <a:pt x="18828" y="109775"/>
                    <a:pt x="15920" y="97070"/>
                  </a:cubicBezTo>
                  <a:cubicBezTo>
                    <a:pt x="14236" y="89264"/>
                    <a:pt x="11940" y="81610"/>
                    <a:pt x="9950" y="73957"/>
                  </a:cubicBezTo>
                  <a:cubicBezTo>
                    <a:pt x="7807" y="65691"/>
                    <a:pt x="5664" y="57425"/>
                    <a:pt x="3368" y="49160"/>
                  </a:cubicBezTo>
                  <a:cubicBezTo>
                    <a:pt x="3215" y="48548"/>
                    <a:pt x="3062" y="47935"/>
                    <a:pt x="3062" y="47323"/>
                  </a:cubicBezTo>
                  <a:cubicBezTo>
                    <a:pt x="3062" y="46711"/>
                    <a:pt x="3981" y="45333"/>
                    <a:pt x="4746" y="45333"/>
                  </a:cubicBezTo>
                  <a:cubicBezTo>
                    <a:pt x="5664" y="45486"/>
                    <a:pt x="5817" y="46252"/>
                    <a:pt x="5971" y="46864"/>
                  </a:cubicBezTo>
                  <a:cubicBezTo>
                    <a:pt x="7960" y="56201"/>
                    <a:pt x="10103" y="65538"/>
                    <a:pt x="12246" y="74875"/>
                  </a:cubicBezTo>
                  <a:cubicBezTo>
                    <a:pt x="12499" y="76138"/>
                    <a:pt x="13168" y="76984"/>
                    <a:pt x="13824" y="76984"/>
                  </a:cubicBezTo>
                  <a:cubicBezTo>
                    <a:pt x="13963" y="76984"/>
                    <a:pt x="14102" y="76946"/>
                    <a:pt x="14236" y="76865"/>
                  </a:cubicBezTo>
                  <a:cubicBezTo>
                    <a:pt x="15308" y="76253"/>
                    <a:pt x="14695" y="75334"/>
                    <a:pt x="14542" y="74416"/>
                  </a:cubicBezTo>
                  <a:cubicBezTo>
                    <a:pt x="12552" y="65691"/>
                    <a:pt x="10563" y="56966"/>
                    <a:pt x="8573" y="48241"/>
                  </a:cubicBezTo>
                  <a:cubicBezTo>
                    <a:pt x="8420" y="47629"/>
                    <a:pt x="8113" y="47017"/>
                    <a:pt x="8113" y="46405"/>
                  </a:cubicBezTo>
                  <a:cubicBezTo>
                    <a:pt x="7807" y="45027"/>
                    <a:pt x="8113" y="44721"/>
                    <a:pt x="9644" y="44415"/>
                  </a:cubicBezTo>
                  <a:cubicBezTo>
                    <a:pt x="11940" y="43955"/>
                    <a:pt x="14083" y="43496"/>
                    <a:pt x="16379" y="43037"/>
                  </a:cubicBezTo>
                  <a:cubicBezTo>
                    <a:pt x="16716" y="42970"/>
                    <a:pt x="17000" y="42932"/>
                    <a:pt x="17246" y="42932"/>
                  </a:cubicBezTo>
                  <a:close/>
                  <a:moveTo>
                    <a:pt x="61873" y="1"/>
                  </a:moveTo>
                  <a:cubicBezTo>
                    <a:pt x="60359" y="1"/>
                    <a:pt x="58834" y="307"/>
                    <a:pt x="57401" y="943"/>
                  </a:cubicBezTo>
                  <a:cubicBezTo>
                    <a:pt x="54952" y="2015"/>
                    <a:pt x="52656" y="3546"/>
                    <a:pt x="50972" y="5535"/>
                  </a:cubicBezTo>
                  <a:cubicBezTo>
                    <a:pt x="47452" y="9362"/>
                    <a:pt x="45462" y="14260"/>
                    <a:pt x="45309" y="19312"/>
                  </a:cubicBezTo>
                  <a:cubicBezTo>
                    <a:pt x="45156" y="21455"/>
                    <a:pt x="45156" y="21455"/>
                    <a:pt x="43013" y="21914"/>
                  </a:cubicBezTo>
                  <a:cubicBezTo>
                    <a:pt x="39951" y="22832"/>
                    <a:pt x="36890" y="23444"/>
                    <a:pt x="33676" y="24363"/>
                  </a:cubicBezTo>
                  <a:cubicBezTo>
                    <a:pt x="32757" y="24516"/>
                    <a:pt x="31686" y="24975"/>
                    <a:pt x="30767" y="25434"/>
                  </a:cubicBezTo>
                  <a:cubicBezTo>
                    <a:pt x="29543" y="25893"/>
                    <a:pt x="29084" y="27271"/>
                    <a:pt x="29543" y="28343"/>
                  </a:cubicBezTo>
                  <a:cubicBezTo>
                    <a:pt x="30002" y="29720"/>
                    <a:pt x="30461" y="31098"/>
                    <a:pt x="30921" y="32628"/>
                  </a:cubicBezTo>
                  <a:cubicBezTo>
                    <a:pt x="32145" y="36608"/>
                    <a:pt x="32451" y="36455"/>
                    <a:pt x="27859" y="37833"/>
                  </a:cubicBezTo>
                  <a:cubicBezTo>
                    <a:pt x="19134" y="40282"/>
                    <a:pt x="10256" y="42119"/>
                    <a:pt x="1379" y="43343"/>
                  </a:cubicBezTo>
                  <a:cubicBezTo>
                    <a:pt x="613" y="43343"/>
                    <a:pt x="1" y="43955"/>
                    <a:pt x="154" y="44721"/>
                  </a:cubicBezTo>
                  <a:cubicBezTo>
                    <a:pt x="154" y="45639"/>
                    <a:pt x="307" y="46558"/>
                    <a:pt x="460" y="47476"/>
                  </a:cubicBezTo>
                  <a:cubicBezTo>
                    <a:pt x="1838" y="52680"/>
                    <a:pt x="3215" y="58038"/>
                    <a:pt x="4593" y="63242"/>
                  </a:cubicBezTo>
                  <a:cubicBezTo>
                    <a:pt x="7960" y="75181"/>
                    <a:pt x="11175" y="87121"/>
                    <a:pt x="14083" y="99213"/>
                  </a:cubicBezTo>
                  <a:cubicBezTo>
                    <a:pt x="16226" y="108244"/>
                    <a:pt x="18675" y="117275"/>
                    <a:pt x="20971" y="126306"/>
                  </a:cubicBezTo>
                  <a:cubicBezTo>
                    <a:pt x="23420" y="135643"/>
                    <a:pt x="26022" y="144980"/>
                    <a:pt x="28318" y="154471"/>
                  </a:cubicBezTo>
                  <a:cubicBezTo>
                    <a:pt x="31992" y="169471"/>
                    <a:pt x="35513" y="184472"/>
                    <a:pt x="39033" y="199473"/>
                  </a:cubicBezTo>
                  <a:cubicBezTo>
                    <a:pt x="39186" y="200085"/>
                    <a:pt x="39339" y="200850"/>
                    <a:pt x="39492" y="201462"/>
                  </a:cubicBezTo>
                  <a:cubicBezTo>
                    <a:pt x="39798" y="202534"/>
                    <a:pt x="40564" y="203299"/>
                    <a:pt x="41635" y="203605"/>
                  </a:cubicBezTo>
                  <a:cubicBezTo>
                    <a:pt x="42094" y="203758"/>
                    <a:pt x="42554" y="203835"/>
                    <a:pt x="43013" y="203835"/>
                  </a:cubicBezTo>
                  <a:cubicBezTo>
                    <a:pt x="43472" y="203835"/>
                    <a:pt x="43931" y="203758"/>
                    <a:pt x="44390" y="203605"/>
                  </a:cubicBezTo>
                  <a:cubicBezTo>
                    <a:pt x="47758" y="202687"/>
                    <a:pt x="51125" y="201922"/>
                    <a:pt x="54493" y="201003"/>
                  </a:cubicBezTo>
                  <a:cubicBezTo>
                    <a:pt x="66891" y="197330"/>
                    <a:pt x="79290" y="194115"/>
                    <a:pt x="91994" y="191666"/>
                  </a:cubicBezTo>
                  <a:cubicBezTo>
                    <a:pt x="101791" y="189676"/>
                    <a:pt x="111587" y="187992"/>
                    <a:pt x="121383" y="186003"/>
                  </a:cubicBezTo>
                  <a:cubicBezTo>
                    <a:pt x="133322" y="183707"/>
                    <a:pt x="144956" y="180186"/>
                    <a:pt x="156589" y="177125"/>
                  </a:cubicBezTo>
                  <a:cubicBezTo>
                    <a:pt x="157677" y="176873"/>
                    <a:pt x="158720" y="176485"/>
                    <a:pt x="159741" y="176485"/>
                  </a:cubicBezTo>
                  <a:cubicBezTo>
                    <a:pt x="160588" y="176485"/>
                    <a:pt x="161420" y="176752"/>
                    <a:pt x="162252" y="177584"/>
                  </a:cubicBezTo>
                  <a:cubicBezTo>
                    <a:pt x="162339" y="177714"/>
                    <a:pt x="162463" y="177770"/>
                    <a:pt x="162595" y="177770"/>
                  </a:cubicBezTo>
                  <a:cubicBezTo>
                    <a:pt x="162931" y="177770"/>
                    <a:pt x="163324" y="177410"/>
                    <a:pt x="163324" y="176972"/>
                  </a:cubicBezTo>
                  <a:cubicBezTo>
                    <a:pt x="163630" y="175747"/>
                    <a:pt x="163477" y="174369"/>
                    <a:pt x="163018" y="173145"/>
                  </a:cubicBezTo>
                  <a:cubicBezTo>
                    <a:pt x="162558" y="171461"/>
                    <a:pt x="162099" y="169777"/>
                    <a:pt x="161640" y="168094"/>
                  </a:cubicBezTo>
                  <a:lnTo>
                    <a:pt x="149395" y="113601"/>
                  </a:lnTo>
                  <a:cubicBezTo>
                    <a:pt x="145262" y="95233"/>
                    <a:pt x="141129" y="77018"/>
                    <a:pt x="136996" y="58803"/>
                  </a:cubicBezTo>
                  <a:cubicBezTo>
                    <a:pt x="134088" y="45945"/>
                    <a:pt x="131333" y="33088"/>
                    <a:pt x="128271" y="20230"/>
                  </a:cubicBezTo>
                  <a:cubicBezTo>
                    <a:pt x="127522" y="16590"/>
                    <a:pt x="126698" y="15346"/>
                    <a:pt x="124856" y="15346"/>
                  </a:cubicBezTo>
                  <a:cubicBezTo>
                    <a:pt x="124064" y="15346"/>
                    <a:pt x="123085" y="15576"/>
                    <a:pt x="121842" y="15944"/>
                  </a:cubicBezTo>
                  <a:cubicBezTo>
                    <a:pt x="117710" y="17322"/>
                    <a:pt x="114036" y="18393"/>
                    <a:pt x="109597" y="19465"/>
                  </a:cubicBezTo>
                  <a:cubicBezTo>
                    <a:pt x="105158" y="20536"/>
                    <a:pt x="100719" y="21148"/>
                    <a:pt x="96280" y="22067"/>
                  </a:cubicBezTo>
                  <a:cubicBezTo>
                    <a:pt x="95962" y="22125"/>
                    <a:pt x="95687" y="22155"/>
                    <a:pt x="95449" y="22155"/>
                  </a:cubicBezTo>
                  <a:cubicBezTo>
                    <a:pt x="94428" y="22155"/>
                    <a:pt x="94079" y="21595"/>
                    <a:pt x="93831" y="20230"/>
                  </a:cubicBezTo>
                  <a:cubicBezTo>
                    <a:pt x="93525" y="17628"/>
                    <a:pt x="93219" y="15179"/>
                    <a:pt x="92913" y="12730"/>
                  </a:cubicBezTo>
                  <a:cubicBezTo>
                    <a:pt x="92802" y="11398"/>
                    <a:pt x="92449" y="10790"/>
                    <a:pt x="91680" y="10790"/>
                  </a:cubicBezTo>
                  <a:cubicBezTo>
                    <a:pt x="91389" y="10790"/>
                    <a:pt x="91038" y="10878"/>
                    <a:pt x="90617" y="11046"/>
                  </a:cubicBezTo>
                  <a:cubicBezTo>
                    <a:pt x="87402" y="12270"/>
                    <a:pt x="84035" y="13189"/>
                    <a:pt x="80667" y="13648"/>
                  </a:cubicBezTo>
                  <a:cubicBezTo>
                    <a:pt x="79188" y="14005"/>
                    <a:pt x="78252" y="14226"/>
                    <a:pt x="77600" y="14226"/>
                  </a:cubicBezTo>
                  <a:cubicBezTo>
                    <a:pt x="76296" y="14226"/>
                    <a:pt x="76126" y="13342"/>
                    <a:pt x="75004" y="10893"/>
                  </a:cubicBezTo>
                  <a:cubicBezTo>
                    <a:pt x="73779" y="7985"/>
                    <a:pt x="71943" y="5382"/>
                    <a:pt x="69647" y="3086"/>
                  </a:cubicBezTo>
                  <a:cubicBezTo>
                    <a:pt x="67547" y="1086"/>
                    <a:pt x="64728" y="1"/>
                    <a:pt x="61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5"/>
            <p:cNvSpPr/>
            <p:nvPr/>
          </p:nvSpPr>
          <p:spPr>
            <a:xfrm>
              <a:off x="2474475" y="1650175"/>
              <a:ext cx="2139125" cy="513775"/>
            </a:xfrm>
            <a:custGeom>
              <a:avLst/>
              <a:gdLst/>
              <a:ahLst/>
              <a:cxnLst/>
              <a:rect l="l" t="t" r="r" b="b"/>
              <a:pathLst>
                <a:path w="85565" h="20551" extrusionOk="0">
                  <a:moveTo>
                    <a:pt x="84799" y="0"/>
                  </a:moveTo>
                  <a:cubicBezTo>
                    <a:pt x="84034" y="0"/>
                    <a:pt x="83116" y="153"/>
                    <a:pt x="82350" y="306"/>
                  </a:cubicBezTo>
                  <a:cubicBezTo>
                    <a:pt x="79136" y="918"/>
                    <a:pt x="75921" y="1684"/>
                    <a:pt x="72707" y="2449"/>
                  </a:cubicBezTo>
                  <a:cubicBezTo>
                    <a:pt x="62911" y="4745"/>
                    <a:pt x="53267" y="7041"/>
                    <a:pt x="43165" y="9184"/>
                  </a:cubicBezTo>
                  <a:cubicBezTo>
                    <a:pt x="33063" y="11327"/>
                    <a:pt x="22807" y="13317"/>
                    <a:pt x="12705" y="15460"/>
                  </a:cubicBezTo>
                  <a:cubicBezTo>
                    <a:pt x="8878" y="16225"/>
                    <a:pt x="5204" y="17144"/>
                    <a:pt x="1990" y="17909"/>
                  </a:cubicBezTo>
                  <a:lnTo>
                    <a:pt x="765" y="18521"/>
                  </a:lnTo>
                  <a:cubicBezTo>
                    <a:pt x="153" y="18674"/>
                    <a:pt x="0" y="19287"/>
                    <a:pt x="153" y="19746"/>
                  </a:cubicBezTo>
                  <a:cubicBezTo>
                    <a:pt x="280" y="20253"/>
                    <a:pt x="722" y="20550"/>
                    <a:pt x="1131" y="20550"/>
                  </a:cubicBezTo>
                  <a:cubicBezTo>
                    <a:pt x="1216" y="20550"/>
                    <a:pt x="1299" y="20537"/>
                    <a:pt x="1378" y="20511"/>
                  </a:cubicBezTo>
                  <a:cubicBezTo>
                    <a:pt x="1990" y="20358"/>
                    <a:pt x="2449" y="20205"/>
                    <a:pt x="2908" y="20052"/>
                  </a:cubicBezTo>
                  <a:cubicBezTo>
                    <a:pt x="6582" y="19287"/>
                    <a:pt x="10256" y="18368"/>
                    <a:pt x="13929" y="17603"/>
                  </a:cubicBezTo>
                  <a:cubicBezTo>
                    <a:pt x="22195" y="15919"/>
                    <a:pt x="30613" y="14388"/>
                    <a:pt x="38879" y="12552"/>
                  </a:cubicBezTo>
                  <a:cubicBezTo>
                    <a:pt x="48522" y="10562"/>
                    <a:pt x="58319" y="8113"/>
                    <a:pt x="67962" y="5970"/>
                  </a:cubicBezTo>
                  <a:cubicBezTo>
                    <a:pt x="73013" y="4745"/>
                    <a:pt x="78064" y="3674"/>
                    <a:pt x="83116" y="2449"/>
                  </a:cubicBezTo>
                  <a:cubicBezTo>
                    <a:pt x="83728" y="2296"/>
                    <a:pt x="84340" y="2143"/>
                    <a:pt x="84952" y="1837"/>
                  </a:cubicBezTo>
                  <a:cubicBezTo>
                    <a:pt x="85258" y="1531"/>
                    <a:pt x="85412" y="1225"/>
                    <a:pt x="85565" y="765"/>
                  </a:cubicBezTo>
                  <a:cubicBezTo>
                    <a:pt x="85565" y="459"/>
                    <a:pt x="85105" y="0"/>
                    <a:pt x="84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5"/>
            <p:cNvSpPr/>
            <p:nvPr/>
          </p:nvSpPr>
          <p:spPr>
            <a:xfrm>
              <a:off x="2692575" y="2231825"/>
              <a:ext cx="1951650" cy="429375"/>
            </a:xfrm>
            <a:custGeom>
              <a:avLst/>
              <a:gdLst/>
              <a:ahLst/>
              <a:cxnLst/>
              <a:rect l="l" t="t" r="r" b="b"/>
              <a:pathLst>
                <a:path w="78066" h="17175" extrusionOk="0">
                  <a:moveTo>
                    <a:pt x="76994" y="0"/>
                  </a:moveTo>
                  <a:cubicBezTo>
                    <a:pt x="75616" y="153"/>
                    <a:pt x="74085" y="307"/>
                    <a:pt x="72708" y="613"/>
                  </a:cubicBezTo>
                  <a:cubicBezTo>
                    <a:pt x="63983" y="2296"/>
                    <a:pt x="55411" y="4286"/>
                    <a:pt x="46533" y="5817"/>
                  </a:cubicBezTo>
                  <a:cubicBezTo>
                    <a:pt x="31992" y="8266"/>
                    <a:pt x="17451" y="11021"/>
                    <a:pt x="3062" y="14389"/>
                  </a:cubicBezTo>
                  <a:cubicBezTo>
                    <a:pt x="2450" y="14542"/>
                    <a:pt x="1838" y="14695"/>
                    <a:pt x="1378" y="14695"/>
                  </a:cubicBezTo>
                  <a:cubicBezTo>
                    <a:pt x="919" y="15001"/>
                    <a:pt x="613" y="15001"/>
                    <a:pt x="460" y="15307"/>
                  </a:cubicBezTo>
                  <a:cubicBezTo>
                    <a:pt x="154" y="15613"/>
                    <a:pt x="1" y="15919"/>
                    <a:pt x="1" y="16379"/>
                  </a:cubicBezTo>
                  <a:cubicBezTo>
                    <a:pt x="1" y="16776"/>
                    <a:pt x="460" y="17174"/>
                    <a:pt x="981" y="17174"/>
                  </a:cubicBezTo>
                  <a:cubicBezTo>
                    <a:pt x="1061" y="17174"/>
                    <a:pt x="1143" y="17165"/>
                    <a:pt x="1225" y="17144"/>
                  </a:cubicBezTo>
                  <a:cubicBezTo>
                    <a:pt x="2756" y="16838"/>
                    <a:pt x="4287" y="16532"/>
                    <a:pt x="5817" y="16226"/>
                  </a:cubicBezTo>
                  <a:cubicBezTo>
                    <a:pt x="12246" y="14848"/>
                    <a:pt x="18675" y="13317"/>
                    <a:pt x="24951" y="12093"/>
                  </a:cubicBezTo>
                  <a:cubicBezTo>
                    <a:pt x="42094" y="8725"/>
                    <a:pt x="59238" y="5664"/>
                    <a:pt x="76228" y="2296"/>
                  </a:cubicBezTo>
                  <a:cubicBezTo>
                    <a:pt x="76688" y="2296"/>
                    <a:pt x="77147" y="2143"/>
                    <a:pt x="77453" y="1990"/>
                  </a:cubicBezTo>
                  <a:cubicBezTo>
                    <a:pt x="77759" y="1684"/>
                    <a:pt x="77912" y="1378"/>
                    <a:pt x="78065" y="1072"/>
                  </a:cubicBezTo>
                  <a:cubicBezTo>
                    <a:pt x="78065" y="460"/>
                    <a:pt x="77606" y="0"/>
                    <a:pt x="76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5"/>
            <p:cNvSpPr/>
            <p:nvPr/>
          </p:nvSpPr>
          <p:spPr>
            <a:xfrm>
              <a:off x="2926000" y="2513625"/>
              <a:ext cx="1794750" cy="491225"/>
            </a:xfrm>
            <a:custGeom>
              <a:avLst/>
              <a:gdLst/>
              <a:ahLst/>
              <a:cxnLst/>
              <a:rect l="l" t="t" r="r" b="b"/>
              <a:pathLst>
                <a:path w="71790" h="19649" extrusionOk="0">
                  <a:moveTo>
                    <a:pt x="70755" y="0"/>
                  </a:moveTo>
                  <a:cubicBezTo>
                    <a:pt x="70637" y="0"/>
                    <a:pt x="70520" y="19"/>
                    <a:pt x="70412" y="55"/>
                  </a:cubicBezTo>
                  <a:cubicBezTo>
                    <a:pt x="69187" y="362"/>
                    <a:pt x="67810" y="668"/>
                    <a:pt x="66585" y="974"/>
                  </a:cubicBezTo>
                  <a:lnTo>
                    <a:pt x="47605" y="5719"/>
                  </a:lnTo>
                  <a:lnTo>
                    <a:pt x="30614" y="10158"/>
                  </a:lnTo>
                  <a:cubicBezTo>
                    <a:pt x="23114" y="11842"/>
                    <a:pt x="15614" y="13832"/>
                    <a:pt x="8267" y="15668"/>
                  </a:cubicBezTo>
                  <a:cubicBezTo>
                    <a:pt x="5971" y="16281"/>
                    <a:pt x="3522" y="16893"/>
                    <a:pt x="1226" y="17505"/>
                  </a:cubicBezTo>
                  <a:cubicBezTo>
                    <a:pt x="460" y="17811"/>
                    <a:pt x="1" y="18577"/>
                    <a:pt x="307" y="19036"/>
                  </a:cubicBezTo>
                  <a:cubicBezTo>
                    <a:pt x="613" y="19495"/>
                    <a:pt x="1072" y="19648"/>
                    <a:pt x="1685" y="19648"/>
                  </a:cubicBezTo>
                  <a:cubicBezTo>
                    <a:pt x="2144" y="19495"/>
                    <a:pt x="2756" y="19495"/>
                    <a:pt x="3215" y="19342"/>
                  </a:cubicBezTo>
                  <a:cubicBezTo>
                    <a:pt x="6124" y="18730"/>
                    <a:pt x="9185" y="17964"/>
                    <a:pt x="12093" y="17199"/>
                  </a:cubicBezTo>
                  <a:cubicBezTo>
                    <a:pt x="19594" y="15362"/>
                    <a:pt x="27094" y="13372"/>
                    <a:pt x="34441" y="11536"/>
                  </a:cubicBezTo>
                  <a:cubicBezTo>
                    <a:pt x="43319" y="9239"/>
                    <a:pt x="52350" y="7097"/>
                    <a:pt x="61228" y="4801"/>
                  </a:cubicBezTo>
                  <a:cubicBezTo>
                    <a:pt x="64289" y="4035"/>
                    <a:pt x="67351" y="3270"/>
                    <a:pt x="70565" y="2351"/>
                  </a:cubicBezTo>
                  <a:cubicBezTo>
                    <a:pt x="70718" y="2198"/>
                    <a:pt x="70871" y="2045"/>
                    <a:pt x="71024" y="2045"/>
                  </a:cubicBezTo>
                  <a:cubicBezTo>
                    <a:pt x="71483" y="1739"/>
                    <a:pt x="71790" y="1127"/>
                    <a:pt x="71636" y="668"/>
                  </a:cubicBezTo>
                  <a:cubicBezTo>
                    <a:pt x="71520" y="200"/>
                    <a:pt x="71135" y="0"/>
                    <a:pt x="70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5"/>
            <p:cNvSpPr/>
            <p:nvPr/>
          </p:nvSpPr>
          <p:spPr>
            <a:xfrm>
              <a:off x="2493600" y="1309600"/>
              <a:ext cx="1775600" cy="510525"/>
            </a:xfrm>
            <a:custGeom>
              <a:avLst/>
              <a:gdLst/>
              <a:ahLst/>
              <a:cxnLst/>
              <a:rect l="l" t="t" r="r" b="b"/>
              <a:pathLst>
                <a:path w="71024" h="20421" extrusionOk="0">
                  <a:moveTo>
                    <a:pt x="70105" y="0"/>
                  </a:moveTo>
                  <a:cubicBezTo>
                    <a:pt x="69493" y="0"/>
                    <a:pt x="69034" y="0"/>
                    <a:pt x="68574" y="306"/>
                  </a:cubicBezTo>
                  <a:cubicBezTo>
                    <a:pt x="61227" y="2449"/>
                    <a:pt x="53880" y="4898"/>
                    <a:pt x="46380" y="6735"/>
                  </a:cubicBezTo>
                  <a:cubicBezTo>
                    <a:pt x="36430" y="9337"/>
                    <a:pt x="26328" y="11786"/>
                    <a:pt x="16226" y="14235"/>
                  </a:cubicBezTo>
                  <a:lnTo>
                    <a:pt x="2296" y="17756"/>
                  </a:lnTo>
                  <a:lnTo>
                    <a:pt x="2296" y="17909"/>
                  </a:lnTo>
                  <a:lnTo>
                    <a:pt x="1990" y="18062"/>
                  </a:lnTo>
                  <a:cubicBezTo>
                    <a:pt x="1225" y="18368"/>
                    <a:pt x="0" y="18368"/>
                    <a:pt x="0" y="19593"/>
                  </a:cubicBezTo>
                  <a:cubicBezTo>
                    <a:pt x="0" y="20113"/>
                    <a:pt x="495" y="20421"/>
                    <a:pt x="1340" y="20421"/>
                  </a:cubicBezTo>
                  <a:cubicBezTo>
                    <a:pt x="1739" y="20421"/>
                    <a:pt x="2216" y="20352"/>
                    <a:pt x="2756" y="20205"/>
                  </a:cubicBezTo>
                  <a:lnTo>
                    <a:pt x="3062" y="20052"/>
                  </a:lnTo>
                  <a:cubicBezTo>
                    <a:pt x="9337" y="18062"/>
                    <a:pt x="15766" y="16837"/>
                    <a:pt x="22042" y="15154"/>
                  </a:cubicBezTo>
                  <a:cubicBezTo>
                    <a:pt x="29542" y="13470"/>
                    <a:pt x="37043" y="11480"/>
                    <a:pt x="44390" y="9643"/>
                  </a:cubicBezTo>
                  <a:cubicBezTo>
                    <a:pt x="49900" y="8113"/>
                    <a:pt x="55411" y="6582"/>
                    <a:pt x="60921" y="4898"/>
                  </a:cubicBezTo>
                  <a:cubicBezTo>
                    <a:pt x="63370" y="4286"/>
                    <a:pt x="65819" y="3521"/>
                    <a:pt x="68115" y="2755"/>
                  </a:cubicBezTo>
                  <a:cubicBezTo>
                    <a:pt x="69034" y="2602"/>
                    <a:pt x="69952" y="2143"/>
                    <a:pt x="70717" y="1684"/>
                  </a:cubicBezTo>
                  <a:cubicBezTo>
                    <a:pt x="70871" y="1378"/>
                    <a:pt x="71024" y="918"/>
                    <a:pt x="71024" y="612"/>
                  </a:cubicBezTo>
                  <a:cubicBezTo>
                    <a:pt x="70717" y="306"/>
                    <a:pt x="70411" y="0"/>
                    <a:pt x="70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5"/>
            <p:cNvSpPr/>
            <p:nvPr/>
          </p:nvSpPr>
          <p:spPr>
            <a:xfrm>
              <a:off x="2684925" y="2239475"/>
              <a:ext cx="1239875" cy="288000"/>
            </a:xfrm>
            <a:custGeom>
              <a:avLst/>
              <a:gdLst/>
              <a:ahLst/>
              <a:cxnLst/>
              <a:rect l="l" t="t" r="r" b="b"/>
              <a:pathLst>
                <a:path w="49595" h="11520" extrusionOk="0">
                  <a:moveTo>
                    <a:pt x="48523" y="1"/>
                  </a:moveTo>
                  <a:cubicBezTo>
                    <a:pt x="46992" y="1"/>
                    <a:pt x="45615" y="307"/>
                    <a:pt x="44237" y="613"/>
                  </a:cubicBezTo>
                  <a:lnTo>
                    <a:pt x="4134" y="8419"/>
                  </a:lnTo>
                  <a:cubicBezTo>
                    <a:pt x="3368" y="8572"/>
                    <a:pt x="2450" y="8878"/>
                    <a:pt x="1838" y="9032"/>
                  </a:cubicBezTo>
                  <a:lnTo>
                    <a:pt x="766" y="9491"/>
                  </a:lnTo>
                  <a:cubicBezTo>
                    <a:pt x="307" y="9797"/>
                    <a:pt x="1" y="10103"/>
                    <a:pt x="154" y="10715"/>
                  </a:cubicBezTo>
                  <a:cubicBezTo>
                    <a:pt x="281" y="11223"/>
                    <a:pt x="618" y="11520"/>
                    <a:pt x="1077" y="11520"/>
                  </a:cubicBezTo>
                  <a:cubicBezTo>
                    <a:pt x="1173" y="11520"/>
                    <a:pt x="1273" y="11507"/>
                    <a:pt x="1378" y="11481"/>
                  </a:cubicBezTo>
                  <a:cubicBezTo>
                    <a:pt x="2450" y="11174"/>
                    <a:pt x="3368" y="10868"/>
                    <a:pt x="4440" y="10715"/>
                  </a:cubicBezTo>
                  <a:lnTo>
                    <a:pt x="46839" y="2450"/>
                  </a:lnTo>
                  <a:cubicBezTo>
                    <a:pt x="47452" y="2297"/>
                    <a:pt x="48064" y="2143"/>
                    <a:pt x="48676" y="1990"/>
                  </a:cubicBezTo>
                  <a:cubicBezTo>
                    <a:pt x="49288" y="1837"/>
                    <a:pt x="49595" y="1225"/>
                    <a:pt x="49288" y="613"/>
                  </a:cubicBezTo>
                  <a:cubicBezTo>
                    <a:pt x="49288" y="307"/>
                    <a:pt x="48829" y="1"/>
                    <a:pt x="48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5"/>
            <p:cNvSpPr/>
            <p:nvPr/>
          </p:nvSpPr>
          <p:spPr>
            <a:xfrm>
              <a:off x="2937500" y="3127275"/>
              <a:ext cx="1144200" cy="275550"/>
            </a:xfrm>
            <a:custGeom>
              <a:avLst/>
              <a:gdLst/>
              <a:ahLst/>
              <a:cxnLst/>
              <a:rect l="l" t="t" r="r" b="b"/>
              <a:pathLst>
                <a:path w="45768" h="11022" extrusionOk="0">
                  <a:moveTo>
                    <a:pt x="44543" y="0"/>
                  </a:moveTo>
                  <a:cubicBezTo>
                    <a:pt x="43777" y="153"/>
                    <a:pt x="43012" y="153"/>
                    <a:pt x="42247" y="306"/>
                  </a:cubicBezTo>
                  <a:cubicBezTo>
                    <a:pt x="28471" y="2602"/>
                    <a:pt x="15001" y="5817"/>
                    <a:pt x="1378" y="8878"/>
                  </a:cubicBezTo>
                  <a:cubicBezTo>
                    <a:pt x="1072" y="8878"/>
                    <a:pt x="612" y="9031"/>
                    <a:pt x="306" y="9337"/>
                  </a:cubicBezTo>
                  <a:cubicBezTo>
                    <a:pt x="153" y="9644"/>
                    <a:pt x="0" y="9950"/>
                    <a:pt x="0" y="10409"/>
                  </a:cubicBezTo>
                  <a:cubicBezTo>
                    <a:pt x="0" y="10715"/>
                    <a:pt x="459" y="11021"/>
                    <a:pt x="766" y="11021"/>
                  </a:cubicBezTo>
                  <a:cubicBezTo>
                    <a:pt x="1990" y="11021"/>
                    <a:pt x="3062" y="10868"/>
                    <a:pt x="4286" y="10562"/>
                  </a:cubicBezTo>
                  <a:cubicBezTo>
                    <a:pt x="7041" y="9950"/>
                    <a:pt x="9950" y="9184"/>
                    <a:pt x="12858" y="8725"/>
                  </a:cubicBezTo>
                  <a:cubicBezTo>
                    <a:pt x="22960" y="6582"/>
                    <a:pt x="33063" y="4133"/>
                    <a:pt x="43165" y="2602"/>
                  </a:cubicBezTo>
                  <a:cubicBezTo>
                    <a:pt x="43930" y="2449"/>
                    <a:pt x="44849" y="2143"/>
                    <a:pt x="45461" y="1684"/>
                  </a:cubicBezTo>
                  <a:cubicBezTo>
                    <a:pt x="45614" y="1378"/>
                    <a:pt x="45614" y="919"/>
                    <a:pt x="45767" y="613"/>
                  </a:cubicBezTo>
                  <a:cubicBezTo>
                    <a:pt x="45308" y="306"/>
                    <a:pt x="45002" y="0"/>
                    <a:pt x="44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5"/>
            <p:cNvSpPr/>
            <p:nvPr/>
          </p:nvSpPr>
          <p:spPr>
            <a:xfrm>
              <a:off x="3431125" y="1453825"/>
              <a:ext cx="1140375" cy="298300"/>
            </a:xfrm>
            <a:custGeom>
              <a:avLst/>
              <a:gdLst/>
              <a:ahLst/>
              <a:cxnLst/>
              <a:rect l="l" t="t" r="r" b="b"/>
              <a:pathLst>
                <a:path w="45615" h="11932" extrusionOk="0">
                  <a:moveTo>
                    <a:pt x="44143" y="1"/>
                  </a:moveTo>
                  <a:cubicBezTo>
                    <a:pt x="43734" y="1"/>
                    <a:pt x="43297" y="201"/>
                    <a:pt x="42860" y="201"/>
                  </a:cubicBezTo>
                  <a:cubicBezTo>
                    <a:pt x="42554" y="201"/>
                    <a:pt x="42094" y="354"/>
                    <a:pt x="41788" y="507"/>
                  </a:cubicBezTo>
                  <a:cubicBezTo>
                    <a:pt x="31686" y="2650"/>
                    <a:pt x="21736" y="4946"/>
                    <a:pt x="11787" y="7242"/>
                  </a:cubicBezTo>
                  <a:cubicBezTo>
                    <a:pt x="8573" y="8007"/>
                    <a:pt x="5358" y="8619"/>
                    <a:pt x="2144" y="9538"/>
                  </a:cubicBezTo>
                  <a:cubicBezTo>
                    <a:pt x="919" y="9844"/>
                    <a:pt x="1" y="10609"/>
                    <a:pt x="613" y="11375"/>
                  </a:cubicBezTo>
                  <a:cubicBezTo>
                    <a:pt x="898" y="11803"/>
                    <a:pt x="1250" y="11931"/>
                    <a:pt x="1622" y="11931"/>
                  </a:cubicBezTo>
                  <a:cubicBezTo>
                    <a:pt x="2048" y="11931"/>
                    <a:pt x="2501" y="11762"/>
                    <a:pt x="2909" y="11681"/>
                  </a:cubicBezTo>
                  <a:lnTo>
                    <a:pt x="30461" y="5558"/>
                  </a:lnTo>
                  <a:cubicBezTo>
                    <a:pt x="34900" y="4487"/>
                    <a:pt x="39186" y="3415"/>
                    <a:pt x="43013" y="2650"/>
                  </a:cubicBezTo>
                  <a:cubicBezTo>
                    <a:pt x="45003" y="1884"/>
                    <a:pt x="45615" y="1425"/>
                    <a:pt x="45003" y="507"/>
                  </a:cubicBezTo>
                  <a:cubicBezTo>
                    <a:pt x="44740" y="113"/>
                    <a:pt x="44450" y="1"/>
                    <a:pt x="44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5"/>
            <p:cNvSpPr/>
            <p:nvPr/>
          </p:nvSpPr>
          <p:spPr>
            <a:xfrm>
              <a:off x="2811200" y="2990475"/>
              <a:ext cx="1086825" cy="244125"/>
            </a:xfrm>
            <a:custGeom>
              <a:avLst/>
              <a:gdLst/>
              <a:ahLst/>
              <a:cxnLst/>
              <a:rect l="l" t="t" r="r" b="b"/>
              <a:pathLst>
                <a:path w="43473" h="9765" extrusionOk="0">
                  <a:moveTo>
                    <a:pt x="41693" y="0"/>
                  </a:moveTo>
                  <a:cubicBezTo>
                    <a:pt x="41444" y="0"/>
                    <a:pt x="41176" y="38"/>
                    <a:pt x="40870" y="115"/>
                  </a:cubicBezTo>
                  <a:cubicBezTo>
                    <a:pt x="27706" y="2105"/>
                    <a:pt x="14542" y="5166"/>
                    <a:pt x="1379" y="7615"/>
                  </a:cubicBezTo>
                  <a:cubicBezTo>
                    <a:pt x="1072" y="7615"/>
                    <a:pt x="613" y="7768"/>
                    <a:pt x="307" y="8074"/>
                  </a:cubicBezTo>
                  <a:cubicBezTo>
                    <a:pt x="154" y="8228"/>
                    <a:pt x="1" y="8534"/>
                    <a:pt x="1" y="8840"/>
                  </a:cubicBezTo>
                  <a:cubicBezTo>
                    <a:pt x="1" y="9146"/>
                    <a:pt x="307" y="9605"/>
                    <a:pt x="613" y="9605"/>
                  </a:cubicBezTo>
                  <a:cubicBezTo>
                    <a:pt x="1155" y="9714"/>
                    <a:pt x="1678" y="9764"/>
                    <a:pt x="2196" y="9764"/>
                  </a:cubicBezTo>
                  <a:cubicBezTo>
                    <a:pt x="3139" y="9764"/>
                    <a:pt x="4064" y="9596"/>
                    <a:pt x="5052" y="9299"/>
                  </a:cubicBezTo>
                  <a:cubicBezTo>
                    <a:pt x="16685" y="7003"/>
                    <a:pt x="28318" y="4401"/>
                    <a:pt x="40105" y="2564"/>
                  </a:cubicBezTo>
                  <a:lnTo>
                    <a:pt x="41941" y="2258"/>
                  </a:lnTo>
                  <a:cubicBezTo>
                    <a:pt x="42248" y="2105"/>
                    <a:pt x="42554" y="1952"/>
                    <a:pt x="42860" y="1799"/>
                  </a:cubicBezTo>
                  <a:cubicBezTo>
                    <a:pt x="43013" y="1646"/>
                    <a:pt x="43472" y="1339"/>
                    <a:pt x="43166" y="880"/>
                  </a:cubicBezTo>
                  <a:cubicBezTo>
                    <a:pt x="43013" y="574"/>
                    <a:pt x="42860" y="268"/>
                    <a:pt x="42401" y="115"/>
                  </a:cubicBezTo>
                  <a:cubicBezTo>
                    <a:pt x="42171" y="38"/>
                    <a:pt x="41941" y="0"/>
                    <a:pt x="4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5"/>
            <p:cNvSpPr/>
            <p:nvPr/>
          </p:nvSpPr>
          <p:spPr>
            <a:xfrm>
              <a:off x="4005125" y="4179600"/>
              <a:ext cx="952875" cy="279375"/>
            </a:xfrm>
            <a:custGeom>
              <a:avLst/>
              <a:gdLst/>
              <a:ahLst/>
              <a:cxnLst/>
              <a:rect l="l" t="t" r="r" b="b"/>
              <a:pathLst>
                <a:path w="38115" h="11175" extrusionOk="0">
                  <a:moveTo>
                    <a:pt x="37349" y="1"/>
                  </a:moveTo>
                  <a:cubicBezTo>
                    <a:pt x="36125" y="154"/>
                    <a:pt x="34747" y="307"/>
                    <a:pt x="33523" y="613"/>
                  </a:cubicBezTo>
                  <a:cubicBezTo>
                    <a:pt x="27247" y="2144"/>
                    <a:pt x="20971" y="3675"/>
                    <a:pt x="14542" y="5358"/>
                  </a:cubicBezTo>
                  <a:cubicBezTo>
                    <a:pt x="10410" y="6430"/>
                    <a:pt x="6277" y="7501"/>
                    <a:pt x="2144" y="8573"/>
                  </a:cubicBezTo>
                  <a:cubicBezTo>
                    <a:pt x="1532" y="8879"/>
                    <a:pt x="919" y="9185"/>
                    <a:pt x="307" y="9491"/>
                  </a:cubicBezTo>
                  <a:cubicBezTo>
                    <a:pt x="154" y="9797"/>
                    <a:pt x="1" y="10257"/>
                    <a:pt x="154" y="10563"/>
                  </a:cubicBezTo>
                  <a:cubicBezTo>
                    <a:pt x="307" y="10869"/>
                    <a:pt x="613" y="11175"/>
                    <a:pt x="1072" y="11175"/>
                  </a:cubicBezTo>
                  <a:cubicBezTo>
                    <a:pt x="1379" y="11175"/>
                    <a:pt x="1838" y="11175"/>
                    <a:pt x="2144" y="11022"/>
                  </a:cubicBezTo>
                  <a:cubicBezTo>
                    <a:pt x="13471" y="7807"/>
                    <a:pt x="24798" y="5205"/>
                    <a:pt x="36278" y="2450"/>
                  </a:cubicBezTo>
                  <a:cubicBezTo>
                    <a:pt x="36737" y="2297"/>
                    <a:pt x="37196" y="2144"/>
                    <a:pt x="37655" y="1838"/>
                  </a:cubicBezTo>
                  <a:cubicBezTo>
                    <a:pt x="37962" y="1532"/>
                    <a:pt x="38115" y="1226"/>
                    <a:pt x="38115" y="766"/>
                  </a:cubicBezTo>
                  <a:cubicBezTo>
                    <a:pt x="38115" y="460"/>
                    <a:pt x="37809" y="1"/>
                    <a:pt x="3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5"/>
            <p:cNvSpPr/>
            <p:nvPr/>
          </p:nvSpPr>
          <p:spPr>
            <a:xfrm>
              <a:off x="3641600" y="2392550"/>
              <a:ext cx="910775" cy="241100"/>
            </a:xfrm>
            <a:custGeom>
              <a:avLst/>
              <a:gdLst/>
              <a:ahLst/>
              <a:cxnLst/>
              <a:rect l="l" t="t" r="r" b="b"/>
              <a:pathLst>
                <a:path w="36431" h="9644" extrusionOk="0">
                  <a:moveTo>
                    <a:pt x="35053" y="0"/>
                  </a:moveTo>
                  <a:cubicBezTo>
                    <a:pt x="34441" y="0"/>
                    <a:pt x="33981" y="0"/>
                    <a:pt x="33369" y="153"/>
                  </a:cubicBezTo>
                  <a:cubicBezTo>
                    <a:pt x="23879" y="1837"/>
                    <a:pt x="14389" y="3980"/>
                    <a:pt x="4899" y="6276"/>
                  </a:cubicBezTo>
                  <a:cubicBezTo>
                    <a:pt x="3521" y="6582"/>
                    <a:pt x="2143" y="7194"/>
                    <a:pt x="766" y="7654"/>
                  </a:cubicBezTo>
                  <a:cubicBezTo>
                    <a:pt x="307" y="7807"/>
                    <a:pt x="1" y="8419"/>
                    <a:pt x="154" y="8878"/>
                  </a:cubicBezTo>
                  <a:cubicBezTo>
                    <a:pt x="460" y="9490"/>
                    <a:pt x="919" y="9644"/>
                    <a:pt x="1531" y="9644"/>
                  </a:cubicBezTo>
                  <a:cubicBezTo>
                    <a:pt x="2143" y="9490"/>
                    <a:pt x="2756" y="9337"/>
                    <a:pt x="3368" y="9184"/>
                  </a:cubicBezTo>
                  <a:cubicBezTo>
                    <a:pt x="10409" y="7194"/>
                    <a:pt x="17603" y="5664"/>
                    <a:pt x="24797" y="4133"/>
                  </a:cubicBezTo>
                  <a:lnTo>
                    <a:pt x="35665" y="1990"/>
                  </a:lnTo>
                  <a:cubicBezTo>
                    <a:pt x="36124" y="1837"/>
                    <a:pt x="36277" y="1531"/>
                    <a:pt x="36277" y="1072"/>
                  </a:cubicBezTo>
                  <a:cubicBezTo>
                    <a:pt x="36431" y="459"/>
                    <a:pt x="35818" y="0"/>
                    <a:pt x="35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5"/>
            <p:cNvSpPr/>
            <p:nvPr/>
          </p:nvSpPr>
          <p:spPr>
            <a:xfrm>
              <a:off x="3836750" y="1860625"/>
              <a:ext cx="727100" cy="225800"/>
            </a:xfrm>
            <a:custGeom>
              <a:avLst/>
              <a:gdLst/>
              <a:ahLst/>
              <a:cxnLst/>
              <a:rect l="l" t="t" r="r" b="b"/>
              <a:pathLst>
                <a:path w="29084" h="9032" extrusionOk="0">
                  <a:moveTo>
                    <a:pt x="26941" y="1"/>
                  </a:moveTo>
                  <a:cubicBezTo>
                    <a:pt x="22043" y="1225"/>
                    <a:pt x="17145" y="2450"/>
                    <a:pt x="12399" y="3674"/>
                  </a:cubicBezTo>
                  <a:cubicBezTo>
                    <a:pt x="8726" y="4746"/>
                    <a:pt x="5205" y="5817"/>
                    <a:pt x="1685" y="6889"/>
                  </a:cubicBezTo>
                  <a:cubicBezTo>
                    <a:pt x="1072" y="7042"/>
                    <a:pt x="613" y="7195"/>
                    <a:pt x="307" y="7654"/>
                  </a:cubicBezTo>
                  <a:cubicBezTo>
                    <a:pt x="154" y="7807"/>
                    <a:pt x="1" y="8113"/>
                    <a:pt x="154" y="8266"/>
                  </a:cubicBezTo>
                  <a:cubicBezTo>
                    <a:pt x="154" y="8726"/>
                    <a:pt x="307" y="9032"/>
                    <a:pt x="766" y="9032"/>
                  </a:cubicBezTo>
                  <a:cubicBezTo>
                    <a:pt x="2144" y="9032"/>
                    <a:pt x="3368" y="8726"/>
                    <a:pt x="4593" y="8266"/>
                  </a:cubicBezTo>
                  <a:cubicBezTo>
                    <a:pt x="11328" y="6277"/>
                    <a:pt x="18216" y="4440"/>
                    <a:pt x="25104" y="3062"/>
                  </a:cubicBezTo>
                  <a:cubicBezTo>
                    <a:pt x="25869" y="2756"/>
                    <a:pt x="26635" y="2603"/>
                    <a:pt x="27553" y="2297"/>
                  </a:cubicBezTo>
                  <a:cubicBezTo>
                    <a:pt x="27859" y="2144"/>
                    <a:pt x="28318" y="1838"/>
                    <a:pt x="28778" y="1531"/>
                  </a:cubicBezTo>
                  <a:cubicBezTo>
                    <a:pt x="29084" y="1225"/>
                    <a:pt x="29084" y="766"/>
                    <a:pt x="28778" y="460"/>
                  </a:cubicBezTo>
                  <a:cubicBezTo>
                    <a:pt x="28625" y="154"/>
                    <a:pt x="28471" y="1"/>
                    <a:pt x="28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5"/>
            <p:cNvSpPr/>
            <p:nvPr/>
          </p:nvSpPr>
          <p:spPr>
            <a:xfrm>
              <a:off x="4372500" y="2735500"/>
              <a:ext cx="470700" cy="169850"/>
            </a:xfrm>
            <a:custGeom>
              <a:avLst/>
              <a:gdLst/>
              <a:ahLst/>
              <a:cxnLst/>
              <a:rect l="l" t="t" r="r" b="b"/>
              <a:pathLst>
                <a:path w="18828" h="6794" extrusionOk="0">
                  <a:moveTo>
                    <a:pt x="17661" y="1"/>
                  </a:moveTo>
                  <a:cubicBezTo>
                    <a:pt x="17536" y="1"/>
                    <a:pt x="17412" y="20"/>
                    <a:pt x="17297" y="58"/>
                  </a:cubicBezTo>
                  <a:lnTo>
                    <a:pt x="16838" y="58"/>
                  </a:lnTo>
                  <a:lnTo>
                    <a:pt x="2143" y="4344"/>
                  </a:lnTo>
                  <a:cubicBezTo>
                    <a:pt x="1531" y="4497"/>
                    <a:pt x="1072" y="4803"/>
                    <a:pt x="460" y="5110"/>
                  </a:cubicBezTo>
                  <a:cubicBezTo>
                    <a:pt x="153" y="5263"/>
                    <a:pt x="0" y="5722"/>
                    <a:pt x="153" y="6028"/>
                  </a:cubicBezTo>
                  <a:cubicBezTo>
                    <a:pt x="153" y="6487"/>
                    <a:pt x="460" y="6793"/>
                    <a:pt x="919" y="6793"/>
                  </a:cubicBezTo>
                  <a:cubicBezTo>
                    <a:pt x="1531" y="6793"/>
                    <a:pt x="2143" y="6640"/>
                    <a:pt x="2756" y="6487"/>
                  </a:cubicBezTo>
                  <a:cubicBezTo>
                    <a:pt x="7348" y="5263"/>
                    <a:pt x="11787" y="4038"/>
                    <a:pt x="16226" y="2661"/>
                  </a:cubicBezTo>
                  <a:cubicBezTo>
                    <a:pt x="16685" y="2507"/>
                    <a:pt x="17297" y="2354"/>
                    <a:pt x="17756" y="2201"/>
                  </a:cubicBezTo>
                  <a:cubicBezTo>
                    <a:pt x="18368" y="1895"/>
                    <a:pt x="18828" y="1283"/>
                    <a:pt x="18522" y="518"/>
                  </a:cubicBezTo>
                  <a:cubicBezTo>
                    <a:pt x="18407" y="173"/>
                    <a:pt x="18034" y="1"/>
                    <a:pt x="1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5"/>
            <p:cNvSpPr/>
            <p:nvPr/>
          </p:nvSpPr>
          <p:spPr>
            <a:xfrm>
              <a:off x="4127600" y="2024200"/>
              <a:ext cx="440075" cy="136525"/>
            </a:xfrm>
            <a:custGeom>
              <a:avLst/>
              <a:gdLst/>
              <a:ahLst/>
              <a:cxnLst/>
              <a:rect l="l" t="t" r="r" b="b"/>
              <a:pathLst>
                <a:path w="17603" h="5461" extrusionOk="0">
                  <a:moveTo>
                    <a:pt x="16472" y="1"/>
                  </a:moveTo>
                  <a:cubicBezTo>
                    <a:pt x="16387" y="1"/>
                    <a:pt x="16304" y="13"/>
                    <a:pt x="16225" y="40"/>
                  </a:cubicBezTo>
                  <a:cubicBezTo>
                    <a:pt x="15919" y="40"/>
                    <a:pt x="15613" y="40"/>
                    <a:pt x="15460" y="193"/>
                  </a:cubicBezTo>
                  <a:lnTo>
                    <a:pt x="1072" y="3407"/>
                  </a:lnTo>
                  <a:cubicBezTo>
                    <a:pt x="918" y="3407"/>
                    <a:pt x="612" y="3560"/>
                    <a:pt x="459" y="3713"/>
                  </a:cubicBezTo>
                  <a:cubicBezTo>
                    <a:pt x="306" y="3866"/>
                    <a:pt x="153" y="4173"/>
                    <a:pt x="153" y="4326"/>
                  </a:cubicBezTo>
                  <a:cubicBezTo>
                    <a:pt x="0" y="4785"/>
                    <a:pt x="306" y="5244"/>
                    <a:pt x="612" y="5244"/>
                  </a:cubicBezTo>
                  <a:cubicBezTo>
                    <a:pt x="1045" y="5352"/>
                    <a:pt x="1478" y="5461"/>
                    <a:pt x="1965" y="5461"/>
                  </a:cubicBezTo>
                  <a:cubicBezTo>
                    <a:pt x="2167" y="5461"/>
                    <a:pt x="2378" y="5442"/>
                    <a:pt x="2602" y="5397"/>
                  </a:cubicBezTo>
                  <a:cubicBezTo>
                    <a:pt x="7041" y="4479"/>
                    <a:pt x="11480" y="3407"/>
                    <a:pt x="15919" y="2489"/>
                  </a:cubicBezTo>
                  <a:lnTo>
                    <a:pt x="16684" y="2030"/>
                  </a:lnTo>
                  <a:cubicBezTo>
                    <a:pt x="17297" y="1877"/>
                    <a:pt x="17603" y="1264"/>
                    <a:pt x="17450" y="805"/>
                  </a:cubicBezTo>
                  <a:cubicBezTo>
                    <a:pt x="17323" y="298"/>
                    <a:pt x="1688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5"/>
            <p:cNvSpPr/>
            <p:nvPr/>
          </p:nvSpPr>
          <p:spPr>
            <a:xfrm>
              <a:off x="2608400" y="2209825"/>
              <a:ext cx="344425" cy="98550"/>
            </a:xfrm>
            <a:custGeom>
              <a:avLst/>
              <a:gdLst/>
              <a:ahLst/>
              <a:cxnLst/>
              <a:rect l="l" t="t" r="r" b="b"/>
              <a:pathLst>
                <a:path w="13777" h="3942" extrusionOk="0">
                  <a:moveTo>
                    <a:pt x="12016" y="0"/>
                  </a:moveTo>
                  <a:cubicBezTo>
                    <a:pt x="11748" y="0"/>
                    <a:pt x="11480" y="39"/>
                    <a:pt x="11174" y="115"/>
                  </a:cubicBezTo>
                  <a:lnTo>
                    <a:pt x="1837" y="1646"/>
                  </a:lnTo>
                  <a:cubicBezTo>
                    <a:pt x="1378" y="1646"/>
                    <a:pt x="1072" y="1952"/>
                    <a:pt x="766" y="1952"/>
                  </a:cubicBezTo>
                  <a:cubicBezTo>
                    <a:pt x="307" y="2258"/>
                    <a:pt x="0" y="2564"/>
                    <a:pt x="153" y="3023"/>
                  </a:cubicBezTo>
                  <a:cubicBezTo>
                    <a:pt x="153" y="3483"/>
                    <a:pt x="460" y="3789"/>
                    <a:pt x="766" y="3942"/>
                  </a:cubicBezTo>
                  <a:lnTo>
                    <a:pt x="2449" y="3942"/>
                  </a:lnTo>
                  <a:lnTo>
                    <a:pt x="12246" y="2258"/>
                  </a:lnTo>
                  <a:cubicBezTo>
                    <a:pt x="12552" y="2258"/>
                    <a:pt x="12705" y="2105"/>
                    <a:pt x="13011" y="2105"/>
                  </a:cubicBezTo>
                  <a:cubicBezTo>
                    <a:pt x="13470" y="1799"/>
                    <a:pt x="13776" y="1340"/>
                    <a:pt x="13623" y="727"/>
                  </a:cubicBezTo>
                  <a:cubicBezTo>
                    <a:pt x="13470" y="421"/>
                    <a:pt x="13164" y="115"/>
                    <a:pt x="12858" y="115"/>
                  </a:cubicBezTo>
                  <a:cubicBezTo>
                    <a:pt x="12552" y="39"/>
                    <a:pt x="12284" y="0"/>
                    <a:pt x="12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5"/>
            <p:cNvSpPr/>
            <p:nvPr/>
          </p:nvSpPr>
          <p:spPr>
            <a:xfrm>
              <a:off x="3209175" y="2082575"/>
              <a:ext cx="332950" cy="110050"/>
            </a:xfrm>
            <a:custGeom>
              <a:avLst/>
              <a:gdLst/>
              <a:ahLst/>
              <a:cxnLst/>
              <a:rect l="l" t="t" r="r" b="b"/>
              <a:pathLst>
                <a:path w="13318" h="4402" extrusionOk="0">
                  <a:moveTo>
                    <a:pt x="11481" y="1"/>
                  </a:moveTo>
                  <a:cubicBezTo>
                    <a:pt x="8267" y="307"/>
                    <a:pt x="4899" y="919"/>
                    <a:pt x="1685" y="1991"/>
                  </a:cubicBezTo>
                  <a:cubicBezTo>
                    <a:pt x="1379" y="2144"/>
                    <a:pt x="1072" y="2297"/>
                    <a:pt x="766" y="2450"/>
                  </a:cubicBezTo>
                  <a:cubicBezTo>
                    <a:pt x="154" y="2756"/>
                    <a:pt x="1" y="3215"/>
                    <a:pt x="154" y="3827"/>
                  </a:cubicBezTo>
                  <a:cubicBezTo>
                    <a:pt x="307" y="4134"/>
                    <a:pt x="766" y="4287"/>
                    <a:pt x="1072" y="4287"/>
                  </a:cubicBezTo>
                  <a:cubicBezTo>
                    <a:pt x="1225" y="4363"/>
                    <a:pt x="1379" y="4401"/>
                    <a:pt x="1532" y="4401"/>
                  </a:cubicBezTo>
                  <a:cubicBezTo>
                    <a:pt x="1685" y="4401"/>
                    <a:pt x="1838" y="4363"/>
                    <a:pt x="1991" y="4287"/>
                  </a:cubicBezTo>
                  <a:cubicBezTo>
                    <a:pt x="4899" y="3368"/>
                    <a:pt x="8114" y="2756"/>
                    <a:pt x="11328" y="2297"/>
                  </a:cubicBezTo>
                  <a:cubicBezTo>
                    <a:pt x="11787" y="2297"/>
                    <a:pt x="12246" y="1991"/>
                    <a:pt x="12706" y="1684"/>
                  </a:cubicBezTo>
                  <a:cubicBezTo>
                    <a:pt x="13165" y="1531"/>
                    <a:pt x="13318" y="1072"/>
                    <a:pt x="13165" y="766"/>
                  </a:cubicBezTo>
                  <a:cubicBezTo>
                    <a:pt x="13012" y="613"/>
                    <a:pt x="12859" y="307"/>
                    <a:pt x="12706" y="307"/>
                  </a:cubicBezTo>
                  <a:cubicBezTo>
                    <a:pt x="12246" y="1"/>
                    <a:pt x="11940" y="1"/>
                    <a:pt x="1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5"/>
            <p:cNvSpPr/>
            <p:nvPr/>
          </p:nvSpPr>
          <p:spPr>
            <a:xfrm>
              <a:off x="2547175" y="1826200"/>
              <a:ext cx="321450" cy="122475"/>
            </a:xfrm>
            <a:custGeom>
              <a:avLst/>
              <a:gdLst/>
              <a:ahLst/>
              <a:cxnLst/>
              <a:rect l="l" t="t" r="r" b="b"/>
              <a:pathLst>
                <a:path w="12858" h="4899" extrusionOk="0">
                  <a:moveTo>
                    <a:pt x="10868" y="0"/>
                  </a:moveTo>
                  <a:cubicBezTo>
                    <a:pt x="7960" y="766"/>
                    <a:pt x="5052" y="1684"/>
                    <a:pt x="2296" y="2296"/>
                  </a:cubicBezTo>
                  <a:cubicBezTo>
                    <a:pt x="1684" y="2602"/>
                    <a:pt x="1378" y="2602"/>
                    <a:pt x="919" y="2908"/>
                  </a:cubicBezTo>
                  <a:cubicBezTo>
                    <a:pt x="460" y="3215"/>
                    <a:pt x="0" y="3521"/>
                    <a:pt x="306" y="4133"/>
                  </a:cubicBezTo>
                  <a:cubicBezTo>
                    <a:pt x="460" y="4592"/>
                    <a:pt x="919" y="4898"/>
                    <a:pt x="1531" y="4898"/>
                  </a:cubicBezTo>
                  <a:cubicBezTo>
                    <a:pt x="1837" y="4898"/>
                    <a:pt x="2296" y="4898"/>
                    <a:pt x="2756" y="4745"/>
                  </a:cubicBezTo>
                  <a:cubicBezTo>
                    <a:pt x="5205" y="3980"/>
                    <a:pt x="7501" y="3368"/>
                    <a:pt x="9950" y="2602"/>
                  </a:cubicBezTo>
                  <a:cubicBezTo>
                    <a:pt x="10868" y="2449"/>
                    <a:pt x="11633" y="1990"/>
                    <a:pt x="12552" y="1531"/>
                  </a:cubicBezTo>
                  <a:cubicBezTo>
                    <a:pt x="12858" y="1225"/>
                    <a:pt x="12858" y="766"/>
                    <a:pt x="12705" y="459"/>
                  </a:cubicBezTo>
                  <a:cubicBezTo>
                    <a:pt x="12552" y="306"/>
                    <a:pt x="12399" y="153"/>
                    <a:pt x="12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5"/>
            <p:cNvSpPr/>
            <p:nvPr/>
          </p:nvSpPr>
          <p:spPr>
            <a:xfrm>
              <a:off x="2845650" y="2683375"/>
              <a:ext cx="317650" cy="118650"/>
            </a:xfrm>
            <a:custGeom>
              <a:avLst/>
              <a:gdLst/>
              <a:ahLst/>
              <a:cxnLst/>
              <a:rect l="l" t="t" r="r" b="b"/>
              <a:pathLst>
                <a:path w="12706" h="4746" extrusionOk="0">
                  <a:moveTo>
                    <a:pt x="11481" y="0"/>
                  </a:moveTo>
                  <a:cubicBezTo>
                    <a:pt x="7654" y="460"/>
                    <a:pt x="3980" y="1531"/>
                    <a:pt x="460" y="2909"/>
                  </a:cubicBezTo>
                  <a:cubicBezTo>
                    <a:pt x="307" y="3062"/>
                    <a:pt x="154" y="3062"/>
                    <a:pt x="154" y="3215"/>
                  </a:cubicBezTo>
                  <a:cubicBezTo>
                    <a:pt x="1" y="3521"/>
                    <a:pt x="1" y="3674"/>
                    <a:pt x="1" y="3980"/>
                  </a:cubicBezTo>
                  <a:cubicBezTo>
                    <a:pt x="1" y="4133"/>
                    <a:pt x="154" y="4439"/>
                    <a:pt x="460" y="4592"/>
                  </a:cubicBezTo>
                  <a:cubicBezTo>
                    <a:pt x="766" y="4746"/>
                    <a:pt x="1225" y="4746"/>
                    <a:pt x="1531" y="4746"/>
                  </a:cubicBezTo>
                  <a:cubicBezTo>
                    <a:pt x="4746" y="3827"/>
                    <a:pt x="7960" y="3062"/>
                    <a:pt x="10409" y="2296"/>
                  </a:cubicBezTo>
                  <a:cubicBezTo>
                    <a:pt x="11328" y="1990"/>
                    <a:pt x="11174" y="1990"/>
                    <a:pt x="11787" y="1837"/>
                  </a:cubicBezTo>
                  <a:cubicBezTo>
                    <a:pt x="12399" y="1531"/>
                    <a:pt x="12705" y="1072"/>
                    <a:pt x="12399" y="460"/>
                  </a:cubicBezTo>
                  <a:cubicBezTo>
                    <a:pt x="12093" y="153"/>
                    <a:pt x="11787" y="0"/>
                    <a:pt x="1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5"/>
            <p:cNvSpPr/>
            <p:nvPr/>
          </p:nvSpPr>
          <p:spPr>
            <a:xfrm>
              <a:off x="4869975" y="4022725"/>
              <a:ext cx="283200" cy="80375"/>
            </a:xfrm>
            <a:custGeom>
              <a:avLst/>
              <a:gdLst/>
              <a:ahLst/>
              <a:cxnLst/>
              <a:rect l="l" t="t" r="r" b="b"/>
              <a:pathLst>
                <a:path w="11328" h="3215" extrusionOk="0">
                  <a:moveTo>
                    <a:pt x="9031" y="0"/>
                  </a:moveTo>
                  <a:cubicBezTo>
                    <a:pt x="6582" y="306"/>
                    <a:pt x="3980" y="766"/>
                    <a:pt x="1531" y="1072"/>
                  </a:cubicBezTo>
                  <a:cubicBezTo>
                    <a:pt x="1225" y="1072"/>
                    <a:pt x="765" y="1225"/>
                    <a:pt x="459" y="1378"/>
                  </a:cubicBezTo>
                  <a:cubicBezTo>
                    <a:pt x="306" y="1684"/>
                    <a:pt x="0" y="1684"/>
                    <a:pt x="153" y="1990"/>
                  </a:cubicBezTo>
                  <a:cubicBezTo>
                    <a:pt x="153" y="2449"/>
                    <a:pt x="306" y="3062"/>
                    <a:pt x="612" y="3062"/>
                  </a:cubicBezTo>
                  <a:cubicBezTo>
                    <a:pt x="1225" y="3215"/>
                    <a:pt x="1837" y="3215"/>
                    <a:pt x="2449" y="3215"/>
                  </a:cubicBezTo>
                  <a:cubicBezTo>
                    <a:pt x="4439" y="3062"/>
                    <a:pt x="6582" y="2755"/>
                    <a:pt x="8419" y="2449"/>
                  </a:cubicBezTo>
                  <a:cubicBezTo>
                    <a:pt x="9184" y="2449"/>
                    <a:pt x="9949" y="2296"/>
                    <a:pt x="10715" y="1990"/>
                  </a:cubicBezTo>
                  <a:cubicBezTo>
                    <a:pt x="11021" y="1990"/>
                    <a:pt x="11174" y="1378"/>
                    <a:pt x="11174" y="1072"/>
                  </a:cubicBezTo>
                  <a:cubicBezTo>
                    <a:pt x="11327" y="612"/>
                    <a:pt x="11021" y="306"/>
                    <a:pt x="10562" y="153"/>
                  </a:cubicBezTo>
                  <a:cubicBezTo>
                    <a:pt x="10103" y="0"/>
                    <a:pt x="9490" y="0"/>
                    <a:pt x="9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5"/>
            <p:cNvSpPr/>
            <p:nvPr/>
          </p:nvSpPr>
          <p:spPr>
            <a:xfrm>
              <a:off x="4422250" y="4121475"/>
              <a:ext cx="275550" cy="97750"/>
            </a:xfrm>
            <a:custGeom>
              <a:avLst/>
              <a:gdLst/>
              <a:ahLst/>
              <a:cxnLst/>
              <a:rect l="l" t="t" r="r" b="b"/>
              <a:pathLst>
                <a:path w="11022" h="3910" extrusionOk="0">
                  <a:moveTo>
                    <a:pt x="10183" y="0"/>
                  </a:moveTo>
                  <a:cubicBezTo>
                    <a:pt x="10108" y="0"/>
                    <a:pt x="10030" y="10"/>
                    <a:pt x="9950" y="30"/>
                  </a:cubicBezTo>
                  <a:cubicBezTo>
                    <a:pt x="7041" y="489"/>
                    <a:pt x="4286" y="1101"/>
                    <a:pt x="1837" y="1561"/>
                  </a:cubicBezTo>
                  <a:lnTo>
                    <a:pt x="1072" y="1867"/>
                  </a:lnTo>
                  <a:cubicBezTo>
                    <a:pt x="613" y="2173"/>
                    <a:pt x="0" y="2173"/>
                    <a:pt x="153" y="3091"/>
                  </a:cubicBezTo>
                  <a:cubicBezTo>
                    <a:pt x="272" y="3685"/>
                    <a:pt x="759" y="3910"/>
                    <a:pt x="1257" y="3910"/>
                  </a:cubicBezTo>
                  <a:cubicBezTo>
                    <a:pt x="1401" y="3910"/>
                    <a:pt x="1546" y="3891"/>
                    <a:pt x="1684" y="3857"/>
                  </a:cubicBezTo>
                  <a:cubicBezTo>
                    <a:pt x="4286" y="3397"/>
                    <a:pt x="6888" y="2938"/>
                    <a:pt x="9490" y="2326"/>
                  </a:cubicBezTo>
                  <a:cubicBezTo>
                    <a:pt x="9797" y="2326"/>
                    <a:pt x="10256" y="2173"/>
                    <a:pt x="10562" y="1867"/>
                  </a:cubicBezTo>
                  <a:cubicBezTo>
                    <a:pt x="10868" y="1714"/>
                    <a:pt x="11021" y="1255"/>
                    <a:pt x="11021" y="948"/>
                  </a:cubicBezTo>
                  <a:cubicBezTo>
                    <a:pt x="11021" y="417"/>
                    <a:pt x="10675" y="0"/>
                    <a:pt x="1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5"/>
            <p:cNvSpPr/>
            <p:nvPr/>
          </p:nvSpPr>
          <p:spPr>
            <a:xfrm>
              <a:off x="4713075" y="3043075"/>
              <a:ext cx="244925" cy="81150"/>
            </a:xfrm>
            <a:custGeom>
              <a:avLst/>
              <a:gdLst/>
              <a:ahLst/>
              <a:cxnLst/>
              <a:rect l="l" t="t" r="r" b="b"/>
              <a:pathLst>
                <a:path w="9797" h="3246" extrusionOk="0">
                  <a:moveTo>
                    <a:pt x="8725" y="1"/>
                  </a:moveTo>
                  <a:cubicBezTo>
                    <a:pt x="5970" y="1"/>
                    <a:pt x="3215" y="460"/>
                    <a:pt x="613" y="1378"/>
                  </a:cubicBezTo>
                  <a:cubicBezTo>
                    <a:pt x="153" y="1531"/>
                    <a:pt x="0" y="1991"/>
                    <a:pt x="0" y="2450"/>
                  </a:cubicBezTo>
                  <a:cubicBezTo>
                    <a:pt x="133" y="2848"/>
                    <a:pt x="495" y="3245"/>
                    <a:pt x="888" y="3245"/>
                  </a:cubicBezTo>
                  <a:cubicBezTo>
                    <a:pt x="949" y="3245"/>
                    <a:pt x="1010" y="3236"/>
                    <a:pt x="1072" y="3215"/>
                  </a:cubicBezTo>
                  <a:cubicBezTo>
                    <a:pt x="3674" y="2909"/>
                    <a:pt x="5970" y="2450"/>
                    <a:pt x="7960" y="2144"/>
                  </a:cubicBezTo>
                  <a:lnTo>
                    <a:pt x="8878" y="1838"/>
                  </a:lnTo>
                  <a:cubicBezTo>
                    <a:pt x="9337" y="1531"/>
                    <a:pt x="9797" y="1225"/>
                    <a:pt x="9491" y="613"/>
                  </a:cubicBezTo>
                  <a:cubicBezTo>
                    <a:pt x="9337" y="307"/>
                    <a:pt x="9031" y="1"/>
                    <a:pt x="8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5"/>
            <p:cNvSpPr/>
            <p:nvPr/>
          </p:nvSpPr>
          <p:spPr>
            <a:xfrm>
              <a:off x="5095750" y="4106900"/>
              <a:ext cx="202825" cy="85200"/>
            </a:xfrm>
            <a:custGeom>
              <a:avLst/>
              <a:gdLst/>
              <a:ahLst/>
              <a:cxnLst/>
              <a:rect l="l" t="t" r="r" b="b"/>
              <a:pathLst>
                <a:path w="8113" h="3408" extrusionOk="0">
                  <a:moveTo>
                    <a:pt x="6735" y="1"/>
                  </a:moveTo>
                  <a:cubicBezTo>
                    <a:pt x="4898" y="1"/>
                    <a:pt x="3215" y="460"/>
                    <a:pt x="1531" y="1072"/>
                  </a:cubicBezTo>
                  <a:lnTo>
                    <a:pt x="612" y="1531"/>
                  </a:lnTo>
                  <a:cubicBezTo>
                    <a:pt x="153" y="1684"/>
                    <a:pt x="0" y="2297"/>
                    <a:pt x="153" y="2756"/>
                  </a:cubicBezTo>
                  <a:cubicBezTo>
                    <a:pt x="279" y="3134"/>
                    <a:pt x="716" y="3408"/>
                    <a:pt x="1123" y="3408"/>
                  </a:cubicBezTo>
                  <a:cubicBezTo>
                    <a:pt x="1210" y="3408"/>
                    <a:pt x="1296" y="3395"/>
                    <a:pt x="1378" y="3368"/>
                  </a:cubicBezTo>
                  <a:cubicBezTo>
                    <a:pt x="3368" y="2909"/>
                    <a:pt x="5204" y="2603"/>
                    <a:pt x="7194" y="1991"/>
                  </a:cubicBezTo>
                  <a:cubicBezTo>
                    <a:pt x="7653" y="1991"/>
                    <a:pt x="8113" y="1378"/>
                    <a:pt x="7960" y="919"/>
                  </a:cubicBezTo>
                  <a:cubicBezTo>
                    <a:pt x="7807" y="307"/>
                    <a:pt x="7347" y="1"/>
                    <a:pt x="6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5"/>
            <p:cNvSpPr/>
            <p:nvPr/>
          </p:nvSpPr>
          <p:spPr>
            <a:xfrm>
              <a:off x="2007600" y="1364125"/>
              <a:ext cx="857200" cy="3379550"/>
            </a:xfrm>
            <a:custGeom>
              <a:avLst/>
              <a:gdLst/>
              <a:ahLst/>
              <a:cxnLst/>
              <a:rect l="l" t="t" r="r" b="b"/>
              <a:pathLst>
                <a:path w="34288" h="135182" extrusionOk="0">
                  <a:moveTo>
                    <a:pt x="996" y="0"/>
                  </a:moveTo>
                  <a:cubicBezTo>
                    <a:pt x="881" y="0"/>
                    <a:pt x="766" y="39"/>
                    <a:pt x="613" y="115"/>
                  </a:cubicBezTo>
                  <a:cubicBezTo>
                    <a:pt x="460" y="115"/>
                    <a:pt x="154" y="268"/>
                    <a:pt x="154" y="574"/>
                  </a:cubicBezTo>
                  <a:cubicBezTo>
                    <a:pt x="1" y="1799"/>
                    <a:pt x="154" y="3176"/>
                    <a:pt x="613" y="4401"/>
                  </a:cubicBezTo>
                  <a:cubicBezTo>
                    <a:pt x="1378" y="7309"/>
                    <a:pt x="2144" y="10218"/>
                    <a:pt x="2909" y="13279"/>
                  </a:cubicBezTo>
                  <a:cubicBezTo>
                    <a:pt x="4593" y="20473"/>
                    <a:pt x="6124" y="27820"/>
                    <a:pt x="8113" y="35015"/>
                  </a:cubicBezTo>
                  <a:cubicBezTo>
                    <a:pt x="10409" y="42974"/>
                    <a:pt x="12399" y="50934"/>
                    <a:pt x="14236" y="58893"/>
                  </a:cubicBezTo>
                  <a:cubicBezTo>
                    <a:pt x="15614" y="64097"/>
                    <a:pt x="16226" y="69455"/>
                    <a:pt x="17757" y="74506"/>
                  </a:cubicBezTo>
                  <a:cubicBezTo>
                    <a:pt x="20818" y="85986"/>
                    <a:pt x="23267" y="97772"/>
                    <a:pt x="25716" y="109559"/>
                  </a:cubicBezTo>
                  <a:cubicBezTo>
                    <a:pt x="27247" y="117365"/>
                    <a:pt x="29390" y="125018"/>
                    <a:pt x="31686" y="132978"/>
                  </a:cubicBezTo>
                  <a:cubicBezTo>
                    <a:pt x="31992" y="133590"/>
                    <a:pt x="32451" y="134203"/>
                    <a:pt x="32757" y="134815"/>
                  </a:cubicBezTo>
                  <a:cubicBezTo>
                    <a:pt x="32926" y="135068"/>
                    <a:pt x="33141" y="135181"/>
                    <a:pt x="33351" y="135181"/>
                  </a:cubicBezTo>
                  <a:cubicBezTo>
                    <a:pt x="33523" y="135181"/>
                    <a:pt x="33691" y="135106"/>
                    <a:pt x="33829" y="134968"/>
                  </a:cubicBezTo>
                  <a:cubicBezTo>
                    <a:pt x="33982" y="134815"/>
                    <a:pt x="34288" y="134509"/>
                    <a:pt x="34288" y="134356"/>
                  </a:cubicBezTo>
                  <a:cubicBezTo>
                    <a:pt x="33982" y="132825"/>
                    <a:pt x="33676" y="131294"/>
                    <a:pt x="33216" y="129764"/>
                  </a:cubicBezTo>
                  <a:cubicBezTo>
                    <a:pt x="30920" y="122110"/>
                    <a:pt x="29084" y="114610"/>
                    <a:pt x="27553" y="106956"/>
                  </a:cubicBezTo>
                  <a:cubicBezTo>
                    <a:pt x="25869" y="98844"/>
                    <a:pt x="24032" y="90884"/>
                    <a:pt x="22043" y="82772"/>
                  </a:cubicBezTo>
                  <a:cubicBezTo>
                    <a:pt x="20512" y="75731"/>
                    <a:pt x="18522" y="68843"/>
                    <a:pt x="17144" y="61801"/>
                  </a:cubicBezTo>
                  <a:cubicBezTo>
                    <a:pt x="15920" y="55373"/>
                    <a:pt x="14389" y="49097"/>
                    <a:pt x="12552" y="42821"/>
                  </a:cubicBezTo>
                  <a:cubicBezTo>
                    <a:pt x="10103" y="33637"/>
                    <a:pt x="7501" y="24606"/>
                    <a:pt x="5664" y="15422"/>
                  </a:cubicBezTo>
                  <a:cubicBezTo>
                    <a:pt x="4899" y="10830"/>
                    <a:pt x="3674" y="6544"/>
                    <a:pt x="2450" y="2258"/>
                  </a:cubicBezTo>
                  <a:cubicBezTo>
                    <a:pt x="2297" y="1493"/>
                    <a:pt x="1838" y="727"/>
                    <a:pt x="1378" y="115"/>
                  </a:cubicBezTo>
                  <a:cubicBezTo>
                    <a:pt x="1225" y="39"/>
                    <a:pt x="1111" y="0"/>
                    <a:pt x="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5"/>
            <p:cNvSpPr/>
            <p:nvPr/>
          </p:nvSpPr>
          <p:spPr>
            <a:xfrm>
              <a:off x="2179800" y="2591375"/>
              <a:ext cx="111000" cy="222125"/>
            </a:xfrm>
            <a:custGeom>
              <a:avLst/>
              <a:gdLst/>
              <a:ahLst/>
              <a:cxnLst/>
              <a:rect l="l" t="t" r="r" b="b"/>
              <a:pathLst>
                <a:path w="4440" h="8885" extrusionOk="0">
                  <a:moveTo>
                    <a:pt x="976" y="1"/>
                  </a:moveTo>
                  <a:cubicBezTo>
                    <a:pt x="849" y="1"/>
                    <a:pt x="722" y="51"/>
                    <a:pt x="613" y="160"/>
                  </a:cubicBezTo>
                  <a:cubicBezTo>
                    <a:pt x="307" y="313"/>
                    <a:pt x="1" y="772"/>
                    <a:pt x="1" y="1078"/>
                  </a:cubicBezTo>
                  <a:cubicBezTo>
                    <a:pt x="307" y="3680"/>
                    <a:pt x="1225" y="6129"/>
                    <a:pt x="2450" y="8426"/>
                  </a:cubicBezTo>
                  <a:cubicBezTo>
                    <a:pt x="2603" y="8732"/>
                    <a:pt x="3062" y="8885"/>
                    <a:pt x="3521" y="8885"/>
                  </a:cubicBezTo>
                  <a:cubicBezTo>
                    <a:pt x="3981" y="8732"/>
                    <a:pt x="4440" y="8272"/>
                    <a:pt x="4287" y="7813"/>
                  </a:cubicBezTo>
                  <a:cubicBezTo>
                    <a:pt x="3981" y="6436"/>
                    <a:pt x="3521" y="5211"/>
                    <a:pt x="3215" y="4293"/>
                  </a:cubicBezTo>
                  <a:cubicBezTo>
                    <a:pt x="2603" y="2762"/>
                    <a:pt x="2144" y="1537"/>
                    <a:pt x="1532" y="466"/>
                  </a:cubicBezTo>
                  <a:cubicBezTo>
                    <a:pt x="1433" y="169"/>
                    <a:pt x="1206" y="1"/>
                    <a:pt x="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5"/>
            <p:cNvSpPr/>
            <p:nvPr/>
          </p:nvSpPr>
          <p:spPr>
            <a:xfrm>
              <a:off x="2336700" y="3190950"/>
              <a:ext cx="84225" cy="212875"/>
            </a:xfrm>
            <a:custGeom>
              <a:avLst/>
              <a:gdLst/>
              <a:ahLst/>
              <a:cxnLst/>
              <a:rect l="l" t="t" r="r" b="b"/>
              <a:pathLst>
                <a:path w="3369" h="8515" extrusionOk="0">
                  <a:moveTo>
                    <a:pt x="1194" y="0"/>
                  </a:moveTo>
                  <a:cubicBezTo>
                    <a:pt x="1055" y="0"/>
                    <a:pt x="910" y="19"/>
                    <a:pt x="766" y="55"/>
                  </a:cubicBezTo>
                  <a:cubicBezTo>
                    <a:pt x="307" y="209"/>
                    <a:pt x="1" y="668"/>
                    <a:pt x="154" y="1280"/>
                  </a:cubicBezTo>
                  <a:cubicBezTo>
                    <a:pt x="460" y="3423"/>
                    <a:pt x="919" y="5260"/>
                    <a:pt x="1225" y="7250"/>
                  </a:cubicBezTo>
                  <a:cubicBezTo>
                    <a:pt x="1378" y="7556"/>
                    <a:pt x="1531" y="7862"/>
                    <a:pt x="1837" y="8015"/>
                  </a:cubicBezTo>
                  <a:cubicBezTo>
                    <a:pt x="1962" y="8265"/>
                    <a:pt x="2189" y="8515"/>
                    <a:pt x="2519" y="8515"/>
                  </a:cubicBezTo>
                  <a:cubicBezTo>
                    <a:pt x="2592" y="8515"/>
                    <a:pt x="2672" y="8502"/>
                    <a:pt x="2756" y="8474"/>
                  </a:cubicBezTo>
                  <a:cubicBezTo>
                    <a:pt x="3062" y="8321"/>
                    <a:pt x="3368" y="8015"/>
                    <a:pt x="3368" y="7556"/>
                  </a:cubicBezTo>
                  <a:cubicBezTo>
                    <a:pt x="3368" y="5260"/>
                    <a:pt x="2909" y="2964"/>
                    <a:pt x="2144" y="668"/>
                  </a:cubicBezTo>
                  <a:cubicBezTo>
                    <a:pt x="2027" y="200"/>
                    <a:pt x="1642" y="0"/>
                    <a:pt x="1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5"/>
            <p:cNvSpPr/>
            <p:nvPr/>
          </p:nvSpPr>
          <p:spPr>
            <a:xfrm>
              <a:off x="2805200" y="1132575"/>
              <a:ext cx="71100" cy="115800"/>
            </a:xfrm>
            <a:custGeom>
              <a:avLst/>
              <a:gdLst/>
              <a:ahLst/>
              <a:cxnLst/>
              <a:rect l="l" t="t" r="r" b="b"/>
              <a:pathLst>
                <a:path w="2844" h="4632" extrusionOk="0">
                  <a:moveTo>
                    <a:pt x="788" y="1"/>
                  </a:moveTo>
                  <a:cubicBezTo>
                    <a:pt x="68" y="1"/>
                    <a:pt x="0" y="1461"/>
                    <a:pt x="700" y="3560"/>
                  </a:cubicBezTo>
                  <a:cubicBezTo>
                    <a:pt x="853" y="3714"/>
                    <a:pt x="1006" y="4020"/>
                    <a:pt x="1312" y="4326"/>
                  </a:cubicBezTo>
                  <a:cubicBezTo>
                    <a:pt x="1465" y="4479"/>
                    <a:pt x="1772" y="4632"/>
                    <a:pt x="1925" y="4632"/>
                  </a:cubicBezTo>
                  <a:cubicBezTo>
                    <a:pt x="2384" y="4632"/>
                    <a:pt x="2690" y="4173"/>
                    <a:pt x="2843" y="3867"/>
                  </a:cubicBezTo>
                  <a:cubicBezTo>
                    <a:pt x="2843" y="3407"/>
                    <a:pt x="2843" y="3101"/>
                    <a:pt x="2843" y="2642"/>
                  </a:cubicBezTo>
                  <a:cubicBezTo>
                    <a:pt x="2384" y="1571"/>
                    <a:pt x="2537" y="193"/>
                    <a:pt x="1006" y="40"/>
                  </a:cubicBezTo>
                  <a:cubicBezTo>
                    <a:pt x="928" y="14"/>
                    <a:pt x="855"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0428B-B0A7-A195-326E-C9F31529FE7D}"/>
              </a:ext>
            </a:extLst>
          </p:cNvPr>
          <p:cNvSpPr>
            <a:spLocks noGrp="1"/>
          </p:cNvSpPr>
          <p:nvPr>
            <p:ph type="subTitle" idx="1"/>
          </p:nvPr>
        </p:nvSpPr>
        <p:spPr>
          <a:xfrm>
            <a:off x="713224" y="293512"/>
            <a:ext cx="7696997" cy="4538132"/>
          </a:xfrm>
        </p:spPr>
        <p:txBody>
          <a:bodyPr/>
          <a:lstStyle/>
          <a:p>
            <a:pPr marL="270510" algn="just">
              <a:lnSpc>
                <a:spcPct val="150000"/>
              </a:lnSpc>
            </a:pPr>
            <a:r>
              <a:rPr lang="zh-CN"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r>
              <a:rPr lang="zh-CN" sz="16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angguan haid adalah perdarahan haid yang tidak normal dalam hal : panjang siklus haid, lama haid, dan jumlah darah haid. Melibatkan hipotalamus, hipofisis, ovarium dan endometrium.</a:t>
            </a:r>
            <a:endParaRPr lang="en-ID"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186690">
              <a:lnSpc>
                <a:spcPct val="150000"/>
              </a:lnSpc>
            </a:pPr>
            <a:r>
              <a:rPr lang="zh-CN" sz="16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Haid dikatakan normal apabila:</a:t>
            </a:r>
            <a:endParaRPr lang="en-ID"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zh-CN" sz="16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Berlangsung antara 25-35 hari atau 21-31 hari</a:t>
            </a:r>
            <a:endParaRPr lang="en-ID"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zh-CN" sz="16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Estrogen dihasilkan oleh follikel &amp; korpus luteum</a:t>
            </a:r>
            <a:endParaRPr lang="en-ID"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zh-CN" sz="16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Peningkatan Estrogen pada midsiklus → lonjakan LH → ovulasi</a:t>
            </a:r>
            <a:endParaRPr lang="en-ID"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zh-CN" sz="16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 dihasilkan hanya oleh korpus luteum</a:t>
            </a:r>
            <a:endParaRPr lang="en-ID"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zh-CN" sz="16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Korpus luteum ada hanya jika terjadi ovulasi</a:t>
            </a:r>
            <a:endParaRPr lang="en-ID"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zh-CN" sz="16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Umur korpus luteum ±10-14 hari</a:t>
            </a:r>
            <a:endParaRPr lang="en-ID"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zh-CN" sz="16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Fase luteal/F.sekresi ±14 hari (hampir selalu tetap)</a:t>
            </a:r>
            <a:endParaRPr lang="en-ID"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pPr>
            <a:r>
              <a:rPr lang="zh-CN" sz="16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Fase folikulogenesis/F.proliferasi variasi antara 7-21 hari</a:t>
            </a:r>
            <a:endParaRPr lang="en-ID"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399513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8" name="Google Shape;1338;p46"/>
          <p:cNvSpPr txBox="1">
            <a:spLocks noGrp="1"/>
          </p:cNvSpPr>
          <p:nvPr>
            <p:ph type="title"/>
          </p:nvPr>
        </p:nvSpPr>
        <p:spPr>
          <a:xfrm>
            <a:off x="1923275" y="1543950"/>
            <a:ext cx="698100" cy="28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339" name="Google Shape;1339;p46"/>
          <p:cNvSpPr txBox="1">
            <a:spLocks noGrp="1"/>
          </p:cNvSpPr>
          <p:nvPr>
            <p:ph type="title" idx="9"/>
          </p:nvPr>
        </p:nvSpPr>
        <p:spPr>
          <a:xfrm>
            <a:off x="970843" y="449975"/>
            <a:ext cx="7459881" cy="4494558"/>
          </a:xfrm>
          <a:prstGeom prst="rect">
            <a:avLst/>
          </a:prstGeom>
        </p:spPr>
        <p:txBody>
          <a:bodyPr spcFirstLastPara="1" wrap="square" lIns="91425" tIns="91425" rIns="91425" bIns="91425" anchor="t" anchorCtr="0">
            <a:noAutofit/>
          </a:bodyPr>
          <a:lstStyle/>
          <a:p>
            <a:pPr marL="342900" lvl="0" indent="-342900" algn="l">
              <a:lnSpc>
                <a:spcPct val="150000"/>
              </a:lnSpc>
            </a:pPr>
            <a:r>
              <a:rPr lang="zh-CN" sz="1600" b="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Etiologi Gangguan Menstruasi</a:t>
            </a:r>
            <a:br>
              <a:rPr lang="en-ID"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zh-CN" sz="16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Kelainan haid biasanya terjadi karena ketidak seimbangan hormon-hormon yang mengatur haid, namun dapat juga disebabkan oleh kondisi medis lainnya.</a:t>
            </a:r>
            <a:br>
              <a:rPr lang="en-ID"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zh-CN" sz="16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Factor penyebab gangguan menstruasi secara fisiologis adalah berkaitan dengan umur yaitu terjadi sebelum pubertas atau dalam masa menopause, dalam kehamilan, dalam masa laktasi maupun gangguan pada aksis hipotalamus-hipofisis-ovarium, kelainan kongenital, gangguan system hormonal, masalah kesuburan endometrium, penyakit-penyakit lain, terdapat tumor di alat kelamin, terdapat penyakit menahun, ketidakstabilan emosi dan kurang zat makanan  (gangguan gizi), gangguan metabolisme,serta mempunyai nilai gizi lebih yang berkaitan dengan status ekonomi dan pekerjaan (</a:t>
            </a:r>
            <a:r>
              <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Yamamoto, K, 2009</a:t>
            </a:r>
            <a:r>
              <a:rPr lang="zh-CN" sz="16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br>
              <a:rPr lang="en-ID"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sz="1600" dirty="0">
              <a:solidFill>
                <a:schemeClr val="accent1">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6B11828-3818-8E1A-A9C8-A0E7E7E85857}"/>
              </a:ext>
            </a:extLst>
          </p:cNvPr>
          <p:cNvSpPr>
            <a:spLocks noGrp="1"/>
          </p:cNvSpPr>
          <p:nvPr>
            <p:ph type="title" idx="9"/>
          </p:nvPr>
        </p:nvSpPr>
        <p:spPr>
          <a:xfrm>
            <a:off x="1027289" y="449974"/>
            <a:ext cx="7403436" cy="4268781"/>
          </a:xfrm>
        </p:spPr>
        <p:txBody>
          <a:bodyPr/>
          <a:lstStyle/>
          <a:p>
            <a:pPr marL="342900" indent="-342900" algn="l"/>
            <a:r>
              <a:rPr lang="en-US" altLang="zh-CN" sz="1800" b="1"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B</a:t>
            </a:r>
            <a:r>
              <a:rPr lang="en-US" altLang="zh-CN" sz="1800" b="1" dirty="0">
                <a:solidFill>
                  <a:srgbClr val="000000"/>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 </a:t>
            </a:r>
            <a:r>
              <a:rPr lang="zh-CN" sz="1800" b="1"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Klasifikasi Gangguan Menstruasi</a:t>
            </a:r>
            <a:br>
              <a:rPr lang="en-ID" sz="1800" dirty="0">
                <a:solidFill>
                  <a:schemeClr val="accent1">
                    <a:lumMod val="50000"/>
                  </a:schemeClr>
                </a:solidFill>
                <a:effectLst/>
                <a:latin typeface="Bahnschrift SemiLight SemiConde" panose="020B0502040204020203" pitchFamily="34" charset="0"/>
                <a:ea typeface="Calibri" panose="020F0502020204030204" pitchFamily="34" charset="0"/>
                <a:cs typeface="Times New Roman" panose="02020603050405020304" pitchFamily="18" charset="0"/>
              </a:rPr>
            </a:br>
            <a:r>
              <a:rPr lang="en-ID" sz="1800" dirty="0">
                <a:solidFill>
                  <a:schemeClr val="accent1">
                    <a:lumMod val="50000"/>
                  </a:schemeClr>
                </a:solidFill>
                <a:effectLst/>
                <a:latin typeface="Bahnschrift SemiLight SemiConde" panose="020B0502040204020203" pitchFamily="34" charset="0"/>
                <a:ea typeface="Calibri" panose="020F0502020204030204" pitchFamily="34" charset="0"/>
                <a:cs typeface="Times New Roman" panose="02020603050405020304" pitchFamily="18" charset="0"/>
              </a:rPr>
              <a:t>1. </a:t>
            </a:r>
            <a:r>
              <a:rPr 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Kelainan Panjang Siklus</a:t>
            </a:r>
            <a:br>
              <a:rPr lang="en-ID" sz="1800" dirty="0">
                <a:solidFill>
                  <a:schemeClr val="accent1">
                    <a:lumMod val="50000"/>
                  </a:schemeClr>
                </a:solidFill>
                <a:effectLst/>
                <a:latin typeface="Bahnschrift SemiLight SemiConde" panose="020B0502040204020203" pitchFamily="34" charset="0"/>
                <a:ea typeface="Calibri" panose="020F0502020204030204" pitchFamily="34" charset="0"/>
                <a:cs typeface="Times New Roman" panose="02020603050405020304" pitchFamily="18" charset="0"/>
              </a:rPr>
            </a:br>
            <a:r>
              <a:rPr lang="en-ID" sz="1800" dirty="0">
                <a:solidFill>
                  <a:schemeClr val="accent1">
                    <a:lumMod val="50000"/>
                  </a:schemeClr>
                </a:solidFill>
                <a:effectLst/>
                <a:latin typeface="Bahnschrift SemiLight SemiConde" panose="020B0502040204020203" pitchFamily="34" charset="0"/>
                <a:ea typeface="Calibri" panose="020F0502020204030204" pitchFamily="34" charset="0"/>
                <a:cs typeface="Times New Roman" panose="02020603050405020304" pitchFamily="18" charset="0"/>
              </a:rPr>
              <a:t>    a. </a:t>
            </a:r>
            <a:r>
              <a:rPr 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rPr>
              <a:t>Amenorrhe</a:t>
            </a:r>
            <a:b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rPr>
            </a:br>
            <a: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rPr>
              <a:t>    b. </a:t>
            </a:r>
            <a:r>
              <a:rPr 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Oligomenorrhea</a:t>
            </a:r>
            <a:b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br>
            <a: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    c. </a:t>
            </a:r>
            <a:r>
              <a:rPr 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Polimenorrhea</a:t>
            </a:r>
            <a:b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br>
            <a: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2. </a:t>
            </a:r>
            <a:r>
              <a:rPr 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Kelainan Jumlah Darah Haid</a:t>
            </a:r>
            <a:b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br>
            <a: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    a. </a:t>
            </a:r>
            <a:r>
              <a:rPr 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Menorrhagia/Hipermenorrhea</a:t>
            </a:r>
            <a:b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br>
            <a: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    b. </a:t>
            </a:r>
            <a:r>
              <a:rPr 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Hipomenorrhea (kriptomenorrhea)</a:t>
            </a:r>
            <a:b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br>
            <a: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3. </a:t>
            </a:r>
            <a:r>
              <a:rPr 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rPr>
              <a:t>Gangguan lain terkait haid</a:t>
            </a:r>
            <a:b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rPr>
            </a:br>
            <a: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rPr>
              <a:t>    a. </a:t>
            </a:r>
            <a:r>
              <a:rPr 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Dismenorea</a:t>
            </a:r>
            <a:b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br>
            <a: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     b. </a:t>
            </a:r>
            <a:r>
              <a:rPr 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Pre Menstrual Syndrome/Tension</a:t>
            </a:r>
            <a:b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br>
            <a:r>
              <a:rPr lang="en-US" alt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     c. </a:t>
            </a:r>
            <a:r>
              <a:rPr lang="zh-CN" sz="1800" dirty="0">
                <a:solidFill>
                  <a:schemeClr val="accent1">
                    <a:lumMod val="50000"/>
                  </a:schemeClr>
                </a:solidFill>
                <a:effectLst/>
                <a:latin typeface="Bahnschrift SemiLight SemiConde" panose="020B0502040204020203" pitchFamily="34" charset="0"/>
                <a:ea typeface="Times New Roman" panose="02020603050405020304" pitchFamily="18" charset="0"/>
                <a:cs typeface="Times New Roman" panose="02020603050405020304" pitchFamily="18" charset="0"/>
              </a:rPr>
              <a:t>Perdarahan di luar menstruasi (Metroragia)</a:t>
            </a:r>
            <a:br>
              <a:rPr lang="en-ID"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ID" sz="1800" dirty="0">
                <a:effectLst/>
                <a:latin typeface="Calibri" panose="020F0502020204030204" pitchFamily="34" charset="0"/>
                <a:ea typeface="Calibri" panose="020F0502020204030204" pitchFamily="34" charset="0"/>
                <a:cs typeface="Times New Roman" panose="02020603050405020304" pitchFamily="18" charset="0"/>
              </a:rPr>
            </a:br>
            <a:br>
              <a:rPr lang="en-ID" sz="1800" dirty="0">
                <a:effectLst/>
                <a:latin typeface="Calibri" panose="020F0502020204030204" pitchFamily="34" charset="0"/>
                <a:ea typeface="Calibri" panose="020F0502020204030204" pitchFamily="34" charset="0"/>
                <a:cs typeface="Times New Roman" panose="02020603050405020304" pitchFamily="18" charset="0"/>
              </a:rPr>
            </a:br>
            <a:br>
              <a:rPr lang="en-ID" sz="1800" dirty="0">
                <a:effectLst/>
                <a:latin typeface="Calibri" panose="020F0502020204030204" pitchFamily="34" charset="0"/>
                <a:ea typeface="Calibri" panose="020F0502020204030204" pitchFamily="34" charset="0"/>
                <a:cs typeface="Times New Roman" panose="02020603050405020304" pitchFamily="18" charset="0"/>
              </a:rPr>
            </a:br>
            <a:br>
              <a:rPr lang="en-ID" sz="1800" dirty="0">
                <a:effectLst/>
                <a:latin typeface="Calibri" panose="020F0502020204030204" pitchFamily="34" charset="0"/>
                <a:ea typeface="Calibri" panose="020F0502020204030204" pitchFamily="34" charset="0"/>
                <a:cs typeface="Times New Roman" panose="02020603050405020304" pitchFamily="18" charset="0"/>
              </a:rPr>
            </a:br>
            <a:br>
              <a:rPr lang="en-ID" sz="1800" dirty="0">
                <a:effectLst/>
                <a:latin typeface="Calibri" panose="020F0502020204030204" pitchFamily="34" charset="0"/>
                <a:ea typeface="Calibri" panose="020F0502020204030204" pitchFamily="34" charset="0"/>
                <a:cs typeface="Times New Roman" panose="02020603050405020304" pitchFamily="18" charset="0"/>
              </a:rPr>
            </a:br>
            <a:br>
              <a:rPr lang="en-ID" sz="1800" dirty="0">
                <a:effectLst/>
                <a:latin typeface="Calibri" panose="020F0502020204030204" pitchFamily="34" charset="0"/>
                <a:ea typeface="Calibri" panose="020F0502020204030204" pitchFamily="34" charset="0"/>
                <a:cs typeface="Times New Roman" panose="02020603050405020304" pitchFamily="18" charset="0"/>
              </a:rPr>
            </a:br>
            <a:endParaRPr lang="en-ID" sz="1600" dirty="0"/>
          </a:p>
        </p:txBody>
      </p:sp>
    </p:spTree>
    <p:extLst>
      <p:ext uri="{BB962C8B-B14F-4D97-AF65-F5344CB8AC3E}">
        <p14:creationId xmlns:p14="http://schemas.microsoft.com/office/powerpoint/2010/main" val="140150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48"/>
          <p:cNvSpPr txBox="1">
            <a:spLocks noGrp="1"/>
          </p:cNvSpPr>
          <p:nvPr>
            <p:ph type="title"/>
          </p:nvPr>
        </p:nvSpPr>
        <p:spPr>
          <a:xfrm>
            <a:off x="720000" y="715763"/>
            <a:ext cx="7703700" cy="3120637"/>
          </a:xfrm>
          <a:prstGeom prst="rect">
            <a:avLst/>
          </a:prstGeom>
        </p:spPr>
        <p:txBody>
          <a:bodyPr spcFirstLastPara="1" wrap="square" lIns="91425" tIns="91425" rIns="91425" bIns="91425" anchor="ctr" anchorCtr="0">
            <a:noAutofit/>
          </a:bodyPr>
          <a:lstStyle/>
          <a:p>
            <a:pPr marL="342900" lvl="0" indent="-342900" algn="l">
              <a:lnSpc>
                <a:spcPct val="150000"/>
              </a:lnSpc>
            </a:pPr>
            <a:r>
              <a:rPr lang="zh-CN"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Epidemiologi Gangguan Menstruasi</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Tingginya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prevalensi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gangguan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menstruasi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disebabkan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berbagai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faktor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seperti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lifestyle,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aktivitas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fisik</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kondisi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kelainan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hormonal  dan status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gizi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endParaRPr sz="1600" dirty="0"/>
          </a:p>
        </p:txBody>
      </p:sp>
      <p:grpSp>
        <p:nvGrpSpPr>
          <p:cNvPr id="1365" name="Google Shape;1365;p48"/>
          <p:cNvGrpSpPr/>
          <p:nvPr/>
        </p:nvGrpSpPr>
        <p:grpSpPr>
          <a:xfrm>
            <a:off x="7950713" y="2219920"/>
            <a:ext cx="1025042" cy="953542"/>
            <a:chOff x="920750" y="240450"/>
            <a:chExt cx="5619750" cy="5227750"/>
          </a:xfrm>
        </p:grpSpPr>
        <p:sp>
          <p:nvSpPr>
            <p:cNvPr id="1366" name="Google Shape;1366;p48"/>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8"/>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8"/>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8"/>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8"/>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8"/>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8"/>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8"/>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8"/>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8"/>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8"/>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8"/>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8"/>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8"/>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8"/>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8"/>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8"/>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8"/>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8"/>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8"/>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8"/>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8"/>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8"/>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8"/>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48"/>
          <p:cNvGrpSpPr/>
          <p:nvPr/>
        </p:nvGrpSpPr>
        <p:grpSpPr>
          <a:xfrm rot="1693067">
            <a:off x="-133826" y="1811970"/>
            <a:ext cx="1186153" cy="1445273"/>
            <a:chOff x="1728250" y="237500"/>
            <a:chExt cx="4090750" cy="5095875"/>
          </a:xfrm>
        </p:grpSpPr>
        <p:sp>
          <p:nvSpPr>
            <p:cNvPr id="1391" name="Google Shape;1391;p48"/>
            <p:cNvSpPr/>
            <p:nvPr/>
          </p:nvSpPr>
          <p:spPr>
            <a:xfrm>
              <a:off x="2543350" y="635125"/>
              <a:ext cx="1511550" cy="862950"/>
            </a:xfrm>
            <a:custGeom>
              <a:avLst/>
              <a:gdLst/>
              <a:ahLst/>
              <a:cxnLst/>
              <a:rect l="l" t="t" r="r" b="b"/>
              <a:pathLst>
                <a:path w="60462" h="34518" extrusionOk="0">
                  <a:moveTo>
                    <a:pt x="52885" y="1"/>
                  </a:moveTo>
                  <a:cubicBezTo>
                    <a:pt x="52196" y="1"/>
                    <a:pt x="51507" y="116"/>
                    <a:pt x="50819" y="345"/>
                  </a:cubicBezTo>
                  <a:cubicBezTo>
                    <a:pt x="37196" y="2182"/>
                    <a:pt x="23726" y="4937"/>
                    <a:pt x="10562" y="8305"/>
                  </a:cubicBezTo>
                  <a:cubicBezTo>
                    <a:pt x="7960" y="8611"/>
                    <a:pt x="5511" y="9835"/>
                    <a:pt x="3521" y="11519"/>
                  </a:cubicBezTo>
                  <a:cubicBezTo>
                    <a:pt x="2347" y="12791"/>
                    <a:pt x="1673" y="14563"/>
                    <a:pt x="1859" y="16155"/>
                  </a:cubicBezTo>
                  <a:lnTo>
                    <a:pt x="1859" y="16155"/>
                  </a:lnTo>
                  <a:lnTo>
                    <a:pt x="0" y="12438"/>
                  </a:lnTo>
                  <a:lnTo>
                    <a:pt x="0" y="12438"/>
                  </a:lnTo>
                  <a:cubicBezTo>
                    <a:pt x="1531" y="18866"/>
                    <a:pt x="3062" y="25448"/>
                    <a:pt x="4439" y="32030"/>
                  </a:cubicBezTo>
                  <a:cubicBezTo>
                    <a:pt x="4592" y="32796"/>
                    <a:pt x="5051" y="33561"/>
                    <a:pt x="5664" y="34173"/>
                  </a:cubicBezTo>
                  <a:cubicBezTo>
                    <a:pt x="6123" y="34403"/>
                    <a:pt x="6659" y="34518"/>
                    <a:pt x="7194" y="34518"/>
                  </a:cubicBezTo>
                  <a:cubicBezTo>
                    <a:pt x="7730" y="34518"/>
                    <a:pt x="8266" y="34403"/>
                    <a:pt x="8725" y="34173"/>
                  </a:cubicBezTo>
                  <a:lnTo>
                    <a:pt x="53727" y="19785"/>
                  </a:lnTo>
                  <a:cubicBezTo>
                    <a:pt x="55258" y="19479"/>
                    <a:pt x="56635" y="18713"/>
                    <a:pt x="57860" y="17948"/>
                  </a:cubicBezTo>
                  <a:cubicBezTo>
                    <a:pt x="60462" y="15499"/>
                    <a:pt x="60003" y="11213"/>
                    <a:pt x="59390" y="7692"/>
                  </a:cubicBezTo>
                  <a:cubicBezTo>
                    <a:pt x="58778" y="4784"/>
                    <a:pt x="57707" y="1264"/>
                    <a:pt x="54951" y="345"/>
                  </a:cubicBezTo>
                  <a:cubicBezTo>
                    <a:pt x="54263" y="116"/>
                    <a:pt x="53574" y="1"/>
                    <a:pt x="5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8"/>
            <p:cNvSpPr/>
            <p:nvPr/>
          </p:nvSpPr>
          <p:spPr>
            <a:xfrm>
              <a:off x="2215300" y="1074950"/>
              <a:ext cx="3087100" cy="3647625"/>
            </a:xfrm>
            <a:custGeom>
              <a:avLst/>
              <a:gdLst/>
              <a:ahLst/>
              <a:cxnLst/>
              <a:rect l="l" t="t" r="r" b="b"/>
              <a:pathLst>
                <a:path w="123484" h="145905" extrusionOk="0">
                  <a:moveTo>
                    <a:pt x="86722" y="0"/>
                  </a:moveTo>
                  <a:cubicBezTo>
                    <a:pt x="82926" y="0"/>
                    <a:pt x="78979" y="2150"/>
                    <a:pt x="75574" y="4029"/>
                  </a:cubicBezTo>
                  <a:cubicBezTo>
                    <a:pt x="61645" y="11835"/>
                    <a:pt x="46338" y="16580"/>
                    <a:pt x="30419" y="18264"/>
                  </a:cubicBezTo>
                  <a:cubicBezTo>
                    <a:pt x="29238" y="18384"/>
                    <a:pt x="28102" y="18437"/>
                    <a:pt x="27000" y="18437"/>
                  </a:cubicBezTo>
                  <a:cubicBezTo>
                    <a:pt x="21108" y="18437"/>
                    <a:pt x="16194" y="16943"/>
                    <a:pt x="10520" y="16427"/>
                  </a:cubicBezTo>
                  <a:cubicBezTo>
                    <a:pt x="9864" y="16372"/>
                    <a:pt x="9258" y="16345"/>
                    <a:pt x="8700" y="16345"/>
                  </a:cubicBezTo>
                  <a:cubicBezTo>
                    <a:pt x="0" y="16345"/>
                    <a:pt x="2681" y="22886"/>
                    <a:pt x="4550" y="30509"/>
                  </a:cubicBezTo>
                  <a:cubicBezTo>
                    <a:pt x="12969" y="65409"/>
                    <a:pt x="21388" y="100308"/>
                    <a:pt x="29807" y="135208"/>
                  </a:cubicBezTo>
                  <a:cubicBezTo>
                    <a:pt x="30725" y="139035"/>
                    <a:pt x="31950" y="143014"/>
                    <a:pt x="35317" y="144851"/>
                  </a:cubicBezTo>
                  <a:cubicBezTo>
                    <a:pt x="36669" y="145647"/>
                    <a:pt x="38228" y="145905"/>
                    <a:pt x="39843" y="145905"/>
                  </a:cubicBezTo>
                  <a:cubicBezTo>
                    <a:pt x="41336" y="145905"/>
                    <a:pt x="42877" y="145684"/>
                    <a:pt x="44348" y="145463"/>
                  </a:cubicBezTo>
                  <a:lnTo>
                    <a:pt x="123484" y="132300"/>
                  </a:lnTo>
                  <a:cubicBezTo>
                    <a:pt x="114912" y="92655"/>
                    <a:pt x="106187" y="53010"/>
                    <a:pt x="97615" y="13366"/>
                  </a:cubicBezTo>
                  <a:cubicBezTo>
                    <a:pt x="96544" y="8315"/>
                    <a:pt x="94860" y="2651"/>
                    <a:pt x="90115" y="661"/>
                  </a:cubicBezTo>
                  <a:cubicBezTo>
                    <a:pt x="89011" y="198"/>
                    <a:pt x="87873" y="0"/>
                    <a:pt x="86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8"/>
            <p:cNvSpPr/>
            <p:nvPr/>
          </p:nvSpPr>
          <p:spPr>
            <a:xfrm>
              <a:off x="1781825" y="811050"/>
              <a:ext cx="3773150" cy="4359700"/>
            </a:xfrm>
            <a:custGeom>
              <a:avLst/>
              <a:gdLst/>
              <a:ahLst/>
              <a:cxnLst/>
              <a:rect l="l" t="t" r="r" b="b"/>
              <a:pathLst>
                <a:path w="150926" h="174388" extrusionOk="0">
                  <a:moveTo>
                    <a:pt x="93575" y="6324"/>
                  </a:moveTo>
                  <a:cubicBezTo>
                    <a:pt x="92400" y="6791"/>
                    <a:pt x="91299" y="7447"/>
                    <a:pt x="90311" y="8309"/>
                  </a:cubicBezTo>
                  <a:cubicBezTo>
                    <a:pt x="91391" y="7642"/>
                    <a:pt x="92478" y="6974"/>
                    <a:pt x="93575" y="6324"/>
                  </a:cubicBezTo>
                  <a:close/>
                  <a:moveTo>
                    <a:pt x="1" y="24534"/>
                  </a:moveTo>
                  <a:cubicBezTo>
                    <a:pt x="2" y="24539"/>
                    <a:pt x="3" y="24543"/>
                    <a:pt x="5" y="24547"/>
                  </a:cubicBezTo>
                  <a:lnTo>
                    <a:pt x="5" y="24547"/>
                  </a:lnTo>
                  <a:cubicBezTo>
                    <a:pt x="3" y="24543"/>
                    <a:pt x="2" y="24539"/>
                    <a:pt x="1" y="24534"/>
                  </a:cubicBezTo>
                  <a:close/>
                  <a:moveTo>
                    <a:pt x="111768" y="0"/>
                  </a:moveTo>
                  <a:cubicBezTo>
                    <a:pt x="110105" y="0"/>
                    <a:pt x="108440" y="174"/>
                    <a:pt x="106842" y="502"/>
                  </a:cubicBezTo>
                  <a:cubicBezTo>
                    <a:pt x="102111" y="1594"/>
                    <a:pt x="97765" y="3839"/>
                    <a:pt x="93575" y="6324"/>
                  </a:cubicBezTo>
                  <a:lnTo>
                    <a:pt x="93575" y="6324"/>
                  </a:lnTo>
                  <a:cubicBezTo>
                    <a:pt x="95131" y="5704"/>
                    <a:pt x="96816" y="5415"/>
                    <a:pt x="98538" y="5415"/>
                  </a:cubicBezTo>
                  <a:cubicBezTo>
                    <a:pt x="103373" y="5415"/>
                    <a:pt x="108502" y="7697"/>
                    <a:pt x="111893" y="11370"/>
                  </a:cubicBezTo>
                  <a:cubicBezTo>
                    <a:pt x="117250" y="17187"/>
                    <a:pt x="119393" y="25299"/>
                    <a:pt x="121383" y="33106"/>
                  </a:cubicBezTo>
                  <a:cubicBezTo>
                    <a:pt x="128577" y="63107"/>
                    <a:pt x="135772" y="93108"/>
                    <a:pt x="143119" y="123110"/>
                  </a:cubicBezTo>
                  <a:cubicBezTo>
                    <a:pt x="144649" y="129845"/>
                    <a:pt x="146027" y="137498"/>
                    <a:pt x="142047" y="143009"/>
                  </a:cubicBezTo>
                  <a:cubicBezTo>
                    <a:pt x="138527" y="147907"/>
                    <a:pt x="131945" y="149284"/>
                    <a:pt x="125975" y="150356"/>
                  </a:cubicBezTo>
                  <a:lnTo>
                    <a:pt x="68881" y="160458"/>
                  </a:lnTo>
                  <a:cubicBezTo>
                    <a:pt x="65414" y="161061"/>
                    <a:pt x="61836" y="161664"/>
                    <a:pt x="58384" y="161664"/>
                  </a:cubicBezTo>
                  <a:cubicBezTo>
                    <a:pt x="54825" y="161664"/>
                    <a:pt x="51401" y="161023"/>
                    <a:pt x="48370" y="159081"/>
                  </a:cubicBezTo>
                  <a:cubicBezTo>
                    <a:pt x="42400" y="155407"/>
                    <a:pt x="39951" y="147448"/>
                    <a:pt x="38268" y="140406"/>
                  </a:cubicBezTo>
                  <a:cubicBezTo>
                    <a:pt x="29849" y="107497"/>
                    <a:pt x="21583" y="74587"/>
                    <a:pt x="13318" y="41525"/>
                  </a:cubicBezTo>
                  <a:cubicBezTo>
                    <a:pt x="12552" y="38616"/>
                    <a:pt x="11940" y="35249"/>
                    <a:pt x="13471" y="32647"/>
                  </a:cubicBezTo>
                  <a:cubicBezTo>
                    <a:pt x="15155" y="30657"/>
                    <a:pt x="17451" y="29279"/>
                    <a:pt x="20053" y="28820"/>
                  </a:cubicBezTo>
                  <a:cubicBezTo>
                    <a:pt x="26022" y="26830"/>
                    <a:pt x="30308" y="21167"/>
                    <a:pt x="22808" y="19177"/>
                  </a:cubicBezTo>
                  <a:cubicBezTo>
                    <a:pt x="22705" y="19137"/>
                    <a:pt x="22552" y="19118"/>
                    <a:pt x="22355" y="19118"/>
                  </a:cubicBezTo>
                  <a:cubicBezTo>
                    <a:pt x="18970" y="19118"/>
                    <a:pt x="2492" y="24617"/>
                    <a:pt x="252" y="24617"/>
                  </a:cubicBezTo>
                  <a:cubicBezTo>
                    <a:pt x="110" y="24617"/>
                    <a:pt x="25" y="24595"/>
                    <a:pt x="5" y="24547"/>
                  </a:cubicBezTo>
                  <a:lnTo>
                    <a:pt x="5" y="24547"/>
                  </a:lnTo>
                  <a:cubicBezTo>
                    <a:pt x="13933" y="72147"/>
                    <a:pt x="28013" y="119747"/>
                    <a:pt x="42094" y="167500"/>
                  </a:cubicBezTo>
                  <a:cubicBezTo>
                    <a:pt x="42860" y="169949"/>
                    <a:pt x="43931" y="172857"/>
                    <a:pt x="46227" y="173928"/>
                  </a:cubicBezTo>
                  <a:cubicBezTo>
                    <a:pt x="47222" y="174235"/>
                    <a:pt x="48255" y="174388"/>
                    <a:pt x="49289" y="174388"/>
                  </a:cubicBezTo>
                  <a:cubicBezTo>
                    <a:pt x="50322" y="174388"/>
                    <a:pt x="51355" y="174235"/>
                    <a:pt x="52350" y="173928"/>
                  </a:cubicBezTo>
                  <a:lnTo>
                    <a:pt x="142966" y="155101"/>
                  </a:lnTo>
                  <a:cubicBezTo>
                    <a:pt x="144649" y="154795"/>
                    <a:pt x="146333" y="154030"/>
                    <a:pt x="147711" y="153111"/>
                  </a:cubicBezTo>
                  <a:cubicBezTo>
                    <a:pt x="150925" y="150662"/>
                    <a:pt x="150619" y="146070"/>
                    <a:pt x="150160" y="142090"/>
                  </a:cubicBezTo>
                  <a:cubicBezTo>
                    <a:pt x="148323" y="129233"/>
                    <a:pt x="146639" y="116222"/>
                    <a:pt x="144802" y="103364"/>
                  </a:cubicBezTo>
                  <a:cubicBezTo>
                    <a:pt x="140976" y="74740"/>
                    <a:pt x="136996" y="46270"/>
                    <a:pt x="130414" y="18105"/>
                  </a:cubicBezTo>
                  <a:cubicBezTo>
                    <a:pt x="129190" y="13207"/>
                    <a:pt x="127812" y="8003"/>
                    <a:pt x="123985" y="4329"/>
                  </a:cubicBezTo>
                  <a:cubicBezTo>
                    <a:pt x="120847" y="1303"/>
                    <a:pt x="116314" y="0"/>
                    <a:pt x="11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8"/>
            <p:cNvSpPr/>
            <p:nvPr/>
          </p:nvSpPr>
          <p:spPr>
            <a:xfrm>
              <a:off x="1728250" y="237500"/>
              <a:ext cx="4090750" cy="5095875"/>
            </a:xfrm>
            <a:custGeom>
              <a:avLst/>
              <a:gdLst/>
              <a:ahLst/>
              <a:cxnLst/>
              <a:rect l="l" t="t" r="r" b="b"/>
              <a:pathLst>
                <a:path w="163630" h="203835" extrusionOk="0">
                  <a:moveTo>
                    <a:pt x="60558" y="9630"/>
                  </a:moveTo>
                  <a:cubicBezTo>
                    <a:pt x="61075" y="9630"/>
                    <a:pt x="61610" y="9745"/>
                    <a:pt x="62146" y="9974"/>
                  </a:cubicBezTo>
                  <a:cubicBezTo>
                    <a:pt x="63830" y="10587"/>
                    <a:pt x="65208" y="11505"/>
                    <a:pt x="66432" y="12883"/>
                  </a:cubicBezTo>
                  <a:cubicBezTo>
                    <a:pt x="67197" y="13648"/>
                    <a:pt x="68575" y="14413"/>
                    <a:pt x="68269" y="15791"/>
                  </a:cubicBezTo>
                  <a:cubicBezTo>
                    <a:pt x="67963" y="17016"/>
                    <a:pt x="66279" y="16862"/>
                    <a:pt x="65208" y="17169"/>
                  </a:cubicBezTo>
                  <a:cubicBezTo>
                    <a:pt x="61534" y="17934"/>
                    <a:pt x="57707" y="18699"/>
                    <a:pt x="53728" y="19618"/>
                  </a:cubicBezTo>
                  <a:cubicBezTo>
                    <a:pt x="53728" y="15638"/>
                    <a:pt x="55717" y="12117"/>
                    <a:pt x="59085" y="9974"/>
                  </a:cubicBezTo>
                  <a:cubicBezTo>
                    <a:pt x="59544" y="9745"/>
                    <a:pt x="60042" y="9630"/>
                    <a:pt x="60558" y="9630"/>
                  </a:cubicBezTo>
                  <a:close/>
                  <a:moveTo>
                    <a:pt x="62005" y="2246"/>
                  </a:moveTo>
                  <a:cubicBezTo>
                    <a:pt x="64345" y="2246"/>
                    <a:pt x="66616" y="3229"/>
                    <a:pt x="68269" y="5076"/>
                  </a:cubicBezTo>
                  <a:cubicBezTo>
                    <a:pt x="70259" y="7066"/>
                    <a:pt x="71789" y="9515"/>
                    <a:pt x="72861" y="11964"/>
                  </a:cubicBezTo>
                  <a:cubicBezTo>
                    <a:pt x="73167" y="12424"/>
                    <a:pt x="73320" y="12730"/>
                    <a:pt x="73626" y="13495"/>
                  </a:cubicBezTo>
                  <a:cubicBezTo>
                    <a:pt x="73779" y="14107"/>
                    <a:pt x="73779" y="14873"/>
                    <a:pt x="73167" y="15179"/>
                  </a:cubicBezTo>
                  <a:cubicBezTo>
                    <a:pt x="72758" y="15342"/>
                    <a:pt x="72349" y="15506"/>
                    <a:pt x="71963" y="15506"/>
                  </a:cubicBezTo>
                  <a:cubicBezTo>
                    <a:pt x="71627" y="15506"/>
                    <a:pt x="71309" y="15382"/>
                    <a:pt x="71024" y="15026"/>
                  </a:cubicBezTo>
                  <a:cubicBezTo>
                    <a:pt x="70259" y="14260"/>
                    <a:pt x="69647" y="13342"/>
                    <a:pt x="69034" y="12577"/>
                  </a:cubicBezTo>
                  <a:cubicBezTo>
                    <a:pt x="67810" y="10740"/>
                    <a:pt x="66126" y="9362"/>
                    <a:pt x="64289" y="8444"/>
                  </a:cubicBezTo>
                  <a:cubicBezTo>
                    <a:pt x="63191" y="7773"/>
                    <a:pt x="61972" y="7442"/>
                    <a:pt x="60766" y="7442"/>
                  </a:cubicBezTo>
                  <a:cubicBezTo>
                    <a:pt x="58947" y="7442"/>
                    <a:pt x="57159" y="8195"/>
                    <a:pt x="55870" y="9668"/>
                  </a:cubicBezTo>
                  <a:cubicBezTo>
                    <a:pt x="53728" y="11658"/>
                    <a:pt x="52044" y="14260"/>
                    <a:pt x="51432" y="17169"/>
                  </a:cubicBezTo>
                  <a:cubicBezTo>
                    <a:pt x="51278" y="17781"/>
                    <a:pt x="50972" y="18393"/>
                    <a:pt x="50972" y="19005"/>
                  </a:cubicBezTo>
                  <a:cubicBezTo>
                    <a:pt x="50972" y="20230"/>
                    <a:pt x="50054" y="20536"/>
                    <a:pt x="49136" y="20689"/>
                  </a:cubicBezTo>
                  <a:cubicBezTo>
                    <a:pt x="49035" y="20709"/>
                    <a:pt x="48937" y="20719"/>
                    <a:pt x="48842" y="20719"/>
                  </a:cubicBezTo>
                  <a:cubicBezTo>
                    <a:pt x="48217" y="20719"/>
                    <a:pt x="47738" y="20303"/>
                    <a:pt x="47605" y="19771"/>
                  </a:cubicBezTo>
                  <a:cubicBezTo>
                    <a:pt x="47605" y="19465"/>
                    <a:pt x="47605" y="19158"/>
                    <a:pt x="47605" y="19005"/>
                  </a:cubicBezTo>
                  <a:cubicBezTo>
                    <a:pt x="47911" y="12117"/>
                    <a:pt x="51891" y="5995"/>
                    <a:pt x="58013" y="3239"/>
                  </a:cubicBezTo>
                  <a:cubicBezTo>
                    <a:pt x="59297" y="2570"/>
                    <a:pt x="60663" y="2246"/>
                    <a:pt x="62005" y="2246"/>
                  </a:cubicBezTo>
                  <a:close/>
                  <a:moveTo>
                    <a:pt x="96913" y="24305"/>
                  </a:moveTo>
                  <a:cubicBezTo>
                    <a:pt x="97140" y="24305"/>
                    <a:pt x="97388" y="24324"/>
                    <a:pt x="97658" y="24363"/>
                  </a:cubicBezTo>
                  <a:cubicBezTo>
                    <a:pt x="97964" y="24363"/>
                    <a:pt x="98423" y="24516"/>
                    <a:pt x="98576" y="24975"/>
                  </a:cubicBezTo>
                  <a:cubicBezTo>
                    <a:pt x="98882" y="25740"/>
                    <a:pt x="99188" y="26659"/>
                    <a:pt x="99342" y="27577"/>
                  </a:cubicBezTo>
                  <a:cubicBezTo>
                    <a:pt x="99648" y="28802"/>
                    <a:pt x="99342" y="29108"/>
                    <a:pt x="97964" y="29567"/>
                  </a:cubicBezTo>
                  <a:lnTo>
                    <a:pt x="97811" y="29567"/>
                  </a:lnTo>
                  <a:cubicBezTo>
                    <a:pt x="97505" y="29720"/>
                    <a:pt x="97199" y="29720"/>
                    <a:pt x="96892" y="29720"/>
                  </a:cubicBezTo>
                  <a:cubicBezTo>
                    <a:pt x="96792" y="29740"/>
                    <a:pt x="96694" y="29750"/>
                    <a:pt x="96599" y="29750"/>
                  </a:cubicBezTo>
                  <a:cubicBezTo>
                    <a:pt x="95974" y="29750"/>
                    <a:pt x="95495" y="29334"/>
                    <a:pt x="95362" y="28802"/>
                  </a:cubicBezTo>
                  <a:cubicBezTo>
                    <a:pt x="95209" y="28190"/>
                    <a:pt x="95209" y="27577"/>
                    <a:pt x="95056" y="26965"/>
                  </a:cubicBezTo>
                  <a:cubicBezTo>
                    <a:pt x="94788" y="25226"/>
                    <a:pt x="95339" y="24305"/>
                    <a:pt x="96913" y="24305"/>
                  </a:cubicBezTo>
                  <a:close/>
                  <a:moveTo>
                    <a:pt x="31746" y="39157"/>
                  </a:moveTo>
                  <a:cubicBezTo>
                    <a:pt x="32410" y="39157"/>
                    <a:pt x="32849" y="39532"/>
                    <a:pt x="33063" y="40282"/>
                  </a:cubicBezTo>
                  <a:cubicBezTo>
                    <a:pt x="33370" y="40894"/>
                    <a:pt x="33523" y="41506"/>
                    <a:pt x="33676" y="42119"/>
                  </a:cubicBezTo>
                  <a:cubicBezTo>
                    <a:pt x="33982" y="43343"/>
                    <a:pt x="33676" y="43955"/>
                    <a:pt x="32604" y="44262"/>
                  </a:cubicBezTo>
                  <a:cubicBezTo>
                    <a:pt x="32413" y="44326"/>
                    <a:pt x="32221" y="44356"/>
                    <a:pt x="32036" y="44356"/>
                  </a:cubicBezTo>
                  <a:cubicBezTo>
                    <a:pt x="31336" y="44356"/>
                    <a:pt x="30736" y="43917"/>
                    <a:pt x="30614" y="43190"/>
                  </a:cubicBezTo>
                  <a:cubicBezTo>
                    <a:pt x="30614" y="43146"/>
                    <a:pt x="30614" y="43089"/>
                    <a:pt x="30614" y="43037"/>
                  </a:cubicBezTo>
                  <a:cubicBezTo>
                    <a:pt x="30308" y="42119"/>
                    <a:pt x="30155" y="41659"/>
                    <a:pt x="30002" y="41353"/>
                  </a:cubicBezTo>
                  <a:cubicBezTo>
                    <a:pt x="29696" y="40282"/>
                    <a:pt x="29696" y="39823"/>
                    <a:pt x="30767" y="39363"/>
                  </a:cubicBezTo>
                  <a:cubicBezTo>
                    <a:pt x="31135" y="39226"/>
                    <a:pt x="31461" y="39157"/>
                    <a:pt x="31746" y="39157"/>
                  </a:cubicBezTo>
                  <a:close/>
                  <a:moveTo>
                    <a:pt x="26460" y="40660"/>
                  </a:moveTo>
                  <a:cubicBezTo>
                    <a:pt x="27020" y="40660"/>
                    <a:pt x="27558" y="41290"/>
                    <a:pt x="28012" y="42425"/>
                  </a:cubicBezTo>
                  <a:cubicBezTo>
                    <a:pt x="28165" y="42884"/>
                    <a:pt x="28318" y="43343"/>
                    <a:pt x="28471" y="43955"/>
                  </a:cubicBezTo>
                  <a:cubicBezTo>
                    <a:pt x="28625" y="44415"/>
                    <a:pt x="28625" y="44874"/>
                    <a:pt x="28012" y="45180"/>
                  </a:cubicBezTo>
                  <a:cubicBezTo>
                    <a:pt x="27841" y="45266"/>
                    <a:pt x="27658" y="45303"/>
                    <a:pt x="27477" y="45303"/>
                  </a:cubicBezTo>
                  <a:cubicBezTo>
                    <a:pt x="27008" y="45303"/>
                    <a:pt x="26549" y="45052"/>
                    <a:pt x="26328" y="44721"/>
                  </a:cubicBezTo>
                  <a:cubicBezTo>
                    <a:pt x="26022" y="44262"/>
                    <a:pt x="25869" y="43802"/>
                    <a:pt x="25716" y="43190"/>
                  </a:cubicBezTo>
                  <a:lnTo>
                    <a:pt x="25563" y="43190"/>
                  </a:lnTo>
                  <a:cubicBezTo>
                    <a:pt x="25410" y="42425"/>
                    <a:pt x="24645" y="41506"/>
                    <a:pt x="25869" y="40894"/>
                  </a:cubicBezTo>
                  <a:cubicBezTo>
                    <a:pt x="26067" y="40736"/>
                    <a:pt x="26265" y="40660"/>
                    <a:pt x="26460" y="40660"/>
                  </a:cubicBezTo>
                  <a:close/>
                  <a:moveTo>
                    <a:pt x="21884" y="41902"/>
                  </a:moveTo>
                  <a:cubicBezTo>
                    <a:pt x="22145" y="41902"/>
                    <a:pt x="22438" y="42010"/>
                    <a:pt x="22655" y="42119"/>
                  </a:cubicBezTo>
                  <a:cubicBezTo>
                    <a:pt x="23267" y="42578"/>
                    <a:pt x="23573" y="43343"/>
                    <a:pt x="23573" y="44262"/>
                  </a:cubicBezTo>
                  <a:cubicBezTo>
                    <a:pt x="23879" y="45333"/>
                    <a:pt x="23726" y="46098"/>
                    <a:pt x="22961" y="46098"/>
                  </a:cubicBezTo>
                  <a:cubicBezTo>
                    <a:pt x="22196" y="46098"/>
                    <a:pt x="21736" y="45639"/>
                    <a:pt x="21277" y="44415"/>
                  </a:cubicBezTo>
                  <a:cubicBezTo>
                    <a:pt x="21124" y="43802"/>
                    <a:pt x="20971" y="43343"/>
                    <a:pt x="20971" y="42731"/>
                  </a:cubicBezTo>
                  <a:cubicBezTo>
                    <a:pt x="20818" y="42272"/>
                    <a:pt x="21124" y="41966"/>
                    <a:pt x="21583" y="41966"/>
                  </a:cubicBezTo>
                  <a:cubicBezTo>
                    <a:pt x="21673" y="41921"/>
                    <a:pt x="21776" y="41902"/>
                    <a:pt x="21884" y="41902"/>
                  </a:cubicBezTo>
                  <a:close/>
                  <a:moveTo>
                    <a:pt x="90158" y="14107"/>
                  </a:moveTo>
                  <a:cubicBezTo>
                    <a:pt x="90311" y="14413"/>
                    <a:pt x="90617" y="14566"/>
                    <a:pt x="90617" y="14873"/>
                  </a:cubicBezTo>
                  <a:cubicBezTo>
                    <a:pt x="91382" y="20842"/>
                    <a:pt x="92607" y="26812"/>
                    <a:pt x="93678" y="32782"/>
                  </a:cubicBezTo>
                  <a:cubicBezTo>
                    <a:pt x="93984" y="34771"/>
                    <a:pt x="93831" y="35231"/>
                    <a:pt x="91841" y="35690"/>
                  </a:cubicBezTo>
                  <a:cubicBezTo>
                    <a:pt x="87862" y="36914"/>
                    <a:pt x="83576" y="37986"/>
                    <a:pt x="79596" y="39057"/>
                  </a:cubicBezTo>
                  <a:lnTo>
                    <a:pt x="58320" y="44721"/>
                  </a:lnTo>
                  <a:cubicBezTo>
                    <a:pt x="53574" y="45945"/>
                    <a:pt x="48829" y="47170"/>
                    <a:pt x="44084" y="48241"/>
                  </a:cubicBezTo>
                  <a:cubicBezTo>
                    <a:pt x="43670" y="48366"/>
                    <a:pt x="43357" y="48434"/>
                    <a:pt x="43114" y="48434"/>
                  </a:cubicBezTo>
                  <a:cubicBezTo>
                    <a:pt x="42460" y="48434"/>
                    <a:pt x="42318" y="47939"/>
                    <a:pt x="42094" y="46711"/>
                  </a:cubicBezTo>
                  <a:cubicBezTo>
                    <a:pt x="41788" y="45180"/>
                    <a:pt x="41635" y="43496"/>
                    <a:pt x="41329" y="41966"/>
                  </a:cubicBezTo>
                  <a:cubicBezTo>
                    <a:pt x="41176" y="41353"/>
                    <a:pt x="40870" y="40741"/>
                    <a:pt x="40564" y="40282"/>
                  </a:cubicBezTo>
                  <a:cubicBezTo>
                    <a:pt x="40411" y="40129"/>
                    <a:pt x="40105" y="40129"/>
                    <a:pt x="39798" y="40129"/>
                  </a:cubicBezTo>
                  <a:cubicBezTo>
                    <a:pt x="39645" y="40129"/>
                    <a:pt x="39339" y="40282"/>
                    <a:pt x="39186" y="40588"/>
                  </a:cubicBezTo>
                  <a:cubicBezTo>
                    <a:pt x="39033" y="41200"/>
                    <a:pt x="39033" y="41813"/>
                    <a:pt x="39186" y="42425"/>
                  </a:cubicBezTo>
                  <a:cubicBezTo>
                    <a:pt x="39339" y="44415"/>
                    <a:pt x="39645" y="46405"/>
                    <a:pt x="39798" y="48394"/>
                  </a:cubicBezTo>
                  <a:cubicBezTo>
                    <a:pt x="39798" y="48854"/>
                    <a:pt x="39645" y="49160"/>
                    <a:pt x="39186" y="49313"/>
                  </a:cubicBezTo>
                  <a:cubicBezTo>
                    <a:pt x="39071" y="49351"/>
                    <a:pt x="38947" y="49370"/>
                    <a:pt x="38820" y="49370"/>
                  </a:cubicBezTo>
                  <a:cubicBezTo>
                    <a:pt x="38440" y="49370"/>
                    <a:pt x="38038" y="49198"/>
                    <a:pt x="37809" y="48854"/>
                  </a:cubicBezTo>
                  <a:cubicBezTo>
                    <a:pt x="37502" y="48548"/>
                    <a:pt x="37349" y="48241"/>
                    <a:pt x="37196" y="47935"/>
                  </a:cubicBezTo>
                  <a:cubicBezTo>
                    <a:pt x="35819" y="41506"/>
                    <a:pt x="34135" y="35231"/>
                    <a:pt x="32145" y="28955"/>
                  </a:cubicBezTo>
                  <a:cubicBezTo>
                    <a:pt x="31839" y="27730"/>
                    <a:pt x="31839" y="27271"/>
                    <a:pt x="32910" y="27118"/>
                  </a:cubicBezTo>
                  <a:cubicBezTo>
                    <a:pt x="33006" y="27102"/>
                    <a:pt x="33097" y="27094"/>
                    <a:pt x="33183" y="27094"/>
                  </a:cubicBezTo>
                  <a:cubicBezTo>
                    <a:pt x="33923" y="27094"/>
                    <a:pt x="34320" y="27657"/>
                    <a:pt x="34594" y="28343"/>
                  </a:cubicBezTo>
                  <a:cubicBezTo>
                    <a:pt x="35053" y="29567"/>
                    <a:pt x="35513" y="30945"/>
                    <a:pt x="35972" y="32169"/>
                  </a:cubicBezTo>
                  <a:cubicBezTo>
                    <a:pt x="36125" y="33088"/>
                    <a:pt x="36584" y="33853"/>
                    <a:pt x="36890" y="34771"/>
                  </a:cubicBezTo>
                  <a:cubicBezTo>
                    <a:pt x="37218" y="35318"/>
                    <a:pt x="37780" y="35787"/>
                    <a:pt x="38298" y="35787"/>
                  </a:cubicBezTo>
                  <a:cubicBezTo>
                    <a:pt x="38505" y="35787"/>
                    <a:pt x="38705" y="35712"/>
                    <a:pt x="38880" y="35537"/>
                  </a:cubicBezTo>
                  <a:cubicBezTo>
                    <a:pt x="39339" y="34924"/>
                    <a:pt x="39033" y="34312"/>
                    <a:pt x="38880" y="33853"/>
                  </a:cubicBezTo>
                  <a:cubicBezTo>
                    <a:pt x="38268" y="31710"/>
                    <a:pt x="37502" y="29720"/>
                    <a:pt x="36890" y="27730"/>
                  </a:cubicBezTo>
                  <a:cubicBezTo>
                    <a:pt x="36584" y="27118"/>
                    <a:pt x="36431" y="26659"/>
                    <a:pt x="36890" y="26200"/>
                  </a:cubicBezTo>
                  <a:cubicBezTo>
                    <a:pt x="37358" y="25732"/>
                    <a:pt x="37915" y="25532"/>
                    <a:pt x="38493" y="25532"/>
                  </a:cubicBezTo>
                  <a:cubicBezTo>
                    <a:pt x="38672" y="25532"/>
                    <a:pt x="38852" y="25551"/>
                    <a:pt x="39033" y="25587"/>
                  </a:cubicBezTo>
                  <a:cubicBezTo>
                    <a:pt x="39798" y="25740"/>
                    <a:pt x="39951" y="26200"/>
                    <a:pt x="40105" y="26659"/>
                  </a:cubicBezTo>
                  <a:cubicBezTo>
                    <a:pt x="40411" y="28190"/>
                    <a:pt x="40870" y="29720"/>
                    <a:pt x="41176" y="31404"/>
                  </a:cubicBezTo>
                  <a:cubicBezTo>
                    <a:pt x="41329" y="32016"/>
                    <a:pt x="41635" y="32628"/>
                    <a:pt x="42247" y="32935"/>
                  </a:cubicBezTo>
                  <a:cubicBezTo>
                    <a:pt x="42304" y="32963"/>
                    <a:pt x="42380" y="32975"/>
                    <a:pt x="42468" y="32975"/>
                  </a:cubicBezTo>
                  <a:cubicBezTo>
                    <a:pt x="42860" y="32975"/>
                    <a:pt x="43472" y="32725"/>
                    <a:pt x="43472" y="32475"/>
                  </a:cubicBezTo>
                  <a:cubicBezTo>
                    <a:pt x="43625" y="31863"/>
                    <a:pt x="43472" y="31404"/>
                    <a:pt x="43472" y="30945"/>
                  </a:cubicBezTo>
                  <a:cubicBezTo>
                    <a:pt x="43166" y="29414"/>
                    <a:pt x="42860" y="28036"/>
                    <a:pt x="42554" y="26659"/>
                  </a:cubicBezTo>
                  <a:cubicBezTo>
                    <a:pt x="42401" y="25740"/>
                    <a:pt x="42401" y="24822"/>
                    <a:pt x="43166" y="24516"/>
                  </a:cubicBezTo>
                  <a:cubicBezTo>
                    <a:pt x="43297" y="24463"/>
                    <a:pt x="43424" y="24438"/>
                    <a:pt x="43546" y="24438"/>
                  </a:cubicBezTo>
                  <a:cubicBezTo>
                    <a:pt x="44137" y="24438"/>
                    <a:pt x="44622" y="25032"/>
                    <a:pt x="45003" y="26047"/>
                  </a:cubicBezTo>
                  <a:cubicBezTo>
                    <a:pt x="45309" y="26965"/>
                    <a:pt x="45615" y="27883"/>
                    <a:pt x="46074" y="28649"/>
                  </a:cubicBezTo>
                  <a:cubicBezTo>
                    <a:pt x="46199" y="29022"/>
                    <a:pt x="46424" y="29496"/>
                    <a:pt x="46915" y="29496"/>
                  </a:cubicBezTo>
                  <a:cubicBezTo>
                    <a:pt x="47028" y="29496"/>
                    <a:pt x="47156" y="29471"/>
                    <a:pt x="47299" y="29414"/>
                  </a:cubicBezTo>
                  <a:cubicBezTo>
                    <a:pt x="47911" y="29261"/>
                    <a:pt x="47911" y="28649"/>
                    <a:pt x="47911" y="27883"/>
                  </a:cubicBezTo>
                  <a:lnTo>
                    <a:pt x="47911" y="27577"/>
                  </a:lnTo>
                  <a:cubicBezTo>
                    <a:pt x="47758" y="26200"/>
                    <a:pt x="46686" y="24669"/>
                    <a:pt x="47452" y="23751"/>
                  </a:cubicBezTo>
                  <a:cubicBezTo>
                    <a:pt x="48217" y="22679"/>
                    <a:pt x="49748" y="22985"/>
                    <a:pt x="50819" y="22679"/>
                  </a:cubicBezTo>
                  <a:cubicBezTo>
                    <a:pt x="60003" y="20536"/>
                    <a:pt x="69187" y="18546"/>
                    <a:pt x="78524" y="16556"/>
                  </a:cubicBezTo>
                  <a:cubicBezTo>
                    <a:pt x="82504" y="15638"/>
                    <a:pt x="86331" y="14873"/>
                    <a:pt x="90158" y="14107"/>
                  </a:cubicBezTo>
                  <a:close/>
                  <a:moveTo>
                    <a:pt x="115908" y="28314"/>
                  </a:moveTo>
                  <a:cubicBezTo>
                    <a:pt x="116670" y="28314"/>
                    <a:pt x="117270" y="28765"/>
                    <a:pt x="117403" y="29567"/>
                  </a:cubicBezTo>
                  <a:cubicBezTo>
                    <a:pt x="118016" y="32169"/>
                    <a:pt x="118628" y="34924"/>
                    <a:pt x="119240" y="37680"/>
                  </a:cubicBezTo>
                  <a:cubicBezTo>
                    <a:pt x="123220" y="54823"/>
                    <a:pt x="127200" y="72120"/>
                    <a:pt x="131026" y="89264"/>
                  </a:cubicBezTo>
                  <a:cubicBezTo>
                    <a:pt x="134700" y="105795"/>
                    <a:pt x="138527" y="122326"/>
                    <a:pt x="142200" y="138705"/>
                  </a:cubicBezTo>
                  <a:cubicBezTo>
                    <a:pt x="143884" y="146205"/>
                    <a:pt x="145568" y="153858"/>
                    <a:pt x="147405" y="161359"/>
                  </a:cubicBezTo>
                  <a:cubicBezTo>
                    <a:pt x="147405" y="161971"/>
                    <a:pt x="147711" y="162583"/>
                    <a:pt x="147864" y="163195"/>
                  </a:cubicBezTo>
                  <a:cubicBezTo>
                    <a:pt x="148935" y="165491"/>
                    <a:pt x="148017" y="165798"/>
                    <a:pt x="146333" y="166563"/>
                  </a:cubicBezTo>
                  <a:cubicBezTo>
                    <a:pt x="141741" y="167634"/>
                    <a:pt x="137149" y="168859"/>
                    <a:pt x="132557" y="170083"/>
                  </a:cubicBezTo>
                  <a:cubicBezTo>
                    <a:pt x="121536" y="172839"/>
                    <a:pt x="110515" y="174369"/>
                    <a:pt x="99188" y="176053"/>
                  </a:cubicBezTo>
                  <a:cubicBezTo>
                    <a:pt x="87708" y="177737"/>
                    <a:pt x="76381" y="180186"/>
                    <a:pt x="65055" y="182788"/>
                  </a:cubicBezTo>
                  <a:cubicBezTo>
                    <a:pt x="61075" y="183400"/>
                    <a:pt x="57095" y="184472"/>
                    <a:pt x="53115" y="185849"/>
                  </a:cubicBezTo>
                  <a:cubicBezTo>
                    <a:pt x="52656" y="186003"/>
                    <a:pt x="52197" y="186003"/>
                    <a:pt x="51585" y="186003"/>
                  </a:cubicBezTo>
                  <a:cubicBezTo>
                    <a:pt x="51125" y="186003"/>
                    <a:pt x="50513" y="185696"/>
                    <a:pt x="50360" y="185237"/>
                  </a:cubicBezTo>
                  <a:cubicBezTo>
                    <a:pt x="50054" y="184166"/>
                    <a:pt x="49748" y="183094"/>
                    <a:pt x="49442" y="182176"/>
                  </a:cubicBezTo>
                  <a:cubicBezTo>
                    <a:pt x="45462" y="165491"/>
                    <a:pt x="41482" y="148807"/>
                    <a:pt x="37502" y="132123"/>
                  </a:cubicBezTo>
                  <a:cubicBezTo>
                    <a:pt x="33370" y="114367"/>
                    <a:pt x="29237" y="96764"/>
                    <a:pt x="25104" y="79161"/>
                  </a:cubicBezTo>
                  <a:cubicBezTo>
                    <a:pt x="23114" y="70895"/>
                    <a:pt x="20971" y="62477"/>
                    <a:pt x="19134" y="54211"/>
                  </a:cubicBezTo>
                  <a:cubicBezTo>
                    <a:pt x="18063" y="49313"/>
                    <a:pt x="17604" y="49925"/>
                    <a:pt x="22196" y="49007"/>
                  </a:cubicBezTo>
                  <a:cubicBezTo>
                    <a:pt x="25869" y="48241"/>
                    <a:pt x="29390" y="47323"/>
                    <a:pt x="33063" y="46558"/>
                  </a:cubicBezTo>
                  <a:cubicBezTo>
                    <a:pt x="33353" y="46485"/>
                    <a:pt x="33590" y="46447"/>
                    <a:pt x="33791" y="46447"/>
                  </a:cubicBezTo>
                  <a:cubicBezTo>
                    <a:pt x="34441" y="46447"/>
                    <a:pt x="34703" y="46847"/>
                    <a:pt x="35053" y="47782"/>
                  </a:cubicBezTo>
                  <a:lnTo>
                    <a:pt x="35053" y="48241"/>
                  </a:lnTo>
                  <a:cubicBezTo>
                    <a:pt x="35827" y="51006"/>
                    <a:pt x="36362" y="52013"/>
                    <a:pt x="38099" y="52013"/>
                  </a:cubicBezTo>
                  <a:cubicBezTo>
                    <a:pt x="38766" y="52013"/>
                    <a:pt x="39612" y="51864"/>
                    <a:pt x="40717" y="51609"/>
                  </a:cubicBezTo>
                  <a:cubicBezTo>
                    <a:pt x="49595" y="49466"/>
                    <a:pt x="58473" y="47323"/>
                    <a:pt x="67351" y="44721"/>
                  </a:cubicBezTo>
                  <a:cubicBezTo>
                    <a:pt x="75769" y="42272"/>
                    <a:pt x="84341" y="40282"/>
                    <a:pt x="92760" y="38139"/>
                  </a:cubicBezTo>
                  <a:cubicBezTo>
                    <a:pt x="92974" y="38032"/>
                    <a:pt x="93198" y="37983"/>
                    <a:pt x="93417" y="37983"/>
                  </a:cubicBezTo>
                  <a:cubicBezTo>
                    <a:pt x="94137" y="37983"/>
                    <a:pt x="94821" y="38507"/>
                    <a:pt x="95056" y="39210"/>
                  </a:cubicBezTo>
                  <a:cubicBezTo>
                    <a:pt x="95180" y="39458"/>
                    <a:pt x="95303" y="39906"/>
                    <a:pt x="95832" y="39906"/>
                  </a:cubicBezTo>
                  <a:cubicBezTo>
                    <a:pt x="95957" y="39906"/>
                    <a:pt x="96105" y="39881"/>
                    <a:pt x="96280" y="39823"/>
                  </a:cubicBezTo>
                  <a:cubicBezTo>
                    <a:pt x="97046" y="39517"/>
                    <a:pt x="96892" y="38904"/>
                    <a:pt x="96892" y="38139"/>
                  </a:cubicBezTo>
                  <a:cubicBezTo>
                    <a:pt x="96433" y="36608"/>
                    <a:pt x="96433" y="34771"/>
                    <a:pt x="96739" y="33088"/>
                  </a:cubicBezTo>
                  <a:cubicBezTo>
                    <a:pt x="98270" y="32782"/>
                    <a:pt x="99801" y="32169"/>
                    <a:pt x="101331" y="31863"/>
                  </a:cubicBezTo>
                  <a:cubicBezTo>
                    <a:pt x="105617" y="30945"/>
                    <a:pt x="109597" y="29261"/>
                    <a:pt x="114036" y="28649"/>
                  </a:cubicBezTo>
                  <a:cubicBezTo>
                    <a:pt x="114495" y="28649"/>
                    <a:pt x="115107" y="28343"/>
                    <a:pt x="115567" y="28343"/>
                  </a:cubicBezTo>
                  <a:cubicBezTo>
                    <a:pt x="115683" y="28323"/>
                    <a:pt x="115798" y="28314"/>
                    <a:pt x="115908" y="28314"/>
                  </a:cubicBezTo>
                  <a:close/>
                  <a:moveTo>
                    <a:pt x="124547" y="17894"/>
                  </a:moveTo>
                  <a:cubicBezTo>
                    <a:pt x="124953" y="17894"/>
                    <a:pt x="125390" y="18168"/>
                    <a:pt x="125516" y="18546"/>
                  </a:cubicBezTo>
                  <a:cubicBezTo>
                    <a:pt x="125822" y="19312"/>
                    <a:pt x="126128" y="20077"/>
                    <a:pt x="126281" y="20842"/>
                  </a:cubicBezTo>
                  <a:cubicBezTo>
                    <a:pt x="130567" y="40129"/>
                    <a:pt x="134853" y="59415"/>
                    <a:pt x="139139" y="78549"/>
                  </a:cubicBezTo>
                  <a:cubicBezTo>
                    <a:pt x="143731" y="98142"/>
                    <a:pt x="148170" y="117734"/>
                    <a:pt x="152609" y="137174"/>
                  </a:cubicBezTo>
                  <a:cubicBezTo>
                    <a:pt x="155058" y="148348"/>
                    <a:pt x="157507" y="159522"/>
                    <a:pt x="160109" y="170696"/>
                  </a:cubicBezTo>
                  <a:cubicBezTo>
                    <a:pt x="160262" y="171308"/>
                    <a:pt x="160415" y="172073"/>
                    <a:pt x="160415" y="172686"/>
                  </a:cubicBezTo>
                  <a:cubicBezTo>
                    <a:pt x="160415" y="173145"/>
                    <a:pt x="160109" y="173757"/>
                    <a:pt x="159650" y="173910"/>
                  </a:cubicBezTo>
                  <a:cubicBezTo>
                    <a:pt x="158426" y="174369"/>
                    <a:pt x="157354" y="174676"/>
                    <a:pt x="156130" y="174982"/>
                  </a:cubicBezTo>
                  <a:cubicBezTo>
                    <a:pt x="140823" y="179114"/>
                    <a:pt x="125669" y="183247"/>
                    <a:pt x="110209" y="185849"/>
                  </a:cubicBezTo>
                  <a:cubicBezTo>
                    <a:pt x="94903" y="188452"/>
                    <a:pt x="79596" y="191819"/>
                    <a:pt x="64289" y="195799"/>
                  </a:cubicBezTo>
                  <a:cubicBezTo>
                    <a:pt x="64289" y="192278"/>
                    <a:pt x="62759" y="189217"/>
                    <a:pt x="62605" y="186003"/>
                  </a:cubicBezTo>
                  <a:cubicBezTo>
                    <a:pt x="63065" y="185237"/>
                    <a:pt x="63830" y="185237"/>
                    <a:pt x="64595" y="185084"/>
                  </a:cubicBezTo>
                  <a:cubicBezTo>
                    <a:pt x="82045" y="180951"/>
                    <a:pt x="99801" y="178196"/>
                    <a:pt x="117557" y="175441"/>
                  </a:cubicBezTo>
                  <a:cubicBezTo>
                    <a:pt x="127200" y="173910"/>
                    <a:pt x="136690" y="171767"/>
                    <a:pt x="146027" y="168859"/>
                  </a:cubicBezTo>
                  <a:cubicBezTo>
                    <a:pt x="147558" y="168400"/>
                    <a:pt x="149241" y="167634"/>
                    <a:pt x="150772" y="167022"/>
                  </a:cubicBezTo>
                  <a:cubicBezTo>
                    <a:pt x="151691" y="166716"/>
                    <a:pt x="151997" y="165798"/>
                    <a:pt x="151537" y="165032"/>
                  </a:cubicBezTo>
                  <a:cubicBezTo>
                    <a:pt x="150313" y="163502"/>
                    <a:pt x="149548" y="161512"/>
                    <a:pt x="149395" y="159522"/>
                  </a:cubicBezTo>
                  <a:cubicBezTo>
                    <a:pt x="144803" y="139317"/>
                    <a:pt x="140057" y="119112"/>
                    <a:pt x="135465" y="98907"/>
                  </a:cubicBezTo>
                  <a:cubicBezTo>
                    <a:pt x="131792" y="82376"/>
                    <a:pt x="127965" y="65844"/>
                    <a:pt x="124292" y="49466"/>
                  </a:cubicBezTo>
                  <a:lnTo>
                    <a:pt x="119240" y="27730"/>
                  </a:lnTo>
                  <a:cubicBezTo>
                    <a:pt x="119240" y="27577"/>
                    <a:pt x="119240" y="27424"/>
                    <a:pt x="119240" y="27271"/>
                  </a:cubicBezTo>
                  <a:cubicBezTo>
                    <a:pt x="119001" y="25957"/>
                    <a:pt x="118576" y="25482"/>
                    <a:pt x="117674" y="25482"/>
                  </a:cubicBezTo>
                  <a:cubicBezTo>
                    <a:pt x="117420" y="25482"/>
                    <a:pt x="117128" y="25520"/>
                    <a:pt x="116791" y="25587"/>
                  </a:cubicBezTo>
                  <a:cubicBezTo>
                    <a:pt x="114801" y="25893"/>
                    <a:pt x="112811" y="26353"/>
                    <a:pt x="110975" y="26659"/>
                  </a:cubicBezTo>
                  <a:cubicBezTo>
                    <a:pt x="110362" y="26965"/>
                    <a:pt x="109903" y="26965"/>
                    <a:pt x="109291" y="27118"/>
                  </a:cubicBezTo>
                  <a:cubicBezTo>
                    <a:pt x="108793" y="27041"/>
                    <a:pt x="108286" y="27003"/>
                    <a:pt x="107775" y="27003"/>
                  </a:cubicBezTo>
                  <a:cubicBezTo>
                    <a:pt x="106239" y="27003"/>
                    <a:pt x="104661" y="27348"/>
                    <a:pt x="103168" y="28036"/>
                  </a:cubicBezTo>
                  <a:cubicBezTo>
                    <a:pt x="103004" y="28118"/>
                    <a:pt x="102829" y="28157"/>
                    <a:pt x="102655" y="28157"/>
                  </a:cubicBezTo>
                  <a:cubicBezTo>
                    <a:pt x="102179" y="28157"/>
                    <a:pt x="101709" y="27872"/>
                    <a:pt x="101485" y="27424"/>
                  </a:cubicBezTo>
                  <a:cubicBezTo>
                    <a:pt x="101025" y="26353"/>
                    <a:pt x="100566" y="25128"/>
                    <a:pt x="100107" y="24057"/>
                  </a:cubicBezTo>
                  <a:cubicBezTo>
                    <a:pt x="101944" y="23444"/>
                    <a:pt x="103781" y="22985"/>
                    <a:pt x="105617" y="22832"/>
                  </a:cubicBezTo>
                  <a:lnTo>
                    <a:pt x="121996" y="18546"/>
                  </a:lnTo>
                  <a:cubicBezTo>
                    <a:pt x="122761" y="18240"/>
                    <a:pt x="123526" y="18087"/>
                    <a:pt x="124292" y="17934"/>
                  </a:cubicBezTo>
                  <a:cubicBezTo>
                    <a:pt x="124373" y="17907"/>
                    <a:pt x="124459" y="17894"/>
                    <a:pt x="124547" y="17894"/>
                  </a:cubicBezTo>
                  <a:close/>
                  <a:moveTo>
                    <a:pt x="59081" y="186620"/>
                  </a:moveTo>
                  <a:cubicBezTo>
                    <a:pt x="59523" y="186620"/>
                    <a:pt x="59947" y="186857"/>
                    <a:pt x="60156" y="187380"/>
                  </a:cubicBezTo>
                  <a:cubicBezTo>
                    <a:pt x="60462" y="188452"/>
                    <a:pt x="60922" y="189523"/>
                    <a:pt x="61228" y="190748"/>
                  </a:cubicBezTo>
                  <a:cubicBezTo>
                    <a:pt x="61534" y="191972"/>
                    <a:pt x="61840" y="193350"/>
                    <a:pt x="62146" y="194574"/>
                  </a:cubicBezTo>
                  <a:cubicBezTo>
                    <a:pt x="62605" y="196105"/>
                    <a:pt x="62452" y="196258"/>
                    <a:pt x="60922" y="196870"/>
                  </a:cubicBezTo>
                  <a:lnTo>
                    <a:pt x="60156" y="197177"/>
                  </a:lnTo>
                  <a:cubicBezTo>
                    <a:pt x="57248" y="197942"/>
                    <a:pt x="54340" y="198707"/>
                    <a:pt x="51432" y="199473"/>
                  </a:cubicBezTo>
                  <a:cubicBezTo>
                    <a:pt x="51268" y="199538"/>
                    <a:pt x="51111" y="199568"/>
                    <a:pt x="50966" y="199568"/>
                  </a:cubicBezTo>
                  <a:cubicBezTo>
                    <a:pt x="50432" y="199568"/>
                    <a:pt x="50054" y="199156"/>
                    <a:pt x="50054" y="198554"/>
                  </a:cubicBezTo>
                  <a:cubicBezTo>
                    <a:pt x="49595" y="196105"/>
                    <a:pt x="49289" y="193656"/>
                    <a:pt x="48829" y="191207"/>
                  </a:cubicBezTo>
                  <a:cubicBezTo>
                    <a:pt x="48676" y="190442"/>
                    <a:pt x="48523" y="189523"/>
                    <a:pt x="49442" y="189217"/>
                  </a:cubicBezTo>
                  <a:cubicBezTo>
                    <a:pt x="49555" y="189172"/>
                    <a:pt x="49667" y="189150"/>
                    <a:pt x="49778" y="189150"/>
                  </a:cubicBezTo>
                  <a:cubicBezTo>
                    <a:pt x="50419" y="189150"/>
                    <a:pt x="50995" y="189879"/>
                    <a:pt x="51125" y="191054"/>
                  </a:cubicBezTo>
                  <a:cubicBezTo>
                    <a:pt x="51278" y="191666"/>
                    <a:pt x="51278" y="192278"/>
                    <a:pt x="51432" y="192891"/>
                  </a:cubicBezTo>
                  <a:cubicBezTo>
                    <a:pt x="51585" y="193503"/>
                    <a:pt x="51738" y="194268"/>
                    <a:pt x="52044" y="194880"/>
                  </a:cubicBezTo>
                  <a:cubicBezTo>
                    <a:pt x="52162" y="195236"/>
                    <a:pt x="52373" y="195592"/>
                    <a:pt x="52817" y="195592"/>
                  </a:cubicBezTo>
                  <a:cubicBezTo>
                    <a:pt x="52947" y="195592"/>
                    <a:pt x="53096" y="195562"/>
                    <a:pt x="53268" y="195493"/>
                  </a:cubicBezTo>
                  <a:cubicBezTo>
                    <a:pt x="53574" y="195340"/>
                    <a:pt x="53881" y="194880"/>
                    <a:pt x="53728" y="194574"/>
                  </a:cubicBezTo>
                  <a:cubicBezTo>
                    <a:pt x="53574" y="193044"/>
                    <a:pt x="53421" y="191666"/>
                    <a:pt x="53421" y="190135"/>
                  </a:cubicBezTo>
                  <a:cubicBezTo>
                    <a:pt x="53268" y="189676"/>
                    <a:pt x="53421" y="189217"/>
                    <a:pt x="53574" y="188758"/>
                  </a:cubicBezTo>
                  <a:cubicBezTo>
                    <a:pt x="53651" y="188681"/>
                    <a:pt x="53766" y="188643"/>
                    <a:pt x="53881" y="188643"/>
                  </a:cubicBezTo>
                  <a:cubicBezTo>
                    <a:pt x="53995" y="188643"/>
                    <a:pt x="54110" y="188681"/>
                    <a:pt x="54187" y="188758"/>
                  </a:cubicBezTo>
                  <a:cubicBezTo>
                    <a:pt x="54799" y="189370"/>
                    <a:pt x="55258" y="190288"/>
                    <a:pt x="55411" y="191207"/>
                  </a:cubicBezTo>
                  <a:cubicBezTo>
                    <a:pt x="55564" y="191972"/>
                    <a:pt x="55717" y="192738"/>
                    <a:pt x="56024" y="193503"/>
                  </a:cubicBezTo>
                  <a:cubicBezTo>
                    <a:pt x="56253" y="193847"/>
                    <a:pt x="56655" y="194019"/>
                    <a:pt x="57035" y="194019"/>
                  </a:cubicBezTo>
                  <a:cubicBezTo>
                    <a:pt x="57162" y="194019"/>
                    <a:pt x="57286" y="194000"/>
                    <a:pt x="57401" y="193962"/>
                  </a:cubicBezTo>
                  <a:cubicBezTo>
                    <a:pt x="57707" y="193656"/>
                    <a:pt x="57860" y="193350"/>
                    <a:pt x="58013" y="192891"/>
                  </a:cubicBezTo>
                  <a:cubicBezTo>
                    <a:pt x="57860" y="192278"/>
                    <a:pt x="57707" y="191666"/>
                    <a:pt x="57554" y="191054"/>
                  </a:cubicBezTo>
                  <a:cubicBezTo>
                    <a:pt x="57401" y="190135"/>
                    <a:pt x="57095" y="189370"/>
                    <a:pt x="56942" y="188299"/>
                  </a:cubicBezTo>
                  <a:cubicBezTo>
                    <a:pt x="56789" y="187227"/>
                    <a:pt x="57707" y="186921"/>
                    <a:pt x="58473" y="186768"/>
                  </a:cubicBezTo>
                  <a:cubicBezTo>
                    <a:pt x="58666" y="186671"/>
                    <a:pt x="58876" y="186620"/>
                    <a:pt x="59081" y="186620"/>
                  </a:cubicBezTo>
                  <a:close/>
                  <a:moveTo>
                    <a:pt x="17246" y="42932"/>
                  </a:moveTo>
                  <a:cubicBezTo>
                    <a:pt x="18119" y="42932"/>
                    <a:pt x="18504" y="43407"/>
                    <a:pt x="18981" y="44721"/>
                  </a:cubicBezTo>
                  <a:cubicBezTo>
                    <a:pt x="19594" y="46252"/>
                    <a:pt x="19747" y="46711"/>
                    <a:pt x="17757" y="47323"/>
                  </a:cubicBezTo>
                  <a:cubicBezTo>
                    <a:pt x="15920" y="48088"/>
                    <a:pt x="15308" y="49007"/>
                    <a:pt x="15920" y="50997"/>
                  </a:cubicBezTo>
                  <a:cubicBezTo>
                    <a:pt x="17757" y="58803"/>
                    <a:pt x="19440" y="66456"/>
                    <a:pt x="21430" y="74263"/>
                  </a:cubicBezTo>
                  <a:cubicBezTo>
                    <a:pt x="23573" y="83294"/>
                    <a:pt x="25563" y="92172"/>
                    <a:pt x="27706" y="101050"/>
                  </a:cubicBezTo>
                  <a:cubicBezTo>
                    <a:pt x="29237" y="107785"/>
                    <a:pt x="31074" y="114520"/>
                    <a:pt x="32604" y="121255"/>
                  </a:cubicBezTo>
                  <a:cubicBezTo>
                    <a:pt x="35053" y="131204"/>
                    <a:pt x="37349" y="141154"/>
                    <a:pt x="39798" y="151103"/>
                  </a:cubicBezTo>
                  <a:cubicBezTo>
                    <a:pt x="41788" y="159522"/>
                    <a:pt x="43778" y="167941"/>
                    <a:pt x="45768" y="176359"/>
                  </a:cubicBezTo>
                  <a:cubicBezTo>
                    <a:pt x="46533" y="179268"/>
                    <a:pt x="47146" y="182176"/>
                    <a:pt x="47911" y="185237"/>
                  </a:cubicBezTo>
                  <a:cubicBezTo>
                    <a:pt x="48217" y="186003"/>
                    <a:pt x="47911" y="186768"/>
                    <a:pt x="47146" y="187074"/>
                  </a:cubicBezTo>
                  <a:cubicBezTo>
                    <a:pt x="46074" y="187686"/>
                    <a:pt x="46074" y="188605"/>
                    <a:pt x="46227" y="189523"/>
                  </a:cubicBezTo>
                  <a:cubicBezTo>
                    <a:pt x="46686" y="193044"/>
                    <a:pt x="47452" y="196564"/>
                    <a:pt x="48523" y="200085"/>
                  </a:cubicBezTo>
                  <a:cubicBezTo>
                    <a:pt x="48064" y="200238"/>
                    <a:pt x="47605" y="200544"/>
                    <a:pt x="47146" y="200697"/>
                  </a:cubicBezTo>
                  <a:cubicBezTo>
                    <a:pt x="45124" y="201152"/>
                    <a:pt x="43871" y="201440"/>
                    <a:pt x="43059" y="201440"/>
                  </a:cubicBezTo>
                  <a:cubicBezTo>
                    <a:pt x="41412" y="201440"/>
                    <a:pt x="41588" y="200254"/>
                    <a:pt x="40870" y="196870"/>
                  </a:cubicBezTo>
                  <a:cubicBezTo>
                    <a:pt x="37809" y="184013"/>
                    <a:pt x="34747" y="171002"/>
                    <a:pt x="31686" y="158144"/>
                  </a:cubicBezTo>
                  <a:cubicBezTo>
                    <a:pt x="29696" y="150338"/>
                    <a:pt x="27706" y="142684"/>
                    <a:pt x="25716" y="135031"/>
                  </a:cubicBezTo>
                  <a:cubicBezTo>
                    <a:pt x="22349" y="122326"/>
                    <a:pt x="18828" y="109775"/>
                    <a:pt x="15920" y="97070"/>
                  </a:cubicBezTo>
                  <a:cubicBezTo>
                    <a:pt x="14236" y="89264"/>
                    <a:pt x="11940" y="81610"/>
                    <a:pt x="9950" y="73957"/>
                  </a:cubicBezTo>
                  <a:cubicBezTo>
                    <a:pt x="7807" y="65691"/>
                    <a:pt x="5664" y="57425"/>
                    <a:pt x="3368" y="49160"/>
                  </a:cubicBezTo>
                  <a:cubicBezTo>
                    <a:pt x="3215" y="48548"/>
                    <a:pt x="3062" y="47935"/>
                    <a:pt x="3062" y="47323"/>
                  </a:cubicBezTo>
                  <a:cubicBezTo>
                    <a:pt x="3062" y="46711"/>
                    <a:pt x="3981" y="45333"/>
                    <a:pt x="4746" y="45333"/>
                  </a:cubicBezTo>
                  <a:cubicBezTo>
                    <a:pt x="5664" y="45486"/>
                    <a:pt x="5817" y="46252"/>
                    <a:pt x="5971" y="46864"/>
                  </a:cubicBezTo>
                  <a:cubicBezTo>
                    <a:pt x="7960" y="56201"/>
                    <a:pt x="10103" y="65538"/>
                    <a:pt x="12246" y="74875"/>
                  </a:cubicBezTo>
                  <a:cubicBezTo>
                    <a:pt x="12499" y="76138"/>
                    <a:pt x="13168" y="76984"/>
                    <a:pt x="13824" y="76984"/>
                  </a:cubicBezTo>
                  <a:cubicBezTo>
                    <a:pt x="13963" y="76984"/>
                    <a:pt x="14102" y="76946"/>
                    <a:pt x="14236" y="76865"/>
                  </a:cubicBezTo>
                  <a:cubicBezTo>
                    <a:pt x="15308" y="76253"/>
                    <a:pt x="14695" y="75334"/>
                    <a:pt x="14542" y="74416"/>
                  </a:cubicBezTo>
                  <a:cubicBezTo>
                    <a:pt x="12552" y="65691"/>
                    <a:pt x="10563" y="56966"/>
                    <a:pt x="8573" y="48241"/>
                  </a:cubicBezTo>
                  <a:cubicBezTo>
                    <a:pt x="8420" y="47629"/>
                    <a:pt x="8113" y="47017"/>
                    <a:pt x="8113" y="46405"/>
                  </a:cubicBezTo>
                  <a:cubicBezTo>
                    <a:pt x="7807" y="45027"/>
                    <a:pt x="8113" y="44721"/>
                    <a:pt x="9644" y="44415"/>
                  </a:cubicBezTo>
                  <a:cubicBezTo>
                    <a:pt x="11940" y="43955"/>
                    <a:pt x="14083" y="43496"/>
                    <a:pt x="16379" y="43037"/>
                  </a:cubicBezTo>
                  <a:cubicBezTo>
                    <a:pt x="16716" y="42970"/>
                    <a:pt x="17000" y="42932"/>
                    <a:pt x="17246" y="42932"/>
                  </a:cubicBezTo>
                  <a:close/>
                  <a:moveTo>
                    <a:pt x="61873" y="1"/>
                  </a:moveTo>
                  <a:cubicBezTo>
                    <a:pt x="60359" y="1"/>
                    <a:pt x="58834" y="307"/>
                    <a:pt x="57401" y="943"/>
                  </a:cubicBezTo>
                  <a:cubicBezTo>
                    <a:pt x="54952" y="2015"/>
                    <a:pt x="52656" y="3546"/>
                    <a:pt x="50972" y="5535"/>
                  </a:cubicBezTo>
                  <a:cubicBezTo>
                    <a:pt x="47452" y="9362"/>
                    <a:pt x="45462" y="14260"/>
                    <a:pt x="45309" y="19312"/>
                  </a:cubicBezTo>
                  <a:cubicBezTo>
                    <a:pt x="45156" y="21455"/>
                    <a:pt x="45156" y="21455"/>
                    <a:pt x="43013" y="21914"/>
                  </a:cubicBezTo>
                  <a:cubicBezTo>
                    <a:pt x="39951" y="22832"/>
                    <a:pt x="36890" y="23444"/>
                    <a:pt x="33676" y="24363"/>
                  </a:cubicBezTo>
                  <a:cubicBezTo>
                    <a:pt x="32757" y="24516"/>
                    <a:pt x="31686" y="24975"/>
                    <a:pt x="30767" y="25434"/>
                  </a:cubicBezTo>
                  <a:cubicBezTo>
                    <a:pt x="29543" y="25893"/>
                    <a:pt x="29084" y="27271"/>
                    <a:pt x="29543" y="28343"/>
                  </a:cubicBezTo>
                  <a:cubicBezTo>
                    <a:pt x="30002" y="29720"/>
                    <a:pt x="30461" y="31098"/>
                    <a:pt x="30921" y="32628"/>
                  </a:cubicBezTo>
                  <a:cubicBezTo>
                    <a:pt x="32145" y="36608"/>
                    <a:pt x="32451" y="36455"/>
                    <a:pt x="27859" y="37833"/>
                  </a:cubicBezTo>
                  <a:cubicBezTo>
                    <a:pt x="19134" y="40282"/>
                    <a:pt x="10256" y="42119"/>
                    <a:pt x="1379" y="43343"/>
                  </a:cubicBezTo>
                  <a:cubicBezTo>
                    <a:pt x="613" y="43343"/>
                    <a:pt x="1" y="43955"/>
                    <a:pt x="154" y="44721"/>
                  </a:cubicBezTo>
                  <a:cubicBezTo>
                    <a:pt x="154" y="45639"/>
                    <a:pt x="307" y="46558"/>
                    <a:pt x="460" y="47476"/>
                  </a:cubicBezTo>
                  <a:cubicBezTo>
                    <a:pt x="1838" y="52680"/>
                    <a:pt x="3215" y="58038"/>
                    <a:pt x="4593" y="63242"/>
                  </a:cubicBezTo>
                  <a:cubicBezTo>
                    <a:pt x="7960" y="75181"/>
                    <a:pt x="11175" y="87121"/>
                    <a:pt x="14083" y="99213"/>
                  </a:cubicBezTo>
                  <a:cubicBezTo>
                    <a:pt x="16226" y="108244"/>
                    <a:pt x="18675" y="117275"/>
                    <a:pt x="20971" y="126306"/>
                  </a:cubicBezTo>
                  <a:cubicBezTo>
                    <a:pt x="23420" y="135643"/>
                    <a:pt x="26022" y="144980"/>
                    <a:pt x="28318" y="154471"/>
                  </a:cubicBezTo>
                  <a:cubicBezTo>
                    <a:pt x="31992" y="169471"/>
                    <a:pt x="35513" y="184472"/>
                    <a:pt x="39033" y="199473"/>
                  </a:cubicBezTo>
                  <a:cubicBezTo>
                    <a:pt x="39186" y="200085"/>
                    <a:pt x="39339" y="200850"/>
                    <a:pt x="39492" y="201462"/>
                  </a:cubicBezTo>
                  <a:cubicBezTo>
                    <a:pt x="39798" y="202534"/>
                    <a:pt x="40564" y="203299"/>
                    <a:pt x="41635" y="203605"/>
                  </a:cubicBezTo>
                  <a:cubicBezTo>
                    <a:pt x="42094" y="203758"/>
                    <a:pt x="42554" y="203835"/>
                    <a:pt x="43013" y="203835"/>
                  </a:cubicBezTo>
                  <a:cubicBezTo>
                    <a:pt x="43472" y="203835"/>
                    <a:pt x="43931" y="203758"/>
                    <a:pt x="44390" y="203605"/>
                  </a:cubicBezTo>
                  <a:cubicBezTo>
                    <a:pt x="47758" y="202687"/>
                    <a:pt x="51125" y="201922"/>
                    <a:pt x="54493" y="201003"/>
                  </a:cubicBezTo>
                  <a:cubicBezTo>
                    <a:pt x="66891" y="197330"/>
                    <a:pt x="79290" y="194115"/>
                    <a:pt x="91994" y="191666"/>
                  </a:cubicBezTo>
                  <a:cubicBezTo>
                    <a:pt x="101791" y="189676"/>
                    <a:pt x="111587" y="187992"/>
                    <a:pt x="121383" y="186003"/>
                  </a:cubicBezTo>
                  <a:cubicBezTo>
                    <a:pt x="133322" y="183707"/>
                    <a:pt x="144956" y="180186"/>
                    <a:pt x="156589" y="177125"/>
                  </a:cubicBezTo>
                  <a:cubicBezTo>
                    <a:pt x="157677" y="176873"/>
                    <a:pt x="158720" y="176485"/>
                    <a:pt x="159741" y="176485"/>
                  </a:cubicBezTo>
                  <a:cubicBezTo>
                    <a:pt x="160588" y="176485"/>
                    <a:pt x="161420" y="176752"/>
                    <a:pt x="162252" y="177584"/>
                  </a:cubicBezTo>
                  <a:cubicBezTo>
                    <a:pt x="162339" y="177714"/>
                    <a:pt x="162463" y="177770"/>
                    <a:pt x="162595" y="177770"/>
                  </a:cubicBezTo>
                  <a:cubicBezTo>
                    <a:pt x="162931" y="177770"/>
                    <a:pt x="163324" y="177410"/>
                    <a:pt x="163324" y="176972"/>
                  </a:cubicBezTo>
                  <a:cubicBezTo>
                    <a:pt x="163630" y="175747"/>
                    <a:pt x="163477" y="174369"/>
                    <a:pt x="163018" y="173145"/>
                  </a:cubicBezTo>
                  <a:cubicBezTo>
                    <a:pt x="162558" y="171461"/>
                    <a:pt x="162099" y="169777"/>
                    <a:pt x="161640" y="168094"/>
                  </a:cubicBezTo>
                  <a:lnTo>
                    <a:pt x="149395" y="113601"/>
                  </a:lnTo>
                  <a:cubicBezTo>
                    <a:pt x="145262" y="95233"/>
                    <a:pt x="141129" y="77018"/>
                    <a:pt x="136996" y="58803"/>
                  </a:cubicBezTo>
                  <a:cubicBezTo>
                    <a:pt x="134088" y="45945"/>
                    <a:pt x="131333" y="33088"/>
                    <a:pt x="128271" y="20230"/>
                  </a:cubicBezTo>
                  <a:cubicBezTo>
                    <a:pt x="127522" y="16590"/>
                    <a:pt x="126698" y="15346"/>
                    <a:pt x="124856" y="15346"/>
                  </a:cubicBezTo>
                  <a:cubicBezTo>
                    <a:pt x="124064" y="15346"/>
                    <a:pt x="123085" y="15576"/>
                    <a:pt x="121842" y="15944"/>
                  </a:cubicBezTo>
                  <a:cubicBezTo>
                    <a:pt x="117710" y="17322"/>
                    <a:pt x="114036" y="18393"/>
                    <a:pt x="109597" y="19465"/>
                  </a:cubicBezTo>
                  <a:cubicBezTo>
                    <a:pt x="105158" y="20536"/>
                    <a:pt x="100719" y="21148"/>
                    <a:pt x="96280" y="22067"/>
                  </a:cubicBezTo>
                  <a:cubicBezTo>
                    <a:pt x="95962" y="22125"/>
                    <a:pt x="95687" y="22155"/>
                    <a:pt x="95449" y="22155"/>
                  </a:cubicBezTo>
                  <a:cubicBezTo>
                    <a:pt x="94428" y="22155"/>
                    <a:pt x="94079" y="21595"/>
                    <a:pt x="93831" y="20230"/>
                  </a:cubicBezTo>
                  <a:cubicBezTo>
                    <a:pt x="93525" y="17628"/>
                    <a:pt x="93219" y="15179"/>
                    <a:pt x="92913" y="12730"/>
                  </a:cubicBezTo>
                  <a:cubicBezTo>
                    <a:pt x="92802" y="11398"/>
                    <a:pt x="92449" y="10790"/>
                    <a:pt x="91680" y="10790"/>
                  </a:cubicBezTo>
                  <a:cubicBezTo>
                    <a:pt x="91389" y="10790"/>
                    <a:pt x="91038" y="10878"/>
                    <a:pt x="90617" y="11046"/>
                  </a:cubicBezTo>
                  <a:cubicBezTo>
                    <a:pt x="87402" y="12270"/>
                    <a:pt x="84035" y="13189"/>
                    <a:pt x="80667" y="13648"/>
                  </a:cubicBezTo>
                  <a:cubicBezTo>
                    <a:pt x="79188" y="14005"/>
                    <a:pt x="78252" y="14226"/>
                    <a:pt x="77600" y="14226"/>
                  </a:cubicBezTo>
                  <a:cubicBezTo>
                    <a:pt x="76296" y="14226"/>
                    <a:pt x="76126" y="13342"/>
                    <a:pt x="75004" y="10893"/>
                  </a:cubicBezTo>
                  <a:cubicBezTo>
                    <a:pt x="73779" y="7985"/>
                    <a:pt x="71943" y="5382"/>
                    <a:pt x="69647" y="3086"/>
                  </a:cubicBezTo>
                  <a:cubicBezTo>
                    <a:pt x="67547" y="1086"/>
                    <a:pt x="64728" y="1"/>
                    <a:pt x="61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8"/>
            <p:cNvSpPr/>
            <p:nvPr/>
          </p:nvSpPr>
          <p:spPr>
            <a:xfrm>
              <a:off x="2474475" y="1650175"/>
              <a:ext cx="2139125" cy="513775"/>
            </a:xfrm>
            <a:custGeom>
              <a:avLst/>
              <a:gdLst/>
              <a:ahLst/>
              <a:cxnLst/>
              <a:rect l="l" t="t" r="r" b="b"/>
              <a:pathLst>
                <a:path w="85565" h="20551" extrusionOk="0">
                  <a:moveTo>
                    <a:pt x="84799" y="0"/>
                  </a:moveTo>
                  <a:cubicBezTo>
                    <a:pt x="84034" y="0"/>
                    <a:pt x="83116" y="153"/>
                    <a:pt x="82350" y="306"/>
                  </a:cubicBezTo>
                  <a:cubicBezTo>
                    <a:pt x="79136" y="918"/>
                    <a:pt x="75921" y="1684"/>
                    <a:pt x="72707" y="2449"/>
                  </a:cubicBezTo>
                  <a:cubicBezTo>
                    <a:pt x="62911" y="4745"/>
                    <a:pt x="53267" y="7041"/>
                    <a:pt x="43165" y="9184"/>
                  </a:cubicBezTo>
                  <a:cubicBezTo>
                    <a:pt x="33063" y="11327"/>
                    <a:pt x="22807" y="13317"/>
                    <a:pt x="12705" y="15460"/>
                  </a:cubicBezTo>
                  <a:cubicBezTo>
                    <a:pt x="8878" y="16225"/>
                    <a:pt x="5204" y="17144"/>
                    <a:pt x="1990" y="17909"/>
                  </a:cubicBezTo>
                  <a:lnTo>
                    <a:pt x="765" y="18521"/>
                  </a:lnTo>
                  <a:cubicBezTo>
                    <a:pt x="153" y="18674"/>
                    <a:pt x="0" y="19287"/>
                    <a:pt x="153" y="19746"/>
                  </a:cubicBezTo>
                  <a:cubicBezTo>
                    <a:pt x="280" y="20253"/>
                    <a:pt x="722" y="20550"/>
                    <a:pt x="1131" y="20550"/>
                  </a:cubicBezTo>
                  <a:cubicBezTo>
                    <a:pt x="1216" y="20550"/>
                    <a:pt x="1299" y="20537"/>
                    <a:pt x="1378" y="20511"/>
                  </a:cubicBezTo>
                  <a:cubicBezTo>
                    <a:pt x="1990" y="20358"/>
                    <a:pt x="2449" y="20205"/>
                    <a:pt x="2908" y="20052"/>
                  </a:cubicBezTo>
                  <a:cubicBezTo>
                    <a:pt x="6582" y="19287"/>
                    <a:pt x="10256" y="18368"/>
                    <a:pt x="13929" y="17603"/>
                  </a:cubicBezTo>
                  <a:cubicBezTo>
                    <a:pt x="22195" y="15919"/>
                    <a:pt x="30613" y="14388"/>
                    <a:pt x="38879" y="12552"/>
                  </a:cubicBezTo>
                  <a:cubicBezTo>
                    <a:pt x="48522" y="10562"/>
                    <a:pt x="58319" y="8113"/>
                    <a:pt x="67962" y="5970"/>
                  </a:cubicBezTo>
                  <a:cubicBezTo>
                    <a:pt x="73013" y="4745"/>
                    <a:pt x="78064" y="3674"/>
                    <a:pt x="83116" y="2449"/>
                  </a:cubicBezTo>
                  <a:cubicBezTo>
                    <a:pt x="83728" y="2296"/>
                    <a:pt x="84340" y="2143"/>
                    <a:pt x="84952" y="1837"/>
                  </a:cubicBezTo>
                  <a:cubicBezTo>
                    <a:pt x="85258" y="1531"/>
                    <a:pt x="85412" y="1225"/>
                    <a:pt x="85565" y="765"/>
                  </a:cubicBezTo>
                  <a:cubicBezTo>
                    <a:pt x="85565" y="459"/>
                    <a:pt x="85105" y="0"/>
                    <a:pt x="84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8"/>
            <p:cNvSpPr/>
            <p:nvPr/>
          </p:nvSpPr>
          <p:spPr>
            <a:xfrm>
              <a:off x="2692575" y="2231825"/>
              <a:ext cx="1951650" cy="429375"/>
            </a:xfrm>
            <a:custGeom>
              <a:avLst/>
              <a:gdLst/>
              <a:ahLst/>
              <a:cxnLst/>
              <a:rect l="l" t="t" r="r" b="b"/>
              <a:pathLst>
                <a:path w="78066" h="17175" extrusionOk="0">
                  <a:moveTo>
                    <a:pt x="76994" y="0"/>
                  </a:moveTo>
                  <a:cubicBezTo>
                    <a:pt x="75616" y="153"/>
                    <a:pt x="74085" y="307"/>
                    <a:pt x="72708" y="613"/>
                  </a:cubicBezTo>
                  <a:cubicBezTo>
                    <a:pt x="63983" y="2296"/>
                    <a:pt x="55411" y="4286"/>
                    <a:pt x="46533" y="5817"/>
                  </a:cubicBezTo>
                  <a:cubicBezTo>
                    <a:pt x="31992" y="8266"/>
                    <a:pt x="17451" y="11021"/>
                    <a:pt x="3062" y="14389"/>
                  </a:cubicBezTo>
                  <a:cubicBezTo>
                    <a:pt x="2450" y="14542"/>
                    <a:pt x="1838" y="14695"/>
                    <a:pt x="1378" y="14695"/>
                  </a:cubicBezTo>
                  <a:cubicBezTo>
                    <a:pt x="919" y="15001"/>
                    <a:pt x="613" y="15001"/>
                    <a:pt x="460" y="15307"/>
                  </a:cubicBezTo>
                  <a:cubicBezTo>
                    <a:pt x="154" y="15613"/>
                    <a:pt x="1" y="15919"/>
                    <a:pt x="1" y="16379"/>
                  </a:cubicBezTo>
                  <a:cubicBezTo>
                    <a:pt x="1" y="16776"/>
                    <a:pt x="460" y="17174"/>
                    <a:pt x="981" y="17174"/>
                  </a:cubicBezTo>
                  <a:cubicBezTo>
                    <a:pt x="1061" y="17174"/>
                    <a:pt x="1143" y="17165"/>
                    <a:pt x="1225" y="17144"/>
                  </a:cubicBezTo>
                  <a:cubicBezTo>
                    <a:pt x="2756" y="16838"/>
                    <a:pt x="4287" y="16532"/>
                    <a:pt x="5817" y="16226"/>
                  </a:cubicBezTo>
                  <a:cubicBezTo>
                    <a:pt x="12246" y="14848"/>
                    <a:pt x="18675" y="13317"/>
                    <a:pt x="24951" y="12093"/>
                  </a:cubicBezTo>
                  <a:cubicBezTo>
                    <a:pt x="42094" y="8725"/>
                    <a:pt x="59238" y="5664"/>
                    <a:pt x="76228" y="2296"/>
                  </a:cubicBezTo>
                  <a:cubicBezTo>
                    <a:pt x="76688" y="2296"/>
                    <a:pt x="77147" y="2143"/>
                    <a:pt x="77453" y="1990"/>
                  </a:cubicBezTo>
                  <a:cubicBezTo>
                    <a:pt x="77759" y="1684"/>
                    <a:pt x="77912" y="1378"/>
                    <a:pt x="78065" y="1072"/>
                  </a:cubicBezTo>
                  <a:cubicBezTo>
                    <a:pt x="78065" y="460"/>
                    <a:pt x="77606" y="0"/>
                    <a:pt x="76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8"/>
            <p:cNvSpPr/>
            <p:nvPr/>
          </p:nvSpPr>
          <p:spPr>
            <a:xfrm>
              <a:off x="2926000" y="2513625"/>
              <a:ext cx="1794750" cy="491225"/>
            </a:xfrm>
            <a:custGeom>
              <a:avLst/>
              <a:gdLst/>
              <a:ahLst/>
              <a:cxnLst/>
              <a:rect l="l" t="t" r="r" b="b"/>
              <a:pathLst>
                <a:path w="71790" h="19649" extrusionOk="0">
                  <a:moveTo>
                    <a:pt x="70755" y="0"/>
                  </a:moveTo>
                  <a:cubicBezTo>
                    <a:pt x="70637" y="0"/>
                    <a:pt x="70520" y="19"/>
                    <a:pt x="70412" y="55"/>
                  </a:cubicBezTo>
                  <a:cubicBezTo>
                    <a:pt x="69187" y="362"/>
                    <a:pt x="67810" y="668"/>
                    <a:pt x="66585" y="974"/>
                  </a:cubicBezTo>
                  <a:lnTo>
                    <a:pt x="47605" y="5719"/>
                  </a:lnTo>
                  <a:lnTo>
                    <a:pt x="30614" y="10158"/>
                  </a:lnTo>
                  <a:cubicBezTo>
                    <a:pt x="23114" y="11842"/>
                    <a:pt x="15614" y="13832"/>
                    <a:pt x="8267" y="15668"/>
                  </a:cubicBezTo>
                  <a:cubicBezTo>
                    <a:pt x="5971" y="16281"/>
                    <a:pt x="3522" y="16893"/>
                    <a:pt x="1226" y="17505"/>
                  </a:cubicBezTo>
                  <a:cubicBezTo>
                    <a:pt x="460" y="17811"/>
                    <a:pt x="1" y="18577"/>
                    <a:pt x="307" y="19036"/>
                  </a:cubicBezTo>
                  <a:cubicBezTo>
                    <a:pt x="613" y="19495"/>
                    <a:pt x="1072" y="19648"/>
                    <a:pt x="1685" y="19648"/>
                  </a:cubicBezTo>
                  <a:cubicBezTo>
                    <a:pt x="2144" y="19495"/>
                    <a:pt x="2756" y="19495"/>
                    <a:pt x="3215" y="19342"/>
                  </a:cubicBezTo>
                  <a:cubicBezTo>
                    <a:pt x="6124" y="18730"/>
                    <a:pt x="9185" y="17964"/>
                    <a:pt x="12093" y="17199"/>
                  </a:cubicBezTo>
                  <a:cubicBezTo>
                    <a:pt x="19594" y="15362"/>
                    <a:pt x="27094" y="13372"/>
                    <a:pt x="34441" y="11536"/>
                  </a:cubicBezTo>
                  <a:cubicBezTo>
                    <a:pt x="43319" y="9239"/>
                    <a:pt x="52350" y="7097"/>
                    <a:pt x="61228" y="4801"/>
                  </a:cubicBezTo>
                  <a:cubicBezTo>
                    <a:pt x="64289" y="4035"/>
                    <a:pt x="67351" y="3270"/>
                    <a:pt x="70565" y="2351"/>
                  </a:cubicBezTo>
                  <a:cubicBezTo>
                    <a:pt x="70718" y="2198"/>
                    <a:pt x="70871" y="2045"/>
                    <a:pt x="71024" y="2045"/>
                  </a:cubicBezTo>
                  <a:cubicBezTo>
                    <a:pt x="71483" y="1739"/>
                    <a:pt x="71790" y="1127"/>
                    <a:pt x="71636" y="668"/>
                  </a:cubicBezTo>
                  <a:cubicBezTo>
                    <a:pt x="71520" y="200"/>
                    <a:pt x="71135" y="0"/>
                    <a:pt x="70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8"/>
            <p:cNvSpPr/>
            <p:nvPr/>
          </p:nvSpPr>
          <p:spPr>
            <a:xfrm>
              <a:off x="2493600" y="1309600"/>
              <a:ext cx="1775600" cy="510525"/>
            </a:xfrm>
            <a:custGeom>
              <a:avLst/>
              <a:gdLst/>
              <a:ahLst/>
              <a:cxnLst/>
              <a:rect l="l" t="t" r="r" b="b"/>
              <a:pathLst>
                <a:path w="71024" h="20421" extrusionOk="0">
                  <a:moveTo>
                    <a:pt x="70105" y="0"/>
                  </a:moveTo>
                  <a:cubicBezTo>
                    <a:pt x="69493" y="0"/>
                    <a:pt x="69034" y="0"/>
                    <a:pt x="68574" y="306"/>
                  </a:cubicBezTo>
                  <a:cubicBezTo>
                    <a:pt x="61227" y="2449"/>
                    <a:pt x="53880" y="4898"/>
                    <a:pt x="46380" y="6735"/>
                  </a:cubicBezTo>
                  <a:cubicBezTo>
                    <a:pt x="36430" y="9337"/>
                    <a:pt x="26328" y="11786"/>
                    <a:pt x="16226" y="14235"/>
                  </a:cubicBezTo>
                  <a:lnTo>
                    <a:pt x="2296" y="17756"/>
                  </a:lnTo>
                  <a:lnTo>
                    <a:pt x="2296" y="17909"/>
                  </a:lnTo>
                  <a:lnTo>
                    <a:pt x="1990" y="18062"/>
                  </a:lnTo>
                  <a:cubicBezTo>
                    <a:pt x="1225" y="18368"/>
                    <a:pt x="0" y="18368"/>
                    <a:pt x="0" y="19593"/>
                  </a:cubicBezTo>
                  <a:cubicBezTo>
                    <a:pt x="0" y="20113"/>
                    <a:pt x="495" y="20421"/>
                    <a:pt x="1340" y="20421"/>
                  </a:cubicBezTo>
                  <a:cubicBezTo>
                    <a:pt x="1739" y="20421"/>
                    <a:pt x="2216" y="20352"/>
                    <a:pt x="2756" y="20205"/>
                  </a:cubicBezTo>
                  <a:lnTo>
                    <a:pt x="3062" y="20052"/>
                  </a:lnTo>
                  <a:cubicBezTo>
                    <a:pt x="9337" y="18062"/>
                    <a:pt x="15766" y="16837"/>
                    <a:pt x="22042" y="15154"/>
                  </a:cubicBezTo>
                  <a:cubicBezTo>
                    <a:pt x="29542" y="13470"/>
                    <a:pt x="37043" y="11480"/>
                    <a:pt x="44390" y="9643"/>
                  </a:cubicBezTo>
                  <a:cubicBezTo>
                    <a:pt x="49900" y="8113"/>
                    <a:pt x="55411" y="6582"/>
                    <a:pt x="60921" y="4898"/>
                  </a:cubicBezTo>
                  <a:cubicBezTo>
                    <a:pt x="63370" y="4286"/>
                    <a:pt x="65819" y="3521"/>
                    <a:pt x="68115" y="2755"/>
                  </a:cubicBezTo>
                  <a:cubicBezTo>
                    <a:pt x="69034" y="2602"/>
                    <a:pt x="69952" y="2143"/>
                    <a:pt x="70717" y="1684"/>
                  </a:cubicBezTo>
                  <a:cubicBezTo>
                    <a:pt x="70871" y="1378"/>
                    <a:pt x="71024" y="918"/>
                    <a:pt x="71024" y="612"/>
                  </a:cubicBezTo>
                  <a:cubicBezTo>
                    <a:pt x="70717" y="306"/>
                    <a:pt x="70411" y="0"/>
                    <a:pt x="70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8"/>
            <p:cNvSpPr/>
            <p:nvPr/>
          </p:nvSpPr>
          <p:spPr>
            <a:xfrm>
              <a:off x="2684925" y="2239475"/>
              <a:ext cx="1239875" cy="288000"/>
            </a:xfrm>
            <a:custGeom>
              <a:avLst/>
              <a:gdLst/>
              <a:ahLst/>
              <a:cxnLst/>
              <a:rect l="l" t="t" r="r" b="b"/>
              <a:pathLst>
                <a:path w="49595" h="11520" extrusionOk="0">
                  <a:moveTo>
                    <a:pt x="48523" y="1"/>
                  </a:moveTo>
                  <a:cubicBezTo>
                    <a:pt x="46992" y="1"/>
                    <a:pt x="45615" y="307"/>
                    <a:pt x="44237" y="613"/>
                  </a:cubicBezTo>
                  <a:lnTo>
                    <a:pt x="4134" y="8419"/>
                  </a:lnTo>
                  <a:cubicBezTo>
                    <a:pt x="3368" y="8572"/>
                    <a:pt x="2450" y="8878"/>
                    <a:pt x="1838" y="9032"/>
                  </a:cubicBezTo>
                  <a:lnTo>
                    <a:pt x="766" y="9491"/>
                  </a:lnTo>
                  <a:cubicBezTo>
                    <a:pt x="307" y="9797"/>
                    <a:pt x="1" y="10103"/>
                    <a:pt x="154" y="10715"/>
                  </a:cubicBezTo>
                  <a:cubicBezTo>
                    <a:pt x="281" y="11223"/>
                    <a:pt x="618" y="11520"/>
                    <a:pt x="1077" y="11520"/>
                  </a:cubicBezTo>
                  <a:cubicBezTo>
                    <a:pt x="1173" y="11520"/>
                    <a:pt x="1273" y="11507"/>
                    <a:pt x="1378" y="11481"/>
                  </a:cubicBezTo>
                  <a:cubicBezTo>
                    <a:pt x="2450" y="11174"/>
                    <a:pt x="3368" y="10868"/>
                    <a:pt x="4440" y="10715"/>
                  </a:cubicBezTo>
                  <a:lnTo>
                    <a:pt x="46839" y="2450"/>
                  </a:lnTo>
                  <a:cubicBezTo>
                    <a:pt x="47452" y="2297"/>
                    <a:pt x="48064" y="2143"/>
                    <a:pt x="48676" y="1990"/>
                  </a:cubicBezTo>
                  <a:cubicBezTo>
                    <a:pt x="49288" y="1837"/>
                    <a:pt x="49595" y="1225"/>
                    <a:pt x="49288" y="613"/>
                  </a:cubicBezTo>
                  <a:cubicBezTo>
                    <a:pt x="49288" y="307"/>
                    <a:pt x="48829" y="1"/>
                    <a:pt x="48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8"/>
            <p:cNvSpPr/>
            <p:nvPr/>
          </p:nvSpPr>
          <p:spPr>
            <a:xfrm>
              <a:off x="2937500" y="3127275"/>
              <a:ext cx="1144200" cy="275550"/>
            </a:xfrm>
            <a:custGeom>
              <a:avLst/>
              <a:gdLst/>
              <a:ahLst/>
              <a:cxnLst/>
              <a:rect l="l" t="t" r="r" b="b"/>
              <a:pathLst>
                <a:path w="45768" h="11022" extrusionOk="0">
                  <a:moveTo>
                    <a:pt x="44543" y="0"/>
                  </a:moveTo>
                  <a:cubicBezTo>
                    <a:pt x="43777" y="153"/>
                    <a:pt x="43012" y="153"/>
                    <a:pt x="42247" y="306"/>
                  </a:cubicBezTo>
                  <a:cubicBezTo>
                    <a:pt x="28471" y="2602"/>
                    <a:pt x="15001" y="5817"/>
                    <a:pt x="1378" y="8878"/>
                  </a:cubicBezTo>
                  <a:cubicBezTo>
                    <a:pt x="1072" y="8878"/>
                    <a:pt x="612" y="9031"/>
                    <a:pt x="306" y="9337"/>
                  </a:cubicBezTo>
                  <a:cubicBezTo>
                    <a:pt x="153" y="9644"/>
                    <a:pt x="0" y="9950"/>
                    <a:pt x="0" y="10409"/>
                  </a:cubicBezTo>
                  <a:cubicBezTo>
                    <a:pt x="0" y="10715"/>
                    <a:pt x="459" y="11021"/>
                    <a:pt x="766" y="11021"/>
                  </a:cubicBezTo>
                  <a:cubicBezTo>
                    <a:pt x="1990" y="11021"/>
                    <a:pt x="3062" y="10868"/>
                    <a:pt x="4286" y="10562"/>
                  </a:cubicBezTo>
                  <a:cubicBezTo>
                    <a:pt x="7041" y="9950"/>
                    <a:pt x="9950" y="9184"/>
                    <a:pt x="12858" y="8725"/>
                  </a:cubicBezTo>
                  <a:cubicBezTo>
                    <a:pt x="22960" y="6582"/>
                    <a:pt x="33063" y="4133"/>
                    <a:pt x="43165" y="2602"/>
                  </a:cubicBezTo>
                  <a:cubicBezTo>
                    <a:pt x="43930" y="2449"/>
                    <a:pt x="44849" y="2143"/>
                    <a:pt x="45461" y="1684"/>
                  </a:cubicBezTo>
                  <a:cubicBezTo>
                    <a:pt x="45614" y="1378"/>
                    <a:pt x="45614" y="919"/>
                    <a:pt x="45767" y="613"/>
                  </a:cubicBezTo>
                  <a:cubicBezTo>
                    <a:pt x="45308" y="306"/>
                    <a:pt x="45002" y="0"/>
                    <a:pt x="44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8"/>
            <p:cNvSpPr/>
            <p:nvPr/>
          </p:nvSpPr>
          <p:spPr>
            <a:xfrm>
              <a:off x="3431125" y="1453825"/>
              <a:ext cx="1140375" cy="298300"/>
            </a:xfrm>
            <a:custGeom>
              <a:avLst/>
              <a:gdLst/>
              <a:ahLst/>
              <a:cxnLst/>
              <a:rect l="l" t="t" r="r" b="b"/>
              <a:pathLst>
                <a:path w="45615" h="11932" extrusionOk="0">
                  <a:moveTo>
                    <a:pt x="44143" y="1"/>
                  </a:moveTo>
                  <a:cubicBezTo>
                    <a:pt x="43734" y="1"/>
                    <a:pt x="43297" y="201"/>
                    <a:pt x="42860" y="201"/>
                  </a:cubicBezTo>
                  <a:cubicBezTo>
                    <a:pt x="42554" y="201"/>
                    <a:pt x="42094" y="354"/>
                    <a:pt x="41788" y="507"/>
                  </a:cubicBezTo>
                  <a:cubicBezTo>
                    <a:pt x="31686" y="2650"/>
                    <a:pt x="21736" y="4946"/>
                    <a:pt x="11787" y="7242"/>
                  </a:cubicBezTo>
                  <a:cubicBezTo>
                    <a:pt x="8573" y="8007"/>
                    <a:pt x="5358" y="8619"/>
                    <a:pt x="2144" y="9538"/>
                  </a:cubicBezTo>
                  <a:cubicBezTo>
                    <a:pt x="919" y="9844"/>
                    <a:pt x="1" y="10609"/>
                    <a:pt x="613" y="11375"/>
                  </a:cubicBezTo>
                  <a:cubicBezTo>
                    <a:pt x="898" y="11803"/>
                    <a:pt x="1250" y="11931"/>
                    <a:pt x="1622" y="11931"/>
                  </a:cubicBezTo>
                  <a:cubicBezTo>
                    <a:pt x="2048" y="11931"/>
                    <a:pt x="2501" y="11762"/>
                    <a:pt x="2909" y="11681"/>
                  </a:cubicBezTo>
                  <a:lnTo>
                    <a:pt x="30461" y="5558"/>
                  </a:lnTo>
                  <a:cubicBezTo>
                    <a:pt x="34900" y="4487"/>
                    <a:pt x="39186" y="3415"/>
                    <a:pt x="43013" y="2650"/>
                  </a:cubicBezTo>
                  <a:cubicBezTo>
                    <a:pt x="45003" y="1884"/>
                    <a:pt x="45615" y="1425"/>
                    <a:pt x="45003" y="507"/>
                  </a:cubicBezTo>
                  <a:cubicBezTo>
                    <a:pt x="44740" y="113"/>
                    <a:pt x="44450" y="1"/>
                    <a:pt x="44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8"/>
            <p:cNvSpPr/>
            <p:nvPr/>
          </p:nvSpPr>
          <p:spPr>
            <a:xfrm>
              <a:off x="2811200" y="2990475"/>
              <a:ext cx="1086825" cy="244125"/>
            </a:xfrm>
            <a:custGeom>
              <a:avLst/>
              <a:gdLst/>
              <a:ahLst/>
              <a:cxnLst/>
              <a:rect l="l" t="t" r="r" b="b"/>
              <a:pathLst>
                <a:path w="43473" h="9765" extrusionOk="0">
                  <a:moveTo>
                    <a:pt x="41693" y="0"/>
                  </a:moveTo>
                  <a:cubicBezTo>
                    <a:pt x="41444" y="0"/>
                    <a:pt x="41176" y="38"/>
                    <a:pt x="40870" y="115"/>
                  </a:cubicBezTo>
                  <a:cubicBezTo>
                    <a:pt x="27706" y="2105"/>
                    <a:pt x="14542" y="5166"/>
                    <a:pt x="1379" y="7615"/>
                  </a:cubicBezTo>
                  <a:cubicBezTo>
                    <a:pt x="1072" y="7615"/>
                    <a:pt x="613" y="7768"/>
                    <a:pt x="307" y="8074"/>
                  </a:cubicBezTo>
                  <a:cubicBezTo>
                    <a:pt x="154" y="8228"/>
                    <a:pt x="1" y="8534"/>
                    <a:pt x="1" y="8840"/>
                  </a:cubicBezTo>
                  <a:cubicBezTo>
                    <a:pt x="1" y="9146"/>
                    <a:pt x="307" y="9605"/>
                    <a:pt x="613" y="9605"/>
                  </a:cubicBezTo>
                  <a:cubicBezTo>
                    <a:pt x="1155" y="9714"/>
                    <a:pt x="1678" y="9764"/>
                    <a:pt x="2196" y="9764"/>
                  </a:cubicBezTo>
                  <a:cubicBezTo>
                    <a:pt x="3139" y="9764"/>
                    <a:pt x="4064" y="9596"/>
                    <a:pt x="5052" y="9299"/>
                  </a:cubicBezTo>
                  <a:cubicBezTo>
                    <a:pt x="16685" y="7003"/>
                    <a:pt x="28318" y="4401"/>
                    <a:pt x="40105" y="2564"/>
                  </a:cubicBezTo>
                  <a:lnTo>
                    <a:pt x="41941" y="2258"/>
                  </a:lnTo>
                  <a:cubicBezTo>
                    <a:pt x="42248" y="2105"/>
                    <a:pt x="42554" y="1952"/>
                    <a:pt x="42860" y="1799"/>
                  </a:cubicBezTo>
                  <a:cubicBezTo>
                    <a:pt x="43013" y="1646"/>
                    <a:pt x="43472" y="1339"/>
                    <a:pt x="43166" y="880"/>
                  </a:cubicBezTo>
                  <a:cubicBezTo>
                    <a:pt x="43013" y="574"/>
                    <a:pt x="42860" y="268"/>
                    <a:pt x="42401" y="115"/>
                  </a:cubicBezTo>
                  <a:cubicBezTo>
                    <a:pt x="42171" y="38"/>
                    <a:pt x="41941" y="0"/>
                    <a:pt x="4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8"/>
            <p:cNvSpPr/>
            <p:nvPr/>
          </p:nvSpPr>
          <p:spPr>
            <a:xfrm>
              <a:off x="4005125" y="4179600"/>
              <a:ext cx="952875" cy="279375"/>
            </a:xfrm>
            <a:custGeom>
              <a:avLst/>
              <a:gdLst/>
              <a:ahLst/>
              <a:cxnLst/>
              <a:rect l="l" t="t" r="r" b="b"/>
              <a:pathLst>
                <a:path w="38115" h="11175" extrusionOk="0">
                  <a:moveTo>
                    <a:pt x="37349" y="1"/>
                  </a:moveTo>
                  <a:cubicBezTo>
                    <a:pt x="36125" y="154"/>
                    <a:pt x="34747" y="307"/>
                    <a:pt x="33523" y="613"/>
                  </a:cubicBezTo>
                  <a:cubicBezTo>
                    <a:pt x="27247" y="2144"/>
                    <a:pt x="20971" y="3675"/>
                    <a:pt x="14542" y="5358"/>
                  </a:cubicBezTo>
                  <a:cubicBezTo>
                    <a:pt x="10410" y="6430"/>
                    <a:pt x="6277" y="7501"/>
                    <a:pt x="2144" y="8573"/>
                  </a:cubicBezTo>
                  <a:cubicBezTo>
                    <a:pt x="1532" y="8879"/>
                    <a:pt x="919" y="9185"/>
                    <a:pt x="307" y="9491"/>
                  </a:cubicBezTo>
                  <a:cubicBezTo>
                    <a:pt x="154" y="9797"/>
                    <a:pt x="1" y="10257"/>
                    <a:pt x="154" y="10563"/>
                  </a:cubicBezTo>
                  <a:cubicBezTo>
                    <a:pt x="307" y="10869"/>
                    <a:pt x="613" y="11175"/>
                    <a:pt x="1072" y="11175"/>
                  </a:cubicBezTo>
                  <a:cubicBezTo>
                    <a:pt x="1379" y="11175"/>
                    <a:pt x="1838" y="11175"/>
                    <a:pt x="2144" y="11022"/>
                  </a:cubicBezTo>
                  <a:cubicBezTo>
                    <a:pt x="13471" y="7807"/>
                    <a:pt x="24798" y="5205"/>
                    <a:pt x="36278" y="2450"/>
                  </a:cubicBezTo>
                  <a:cubicBezTo>
                    <a:pt x="36737" y="2297"/>
                    <a:pt x="37196" y="2144"/>
                    <a:pt x="37655" y="1838"/>
                  </a:cubicBezTo>
                  <a:cubicBezTo>
                    <a:pt x="37962" y="1532"/>
                    <a:pt x="38115" y="1226"/>
                    <a:pt x="38115" y="766"/>
                  </a:cubicBezTo>
                  <a:cubicBezTo>
                    <a:pt x="38115" y="460"/>
                    <a:pt x="37809" y="1"/>
                    <a:pt x="3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8"/>
            <p:cNvSpPr/>
            <p:nvPr/>
          </p:nvSpPr>
          <p:spPr>
            <a:xfrm>
              <a:off x="3641600" y="2392550"/>
              <a:ext cx="910775" cy="241100"/>
            </a:xfrm>
            <a:custGeom>
              <a:avLst/>
              <a:gdLst/>
              <a:ahLst/>
              <a:cxnLst/>
              <a:rect l="l" t="t" r="r" b="b"/>
              <a:pathLst>
                <a:path w="36431" h="9644" extrusionOk="0">
                  <a:moveTo>
                    <a:pt x="35053" y="0"/>
                  </a:moveTo>
                  <a:cubicBezTo>
                    <a:pt x="34441" y="0"/>
                    <a:pt x="33981" y="0"/>
                    <a:pt x="33369" y="153"/>
                  </a:cubicBezTo>
                  <a:cubicBezTo>
                    <a:pt x="23879" y="1837"/>
                    <a:pt x="14389" y="3980"/>
                    <a:pt x="4899" y="6276"/>
                  </a:cubicBezTo>
                  <a:cubicBezTo>
                    <a:pt x="3521" y="6582"/>
                    <a:pt x="2143" y="7194"/>
                    <a:pt x="766" y="7654"/>
                  </a:cubicBezTo>
                  <a:cubicBezTo>
                    <a:pt x="307" y="7807"/>
                    <a:pt x="1" y="8419"/>
                    <a:pt x="154" y="8878"/>
                  </a:cubicBezTo>
                  <a:cubicBezTo>
                    <a:pt x="460" y="9490"/>
                    <a:pt x="919" y="9644"/>
                    <a:pt x="1531" y="9644"/>
                  </a:cubicBezTo>
                  <a:cubicBezTo>
                    <a:pt x="2143" y="9490"/>
                    <a:pt x="2756" y="9337"/>
                    <a:pt x="3368" y="9184"/>
                  </a:cubicBezTo>
                  <a:cubicBezTo>
                    <a:pt x="10409" y="7194"/>
                    <a:pt x="17603" y="5664"/>
                    <a:pt x="24797" y="4133"/>
                  </a:cubicBezTo>
                  <a:lnTo>
                    <a:pt x="35665" y="1990"/>
                  </a:lnTo>
                  <a:cubicBezTo>
                    <a:pt x="36124" y="1837"/>
                    <a:pt x="36277" y="1531"/>
                    <a:pt x="36277" y="1072"/>
                  </a:cubicBezTo>
                  <a:cubicBezTo>
                    <a:pt x="36431" y="459"/>
                    <a:pt x="35818" y="0"/>
                    <a:pt x="35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8"/>
            <p:cNvSpPr/>
            <p:nvPr/>
          </p:nvSpPr>
          <p:spPr>
            <a:xfrm>
              <a:off x="3836750" y="1860625"/>
              <a:ext cx="727100" cy="225800"/>
            </a:xfrm>
            <a:custGeom>
              <a:avLst/>
              <a:gdLst/>
              <a:ahLst/>
              <a:cxnLst/>
              <a:rect l="l" t="t" r="r" b="b"/>
              <a:pathLst>
                <a:path w="29084" h="9032" extrusionOk="0">
                  <a:moveTo>
                    <a:pt x="26941" y="1"/>
                  </a:moveTo>
                  <a:cubicBezTo>
                    <a:pt x="22043" y="1225"/>
                    <a:pt x="17145" y="2450"/>
                    <a:pt x="12399" y="3674"/>
                  </a:cubicBezTo>
                  <a:cubicBezTo>
                    <a:pt x="8726" y="4746"/>
                    <a:pt x="5205" y="5817"/>
                    <a:pt x="1685" y="6889"/>
                  </a:cubicBezTo>
                  <a:cubicBezTo>
                    <a:pt x="1072" y="7042"/>
                    <a:pt x="613" y="7195"/>
                    <a:pt x="307" y="7654"/>
                  </a:cubicBezTo>
                  <a:cubicBezTo>
                    <a:pt x="154" y="7807"/>
                    <a:pt x="1" y="8113"/>
                    <a:pt x="154" y="8266"/>
                  </a:cubicBezTo>
                  <a:cubicBezTo>
                    <a:pt x="154" y="8726"/>
                    <a:pt x="307" y="9032"/>
                    <a:pt x="766" y="9032"/>
                  </a:cubicBezTo>
                  <a:cubicBezTo>
                    <a:pt x="2144" y="9032"/>
                    <a:pt x="3368" y="8726"/>
                    <a:pt x="4593" y="8266"/>
                  </a:cubicBezTo>
                  <a:cubicBezTo>
                    <a:pt x="11328" y="6277"/>
                    <a:pt x="18216" y="4440"/>
                    <a:pt x="25104" y="3062"/>
                  </a:cubicBezTo>
                  <a:cubicBezTo>
                    <a:pt x="25869" y="2756"/>
                    <a:pt x="26635" y="2603"/>
                    <a:pt x="27553" y="2297"/>
                  </a:cubicBezTo>
                  <a:cubicBezTo>
                    <a:pt x="27859" y="2144"/>
                    <a:pt x="28318" y="1838"/>
                    <a:pt x="28778" y="1531"/>
                  </a:cubicBezTo>
                  <a:cubicBezTo>
                    <a:pt x="29084" y="1225"/>
                    <a:pt x="29084" y="766"/>
                    <a:pt x="28778" y="460"/>
                  </a:cubicBezTo>
                  <a:cubicBezTo>
                    <a:pt x="28625" y="154"/>
                    <a:pt x="28471" y="1"/>
                    <a:pt x="28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8"/>
            <p:cNvSpPr/>
            <p:nvPr/>
          </p:nvSpPr>
          <p:spPr>
            <a:xfrm>
              <a:off x="4372500" y="2735500"/>
              <a:ext cx="470700" cy="169850"/>
            </a:xfrm>
            <a:custGeom>
              <a:avLst/>
              <a:gdLst/>
              <a:ahLst/>
              <a:cxnLst/>
              <a:rect l="l" t="t" r="r" b="b"/>
              <a:pathLst>
                <a:path w="18828" h="6794" extrusionOk="0">
                  <a:moveTo>
                    <a:pt x="17661" y="1"/>
                  </a:moveTo>
                  <a:cubicBezTo>
                    <a:pt x="17536" y="1"/>
                    <a:pt x="17412" y="20"/>
                    <a:pt x="17297" y="58"/>
                  </a:cubicBezTo>
                  <a:lnTo>
                    <a:pt x="16838" y="58"/>
                  </a:lnTo>
                  <a:lnTo>
                    <a:pt x="2143" y="4344"/>
                  </a:lnTo>
                  <a:cubicBezTo>
                    <a:pt x="1531" y="4497"/>
                    <a:pt x="1072" y="4803"/>
                    <a:pt x="460" y="5110"/>
                  </a:cubicBezTo>
                  <a:cubicBezTo>
                    <a:pt x="153" y="5263"/>
                    <a:pt x="0" y="5722"/>
                    <a:pt x="153" y="6028"/>
                  </a:cubicBezTo>
                  <a:cubicBezTo>
                    <a:pt x="153" y="6487"/>
                    <a:pt x="460" y="6793"/>
                    <a:pt x="919" y="6793"/>
                  </a:cubicBezTo>
                  <a:cubicBezTo>
                    <a:pt x="1531" y="6793"/>
                    <a:pt x="2143" y="6640"/>
                    <a:pt x="2756" y="6487"/>
                  </a:cubicBezTo>
                  <a:cubicBezTo>
                    <a:pt x="7348" y="5263"/>
                    <a:pt x="11787" y="4038"/>
                    <a:pt x="16226" y="2661"/>
                  </a:cubicBezTo>
                  <a:cubicBezTo>
                    <a:pt x="16685" y="2507"/>
                    <a:pt x="17297" y="2354"/>
                    <a:pt x="17756" y="2201"/>
                  </a:cubicBezTo>
                  <a:cubicBezTo>
                    <a:pt x="18368" y="1895"/>
                    <a:pt x="18828" y="1283"/>
                    <a:pt x="18522" y="518"/>
                  </a:cubicBezTo>
                  <a:cubicBezTo>
                    <a:pt x="18407" y="173"/>
                    <a:pt x="18034" y="1"/>
                    <a:pt x="1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8"/>
            <p:cNvSpPr/>
            <p:nvPr/>
          </p:nvSpPr>
          <p:spPr>
            <a:xfrm>
              <a:off x="4127600" y="2024200"/>
              <a:ext cx="440075" cy="136525"/>
            </a:xfrm>
            <a:custGeom>
              <a:avLst/>
              <a:gdLst/>
              <a:ahLst/>
              <a:cxnLst/>
              <a:rect l="l" t="t" r="r" b="b"/>
              <a:pathLst>
                <a:path w="17603" h="5461" extrusionOk="0">
                  <a:moveTo>
                    <a:pt x="16472" y="1"/>
                  </a:moveTo>
                  <a:cubicBezTo>
                    <a:pt x="16387" y="1"/>
                    <a:pt x="16304" y="13"/>
                    <a:pt x="16225" y="40"/>
                  </a:cubicBezTo>
                  <a:cubicBezTo>
                    <a:pt x="15919" y="40"/>
                    <a:pt x="15613" y="40"/>
                    <a:pt x="15460" y="193"/>
                  </a:cubicBezTo>
                  <a:lnTo>
                    <a:pt x="1072" y="3407"/>
                  </a:lnTo>
                  <a:cubicBezTo>
                    <a:pt x="918" y="3407"/>
                    <a:pt x="612" y="3560"/>
                    <a:pt x="459" y="3713"/>
                  </a:cubicBezTo>
                  <a:cubicBezTo>
                    <a:pt x="306" y="3866"/>
                    <a:pt x="153" y="4173"/>
                    <a:pt x="153" y="4326"/>
                  </a:cubicBezTo>
                  <a:cubicBezTo>
                    <a:pt x="0" y="4785"/>
                    <a:pt x="306" y="5244"/>
                    <a:pt x="612" y="5244"/>
                  </a:cubicBezTo>
                  <a:cubicBezTo>
                    <a:pt x="1045" y="5352"/>
                    <a:pt x="1478" y="5461"/>
                    <a:pt x="1965" y="5461"/>
                  </a:cubicBezTo>
                  <a:cubicBezTo>
                    <a:pt x="2167" y="5461"/>
                    <a:pt x="2378" y="5442"/>
                    <a:pt x="2602" y="5397"/>
                  </a:cubicBezTo>
                  <a:cubicBezTo>
                    <a:pt x="7041" y="4479"/>
                    <a:pt x="11480" y="3407"/>
                    <a:pt x="15919" y="2489"/>
                  </a:cubicBezTo>
                  <a:lnTo>
                    <a:pt x="16684" y="2030"/>
                  </a:lnTo>
                  <a:cubicBezTo>
                    <a:pt x="17297" y="1877"/>
                    <a:pt x="17603" y="1264"/>
                    <a:pt x="17450" y="805"/>
                  </a:cubicBezTo>
                  <a:cubicBezTo>
                    <a:pt x="17323" y="298"/>
                    <a:pt x="1688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8"/>
            <p:cNvSpPr/>
            <p:nvPr/>
          </p:nvSpPr>
          <p:spPr>
            <a:xfrm>
              <a:off x="2608400" y="2209825"/>
              <a:ext cx="344425" cy="98550"/>
            </a:xfrm>
            <a:custGeom>
              <a:avLst/>
              <a:gdLst/>
              <a:ahLst/>
              <a:cxnLst/>
              <a:rect l="l" t="t" r="r" b="b"/>
              <a:pathLst>
                <a:path w="13777" h="3942" extrusionOk="0">
                  <a:moveTo>
                    <a:pt x="12016" y="0"/>
                  </a:moveTo>
                  <a:cubicBezTo>
                    <a:pt x="11748" y="0"/>
                    <a:pt x="11480" y="39"/>
                    <a:pt x="11174" y="115"/>
                  </a:cubicBezTo>
                  <a:lnTo>
                    <a:pt x="1837" y="1646"/>
                  </a:lnTo>
                  <a:cubicBezTo>
                    <a:pt x="1378" y="1646"/>
                    <a:pt x="1072" y="1952"/>
                    <a:pt x="766" y="1952"/>
                  </a:cubicBezTo>
                  <a:cubicBezTo>
                    <a:pt x="307" y="2258"/>
                    <a:pt x="0" y="2564"/>
                    <a:pt x="153" y="3023"/>
                  </a:cubicBezTo>
                  <a:cubicBezTo>
                    <a:pt x="153" y="3483"/>
                    <a:pt x="460" y="3789"/>
                    <a:pt x="766" y="3942"/>
                  </a:cubicBezTo>
                  <a:lnTo>
                    <a:pt x="2449" y="3942"/>
                  </a:lnTo>
                  <a:lnTo>
                    <a:pt x="12246" y="2258"/>
                  </a:lnTo>
                  <a:cubicBezTo>
                    <a:pt x="12552" y="2258"/>
                    <a:pt x="12705" y="2105"/>
                    <a:pt x="13011" y="2105"/>
                  </a:cubicBezTo>
                  <a:cubicBezTo>
                    <a:pt x="13470" y="1799"/>
                    <a:pt x="13776" y="1340"/>
                    <a:pt x="13623" y="727"/>
                  </a:cubicBezTo>
                  <a:cubicBezTo>
                    <a:pt x="13470" y="421"/>
                    <a:pt x="13164" y="115"/>
                    <a:pt x="12858" y="115"/>
                  </a:cubicBezTo>
                  <a:cubicBezTo>
                    <a:pt x="12552" y="39"/>
                    <a:pt x="12284" y="0"/>
                    <a:pt x="12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8"/>
            <p:cNvSpPr/>
            <p:nvPr/>
          </p:nvSpPr>
          <p:spPr>
            <a:xfrm>
              <a:off x="3209175" y="2082575"/>
              <a:ext cx="332950" cy="110050"/>
            </a:xfrm>
            <a:custGeom>
              <a:avLst/>
              <a:gdLst/>
              <a:ahLst/>
              <a:cxnLst/>
              <a:rect l="l" t="t" r="r" b="b"/>
              <a:pathLst>
                <a:path w="13318" h="4402" extrusionOk="0">
                  <a:moveTo>
                    <a:pt x="11481" y="1"/>
                  </a:moveTo>
                  <a:cubicBezTo>
                    <a:pt x="8267" y="307"/>
                    <a:pt x="4899" y="919"/>
                    <a:pt x="1685" y="1991"/>
                  </a:cubicBezTo>
                  <a:cubicBezTo>
                    <a:pt x="1379" y="2144"/>
                    <a:pt x="1072" y="2297"/>
                    <a:pt x="766" y="2450"/>
                  </a:cubicBezTo>
                  <a:cubicBezTo>
                    <a:pt x="154" y="2756"/>
                    <a:pt x="1" y="3215"/>
                    <a:pt x="154" y="3827"/>
                  </a:cubicBezTo>
                  <a:cubicBezTo>
                    <a:pt x="307" y="4134"/>
                    <a:pt x="766" y="4287"/>
                    <a:pt x="1072" y="4287"/>
                  </a:cubicBezTo>
                  <a:cubicBezTo>
                    <a:pt x="1225" y="4363"/>
                    <a:pt x="1379" y="4401"/>
                    <a:pt x="1532" y="4401"/>
                  </a:cubicBezTo>
                  <a:cubicBezTo>
                    <a:pt x="1685" y="4401"/>
                    <a:pt x="1838" y="4363"/>
                    <a:pt x="1991" y="4287"/>
                  </a:cubicBezTo>
                  <a:cubicBezTo>
                    <a:pt x="4899" y="3368"/>
                    <a:pt x="8114" y="2756"/>
                    <a:pt x="11328" y="2297"/>
                  </a:cubicBezTo>
                  <a:cubicBezTo>
                    <a:pt x="11787" y="2297"/>
                    <a:pt x="12246" y="1991"/>
                    <a:pt x="12706" y="1684"/>
                  </a:cubicBezTo>
                  <a:cubicBezTo>
                    <a:pt x="13165" y="1531"/>
                    <a:pt x="13318" y="1072"/>
                    <a:pt x="13165" y="766"/>
                  </a:cubicBezTo>
                  <a:cubicBezTo>
                    <a:pt x="13012" y="613"/>
                    <a:pt x="12859" y="307"/>
                    <a:pt x="12706" y="307"/>
                  </a:cubicBezTo>
                  <a:cubicBezTo>
                    <a:pt x="12246" y="1"/>
                    <a:pt x="11940" y="1"/>
                    <a:pt x="1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8"/>
            <p:cNvSpPr/>
            <p:nvPr/>
          </p:nvSpPr>
          <p:spPr>
            <a:xfrm>
              <a:off x="2547175" y="1826200"/>
              <a:ext cx="321450" cy="122475"/>
            </a:xfrm>
            <a:custGeom>
              <a:avLst/>
              <a:gdLst/>
              <a:ahLst/>
              <a:cxnLst/>
              <a:rect l="l" t="t" r="r" b="b"/>
              <a:pathLst>
                <a:path w="12858" h="4899" extrusionOk="0">
                  <a:moveTo>
                    <a:pt x="10868" y="0"/>
                  </a:moveTo>
                  <a:cubicBezTo>
                    <a:pt x="7960" y="766"/>
                    <a:pt x="5052" y="1684"/>
                    <a:pt x="2296" y="2296"/>
                  </a:cubicBezTo>
                  <a:cubicBezTo>
                    <a:pt x="1684" y="2602"/>
                    <a:pt x="1378" y="2602"/>
                    <a:pt x="919" y="2908"/>
                  </a:cubicBezTo>
                  <a:cubicBezTo>
                    <a:pt x="460" y="3215"/>
                    <a:pt x="0" y="3521"/>
                    <a:pt x="306" y="4133"/>
                  </a:cubicBezTo>
                  <a:cubicBezTo>
                    <a:pt x="460" y="4592"/>
                    <a:pt x="919" y="4898"/>
                    <a:pt x="1531" y="4898"/>
                  </a:cubicBezTo>
                  <a:cubicBezTo>
                    <a:pt x="1837" y="4898"/>
                    <a:pt x="2296" y="4898"/>
                    <a:pt x="2756" y="4745"/>
                  </a:cubicBezTo>
                  <a:cubicBezTo>
                    <a:pt x="5205" y="3980"/>
                    <a:pt x="7501" y="3368"/>
                    <a:pt x="9950" y="2602"/>
                  </a:cubicBezTo>
                  <a:cubicBezTo>
                    <a:pt x="10868" y="2449"/>
                    <a:pt x="11633" y="1990"/>
                    <a:pt x="12552" y="1531"/>
                  </a:cubicBezTo>
                  <a:cubicBezTo>
                    <a:pt x="12858" y="1225"/>
                    <a:pt x="12858" y="766"/>
                    <a:pt x="12705" y="459"/>
                  </a:cubicBezTo>
                  <a:cubicBezTo>
                    <a:pt x="12552" y="306"/>
                    <a:pt x="12399" y="153"/>
                    <a:pt x="12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8"/>
            <p:cNvSpPr/>
            <p:nvPr/>
          </p:nvSpPr>
          <p:spPr>
            <a:xfrm>
              <a:off x="2845650" y="2683375"/>
              <a:ext cx="317650" cy="118650"/>
            </a:xfrm>
            <a:custGeom>
              <a:avLst/>
              <a:gdLst/>
              <a:ahLst/>
              <a:cxnLst/>
              <a:rect l="l" t="t" r="r" b="b"/>
              <a:pathLst>
                <a:path w="12706" h="4746" extrusionOk="0">
                  <a:moveTo>
                    <a:pt x="11481" y="0"/>
                  </a:moveTo>
                  <a:cubicBezTo>
                    <a:pt x="7654" y="460"/>
                    <a:pt x="3980" y="1531"/>
                    <a:pt x="460" y="2909"/>
                  </a:cubicBezTo>
                  <a:cubicBezTo>
                    <a:pt x="307" y="3062"/>
                    <a:pt x="154" y="3062"/>
                    <a:pt x="154" y="3215"/>
                  </a:cubicBezTo>
                  <a:cubicBezTo>
                    <a:pt x="1" y="3521"/>
                    <a:pt x="1" y="3674"/>
                    <a:pt x="1" y="3980"/>
                  </a:cubicBezTo>
                  <a:cubicBezTo>
                    <a:pt x="1" y="4133"/>
                    <a:pt x="154" y="4439"/>
                    <a:pt x="460" y="4592"/>
                  </a:cubicBezTo>
                  <a:cubicBezTo>
                    <a:pt x="766" y="4746"/>
                    <a:pt x="1225" y="4746"/>
                    <a:pt x="1531" y="4746"/>
                  </a:cubicBezTo>
                  <a:cubicBezTo>
                    <a:pt x="4746" y="3827"/>
                    <a:pt x="7960" y="3062"/>
                    <a:pt x="10409" y="2296"/>
                  </a:cubicBezTo>
                  <a:cubicBezTo>
                    <a:pt x="11328" y="1990"/>
                    <a:pt x="11174" y="1990"/>
                    <a:pt x="11787" y="1837"/>
                  </a:cubicBezTo>
                  <a:cubicBezTo>
                    <a:pt x="12399" y="1531"/>
                    <a:pt x="12705" y="1072"/>
                    <a:pt x="12399" y="460"/>
                  </a:cubicBezTo>
                  <a:cubicBezTo>
                    <a:pt x="12093" y="153"/>
                    <a:pt x="11787" y="0"/>
                    <a:pt x="1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8"/>
            <p:cNvSpPr/>
            <p:nvPr/>
          </p:nvSpPr>
          <p:spPr>
            <a:xfrm>
              <a:off x="4869975" y="4022725"/>
              <a:ext cx="283200" cy="80375"/>
            </a:xfrm>
            <a:custGeom>
              <a:avLst/>
              <a:gdLst/>
              <a:ahLst/>
              <a:cxnLst/>
              <a:rect l="l" t="t" r="r" b="b"/>
              <a:pathLst>
                <a:path w="11328" h="3215" extrusionOk="0">
                  <a:moveTo>
                    <a:pt x="9031" y="0"/>
                  </a:moveTo>
                  <a:cubicBezTo>
                    <a:pt x="6582" y="306"/>
                    <a:pt x="3980" y="766"/>
                    <a:pt x="1531" y="1072"/>
                  </a:cubicBezTo>
                  <a:cubicBezTo>
                    <a:pt x="1225" y="1072"/>
                    <a:pt x="765" y="1225"/>
                    <a:pt x="459" y="1378"/>
                  </a:cubicBezTo>
                  <a:cubicBezTo>
                    <a:pt x="306" y="1684"/>
                    <a:pt x="0" y="1684"/>
                    <a:pt x="153" y="1990"/>
                  </a:cubicBezTo>
                  <a:cubicBezTo>
                    <a:pt x="153" y="2449"/>
                    <a:pt x="306" y="3062"/>
                    <a:pt x="612" y="3062"/>
                  </a:cubicBezTo>
                  <a:cubicBezTo>
                    <a:pt x="1225" y="3215"/>
                    <a:pt x="1837" y="3215"/>
                    <a:pt x="2449" y="3215"/>
                  </a:cubicBezTo>
                  <a:cubicBezTo>
                    <a:pt x="4439" y="3062"/>
                    <a:pt x="6582" y="2755"/>
                    <a:pt x="8419" y="2449"/>
                  </a:cubicBezTo>
                  <a:cubicBezTo>
                    <a:pt x="9184" y="2449"/>
                    <a:pt x="9949" y="2296"/>
                    <a:pt x="10715" y="1990"/>
                  </a:cubicBezTo>
                  <a:cubicBezTo>
                    <a:pt x="11021" y="1990"/>
                    <a:pt x="11174" y="1378"/>
                    <a:pt x="11174" y="1072"/>
                  </a:cubicBezTo>
                  <a:cubicBezTo>
                    <a:pt x="11327" y="612"/>
                    <a:pt x="11021" y="306"/>
                    <a:pt x="10562" y="153"/>
                  </a:cubicBezTo>
                  <a:cubicBezTo>
                    <a:pt x="10103" y="0"/>
                    <a:pt x="9490" y="0"/>
                    <a:pt x="9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8"/>
            <p:cNvSpPr/>
            <p:nvPr/>
          </p:nvSpPr>
          <p:spPr>
            <a:xfrm>
              <a:off x="4422250" y="4121475"/>
              <a:ext cx="275550" cy="97750"/>
            </a:xfrm>
            <a:custGeom>
              <a:avLst/>
              <a:gdLst/>
              <a:ahLst/>
              <a:cxnLst/>
              <a:rect l="l" t="t" r="r" b="b"/>
              <a:pathLst>
                <a:path w="11022" h="3910" extrusionOk="0">
                  <a:moveTo>
                    <a:pt x="10183" y="0"/>
                  </a:moveTo>
                  <a:cubicBezTo>
                    <a:pt x="10108" y="0"/>
                    <a:pt x="10030" y="10"/>
                    <a:pt x="9950" y="30"/>
                  </a:cubicBezTo>
                  <a:cubicBezTo>
                    <a:pt x="7041" y="489"/>
                    <a:pt x="4286" y="1101"/>
                    <a:pt x="1837" y="1561"/>
                  </a:cubicBezTo>
                  <a:lnTo>
                    <a:pt x="1072" y="1867"/>
                  </a:lnTo>
                  <a:cubicBezTo>
                    <a:pt x="613" y="2173"/>
                    <a:pt x="0" y="2173"/>
                    <a:pt x="153" y="3091"/>
                  </a:cubicBezTo>
                  <a:cubicBezTo>
                    <a:pt x="272" y="3685"/>
                    <a:pt x="759" y="3910"/>
                    <a:pt x="1257" y="3910"/>
                  </a:cubicBezTo>
                  <a:cubicBezTo>
                    <a:pt x="1401" y="3910"/>
                    <a:pt x="1546" y="3891"/>
                    <a:pt x="1684" y="3857"/>
                  </a:cubicBezTo>
                  <a:cubicBezTo>
                    <a:pt x="4286" y="3397"/>
                    <a:pt x="6888" y="2938"/>
                    <a:pt x="9490" y="2326"/>
                  </a:cubicBezTo>
                  <a:cubicBezTo>
                    <a:pt x="9797" y="2326"/>
                    <a:pt x="10256" y="2173"/>
                    <a:pt x="10562" y="1867"/>
                  </a:cubicBezTo>
                  <a:cubicBezTo>
                    <a:pt x="10868" y="1714"/>
                    <a:pt x="11021" y="1255"/>
                    <a:pt x="11021" y="948"/>
                  </a:cubicBezTo>
                  <a:cubicBezTo>
                    <a:pt x="11021" y="417"/>
                    <a:pt x="10675" y="0"/>
                    <a:pt x="1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8"/>
            <p:cNvSpPr/>
            <p:nvPr/>
          </p:nvSpPr>
          <p:spPr>
            <a:xfrm>
              <a:off x="4713075" y="3043075"/>
              <a:ext cx="244925" cy="81150"/>
            </a:xfrm>
            <a:custGeom>
              <a:avLst/>
              <a:gdLst/>
              <a:ahLst/>
              <a:cxnLst/>
              <a:rect l="l" t="t" r="r" b="b"/>
              <a:pathLst>
                <a:path w="9797" h="3246" extrusionOk="0">
                  <a:moveTo>
                    <a:pt x="8725" y="1"/>
                  </a:moveTo>
                  <a:cubicBezTo>
                    <a:pt x="5970" y="1"/>
                    <a:pt x="3215" y="460"/>
                    <a:pt x="613" y="1378"/>
                  </a:cubicBezTo>
                  <a:cubicBezTo>
                    <a:pt x="153" y="1531"/>
                    <a:pt x="0" y="1991"/>
                    <a:pt x="0" y="2450"/>
                  </a:cubicBezTo>
                  <a:cubicBezTo>
                    <a:pt x="133" y="2848"/>
                    <a:pt x="495" y="3245"/>
                    <a:pt x="888" y="3245"/>
                  </a:cubicBezTo>
                  <a:cubicBezTo>
                    <a:pt x="949" y="3245"/>
                    <a:pt x="1010" y="3236"/>
                    <a:pt x="1072" y="3215"/>
                  </a:cubicBezTo>
                  <a:cubicBezTo>
                    <a:pt x="3674" y="2909"/>
                    <a:pt x="5970" y="2450"/>
                    <a:pt x="7960" y="2144"/>
                  </a:cubicBezTo>
                  <a:lnTo>
                    <a:pt x="8878" y="1838"/>
                  </a:lnTo>
                  <a:cubicBezTo>
                    <a:pt x="9337" y="1531"/>
                    <a:pt x="9797" y="1225"/>
                    <a:pt x="9491" y="613"/>
                  </a:cubicBezTo>
                  <a:cubicBezTo>
                    <a:pt x="9337" y="307"/>
                    <a:pt x="9031" y="1"/>
                    <a:pt x="8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8"/>
            <p:cNvSpPr/>
            <p:nvPr/>
          </p:nvSpPr>
          <p:spPr>
            <a:xfrm>
              <a:off x="5095750" y="4106900"/>
              <a:ext cx="202825" cy="85200"/>
            </a:xfrm>
            <a:custGeom>
              <a:avLst/>
              <a:gdLst/>
              <a:ahLst/>
              <a:cxnLst/>
              <a:rect l="l" t="t" r="r" b="b"/>
              <a:pathLst>
                <a:path w="8113" h="3408" extrusionOk="0">
                  <a:moveTo>
                    <a:pt x="6735" y="1"/>
                  </a:moveTo>
                  <a:cubicBezTo>
                    <a:pt x="4898" y="1"/>
                    <a:pt x="3215" y="460"/>
                    <a:pt x="1531" y="1072"/>
                  </a:cubicBezTo>
                  <a:lnTo>
                    <a:pt x="612" y="1531"/>
                  </a:lnTo>
                  <a:cubicBezTo>
                    <a:pt x="153" y="1684"/>
                    <a:pt x="0" y="2297"/>
                    <a:pt x="153" y="2756"/>
                  </a:cubicBezTo>
                  <a:cubicBezTo>
                    <a:pt x="279" y="3134"/>
                    <a:pt x="716" y="3408"/>
                    <a:pt x="1123" y="3408"/>
                  </a:cubicBezTo>
                  <a:cubicBezTo>
                    <a:pt x="1210" y="3408"/>
                    <a:pt x="1296" y="3395"/>
                    <a:pt x="1378" y="3368"/>
                  </a:cubicBezTo>
                  <a:cubicBezTo>
                    <a:pt x="3368" y="2909"/>
                    <a:pt x="5204" y="2603"/>
                    <a:pt x="7194" y="1991"/>
                  </a:cubicBezTo>
                  <a:cubicBezTo>
                    <a:pt x="7653" y="1991"/>
                    <a:pt x="8113" y="1378"/>
                    <a:pt x="7960" y="919"/>
                  </a:cubicBezTo>
                  <a:cubicBezTo>
                    <a:pt x="7807" y="307"/>
                    <a:pt x="7347" y="1"/>
                    <a:pt x="6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8"/>
            <p:cNvSpPr/>
            <p:nvPr/>
          </p:nvSpPr>
          <p:spPr>
            <a:xfrm>
              <a:off x="2007600" y="1364125"/>
              <a:ext cx="857200" cy="3379550"/>
            </a:xfrm>
            <a:custGeom>
              <a:avLst/>
              <a:gdLst/>
              <a:ahLst/>
              <a:cxnLst/>
              <a:rect l="l" t="t" r="r" b="b"/>
              <a:pathLst>
                <a:path w="34288" h="135182" extrusionOk="0">
                  <a:moveTo>
                    <a:pt x="996" y="0"/>
                  </a:moveTo>
                  <a:cubicBezTo>
                    <a:pt x="881" y="0"/>
                    <a:pt x="766" y="39"/>
                    <a:pt x="613" y="115"/>
                  </a:cubicBezTo>
                  <a:cubicBezTo>
                    <a:pt x="460" y="115"/>
                    <a:pt x="154" y="268"/>
                    <a:pt x="154" y="574"/>
                  </a:cubicBezTo>
                  <a:cubicBezTo>
                    <a:pt x="1" y="1799"/>
                    <a:pt x="154" y="3176"/>
                    <a:pt x="613" y="4401"/>
                  </a:cubicBezTo>
                  <a:cubicBezTo>
                    <a:pt x="1378" y="7309"/>
                    <a:pt x="2144" y="10218"/>
                    <a:pt x="2909" y="13279"/>
                  </a:cubicBezTo>
                  <a:cubicBezTo>
                    <a:pt x="4593" y="20473"/>
                    <a:pt x="6124" y="27820"/>
                    <a:pt x="8113" y="35015"/>
                  </a:cubicBezTo>
                  <a:cubicBezTo>
                    <a:pt x="10409" y="42974"/>
                    <a:pt x="12399" y="50934"/>
                    <a:pt x="14236" y="58893"/>
                  </a:cubicBezTo>
                  <a:cubicBezTo>
                    <a:pt x="15614" y="64097"/>
                    <a:pt x="16226" y="69455"/>
                    <a:pt x="17757" y="74506"/>
                  </a:cubicBezTo>
                  <a:cubicBezTo>
                    <a:pt x="20818" y="85986"/>
                    <a:pt x="23267" y="97772"/>
                    <a:pt x="25716" y="109559"/>
                  </a:cubicBezTo>
                  <a:cubicBezTo>
                    <a:pt x="27247" y="117365"/>
                    <a:pt x="29390" y="125018"/>
                    <a:pt x="31686" y="132978"/>
                  </a:cubicBezTo>
                  <a:cubicBezTo>
                    <a:pt x="31992" y="133590"/>
                    <a:pt x="32451" y="134203"/>
                    <a:pt x="32757" y="134815"/>
                  </a:cubicBezTo>
                  <a:cubicBezTo>
                    <a:pt x="32926" y="135068"/>
                    <a:pt x="33141" y="135181"/>
                    <a:pt x="33351" y="135181"/>
                  </a:cubicBezTo>
                  <a:cubicBezTo>
                    <a:pt x="33523" y="135181"/>
                    <a:pt x="33691" y="135106"/>
                    <a:pt x="33829" y="134968"/>
                  </a:cubicBezTo>
                  <a:cubicBezTo>
                    <a:pt x="33982" y="134815"/>
                    <a:pt x="34288" y="134509"/>
                    <a:pt x="34288" y="134356"/>
                  </a:cubicBezTo>
                  <a:cubicBezTo>
                    <a:pt x="33982" y="132825"/>
                    <a:pt x="33676" y="131294"/>
                    <a:pt x="33216" y="129764"/>
                  </a:cubicBezTo>
                  <a:cubicBezTo>
                    <a:pt x="30920" y="122110"/>
                    <a:pt x="29084" y="114610"/>
                    <a:pt x="27553" y="106956"/>
                  </a:cubicBezTo>
                  <a:cubicBezTo>
                    <a:pt x="25869" y="98844"/>
                    <a:pt x="24032" y="90884"/>
                    <a:pt x="22043" y="82772"/>
                  </a:cubicBezTo>
                  <a:cubicBezTo>
                    <a:pt x="20512" y="75731"/>
                    <a:pt x="18522" y="68843"/>
                    <a:pt x="17144" y="61801"/>
                  </a:cubicBezTo>
                  <a:cubicBezTo>
                    <a:pt x="15920" y="55373"/>
                    <a:pt x="14389" y="49097"/>
                    <a:pt x="12552" y="42821"/>
                  </a:cubicBezTo>
                  <a:cubicBezTo>
                    <a:pt x="10103" y="33637"/>
                    <a:pt x="7501" y="24606"/>
                    <a:pt x="5664" y="15422"/>
                  </a:cubicBezTo>
                  <a:cubicBezTo>
                    <a:pt x="4899" y="10830"/>
                    <a:pt x="3674" y="6544"/>
                    <a:pt x="2450" y="2258"/>
                  </a:cubicBezTo>
                  <a:cubicBezTo>
                    <a:pt x="2297" y="1493"/>
                    <a:pt x="1838" y="727"/>
                    <a:pt x="1378" y="115"/>
                  </a:cubicBezTo>
                  <a:cubicBezTo>
                    <a:pt x="1225" y="39"/>
                    <a:pt x="1111" y="0"/>
                    <a:pt x="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8"/>
            <p:cNvSpPr/>
            <p:nvPr/>
          </p:nvSpPr>
          <p:spPr>
            <a:xfrm>
              <a:off x="2179800" y="2591375"/>
              <a:ext cx="111000" cy="222125"/>
            </a:xfrm>
            <a:custGeom>
              <a:avLst/>
              <a:gdLst/>
              <a:ahLst/>
              <a:cxnLst/>
              <a:rect l="l" t="t" r="r" b="b"/>
              <a:pathLst>
                <a:path w="4440" h="8885" extrusionOk="0">
                  <a:moveTo>
                    <a:pt x="976" y="1"/>
                  </a:moveTo>
                  <a:cubicBezTo>
                    <a:pt x="849" y="1"/>
                    <a:pt x="722" y="51"/>
                    <a:pt x="613" y="160"/>
                  </a:cubicBezTo>
                  <a:cubicBezTo>
                    <a:pt x="307" y="313"/>
                    <a:pt x="1" y="772"/>
                    <a:pt x="1" y="1078"/>
                  </a:cubicBezTo>
                  <a:cubicBezTo>
                    <a:pt x="307" y="3680"/>
                    <a:pt x="1225" y="6129"/>
                    <a:pt x="2450" y="8426"/>
                  </a:cubicBezTo>
                  <a:cubicBezTo>
                    <a:pt x="2603" y="8732"/>
                    <a:pt x="3062" y="8885"/>
                    <a:pt x="3521" y="8885"/>
                  </a:cubicBezTo>
                  <a:cubicBezTo>
                    <a:pt x="3981" y="8732"/>
                    <a:pt x="4440" y="8272"/>
                    <a:pt x="4287" y="7813"/>
                  </a:cubicBezTo>
                  <a:cubicBezTo>
                    <a:pt x="3981" y="6436"/>
                    <a:pt x="3521" y="5211"/>
                    <a:pt x="3215" y="4293"/>
                  </a:cubicBezTo>
                  <a:cubicBezTo>
                    <a:pt x="2603" y="2762"/>
                    <a:pt x="2144" y="1537"/>
                    <a:pt x="1532" y="466"/>
                  </a:cubicBezTo>
                  <a:cubicBezTo>
                    <a:pt x="1433" y="169"/>
                    <a:pt x="1206" y="1"/>
                    <a:pt x="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8"/>
            <p:cNvSpPr/>
            <p:nvPr/>
          </p:nvSpPr>
          <p:spPr>
            <a:xfrm>
              <a:off x="2336700" y="3190950"/>
              <a:ext cx="84225" cy="212875"/>
            </a:xfrm>
            <a:custGeom>
              <a:avLst/>
              <a:gdLst/>
              <a:ahLst/>
              <a:cxnLst/>
              <a:rect l="l" t="t" r="r" b="b"/>
              <a:pathLst>
                <a:path w="3369" h="8515" extrusionOk="0">
                  <a:moveTo>
                    <a:pt x="1194" y="0"/>
                  </a:moveTo>
                  <a:cubicBezTo>
                    <a:pt x="1055" y="0"/>
                    <a:pt x="910" y="19"/>
                    <a:pt x="766" y="55"/>
                  </a:cubicBezTo>
                  <a:cubicBezTo>
                    <a:pt x="307" y="209"/>
                    <a:pt x="1" y="668"/>
                    <a:pt x="154" y="1280"/>
                  </a:cubicBezTo>
                  <a:cubicBezTo>
                    <a:pt x="460" y="3423"/>
                    <a:pt x="919" y="5260"/>
                    <a:pt x="1225" y="7250"/>
                  </a:cubicBezTo>
                  <a:cubicBezTo>
                    <a:pt x="1378" y="7556"/>
                    <a:pt x="1531" y="7862"/>
                    <a:pt x="1837" y="8015"/>
                  </a:cubicBezTo>
                  <a:cubicBezTo>
                    <a:pt x="1962" y="8265"/>
                    <a:pt x="2189" y="8515"/>
                    <a:pt x="2519" y="8515"/>
                  </a:cubicBezTo>
                  <a:cubicBezTo>
                    <a:pt x="2592" y="8515"/>
                    <a:pt x="2672" y="8502"/>
                    <a:pt x="2756" y="8474"/>
                  </a:cubicBezTo>
                  <a:cubicBezTo>
                    <a:pt x="3062" y="8321"/>
                    <a:pt x="3368" y="8015"/>
                    <a:pt x="3368" y="7556"/>
                  </a:cubicBezTo>
                  <a:cubicBezTo>
                    <a:pt x="3368" y="5260"/>
                    <a:pt x="2909" y="2964"/>
                    <a:pt x="2144" y="668"/>
                  </a:cubicBezTo>
                  <a:cubicBezTo>
                    <a:pt x="2027" y="200"/>
                    <a:pt x="1642" y="0"/>
                    <a:pt x="1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8"/>
            <p:cNvSpPr/>
            <p:nvPr/>
          </p:nvSpPr>
          <p:spPr>
            <a:xfrm>
              <a:off x="2805200" y="1132575"/>
              <a:ext cx="71100" cy="115800"/>
            </a:xfrm>
            <a:custGeom>
              <a:avLst/>
              <a:gdLst/>
              <a:ahLst/>
              <a:cxnLst/>
              <a:rect l="l" t="t" r="r" b="b"/>
              <a:pathLst>
                <a:path w="2844" h="4632" extrusionOk="0">
                  <a:moveTo>
                    <a:pt x="788" y="1"/>
                  </a:moveTo>
                  <a:cubicBezTo>
                    <a:pt x="68" y="1"/>
                    <a:pt x="0" y="1461"/>
                    <a:pt x="700" y="3560"/>
                  </a:cubicBezTo>
                  <a:cubicBezTo>
                    <a:pt x="853" y="3714"/>
                    <a:pt x="1006" y="4020"/>
                    <a:pt x="1312" y="4326"/>
                  </a:cubicBezTo>
                  <a:cubicBezTo>
                    <a:pt x="1465" y="4479"/>
                    <a:pt x="1772" y="4632"/>
                    <a:pt x="1925" y="4632"/>
                  </a:cubicBezTo>
                  <a:cubicBezTo>
                    <a:pt x="2384" y="4632"/>
                    <a:pt x="2690" y="4173"/>
                    <a:pt x="2843" y="3867"/>
                  </a:cubicBezTo>
                  <a:cubicBezTo>
                    <a:pt x="2843" y="3407"/>
                    <a:pt x="2843" y="3101"/>
                    <a:pt x="2843" y="2642"/>
                  </a:cubicBezTo>
                  <a:cubicBezTo>
                    <a:pt x="2384" y="1571"/>
                    <a:pt x="2537" y="193"/>
                    <a:pt x="1006" y="40"/>
                  </a:cubicBezTo>
                  <a:cubicBezTo>
                    <a:pt x="928" y="14"/>
                    <a:pt x="855"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Science Subject for High School - 9th Grade: Cell Biology">
  <a:themeElements>
    <a:clrScheme name="Simple Light">
      <a:dk1>
        <a:srgbClr val="FFFFFF"/>
      </a:dk1>
      <a:lt1>
        <a:srgbClr val="FFFFFF"/>
      </a:lt1>
      <a:dk2>
        <a:srgbClr val="B4C8D1"/>
      </a:dk2>
      <a:lt2>
        <a:srgbClr val="EAD2C7"/>
      </a:lt2>
      <a:accent1>
        <a:srgbClr val="EDBBC7"/>
      </a:accent1>
      <a:accent2>
        <a:srgbClr val="A67C69"/>
      </a:accent2>
      <a:accent3>
        <a:srgbClr val="FFD678"/>
      </a:accent3>
      <a:accent4>
        <a:srgbClr val="B7D6A3"/>
      </a:accent4>
      <a:accent5>
        <a:srgbClr val="F4EDDC"/>
      </a:accent5>
      <a:accent6>
        <a:srgbClr val="7C5C4E"/>
      </a:accent6>
      <a:hlink>
        <a:srgbClr val="7C5C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4216</Words>
  <Application>Microsoft Office PowerPoint</Application>
  <PresentationFormat>On-screen Show (16:9)</PresentationFormat>
  <Paragraphs>46</Paragraphs>
  <Slides>16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Times New Roman</vt:lpstr>
      <vt:lpstr>Calibri</vt:lpstr>
      <vt:lpstr>Bahnschrift SemiLight SemiConde</vt:lpstr>
      <vt:lpstr>Arial</vt:lpstr>
      <vt:lpstr>Arial Rounded MT Bold</vt:lpstr>
      <vt:lpstr>Barlow SemiBold</vt:lpstr>
      <vt:lpstr>Fredoka One</vt:lpstr>
      <vt:lpstr>Roboto Condensed Light</vt:lpstr>
      <vt:lpstr>Barlow Medium</vt:lpstr>
      <vt:lpstr>Lato</vt:lpstr>
      <vt:lpstr>Barlow</vt:lpstr>
      <vt:lpstr>Science Subject for High School - 9th Grade: Cell Biology</vt:lpstr>
      <vt:lpstr>KELOMPOK VI </vt:lpstr>
      <vt:lpstr>NAMA-NAMA KELOMPOK</vt:lpstr>
      <vt:lpstr>PowerPoint Presentation</vt:lpstr>
      <vt:lpstr>PowerPoint Presentation</vt:lpstr>
      <vt:lpstr>PEMBAHASAN </vt:lpstr>
      <vt:lpstr>PowerPoint Presentation</vt:lpstr>
      <vt:lpstr>01</vt:lpstr>
      <vt:lpstr>B. Klasifikasi Gangguan Menstruasi 1. Kelainan Panjang Siklus     a. Amenorrhe     b. Oligomenorrhea     c. Polimenorrhea 2. Kelainan Jumlah Darah Haid     a. Menorrhagia/Hipermenorrhea     b. Hipomenorrhea (kriptomenorrhea) 3. Gangguan lain terkait haid     a. Dismenorea      b. Pre Menstrual Syndrome/Tension      c. Perdarahan di luar menstruasi (Metroragia)       </vt:lpstr>
      <vt:lpstr>Epidemiologi Gangguan Menstruasi Tingginya prevalensi gangguan menstruasi   disebabkan   oleh   berbagai   faktor seperti,  stres, lifestyle,  aktivitas  fisik,  kondisi medis,  kelainan  hormonal  dan status  gizi. </vt:lpstr>
      <vt:lpstr> Berbagai gejala gangguan menstruasi yang terlihat, antara lain: a. Perut melilit b. Nyeri punggung c. Payudara mengencang d. Sakit kepala e. Kemunculan jerawat berlebih f. Mudah lelah g. Mudah lapar h. Konstipasi i. Gelisah j. Kram perut k. Diare l. Darah yang dikeluarkan berbau khas </vt:lpstr>
      <vt:lpstr>Pencegahan dan Pengobatan Gangguan Menstruasi 1. Pencegahan  </vt:lpstr>
      <vt:lpstr>PowerPoint Presentation</vt:lpstr>
      <vt:lpstr>Pengobatan  a. Biopsi endometrium b.Histeroskopi c.USG d. Jika Anda mengalami rasa sakit yang luar biasa saat sedang datang   bulan,       dokter akan meresepkan obat-obatan seperti ibuprofen  atau acetaminophen e. Penggunaan obat aspirin sangat tidak disarankan karena justru dapat  memperparah aliran darah menstruasi. Anda juga dapat mencoba  mandi air hangat atau menggunakan kompres air hangat untuk  meringankan kram perut akibat menstruasi. f.obat-obatan hormon seperti pil KB juga dapat memperlambat  pertumbuhan jaringan rahim, serta mengurangi volume darah yang  hilang selama menstruasi g. Pemberian suplemen zat besi (Barsom SH., et. al. 2004).     </vt:lpstr>
      <vt:lpstr>PENUTUP Kesimpulan Gangguan menstruasi merupakan keluhan yang sering menyebabkan seorang wanita datang berobat ke dokter atau ke tempat pertolongan pertama. Keluhan gangguan menstruasi bervariasi dari ringan sampai berat dan tidak jarang. menyebabkan rasa frustasi baik bagi penderita, keluarganya bahkan dokter yang merawatnya. Selain menyebabkan gangguan kesehatan, gangguan menstruasi ternyata berpengaruh pada aktivitas sehari-hari dan mengganggu emosional si penderita</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VI </dc:title>
  <dc:creator>ISHAK</dc:creator>
  <cp:lastModifiedBy>ISHAK</cp:lastModifiedBy>
  <cp:revision>2</cp:revision>
  <dcterms:modified xsi:type="dcterms:W3CDTF">2022-09-30T07:06:35Z</dcterms:modified>
</cp:coreProperties>
</file>