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70" r:id="rId2"/>
    <p:sldId id="271" r:id="rId3"/>
    <p:sldId id="272" r:id="rId4"/>
    <p:sldId id="284" r:id="rId5"/>
    <p:sldId id="261" r:id="rId6"/>
    <p:sldId id="273" r:id="rId7"/>
    <p:sldId id="275" r:id="rId8"/>
    <p:sldId id="276" r:id="rId9"/>
    <p:sldId id="277" r:id="rId10"/>
    <p:sldId id="279" r:id="rId11"/>
    <p:sldId id="280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67" r:id="rId2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391567-1C7D-4BE2-84BD-C06E8AC964D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579FE21-AC28-4F6D-91A4-63A9BA242AE7}">
      <dgm:prSet phldrT="[Text]" custT="1"/>
      <dgm:spPr/>
      <dgm:t>
        <a:bodyPr/>
        <a:lstStyle/>
        <a:p>
          <a:r>
            <a:rPr lang="en-US" sz="2800" dirty="0" err="1" smtClean="0">
              <a:latin typeface="Arial Narrow" pitchFamily="34" charset="0"/>
            </a:rPr>
            <a:t>Teori</a:t>
          </a:r>
          <a:r>
            <a:rPr lang="en-US" sz="2800" dirty="0" smtClean="0">
              <a:latin typeface="Arial Narrow" pitchFamily="34" charset="0"/>
            </a:rPr>
            <a:t> </a:t>
          </a:r>
          <a:r>
            <a:rPr lang="en-US" sz="2800" dirty="0" err="1" smtClean="0">
              <a:latin typeface="Arial Narrow" pitchFamily="34" charset="0"/>
            </a:rPr>
            <a:t>Nativisme</a:t>
          </a:r>
          <a:endParaRPr lang="en-US" sz="2800" dirty="0">
            <a:latin typeface="Arial Narrow" pitchFamily="34" charset="0"/>
          </a:endParaRPr>
        </a:p>
      </dgm:t>
    </dgm:pt>
    <dgm:pt modelId="{D274547A-94DC-4A6F-A845-FE72DEFBBE34}" type="parTrans" cxnId="{7F001CF2-30BE-4779-9D73-775AA7ACB13E}">
      <dgm:prSet/>
      <dgm:spPr/>
      <dgm:t>
        <a:bodyPr/>
        <a:lstStyle/>
        <a:p>
          <a:endParaRPr lang="en-US"/>
        </a:p>
      </dgm:t>
    </dgm:pt>
    <dgm:pt modelId="{813F8D19-E976-49DC-A47E-FAEACC21A9AF}" type="sibTrans" cxnId="{7F001CF2-30BE-4779-9D73-775AA7ACB13E}">
      <dgm:prSet/>
      <dgm:spPr/>
      <dgm:t>
        <a:bodyPr/>
        <a:lstStyle/>
        <a:p>
          <a:endParaRPr lang="en-US"/>
        </a:p>
      </dgm:t>
    </dgm:pt>
    <dgm:pt modelId="{4A2D9B5E-89CD-4E14-86AD-E7737C9743B4}">
      <dgm:prSet phldrT="[Text]" custT="1"/>
      <dgm:spPr/>
      <dgm:t>
        <a:bodyPr/>
        <a:lstStyle/>
        <a:p>
          <a:r>
            <a:rPr lang="en-US" sz="2800" dirty="0" err="1" smtClean="0">
              <a:latin typeface="Arial Narrow" pitchFamily="34" charset="0"/>
            </a:rPr>
            <a:t>Perkembangan</a:t>
          </a:r>
          <a:r>
            <a:rPr lang="en-US" sz="2800" dirty="0" smtClean="0">
              <a:latin typeface="Arial Narrow" pitchFamily="34" charset="0"/>
            </a:rPr>
            <a:t> </a:t>
          </a:r>
          <a:r>
            <a:rPr lang="en-US" sz="2800" dirty="0" err="1" smtClean="0">
              <a:latin typeface="Arial Narrow" pitchFamily="34" charset="0"/>
            </a:rPr>
            <a:t>yg</a:t>
          </a:r>
          <a:r>
            <a:rPr lang="en-US" sz="2800" dirty="0" smtClean="0">
              <a:latin typeface="Arial Narrow" pitchFamily="34" charset="0"/>
            </a:rPr>
            <a:t> </a:t>
          </a:r>
          <a:r>
            <a:rPr lang="en-US" sz="2800" dirty="0" err="1" smtClean="0">
              <a:latin typeface="Arial Narrow" pitchFamily="34" charset="0"/>
            </a:rPr>
            <a:t>didapatkan</a:t>
          </a:r>
          <a:r>
            <a:rPr lang="en-US" sz="2800" dirty="0" smtClean="0">
              <a:latin typeface="Arial Narrow" pitchFamily="34" charset="0"/>
            </a:rPr>
            <a:t> </a:t>
          </a:r>
          <a:r>
            <a:rPr lang="en-US" sz="2800" dirty="0" err="1" smtClean="0">
              <a:latin typeface="Arial Narrow" pitchFamily="34" charset="0"/>
            </a:rPr>
            <a:t>sejak</a:t>
          </a:r>
          <a:r>
            <a:rPr lang="en-US" sz="2800" dirty="0" smtClean="0">
              <a:latin typeface="Arial Narrow" pitchFamily="34" charset="0"/>
            </a:rPr>
            <a:t> </a:t>
          </a:r>
          <a:r>
            <a:rPr lang="en-US" sz="2800" dirty="0" err="1" smtClean="0">
              <a:latin typeface="Arial Narrow" pitchFamily="34" charset="0"/>
            </a:rPr>
            <a:t>lahir</a:t>
          </a:r>
          <a:r>
            <a:rPr lang="en-US" sz="2800" dirty="0" smtClean="0">
              <a:latin typeface="Arial Narrow" pitchFamily="34" charset="0"/>
            </a:rPr>
            <a:t> </a:t>
          </a:r>
          <a:endParaRPr lang="en-US" sz="2800" dirty="0">
            <a:latin typeface="Arial Narrow" pitchFamily="34" charset="0"/>
          </a:endParaRPr>
        </a:p>
      </dgm:t>
    </dgm:pt>
    <dgm:pt modelId="{AC068AAE-95CD-4618-844B-62DE983B2055}" type="parTrans" cxnId="{F22CEA69-1A9E-4AF6-8E3B-C8A616FE1583}">
      <dgm:prSet/>
      <dgm:spPr/>
      <dgm:t>
        <a:bodyPr/>
        <a:lstStyle/>
        <a:p>
          <a:endParaRPr lang="en-US"/>
        </a:p>
      </dgm:t>
    </dgm:pt>
    <dgm:pt modelId="{069982C2-AA98-4777-A031-3D04BB9D6FDC}" type="sibTrans" cxnId="{F22CEA69-1A9E-4AF6-8E3B-C8A616FE1583}">
      <dgm:prSet/>
      <dgm:spPr/>
      <dgm:t>
        <a:bodyPr/>
        <a:lstStyle/>
        <a:p>
          <a:endParaRPr lang="en-US"/>
        </a:p>
      </dgm:t>
    </dgm:pt>
    <dgm:pt modelId="{2DE1396F-08BA-44E4-96B3-96C2232C60DA}">
      <dgm:prSet phldrT="[Text]" custT="1"/>
      <dgm:spPr/>
      <dgm:t>
        <a:bodyPr/>
        <a:lstStyle/>
        <a:p>
          <a:r>
            <a:rPr lang="en-US" sz="2800" dirty="0" err="1" smtClean="0">
              <a:latin typeface="Arial Narrow" pitchFamily="34" charset="0"/>
            </a:rPr>
            <a:t>Lingkungan</a:t>
          </a:r>
          <a:r>
            <a:rPr lang="en-US" sz="2800" dirty="0" smtClean="0">
              <a:latin typeface="Arial Narrow" pitchFamily="34" charset="0"/>
            </a:rPr>
            <a:t> </a:t>
          </a:r>
          <a:r>
            <a:rPr lang="en-US" sz="2800" dirty="0" err="1" smtClean="0">
              <a:latin typeface="Arial Narrow" pitchFamily="34" charset="0"/>
            </a:rPr>
            <a:t>sebagai</a:t>
          </a:r>
          <a:r>
            <a:rPr lang="en-US" sz="2800" dirty="0" smtClean="0">
              <a:latin typeface="Arial Narrow" pitchFamily="34" charset="0"/>
            </a:rPr>
            <a:t> </a:t>
          </a:r>
          <a:r>
            <a:rPr lang="en-US" sz="2800" dirty="0" err="1" smtClean="0">
              <a:latin typeface="Arial Narrow" pitchFamily="34" charset="0"/>
            </a:rPr>
            <a:t>pembentuk</a:t>
          </a:r>
          <a:r>
            <a:rPr lang="en-US" sz="2800" dirty="0" smtClean="0">
              <a:latin typeface="Arial Narrow" pitchFamily="34" charset="0"/>
            </a:rPr>
            <a:t> </a:t>
          </a:r>
          <a:r>
            <a:rPr lang="en-US" sz="2800" dirty="0" err="1" smtClean="0">
              <a:latin typeface="Arial Narrow" pitchFamily="34" charset="0"/>
            </a:rPr>
            <a:t>prilaku</a:t>
          </a:r>
          <a:r>
            <a:rPr lang="en-US" sz="2800" dirty="0" smtClean="0">
              <a:latin typeface="Arial Narrow" pitchFamily="34" charset="0"/>
            </a:rPr>
            <a:t> </a:t>
          </a:r>
          <a:r>
            <a:rPr lang="en-US" sz="2800" dirty="0" err="1" smtClean="0">
              <a:latin typeface="Arial Narrow" pitchFamily="34" charset="0"/>
            </a:rPr>
            <a:t>anak</a:t>
          </a:r>
          <a:r>
            <a:rPr lang="en-US" sz="2800" dirty="0" smtClean="0">
              <a:latin typeface="Arial Narrow" pitchFamily="34" charset="0"/>
            </a:rPr>
            <a:t> </a:t>
          </a:r>
          <a:endParaRPr lang="en-US" sz="2800" dirty="0">
            <a:latin typeface="Arial Narrow" pitchFamily="34" charset="0"/>
          </a:endParaRPr>
        </a:p>
      </dgm:t>
    </dgm:pt>
    <dgm:pt modelId="{CD447DBD-8928-48B9-8294-3A753E704183}" type="parTrans" cxnId="{5EBC5AE0-2348-4DC3-970C-0D6A008F783E}">
      <dgm:prSet/>
      <dgm:spPr/>
      <dgm:t>
        <a:bodyPr/>
        <a:lstStyle/>
        <a:p>
          <a:endParaRPr lang="en-US"/>
        </a:p>
      </dgm:t>
    </dgm:pt>
    <dgm:pt modelId="{2C72111E-A6E5-4FF6-9180-4E0B472871E5}" type="sibTrans" cxnId="{5EBC5AE0-2348-4DC3-970C-0D6A008F783E}">
      <dgm:prSet/>
      <dgm:spPr/>
      <dgm:t>
        <a:bodyPr/>
        <a:lstStyle/>
        <a:p>
          <a:endParaRPr lang="en-US"/>
        </a:p>
      </dgm:t>
    </dgm:pt>
    <dgm:pt modelId="{620D0AF7-F6AD-4E7A-866A-2D25F594B25A}">
      <dgm:prSet phldrT="[Text]" custT="1"/>
      <dgm:spPr/>
      <dgm:t>
        <a:bodyPr/>
        <a:lstStyle/>
        <a:p>
          <a:r>
            <a:rPr lang="en-US" sz="2800" dirty="0" err="1" smtClean="0">
              <a:latin typeface="Arial Narrow" pitchFamily="34" charset="0"/>
            </a:rPr>
            <a:t>Konvergasi</a:t>
          </a:r>
          <a:endParaRPr lang="en-US" sz="2800" dirty="0">
            <a:latin typeface="Arial Narrow" pitchFamily="34" charset="0"/>
          </a:endParaRPr>
        </a:p>
      </dgm:t>
    </dgm:pt>
    <dgm:pt modelId="{365D8802-8B33-4302-B9CA-546B794A0F09}" type="parTrans" cxnId="{44D97904-8BAA-4D5A-B4F6-728DE32883AB}">
      <dgm:prSet/>
      <dgm:spPr/>
      <dgm:t>
        <a:bodyPr/>
        <a:lstStyle/>
        <a:p>
          <a:endParaRPr lang="en-US"/>
        </a:p>
      </dgm:t>
    </dgm:pt>
    <dgm:pt modelId="{74891E4B-6965-4169-A101-5E3284806538}" type="sibTrans" cxnId="{44D97904-8BAA-4D5A-B4F6-728DE32883AB}">
      <dgm:prSet/>
      <dgm:spPr/>
      <dgm:t>
        <a:bodyPr/>
        <a:lstStyle/>
        <a:p>
          <a:endParaRPr lang="en-US"/>
        </a:p>
      </dgm:t>
    </dgm:pt>
    <dgm:pt modelId="{DA6402ED-BEF9-4D60-A02E-517E1C005E1B}">
      <dgm:prSet phldrT="[Text]" custT="1"/>
      <dgm:spPr/>
      <dgm:t>
        <a:bodyPr/>
        <a:lstStyle/>
        <a:p>
          <a:r>
            <a:rPr lang="en-US" sz="2800" dirty="0" err="1" smtClean="0">
              <a:latin typeface="Arial Narrow" pitchFamily="34" charset="0"/>
            </a:rPr>
            <a:t>Teori</a:t>
          </a:r>
          <a:r>
            <a:rPr lang="en-US" sz="2800" dirty="0" smtClean="0">
              <a:latin typeface="Arial Narrow" pitchFamily="34" charset="0"/>
            </a:rPr>
            <a:t> </a:t>
          </a:r>
          <a:r>
            <a:rPr lang="en-US" sz="2800" dirty="0" err="1" smtClean="0">
              <a:latin typeface="Arial Narrow" pitchFamily="34" charset="0"/>
            </a:rPr>
            <a:t>Empirisme</a:t>
          </a:r>
          <a:endParaRPr lang="en-US" sz="2800" dirty="0">
            <a:latin typeface="Arial Narrow" pitchFamily="34" charset="0"/>
          </a:endParaRPr>
        </a:p>
      </dgm:t>
    </dgm:pt>
    <dgm:pt modelId="{8053069A-418F-4400-BE13-64D77A42C79C}" type="parTrans" cxnId="{32367B76-467B-45F7-B646-1FBDECEAF251}">
      <dgm:prSet/>
      <dgm:spPr/>
      <dgm:t>
        <a:bodyPr/>
        <a:lstStyle/>
        <a:p>
          <a:endParaRPr lang="en-US"/>
        </a:p>
      </dgm:t>
    </dgm:pt>
    <dgm:pt modelId="{A6496EC6-1D81-4B18-AAF2-F68FE3D70A1F}" type="sibTrans" cxnId="{32367B76-467B-45F7-B646-1FBDECEAF251}">
      <dgm:prSet/>
      <dgm:spPr/>
      <dgm:t>
        <a:bodyPr/>
        <a:lstStyle/>
        <a:p>
          <a:endParaRPr lang="en-US"/>
        </a:p>
      </dgm:t>
    </dgm:pt>
    <dgm:pt modelId="{D798307D-418B-40E3-9DCC-A0D2A5D739BF}">
      <dgm:prSet phldrT="[Text]" custT="1"/>
      <dgm:spPr/>
      <dgm:t>
        <a:bodyPr/>
        <a:lstStyle/>
        <a:p>
          <a:r>
            <a:rPr lang="en-US" sz="2800" dirty="0" err="1" smtClean="0">
              <a:latin typeface="Arial Narrow" pitchFamily="34" charset="0"/>
            </a:rPr>
            <a:t>Perkembangan</a:t>
          </a:r>
          <a:r>
            <a:rPr lang="en-US" sz="2800" dirty="0" smtClean="0">
              <a:latin typeface="Arial Narrow" pitchFamily="34" charset="0"/>
            </a:rPr>
            <a:t> </a:t>
          </a:r>
          <a:r>
            <a:rPr lang="en-US" sz="2800" dirty="0" err="1" smtClean="0">
              <a:latin typeface="Arial Narrow" pitchFamily="34" charset="0"/>
            </a:rPr>
            <a:t>anak</a:t>
          </a:r>
          <a:r>
            <a:rPr lang="en-US" sz="2800" dirty="0" smtClean="0">
              <a:latin typeface="Arial Narrow" pitchFamily="34" charset="0"/>
            </a:rPr>
            <a:t> </a:t>
          </a:r>
          <a:r>
            <a:rPr lang="en-US" sz="2800" dirty="0" err="1" smtClean="0">
              <a:latin typeface="Arial Narrow" pitchFamily="34" charset="0"/>
            </a:rPr>
            <a:t>perpaduan</a:t>
          </a:r>
          <a:r>
            <a:rPr lang="en-US" sz="2800" dirty="0" smtClean="0">
              <a:latin typeface="Arial Narrow" pitchFamily="34" charset="0"/>
            </a:rPr>
            <a:t> </a:t>
          </a:r>
          <a:r>
            <a:rPr lang="en-US" sz="2800" dirty="0" err="1" smtClean="0">
              <a:latin typeface="Arial Narrow" pitchFamily="34" charset="0"/>
            </a:rPr>
            <a:t>antara</a:t>
          </a:r>
          <a:r>
            <a:rPr lang="en-US" sz="2800" dirty="0" smtClean="0">
              <a:latin typeface="Arial Narrow" pitchFamily="34" charset="0"/>
            </a:rPr>
            <a:t> </a:t>
          </a:r>
          <a:r>
            <a:rPr lang="en-US" sz="2800" dirty="0" err="1" smtClean="0">
              <a:latin typeface="Arial Narrow" pitchFamily="34" charset="0"/>
            </a:rPr>
            <a:t>pembawaan</a:t>
          </a:r>
          <a:r>
            <a:rPr lang="en-US" sz="2800" dirty="0" smtClean="0">
              <a:latin typeface="Arial Narrow" pitchFamily="34" charset="0"/>
            </a:rPr>
            <a:t> </a:t>
          </a:r>
          <a:r>
            <a:rPr lang="en-US" sz="2800" dirty="0" err="1" smtClean="0">
              <a:latin typeface="Arial Narrow" pitchFamily="34" charset="0"/>
            </a:rPr>
            <a:t>dan</a:t>
          </a:r>
          <a:r>
            <a:rPr lang="en-US" sz="2800" dirty="0" smtClean="0">
              <a:latin typeface="Arial Narrow" pitchFamily="34" charset="0"/>
            </a:rPr>
            <a:t> </a:t>
          </a:r>
          <a:r>
            <a:rPr lang="en-US" sz="2800" dirty="0" err="1" smtClean="0">
              <a:latin typeface="Arial Narrow" pitchFamily="34" charset="0"/>
            </a:rPr>
            <a:t>lingkungan</a:t>
          </a:r>
          <a:r>
            <a:rPr lang="en-US" sz="2800" dirty="0" smtClean="0">
              <a:latin typeface="Arial Narrow" pitchFamily="34" charset="0"/>
            </a:rPr>
            <a:t> </a:t>
          </a:r>
          <a:endParaRPr lang="en-US" sz="2800" dirty="0">
            <a:latin typeface="Arial Narrow" pitchFamily="34" charset="0"/>
          </a:endParaRPr>
        </a:p>
      </dgm:t>
    </dgm:pt>
    <dgm:pt modelId="{81FE043D-F3DE-4562-8593-0F21481CB65D}" type="parTrans" cxnId="{CEC31EFF-112D-4C8A-998B-F6DBBB806458}">
      <dgm:prSet/>
      <dgm:spPr/>
      <dgm:t>
        <a:bodyPr/>
        <a:lstStyle/>
        <a:p>
          <a:endParaRPr lang="en-US"/>
        </a:p>
      </dgm:t>
    </dgm:pt>
    <dgm:pt modelId="{E947EB0A-32D9-40A2-883D-CC309CFABBA1}" type="sibTrans" cxnId="{CEC31EFF-112D-4C8A-998B-F6DBBB806458}">
      <dgm:prSet/>
      <dgm:spPr/>
      <dgm:t>
        <a:bodyPr/>
        <a:lstStyle/>
        <a:p>
          <a:endParaRPr lang="en-US"/>
        </a:p>
      </dgm:t>
    </dgm:pt>
    <dgm:pt modelId="{8EE62B95-7AC5-41E8-BEF1-096F112406E5}">
      <dgm:prSet phldrT="[Text]" custT="1"/>
      <dgm:spPr/>
      <dgm:t>
        <a:bodyPr/>
        <a:lstStyle/>
        <a:p>
          <a:r>
            <a:rPr lang="en-US" sz="2800" dirty="0" err="1" smtClean="0">
              <a:latin typeface="Arial Narrow" pitchFamily="34" charset="0"/>
            </a:rPr>
            <a:t>Teori</a:t>
          </a:r>
          <a:r>
            <a:rPr lang="en-US" sz="2800" dirty="0" smtClean="0">
              <a:latin typeface="Arial Narrow" pitchFamily="34" charset="0"/>
            </a:rPr>
            <a:t> </a:t>
          </a:r>
          <a:r>
            <a:rPr lang="en-US" sz="2800" dirty="0" err="1" smtClean="0">
              <a:latin typeface="Arial Narrow" pitchFamily="34" charset="0"/>
            </a:rPr>
            <a:t>Psikodinamika</a:t>
          </a:r>
          <a:r>
            <a:rPr lang="en-US" sz="2800" dirty="0" smtClean="0">
              <a:latin typeface="Arial Narrow" pitchFamily="34" charset="0"/>
            </a:rPr>
            <a:t> </a:t>
          </a:r>
          <a:endParaRPr lang="en-US" sz="2800" dirty="0">
            <a:latin typeface="Arial Narrow" pitchFamily="34" charset="0"/>
          </a:endParaRPr>
        </a:p>
      </dgm:t>
    </dgm:pt>
    <dgm:pt modelId="{9A7310A5-D8B9-4D1F-9A5D-DD3481CBE230}" type="parTrans" cxnId="{D0D5D104-5A2E-4550-968D-D0A56306457D}">
      <dgm:prSet/>
      <dgm:spPr/>
      <dgm:t>
        <a:bodyPr/>
        <a:lstStyle/>
        <a:p>
          <a:endParaRPr lang="en-US"/>
        </a:p>
      </dgm:t>
    </dgm:pt>
    <dgm:pt modelId="{CAAF149A-993E-4D4E-A253-7F47A847DA61}" type="sibTrans" cxnId="{D0D5D104-5A2E-4550-968D-D0A56306457D}">
      <dgm:prSet/>
      <dgm:spPr/>
      <dgm:t>
        <a:bodyPr/>
        <a:lstStyle/>
        <a:p>
          <a:endParaRPr lang="en-US"/>
        </a:p>
      </dgm:t>
    </dgm:pt>
    <dgm:pt modelId="{935D9476-A487-477F-88D5-489AD092B10F}">
      <dgm:prSet phldrT="[Text]" custT="1"/>
      <dgm:spPr/>
      <dgm:t>
        <a:bodyPr/>
        <a:lstStyle/>
        <a:p>
          <a:r>
            <a:rPr lang="en-US" sz="2800" dirty="0" err="1" smtClean="0">
              <a:latin typeface="Arial Narrow" pitchFamily="34" charset="0"/>
            </a:rPr>
            <a:t>Perkembangan</a:t>
          </a:r>
          <a:r>
            <a:rPr lang="en-US" sz="2800" dirty="0" smtClean="0">
              <a:latin typeface="Arial Narrow" pitchFamily="34" charset="0"/>
            </a:rPr>
            <a:t> </a:t>
          </a:r>
          <a:r>
            <a:rPr lang="en-US" sz="2800" dirty="0" err="1" smtClean="0">
              <a:latin typeface="Arial Narrow" pitchFamily="34" charset="0"/>
            </a:rPr>
            <a:t>anak</a:t>
          </a:r>
          <a:r>
            <a:rPr lang="en-US" sz="2800" dirty="0" smtClean="0">
              <a:latin typeface="Arial Narrow" pitchFamily="34" charset="0"/>
            </a:rPr>
            <a:t> </a:t>
          </a:r>
          <a:r>
            <a:rPr lang="en-US" sz="2800" dirty="0" err="1" smtClean="0">
              <a:latin typeface="Arial Narrow" pitchFamily="34" charset="0"/>
            </a:rPr>
            <a:t>ditentukan</a:t>
          </a:r>
          <a:r>
            <a:rPr lang="en-US" sz="2800" dirty="0" smtClean="0">
              <a:latin typeface="Arial Narrow" pitchFamily="34" charset="0"/>
            </a:rPr>
            <a:t> </a:t>
          </a:r>
          <a:r>
            <a:rPr lang="en-US" sz="2800" dirty="0" err="1" smtClean="0">
              <a:latin typeface="Arial Narrow" pitchFamily="34" charset="0"/>
            </a:rPr>
            <a:t>oleh</a:t>
          </a:r>
          <a:r>
            <a:rPr lang="en-US" sz="2800" dirty="0" smtClean="0">
              <a:latin typeface="Arial Narrow" pitchFamily="34" charset="0"/>
            </a:rPr>
            <a:t> </a:t>
          </a:r>
          <a:r>
            <a:rPr lang="en-US" sz="2800" dirty="0" err="1" smtClean="0">
              <a:latin typeface="Arial Narrow" pitchFamily="34" charset="0"/>
            </a:rPr>
            <a:t>komponen</a:t>
          </a:r>
          <a:r>
            <a:rPr lang="en-US" sz="2800" dirty="0" smtClean="0">
              <a:latin typeface="Arial Narrow" pitchFamily="34" charset="0"/>
            </a:rPr>
            <a:t> </a:t>
          </a:r>
          <a:r>
            <a:rPr lang="en-US" sz="2800" dirty="0" err="1" smtClean="0">
              <a:latin typeface="Arial Narrow" pitchFamily="34" charset="0"/>
            </a:rPr>
            <a:t>dasar</a:t>
          </a:r>
          <a:r>
            <a:rPr lang="en-US" sz="2800" dirty="0" smtClean="0">
              <a:latin typeface="Arial Narrow" pitchFamily="34" charset="0"/>
            </a:rPr>
            <a:t> yang </a:t>
          </a:r>
          <a:r>
            <a:rPr lang="en-US" sz="2800" dirty="0" err="1" smtClean="0">
              <a:latin typeface="Arial Narrow" pitchFamily="34" charset="0"/>
            </a:rPr>
            <a:t>bersifat</a:t>
          </a:r>
          <a:r>
            <a:rPr lang="en-US" sz="2800" dirty="0" smtClean="0">
              <a:latin typeface="Arial Narrow" pitchFamily="34" charset="0"/>
            </a:rPr>
            <a:t> </a:t>
          </a:r>
          <a:r>
            <a:rPr lang="en-US" sz="2800" dirty="0" err="1" smtClean="0">
              <a:latin typeface="Arial Narrow" pitchFamily="34" charset="0"/>
            </a:rPr>
            <a:t>sosio-afektif</a:t>
          </a:r>
          <a:r>
            <a:rPr lang="en-US" sz="2800" dirty="0" smtClean="0">
              <a:latin typeface="Arial Narrow" pitchFamily="34" charset="0"/>
            </a:rPr>
            <a:t>, </a:t>
          </a:r>
          <a:r>
            <a:rPr lang="en-US" sz="2800" dirty="0" err="1" smtClean="0">
              <a:latin typeface="Arial Narrow" pitchFamily="34" charset="0"/>
            </a:rPr>
            <a:t>yaitu</a:t>
          </a:r>
          <a:r>
            <a:rPr lang="en-US" sz="2800" dirty="0" smtClean="0">
              <a:latin typeface="Arial Narrow" pitchFamily="34" charset="0"/>
            </a:rPr>
            <a:t> </a:t>
          </a:r>
          <a:r>
            <a:rPr lang="en-US" sz="2800" dirty="0" err="1" smtClean="0">
              <a:latin typeface="Arial Narrow" pitchFamily="34" charset="0"/>
            </a:rPr>
            <a:t>ketegangan</a:t>
          </a:r>
          <a:r>
            <a:rPr lang="en-US" sz="2800" dirty="0" smtClean="0">
              <a:latin typeface="Arial Narrow" pitchFamily="34" charset="0"/>
            </a:rPr>
            <a:t> </a:t>
          </a:r>
          <a:r>
            <a:rPr lang="en-US" sz="2800" dirty="0" err="1" smtClean="0">
              <a:latin typeface="Arial Narrow" pitchFamily="34" charset="0"/>
            </a:rPr>
            <a:t>dalam</a:t>
          </a:r>
          <a:r>
            <a:rPr lang="en-US" sz="2800" dirty="0" smtClean="0">
              <a:latin typeface="Arial Narrow" pitchFamily="34" charset="0"/>
            </a:rPr>
            <a:t> </a:t>
          </a:r>
          <a:r>
            <a:rPr lang="en-US" sz="2800" dirty="0" err="1" smtClean="0">
              <a:latin typeface="Arial Narrow" pitchFamily="34" charset="0"/>
            </a:rPr>
            <a:t>diri</a:t>
          </a:r>
          <a:r>
            <a:rPr lang="en-US" sz="2800" dirty="0" smtClean="0">
              <a:latin typeface="Arial Narrow" pitchFamily="34" charset="0"/>
            </a:rPr>
            <a:t> </a:t>
          </a:r>
          <a:r>
            <a:rPr lang="en-US" sz="2800" dirty="0" err="1" smtClean="0">
              <a:latin typeface="Arial Narrow" pitchFamily="34" charset="0"/>
            </a:rPr>
            <a:t>anak</a:t>
          </a:r>
          <a:r>
            <a:rPr lang="en-US" sz="2800" dirty="0" smtClean="0">
              <a:latin typeface="Arial Narrow" pitchFamily="34" charset="0"/>
            </a:rPr>
            <a:t>.  </a:t>
          </a:r>
          <a:r>
            <a:rPr lang="en-US" sz="2800" dirty="0" err="1" smtClean="0">
              <a:latin typeface="Arial Narrow" pitchFamily="34" charset="0"/>
            </a:rPr>
            <a:t>Conth</a:t>
          </a:r>
          <a:r>
            <a:rPr lang="en-US" sz="2800" dirty="0" smtClean="0">
              <a:latin typeface="Arial Narrow" pitchFamily="34" charset="0"/>
            </a:rPr>
            <a:t> </a:t>
          </a:r>
          <a:r>
            <a:rPr lang="en-US" sz="2800" dirty="0" err="1" smtClean="0">
              <a:latin typeface="Arial Narrow" pitchFamily="34" charset="0"/>
            </a:rPr>
            <a:t>motivasi</a:t>
          </a:r>
          <a:r>
            <a:rPr lang="en-US" sz="2800" dirty="0" smtClean="0">
              <a:latin typeface="Arial Narrow" pitchFamily="34" charset="0"/>
            </a:rPr>
            <a:t> </a:t>
          </a:r>
          <a:r>
            <a:rPr lang="en-US" sz="2800" dirty="0" err="1" smtClean="0">
              <a:latin typeface="Arial Narrow" pitchFamily="34" charset="0"/>
            </a:rPr>
            <a:t>dan</a:t>
          </a:r>
          <a:r>
            <a:rPr lang="en-US" sz="2800" dirty="0" smtClean="0">
              <a:latin typeface="Arial Narrow" pitchFamily="34" charset="0"/>
            </a:rPr>
            <a:t> </a:t>
          </a:r>
          <a:r>
            <a:rPr lang="en-US" sz="2800" dirty="0" err="1" smtClean="0">
              <a:latin typeface="Arial Narrow" pitchFamily="34" charset="0"/>
            </a:rPr>
            <a:t>emosi</a:t>
          </a:r>
          <a:r>
            <a:rPr lang="en-US" sz="2800" dirty="0" smtClean="0">
              <a:latin typeface="Arial Narrow" pitchFamily="34" charset="0"/>
            </a:rPr>
            <a:t> </a:t>
          </a:r>
          <a:r>
            <a:rPr lang="en-US" sz="2800" dirty="0" err="1" smtClean="0">
              <a:latin typeface="Arial Narrow" pitchFamily="34" charset="0"/>
            </a:rPr>
            <a:t>anak</a:t>
          </a:r>
          <a:r>
            <a:rPr lang="en-US" sz="2800" dirty="0" smtClean="0">
              <a:latin typeface="Arial Narrow" pitchFamily="34" charset="0"/>
            </a:rPr>
            <a:t> </a:t>
          </a:r>
          <a:endParaRPr lang="en-US" sz="2800" dirty="0">
            <a:latin typeface="Arial Narrow" pitchFamily="34" charset="0"/>
          </a:endParaRPr>
        </a:p>
      </dgm:t>
    </dgm:pt>
    <dgm:pt modelId="{AC9D5AAC-6EFA-4074-B1D4-BE8DFA5EDF57}" type="parTrans" cxnId="{0FC8781E-8C14-4F25-8A1E-34F83A253AA7}">
      <dgm:prSet/>
      <dgm:spPr/>
      <dgm:t>
        <a:bodyPr/>
        <a:lstStyle/>
        <a:p>
          <a:endParaRPr lang="en-US"/>
        </a:p>
      </dgm:t>
    </dgm:pt>
    <dgm:pt modelId="{E25381B1-6D01-4C65-B523-710EEAAB7927}" type="sibTrans" cxnId="{0FC8781E-8C14-4F25-8A1E-34F83A253AA7}">
      <dgm:prSet/>
      <dgm:spPr/>
      <dgm:t>
        <a:bodyPr/>
        <a:lstStyle/>
        <a:p>
          <a:endParaRPr lang="en-US"/>
        </a:p>
      </dgm:t>
    </dgm:pt>
    <dgm:pt modelId="{F1986ABD-B5E0-4A6B-AB6B-CD379FBD10AE}" type="pres">
      <dgm:prSet presAssocID="{0E391567-1C7D-4BE2-84BD-C06E8AC964D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4E0E263-17EF-4B08-8556-15BB90D65007}" type="pres">
      <dgm:prSet presAssocID="{B579FE21-AC28-4F6D-91A4-63A9BA242AE7}" presName="thickLine" presStyleLbl="alignNode1" presStyleIdx="0" presStyleCnt="4"/>
      <dgm:spPr/>
    </dgm:pt>
    <dgm:pt modelId="{3148087B-287C-4594-A244-38288AF7CC17}" type="pres">
      <dgm:prSet presAssocID="{B579FE21-AC28-4F6D-91A4-63A9BA242AE7}" presName="horz1" presStyleCnt="0"/>
      <dgm:spPr/>
    </dgm:pt>
    <dgm:pt modelId="{2F4A2244-BA18-4BD9-8322-C5B91E84DCE1}" type="pres">
      <dgm:prSet presAssocID="{B579FE21-AC28-4F6D-91A4-63A9BA242AE7}" presName="tx1" presStyleLbl="revTx" presStyleIdx="0" presStyleCnt="8"/>
      <dgm:spPr/>
      <dgm:t>
        <a:bodyPr/>
        <a:lstStyle/>
        <a:p>
          <a:endParaRPr lang="en-US"/>
        </a:p>
      </dgm:t>
    </dgm:pt>
    <dgm:pt modelId="{18FA0B6F-4F66-49B0-957F-66B8314BE7E8}" type="pres">
      <dgm:prSet presAssocID="{B579FE21-AC28-4F6D-91A4-63A9BA242AE7}" presName="vert1" presStyleCnt="0"/>
      <dgm:spPr/>
    </dgm:pt>
    <dgm:pt modelId="{93B69F38-8212-4C7A-9F92-A9FCE548FCDB}" type="pres">
      <dgm:prSet presAssocID="{4A2D9B5E-89CD-4E14-86AD-E7737C9743B4}" presName="vertSpace2a" presStyleCnt="0"/>
      <dgm:spPr/>
    </dgm:pt>
    <dgm:pt modelId="{E726165E-A617-44EE-9398-A2F15982F8EC}" type="pres">
      <dgm:prSet presAssocID="{4A2D9B5E-89CD-4E14-86AD-E7737C9743B4}" presName="horz2" presStyleCnt="0"/>
      <dgm:spPr/>
    </dgm:pt>
    <dgm:pt modelId="{91433450-D59B-490F-AA64-CFBDCDC7E0FA}" type="pres">
      <dgm:prSet presAssocID="{4A2D9B5E-89CD-4E14-86AD-E7737C9743B4}" presName="horzSpace2" presStyleCnt="0"/>
      <dgm:spPr/>
    </dgm:pt>
    <dgm:pt modelId="{68333EBC-4462-4978-8AE1-78D71BC4B6F6}" type="pres">
      <dgm:prSet presAssocID="{4A2D9B5E-89CD-4E14-86AD-E7737C9743B4}" presName="tx2" presStyleLbl="revTx" presStyleIdx="1" presStyleCnt="8"/>
      <dgm:spPr/>
      <dgm:t>
        <a:bodyPr/>
        <a:lstStyle/>
        <a:p>
          <a:endParaRPr lang="en-US"/>
        </a:p>
      </dgm:t>
    </dgm:pt>
    <dgm:pt modelId="{6ED201FE-7D26-47A2-8005-62283B6ECC2F}" type="pres">
      <dgm:prSet presAssocID="{4A2D9B5E-89CD-4E14-86AD-E7737C9743B4}" presName="vert2" presStyleCnt="0"/>
      <dgm:spPr/>
    </dgm:pt>
    <dgm:pt modelId="{B324527B-9B00-4BA2-A3CE-D09524461BD6}" type="pres">
      <dgm:prSet presAssocID="{4A2D9B5E-89CD-4E14-86AD-E7737C9743B4}" presName="thinLine2b" presStyleLbl="callout" presStyleIdx="0" presStyleCnt="4"/>
      <dgm:spPr/>
    </dgm:pt>
    <dgm:pt modelId="{8300A021-397A-44E4-AE33-1F71DD7B5560}" type="pres">
      <dgm:prSet presAssocID="{4A2D9B5E-89CD-4E14-86AD-E7737C9743B4}" presName="vertSpace2b" presStyleCnt="0"/>
      <dgm:spPr/>
    </dgm:pt>
    <dgm:pt modelId="{B3B6CB8B-9380-4D1C-B7E7-48AB540AA4EE}" type="pres">
      <dgm:prSet presAssocID="{DA6402ED-BEF9-4D60-A02E-517E1C005E1B}" presName="thickLine" presStyleLbl="alignNode1" presStyleIdx="1" presStyleCnt="4"/>
      <dgm:spPr/>
    </dgm:pt>
    <dgm:pt modelId="{E751655E-528D-4083-8D95-0861E3003FB7}" type="pres">
      <dgm:prSet presAssocID="{DA6402ED-BEF9-4D60-A02E-517E1C005E1B}" presName="horz1" presStyleCnt="0"/>
      <dgm:spPr/>
    </dgm:pt>
    <dgm:pt modelId="{B6CAA435-E273-4AF6-A4A4-BCA7FAE04A24}" type="pres">
      <dgm:prSet presAssocID="{DA6402ED-BEF9-4D60-A02E-517E1C005E1B}" presName="tx1" presStyleLbl="revTx" presStyleIdx="2" presStyleCnt="8"/>
      <dgm:spPr/>
      <dgm:t>
        <a:bodyPr/>
        <a:lstStyle/>
        <a:p>
          <a:endParaRPr lang="en-US"/>
        </a:p>
      </dgm:t>
    </dgm:pt>
    <dgm:pt modelId="{6892455F-12B0-4793-8450-201C12351323}" type="pres">
      <dgm:prSet presAssocID="{DA6402ED-BEF9-4D60-A02E-517E1C005E1B}" presName="vert1" presStyleCnt="0"/>
      <dgm:spPr/>
    </dgm:pt>
    <dgm:pt modelId="{0B72480A-543E-4DC1-9F29-B0A1D99926F7}" type="pres">
      <dgm:prSet presAssocID="{2DE1396F-08BA-44E4-96B3-96C2232C60DA}" presName="vertSpace2a" presStyleCnt="0"/>
      <dgm:spPr/>
    </dgm:pt>
    <dgm:pt modelId="{2F471344-AD9B-4373-8BF4-E57152CC77CC}" type="pres">
      <dgm:prSet presAssocID="{2DE1396F-08BA-44E4-96B3-96C2232C60DA}" presName="horz2" presStyleCnt="0"/>
      <dgm:spPr/>
    </dgm:pt>
    <dgm:pt modelId="{0567C38D-5527-4F1B-8794-AD8DFAF549CA}" type="pres">
      <dgm:prSet presAssocID="{2DE1396F-08BA-44E4-96B3-96C2232C60DA}" presName="horzSpace2" presStyleCnt="0"/>
      <dgm:spPr/>
    </dgm:pt>
    <dgm:pt modelId="{520A9D61-615C-41F8-97EF-63EDF467A3E8}" type="pres">
      <dgm:prSet presAssocID="{2DE1396F-08BA-44E4-96B3-96C2232C60DA}" presName="tx2" presStyleLbl="revTx" presStyleIdx="3" presStyleCnt="8"/>
      <dgm:spPr/>
      <dgm:t>
        <a:bodyPr/>
        <a:lstStyle/>
        <a:p>
          <a:endParaRPr lang="en-US"/>
        </a:p>
      </dgm:t>
    </dgm:pt>
    <dgm:pt modelId="{8D48C912-0F72-4447-ACBA-338781CDBC5E}" type="pres">
      <dgm:prSet presAssocID="{2DE1396F-08BA-44E4-96B3-96C2232C60DA}" presName="vert2" presStyleCnt="0"/>
      <dgm:spPr/>
    </dgm:pt>
    <dgm:pt modelId="{626DE298-B78B-43CA-AD74-13A5EAEAB0BB}" type="pres">
      <dgm:prSet presAssocID="{2DE1396F-08BA-44E4-96B3-96C2232C60DA}" presName="thinLine2b" presStyleLbl="callout" presStyleIdx="1" presStyleCnt="4"/>
      <dgm:spPr/>
    </dgm:pt>
    <dgm:pt modelId="{7EC31F2D-EEE3-4BF3-B94F-90376A29514A}" type="pres">
      <dgm:prSet presAssocID="{2DE1396F-08BA-44E4-96B3-96C2232C60DA}" presName="vertSpace2b" presStyleCnt="0"/>
      <dgm:spPr/>
    </dgm:pt>
    <dgm:pt modelId="{1EE94CE9-D706-482E-B2A5-537350D5C2C3}" type="pres">
      <dgm:prSet presAssocID="{620D0AF7-F6AD-4E7A-866A-2D25F594B25A}" presName="thickLine" presStyleLbl="alignNode1" presStyleIdx="2" presStyleCnt="4"/>
      <dgm:spPr/>
    </dgm:pt>
    <dgm:pt modelId="{71113E02-4E5B-430F-96C5-A1B97B78B291}" type="pres">
      <dgm:prSet presAssocID="{620D0AF7-F6AD-4E7A-866A-2D25F594B25A}" presName="horz1" presStyleCnt="0"/>
      <dgm:spPr/>
    </dgm:pt>
    <dgm:pt modelId="{D364E389-9C71-4E82-B27C-4E78C692C283}" type="pres">
      <dgm:prSet presAssocID="{620D0AF7-F6AD-4E7A-866A-2D25F594B25A}" presName="tx1" presStyleLbl="revTx" presStyleIdx="4" presStyleCnt="8"/>
      <dgm:spPr/>
      <dgm:t>
        <a:bodyPr/>
        <a:lstStyle/>
        <a:p>
          <a:endParaRPr lang="en-US"/>
        </a:p>
      </dgm:t>
    </dgm:pt>
    <dgm:pt modelId="{1795A46F-BFFD-40DD-8C2C-38A253588E14}" type="pres">
      <dgm:prSet presAssocID="{620D0AF7-F6AD-4E7A-866A-2D25F594B25A}" presName="vert1" presStyleCnt="0"/>
      <dgm:spPr/>
    </dgm:pt>
    <dgm:pt modelId="{EFCE1A9D-E643-455F-8A98-BC6A4C751201}" type="pres">
      <dgm:prSet presAssocID="{D798307D-418B-40E3-9DCC-A0D2A5D739BF}" presName="vertSpace2a" presStyleCnt="0"/>
      <dgm:spPr/>
    </dgm:pt>
    <dgm:pt modelId="{3B78FCDE-89EC-4088-B7C2-CC1C4A849437}" type="pres">
      <dgm:prSet presAssocID="{D798307D-418B-40E3-9DCC-A0D2A5D739BF}" presName="horz2" presStyleCnt="0"/>
      <dgm:spPr/>
    </dgm:pt>
    <dgm:pt modelId="{9A9E1928-9654-4374-AC3B-6ABA4ABFC6B2}" type="pres">
      <dgm:prSet presAssocID="{D798307D-418B-40E3-9DCC-A0D2A5D739BF}" presName="horzSpace2" presStyleCnt="0"/>
      <dgm:spPr/>
    </dgm:pt>
    <dgm:pt modelId="{599F4E50-61AE-4F11-B1BE-FBEF3370C667}" type="pres">
      <dgm:prSet presAssocID="{D798307D-418B-40E3-9DCC-A0D2A5D739BF}" presName="tx2" presStyleLbl="revTx" presStyleIdx="5" presStyleCnt="8"/>
      <dgm:spPr/>
      <dgm:t>
        <a:bodyPr/>
        <a:lstStyle/>
        <a:p>
          <a:endParaRPr lang="en-US"/>
        </a:p>
      </dgm:t>
    </dgm:pt>
    <dgm:pt modelId="{5300B8FB-35FD-40F0-B97A-92FD9252B36C}" type="pres">
      <dgm:prSet presAssocID="{D798307D-418B-40E3-9DCC-A0D2A5D739BF}" presName="vert2" presStyleCnt="0"/>
      <dgm:spPr/>
    </dgm:pt>
    <dgm:pt modelId="{DDEEDD89-F21F-446F-A071-304EEF06C7AB}" type="pres">
      <dgm:prSet presAssocID="{D798307D-418B-40E3-9DCC-A0D2A5D739BF}" presName="thinLine2b" presStyleLbl="callout" presStyleIdx="2" presStyleCnt="4"/>
      <dgm:spPr/>
    </dgm:pt>
    <dgm:pt modelId="{4FCA9881-1EC6-4532-826E-4001E4BF7783}" type="pres">
      <dgm:prSet presAssocID="{D798307D-418B-40E3-9DCC-A0D2A5D739BF}" presName="vertSpace2b" presStyleCnt="0"/>
      <dgm:spPr/>
    </dgm:pt>
    <dgm:pt modelId="{D263C84B-4537-47E8-B0BB-B0015B32A21D}" type="pres">
      <dgm:prSet presAssocID="{8EE62B95-7AC5-41E8-BEF1-096F112406E5}" presName="thickLine" presStyleLbl="alignNode1" presStyleIdx="3" presStyleCnt="4"/>
      <dgm:spPr/>
    </dgm:pt>
    <dgm:pt modelId="{E7CDA9B4-3628-4CA2-9267-CD196644F0EF}" type="pres">
      <dgm:prSet presAssocID="{8EE62B95-7AC5-41E8-BEF1-096F112406E5}" presName="horz1" presStyleCnt="0"/>
      <dgm:spPr/>
    </dgm:pt>
    <dgm:pt modelId="{2BE380F1-C1BE-4899-8991-E60955DD1312}" type="pres">
      <dgm:prSet presAssocID="{8EE62B95-7AC5-41E8-BEF1-096F112406E5}" presName="tx1" presStyleLbl="revTx" presStyleIdx="6" presStyleCnt="8"/>
      <dgm:spPr/>
      <dgm:t>
        <a:bodyPr/>
        <a:lstStyle/>
        <a:p>
          <a:endParaRPr lang="en-US"/>
        </a:p>
      </dgm:t>
    </dgm:pt>
    <dgm:pt modelId="{17DF87F9-EC90-4B4D-A1A8-3614B0D2CC80}" type="pres">
      <dgm:prSet presAssocID="{8EE62B95-7AC5-41E8-BEF1-096F112406E5}" presName="vert1" presStyleCnt="0"/>
      <dgm:spPr/>
    </dgm:pt>
    <dgm:pt modelId="{7CFD67AF-7488-4488-AA55-7F16FBEAFAF0}" type="pres">
      <dgm:prSet presAssocID="{935D9476-A487-477F-88D5-489AD092B10F}" presName="vertSpace2a" presStyleCnt="0"/>
      <dgm:spPr/>
    </dgm:pt>
    <dgm:pt modelId="{E939E6F3-4E32-40E8-B799-9BDE84D160A8}" type="pres">
      <dgm:prSet presAssocID="{935D9476-A487-477F-88D5-489AD092B10F}" presName="horz2" presStyleCnt="0"/>
      <dgm:spPr/>
    </dgm:pt>
    <dgm:pt modelId="{9ED699B2-E42E-499E-8ABB-9EC8B59BCA1B}" type="pres">
      <dgm:prSet presAssocID="{935D9476-A487-477F-88D5-489AD092B10F}" presName="horzSpace2" presStyleCnt="0"/>
      <dgm:spPr/>
    </dgm:pt>
    <dgm:pt modelId="{5B6D2EA8-566C-49BA-8F30-AA1E97D30C97}" type="pres">
      <dgm:prSet presAssocID="{935D9476-A487-477F-88D5-489AD092B10F}" presName="tx2" presStyleLbl="revTx" presStyleIdx="7" presStyleCnt="8"/>
      <dgm:spPr/>
      <dgm:t>
        <a:bodyPr/>
        <a:lstStyle/>
        <a:p>
          <a:endParaRPr lang="en-US"/>
        </a:p>
      </dgm:t>
    </dgm:pt>
    <dgm:pt modelId="{1BA76C70-1FA0-457F-AF6A-DFD673336D81}" type="pres">
      <dgm:prSet presAssocID="{935D9476-A487-477F-88D5-489AD092B10F}" presName="vert2" presStyleCnt="0"/>
      <dgm:spPr/>
    </dgm:pt>
    <dgm:pt modelId="{E058DAB7-E380-4AB8-9CB8-14D8AF6A5FAF}" type="pres">
      <dgm:prSet presAssocID="{935D9476-A487-477F-88D5-489AD092B10F}" presName="thinLine2b" presStyleLbl="callout" presStyleIdx="3" presStyleCnt="4"/>
      <dgm:spPr/>
    </dgm:pt>
    <dgm:pt modelId="{2A9E201F-C583-43F3-ACA8-AC23F0C009B0}" type="pres">
      <dgm:prSet presAssocID="{935D9476-A487-477F-88D5-489AD092B10F}" presName="vertSpace2b" presStyleCnt="0"/>
      <dgm:spPr/>
    </dgm:pt>
  </dgm:ptLst>
  <dgm:cxnLst>
    <dgm:cxn modelId="{44D97904-8BAA-4D5A-B4F6-728DE32883AB}" srcId="{0E391567-1C7D-4BE2-84BD-C06E8AC964D9}" destId="{620D0AF7-F6AD-4E7A-866A-2D25F594B25A}" srcOrd="2" destOrd="0" parTransId="{365D8802-8B33-4302-B9CA-546B794A0F09}" sibTransId="{74891E4B-6965-4169-A101-5E3284806538}"/>
    <dgm:cxn modelId="{AE9B7452-7E15-4C88-A8A4-E75D860A905E}" type="presOf" srcId="{B579FE21-AC28-4F6D-91A4-63A9BA242AE7}" destId="{2F4A2244-BA18-4BD9-8322-C5B91E84DCE1}" srcOrd="0" destOrd="0" presId="urn:microsoft.com/office/officeart/2008/layout/LinedList"/>
    <dgm:cxn modelId="{7F001CF2-30BE-4779-9D73-775AA7ACB13E}" srcId="{0E391567-1C7D-4BE2-84BD-C06E8AC964D9}" destId="{B579FE21-AC28-4F6D-91A4-63A9BA242AE7}" srcOrd="0" destOrd="0" parTransId="{D274547A-94DC-4A6F-A845-FE72DEFBBE34}" sibTransId="{813F8D19-E976-49DC-A47E-FAEACC21A9AF}"/>
    <dgm:cxn modelId="{32367B76-467B-45F7-B646-1FBDECEAF251}" srcId="{0E391567-1C7D-4BE2-84BD-C06E8AC964D9}" destId="{DA6402ED-BEF9-4D60-A02E-517E1C005E1B}" srcOrd="1" destOrd="0" parTransId="{8053069A-418F-4400-BE13-64D77A42C79C}" sibTransId="{A6496EC6-1D81-4B18-AAF2-F68FE3D70A1F}"/>
    <dgm:cxn modelId="{CEC31EFF-112D-4C8A-998B-F6DBBB806458}" srcId="{620D0AF7-F6AD-4E7A-866A-2D25F594B25A}" destId="{D798307D-418B-40E3-9DCC-A0D2A5D739BF}" srcOrd="0" destOrd="0" parTransId="{81FE043D-F3DE-4562-8593-0F21481CB65D}" sibTransId="{E947EB0A-32D9-40A2-883D-CC309CFABBA1}"/>
    <dgm:cxn modelId="{5EBC5AE0-2348-4DC3-970C-0D6A008F783E}" srcId="{DA6402ED-BEF9-4D60-A02E-517E1C005E1B}" destId="{2DE1396F-08BA-44E4-96B3-96C2232C60DA}" srcOrd="0" destOrd="0" parTransId="{CD447DBD-8928-48B9-8294-3A753E704183}" sibTransId="{2C72111E-A6E5-4FF6-9180-4E0B472871E5}"/>
    <dgm:cxn modelId="{203C6909-7D12-41F7-A943-DD16883FB0F6}" type="presOf" srcId="{4A2D9B5E-89CD-4E14-86AD-E7737C9743B4}" destId="{68333EBC-4462-4978-8AE1-78D71BC4B6F6}" srcOrd="0" destOrd="0" presId="urn:microsoft.com/office/officeart/2008/layout/LinedList"/>
    <dgm:cxn modelId="{E05F483C-0E55-4F83-B368-1DEF0CA567F3}" type="presOf" srcId="{DA6402ED-BEF9-4D60-A02E-517E1C005E1B}" destId="{B6CAA435-E273-4AF6-A4A4-BCA7FAE04A24}" srcOrd="0" destOrd="0" presId="urn:microsoft.com/office/officeart/2008/layout/LinedList"/>
    <dgm:cxn modelId="{23A42B8B-0036-45EC-A7B0-37D1450DF813}" type="presOf" srcId="{2DE1396F-08BA-44E4-96B3-96C2232C60DA}" destId="{520A9D61-615C-41F8-97EF-63EDF467A3E8}" srcOrd="0" destOrd="0" presId="urn:microsoft.com/office/officeart/2008/layout/LinedList"/>
    <dgm:cxn modelId="{D0D5D104-5A2E-4550-968D-D0A56306457D}" srcId="{0E391567-1C7D-4BE2-84BD-C06E8AC964D9}" destId="{8EE62B95-7AC5-41E8-BEF1-096F112406E5}" srcOrd="3" destOrd="0" parTransId="{9A7310A5-D8B9-4D1F-9A5D-DD3481CBE230}" sibTransId="{CAAF149A-993E-4D4E-A253-7F47A847DA61}"/>
    <dgm:cxn modelId="{338DA782-64E0-4B65-8D0E-824BCBCAF70A}" type="presOf" srcId="{D798307D-418B-40E3-9DCC-A0D2A5D739BF}" destId="{599F4E50-61AE-4F11-B1BE-FBEF3370C667}" srcOrd="0" destOrd="0" presId="urn:microsoft.com/office/officeart/2008/layout/LinedList"/>
    <dgm:cxn modelId="{FF063399-07ED-4268-AA4B-B97D14FEB784}" type="presOf" srcId="{935D9476-A487-477F-88D5-489AD092B10F}" destId="{5B6D2EA8-566C-49BA-8F30-AA1E97D30C97}" srcOrd="0" destOrd="0" presId="urn:microsoft.com/office/officeart/2008/layout/LinedList"/>
    <dgm:cxn modelId="{F22CEA69-1A9E-4AF6-8E3B-C8A616FE1583}" srcId="{B579FE21-AC28-4F6D-91A4-63A9BA242AE7}" destId="{4A2D9B5E-89CD-4E14-86AD-E7737C9743B4}" srcOrd="0" destOrd="0" parTransId="{AC068AAE-95CD-4618-844B-62DE983B2055}" sibTransId="{069982C2-AA98-4777-A031-3D04BB9D6FDC}"/>
    <dgm:cxn modelId="{EC8D4FE3-FE15-424A-AA8E-DAB638DB51AF}" type="presOf" srcId="{0E391567-1C7D-4BE2-84BD-C06E8AC964D9}" destId="{F1986ABD-B5E0-4A6B-AB6B-CD379FBD10AE}" srcOrd="0" destOrd="0" presId="urn:microsoft.com/office/officeart/2008/layout/LinedList"/>
    <dgm:cxn modelId="{0FC8781E-8C14-4F25-8A1E-34F83A253AA7}" srcId="{8EE62B95-7AC5-41E8-BEF1-096F112406E5}" destId="{935D9476-A487-477F-88D5-489AD092B10F}" srcOrd="0" destOrd="0" parTransId="{AC9D5AAC-6EFA-4074-B1D4-BE8DFA5EDF57}" sibTransId="{E25381B1-6D01-4C65-B523-710EEAAB7927}"/>
    <dgm:cxn modelId="{8F20B4BC-1A9E-4EFC-AAC3-FFBB7BC934D5}" type="presOf" srcId="{8EE62B95-7AC5-41E8-BEF1-096F112406E5}" destId="{2BE380F1-C1BE-4899-8991-E60955DD1312}" srcOrd="0" destOrd="0" presId="urn:microsoft.com/office/officeart/2008/layout/LinedList"/>
    <dgm:cxn modelId="{5D663FAE-5F28-49D0-ADB3-88B10343258D}" type="presOf" srcId="{620D0AF7-F6AD-4E7A-866A-2D25F594B25A}" destId="{D364E389-9C71-4E82-B27C-4E78C692C283}" srcOrd="0" destOrd="0" presId="urn:microsoft.com/office/officeart/2008/layout/LinedList"/>
    <dgm:cxn modelId="{A05604B2-5D20-42BF-923A-37AE2006D5FA}" type="presParOf" srcId="{F1986ABD-B5E0-4A6B-AB6B-CD379FBD10AE}" destId="{C4E0E263-17EF-4B08-8556-15BB90D65007}" srcOrd="0" destOrd="0" presId="urn:microsoft.com/office/officeart/2008/layout/LinedList"/>
    <dgm:cxn modelId="{FC548DA0-5509-4291-A06A-ADCDA7F9C70D}" type="presParOf" srcId="{F1986ABD-B5E0-4A6B-AB6B-CD379FBD10AE}" destId="{3148087B-287C-4594-A244-38288AF7CC17}" srcOrd="1" destOrd="0" presId="urn:microsoft.com/office/officeart/2008/layout/LinedList"/>
    <dgm:cxn modelId="{F514BE79-6F31-4D6C-9944-42A211FE1748}" type="presParOf" srcId="{3148087B-287C-4594-A244-38288AF7CC17}" destId="{2F4A2244-BA18-4BD9-8322-C5B91E84DCE1}" srcOrd="0" destOrd="0" presId="urn:microsoft.com/office/officeart/2008/layout/LinedList"/>
    <dgm:cxn modelId="{D50C2787-DA48-4F5D-B3EC-38B97274ADD2}" type="presParOf" srcId="{3148087B-287C-4594-A244-38288AF7CC17}" destId="{18FA0B6F-4F66-49B0-957F-66B8314BE7E8}" srcOrd="1" destOrd="0" presId="urn:microsoft.com/office/officeart/2008/layout/LinedList"/>
    <dgm:cxn modelId="{8D399978-4751-43B9-9DC1-3DC081062D0F}" type="presParOf" srcId="{18FA0B6F-4F66-49B0-957F-66B8314BE7E8}" destId="{93B69F38-8212-4C7A-9F92-A9FCE548FCDB}" srcOrd="0" destOrd="0" presId="urn:microsoft.com/office/officeart/2008/layout/LinedList"/>
    <dgm:cxn modelId="{253FA930-4080-45DF-826C-5F193C8F65E3}" type="presParOf" srcId="{18FA0B6F-4F66-49B0-957F-66B8314BE7E8}" destId="{E726165E-A617-44EE-9398-A2F15982F8EC}" srcOrd="1" destOrd="0" presId="urn:microsoft.com/office/officeart/2008/layout/LinedList"/>
    <dgm:cxn modelId="{3FA11384-5ECE-4F32-80F6-07140379D3FB}" type="presParOf" srcId="{E726165E-A617-44EE-9398-A2F15982F8EC}" destId="{91433450-D59B-490F-AA64-CFBDCDC7E0FA}" srcOrd="0" destOrd="0" presId="urn:microsoft.com/office/officeart/2008/layout/LinedList"/>
    <dgm:cxn modelId="{4C18814F-DE1D-48A6-BBD8-8E013FDDE535}" type="presParOf" srcId="{E726165E-A617-44EE-9398-A2F15982F8EC}" destId="{68333EBC-4462-4978-8AE1-78D71BC4B6F6}" srcOrd="1" destOrd="0" presId="urn:microsoft.com/office/officeart/2008/layout/LinedList"/>
    <dgm:cxn modelId="{9978AA9C-CC44-44A9-926E-3713509ABEC6}" type="presParOf" srcId="{E726165E-A617-44EE-9398-A2F15982F8EC}" destId="{6ED201FE-7D26-47A2-8005-62283B6ECC2F}" srcOrd="2" destOrd="0" presId="urn:microsoft.com/office/officeart/2008/layout/LinedList"/>
    <dgm:cxn modelId="{9F91D0EE-6B90-4776-B49C-B17CE79D32B2}" type="presParOf" srcId="{18FA0B6F-4F66-49B0-957F-66B8314BE7E8}" destId="{B324527B-9B00-4BA2-A3CE-D09524461BD6}" srcOrd="2" destOrd="0" presId="urn:microsoft.com/office/officeart/2008/layout/LinedList"/>
    <dgm:cxn modelId="{886E460B-8A59-465D-9972-E25CB52FA45C}" type="presParOf" srcId="{18FA0B6F-4F66-49B0-957F-66B8314BE7E8}" destId="{8300A021-397A-44E4-AE33-1F71DD7B5560}" srcOrd="3" destOrd="0" presId="urn:microsoft.com/office/officeart/2008/layout/LinedList"/>
    <dgm:cxn modelId="{4F09D794-5E9D-4A5F-96A8-143A10F428A7}" type="presParOf" srcId="{F1986ABD-B5E0-4A6B-AB6B-CD379FBD10AE}" destId="{B3B6CB8B-9380-4D1C-B7E7-48AB540AA4EE}" srcOrd="2" destOrd="0" presId="urn:microsoft.com/office/officeart/2008/layout/LinedList"/>
    <dgm:cxn modelId="{8A1100E2-A761-4A45-BEBE-30EFFB92C929}" type="presParOf" srcId="{F1986ABD-B5E0-4A6B-AB6B-CD379FBD10AE}" destId="{E751655E-528D-4083-8D95-0861E3003FB7}" srcOrd="3" destOrd="0" presId="urn:microsoft.com/office/officeart/2008/layout/LinedList"/>
    <dgm:cxn modelId="{16301DAC-4F4A-47A9-B540-D703994C2D83}" type="presParOf" srcId="{E751655E-528D-4083-8D95-0861E3003FB7}" destId="{B6CAA435-E273-4AF6-A4A4-BCA7FAE04A24}" srcOrd="0" destOrd="0" presId="urn:microsoft.com/office/officeart/2008/layout/LinedList"/>
    <dgm:cxn modelId="{E4DAB3B4-4E9A-4B8E-9F0E-C6F6334B2177}" type="presParOf" srcId="{E751655E-528D-4083-8D95-0861E3003FB7}" destId="{6892455F-12B0-4793-8450-201C12351323}" srcOrd="1" destOrd="0" presId="urn:microsoft.com/office/officeart/2008/layout/LinedList"/>
    <dgm:cxn modelId="{CAB2816C-6041-4D87-B9ED-485EC5663B8C}" type="presParOf" srcId="{6892455F-12B0-4793-8450-201C12351323}" destId="{0B72480A-543E-4DC1-9F29-B0A1D99926F7}" srcOrd="0" destOrd="0" presId="urn:microsoft.com/office/officeart/2008/layout/LinedList"/>
    <dgm:cxn modelId="{B13BE14C-38EE-4064-90EF-5165FC593327}" type="presParOf" srcId="{6892455F-12B0-4793-8450-201C12351323}" destId="{2F471344-AD9B-4373-8BF4-E57152CC77CC}" srcOrd="1" destOrd="0" presId="urn:microsoft.com/office/officeart/2008/layout/LinedList"/>
    <dgm:cxn modelId="{D8887F55-47F7-4EA8-937F-7A0DA7B7B7D2}" type="presParOf" srcId="{2F471344-AD9B-4373-8BF4-E57152CC77CC}" destId="{0567C38D-5527-4F1B-8794-AD8DFAF549CA}" srcOrd="0" destOrd="0" presId="urn:microsoft.com/office/officeart/2008/layout/LinedList"/>
    <dgm:cxn modelId="{BA7AD273-D243-4918-A514-18D5FB49B5D7}" type="presParOf" srcId="{2F471344-AD9B-4373-8BF4-E57152CC77CC}" destId="{520A9D61-615C-41F8-97EF-63EDF467A3E8}" srcOrd="1" destOrd="0" presId="urn:microsoft.com/office/officeart/2008/layout/LinedList"/>
    <dgm:cxn modelId="{91C325C0-4630-4D36-BFDD-860DDE67D517}" type="presParOf" srcId="{2F471344-AD9B-4373-8BF4-E57152CC77CC}" destId="{8D48C912-0F72-4447-ACBA-338781CDBC5E}" srcOrd="2" destOrd="0" presId="urn:microsoft.com/office/officeart/2008/layout/LinedList"/>
    <dgm:cxn modelId="{FA3D4E22-CF99-48DF-B470-AA1DD6761993}" type="presParOf" srcId="{6892455F-12B0-4793-8450-201C12351323}" destId="{626DE298-B78B-43CA-AD74-13A5EAEAB0BB}" srcOrd="2" destOrd="0" presId="urn:microsoft.com/office/officeart/2008/layout/LinedList"/>
    <dgm:cxn modelId="{57CB40D3-F78C-49C6-9AA4-46F438799AEA}" type="presParOf" srcId="{6892455F-12B0-4793-8450-201C12351323}" destId="{7EC31F2D-EEE3-4BF3-B94F-90376A29514A}" srcOrd="3" destOrd="0" presId="urn:microsoft.com/office/officeart/2008/layout/LinedList"/>
    <dgm:cxn modelId="{279AA164-89B1-476B-AA6A-7BC74DDA3BCB}" type="presParOf" srcId="{F1986ABD-B5E0-4A6B-AB6B-CD379FBD10AE}" destId="{1EE94CE9-D706-482E-B2A5-537350D5C2C3}" srcOrd="4" destOrd="0" presId="urn:microsoft.com/office/officeart/2008/layout/LinedList"/>
    <dgm:cxn modelId="{97A9A2E0-FFD1-4602-B61B-2178F1F6B3E7}" type="presParOf" srcId="{F1986ABD-B5E0-4A6B-AB6B-CD379FBD10AE}" destId="{71113E02-4E5B-430F-96C5-A1B97B78B291}" srcOrd="5" destOrd="0" presId="urn:microsoft.com/office/officeart/2008/layout/LinedList"/>
    <dgm:cxn modelId="{2ACA3295-4397-4B28-B5A3-00D595C5B6AB}" type="presParOf" srcId="{71113E02-4E5B-430F-96C5-A1B97B78B291}" destId="{D364E389-9C71-4E82-B27C-4E78C692C283}" srcOrd="0" destOrd="0" presId="urn:microsoft.com/office/officeart/2008/layout/LinedList"/>
    <dgm:cxn modelId="{89F80FC6-E269-4F98-B3FF-2F13B2737A96}" type="presParOf" srcId="{71113E02-4E5B-430F-96C5-A1B97B78B291}" destId="{1795A46F-BFFD-40DD-8C2C-38A253588E14}" srcOrd="1" destOrd="0" presId="urn:microsoft.com/office/officeart/2008/layout/LinedList"/>
    <dgm:cxn modelId="{2B7DA42C-B6F0-488D-A374-F635E2EA1A0E}" type="presParOf" srcId="{1795A46F-BFFD-40DD-8C2C-38A253588E14}" destId="{EFCE1A9D-E643-455F-8A98-BC6A4C751201}" srcOrd="0" destOrd="0" presId="urn:microsoft.com/office/officeart/2008/layout/LinedList"/>
    <dgm:cxn modelId="{AB8EA7CE-2BCB-486D-9635-90F96AC30317}" type="presParOf" srcId="{1795A46F-BFFD-40DD-8C2C-38A253588E14}" destId="{3B78FCDE-89EC-4088-B7C2-CC1C4A849437}" srcOrd="1" destOrd="0" presId="urn:microsoft.com/office/officeart/2008/layout/LinedList"/>
    <dgm:cxn modelId="{98D7217B-E3AB-49E3-B1FE-B02E1B41ADA8}" type="presParOf" srcId="{3B78FCDE-89EC-4088-B7C2-CC1C4A849437}" destId="{9A9E1928-9654-4374-AC3B-6ABA4ABFC6B2}" srcOrd="0" destOrd="0" presId="urn:microsoft.com/office/officeart/2008/layout/LinedList"/>
    <dgm:cxn modelId="{BE6C1559-59B0-4C81-871E-B7A30AFEB3FA}" type="presParOf" srcId="{3B78FCDE-89EC-4088-B7C2-CC1C4A849437}" destId="{599F4E50-61AE-4F11-B1BE-FBEF3370C667}" srcOrd="1" destOrd="0" presId="urn:microsoft.com/office/officeart/2008/layout/LinedList"/>
    <dgm:cxn modelId="{42D118D5-9082-4480-AFEF-18E625B24E51}" type="presParOf" srcId="{3B78FCDE-89EC-4088-B7C2-CC1C4A849437}" destId="{5300B8FB-35FD-40F0-B97A-92FD9252B36C}" srcOrd="2" destOrd="0" presId="urn:microsoft.com/office/officeart/2008/layout/LinedList"/>
    <dgm:cxn modelId="{FD1A7C56-6AF6-4981-A5F6-10B0519A9892}" type="presParOf" srcId="{1795A46F-BFFD-40DD-8C2C-38A253588E14}" destId="{DDEEDD89-F21F-446F-A071-304EEF06C7AB}" srcOrd="2" destOrd="0" presId="urn:microsoft.com/office/officeart/2008/layout/LinedList"/>
    <dgm:cxn modelId="{CED5B984-A953-448E-AA2E-694B133C671F}" type="presParOf" srcId="{1795A46F-BFFD-40DD-8C2C-38A253588E14}" destId="{4FCA9881-1EC6-4532-826E-4001E4BF7783}" srcOrd="3" destOrd="0" presId="urn:microsoft.com/office/officeart/2008/layout/LinedList"/>
    <dgm:cxn modelId="{6DF5D9A8-CB2D-4C9E-BF44-A1E46920B4B1}" type="presParOf" srcId="{F1986ABD-B5E0-4A6B-AB6B-CD379FBD10AE}" destId="{D263C84B-4537-47E8-B0BB-B0015B32A21D}" srcOrd="6" destOrd="0" presId="urn:microsoft.com/office/officeart/2008/layout/LinedList"/>
    <dgm:cxn modelId="{595C448A-4378-4560-AA86-30E3B737AC2C}" type="presParOf" srcId="{F1986ABD-B5E0-4A6B-AB6B-CD379FBD10AE}" destId="{E7CDA9B4-3628-4CA2-9267-CD196644F0EF}" srcOrd="7" destOrd="0" presId="urn:microsoft.com/office/officeart/2008/layout/LinedList"/>
    <dgm:cxn modelId="{DF7AB6E3-1458-46C3-9CB7-6EB43A2C3F74}" type="presParOf" srcId="{E7CDA9B4-3628-4CA2-9267-CD196644F0EF}" destId="{2BE380F1-C1BE-4899-8991-E60955DD1312}" srcOrd="0" destOrd="0" presId="urn:microsoft.com/office/officeart/2008/layout/LinedList"/>
    <dgm:cxn modelId="{C9F2423C-EDEE-4C79-9AE2-EE18B113728B}" type="presParOf" srcId="{E7CDA9B4-3628-4CA2-9267-CD196644F0EF}" destId="{17DF87F9-EC90-4B4D-A1A8-3614B0D2CC80}" srcOrd="1" destOrd="0" presId="urn:microsoft.com/office/officeart/2008/layout/LinedList"/>
    <dgm:cxn modelId="{AE0DDB00-4E5B-4B6A-BE59-2023A480B832}" type="presParOf" srcId="{17DF87F9-EC90-4B4D-A1A8-3614B0D2CC80}" destId="{7CFD67AF-7488-4488-AA55-7F16FBEAFAF0}" srcOrd="0" destOrd="0" presId="urn:microsoft.com/office/officeart/2008/layout/LinedList"/>
    <dgm:cxn modelId="{F994CF63-6E79-4527-AEBF-442CACF49C8E}" type="presParOf" srcId="{17DF87F9-EC90-4B4D-A1A8-3614B0D2CC80}" destId="{E939E6F3-4E32-40E8-B799-9BDE84D160A8}" srcOrd="1" destOrd="0" presId="urn:microsoft.com/office/officeart/2008/layout/LinedList"/>
    <dgm:cxn modelId="{0E2E5629-257F-43D7-8FFA-A8B397437DAB}" type="presParOf" srcId="{E939E6F3-4E32-40E8-B799-9BDE84D160A8}" destId="{9ED699B2-E42E-499E-8ABB-9EC8B59BCA1B}" srcOrd="0" destOrd="0" presId="urn:microsoft.com/office/officeart/2008/layout/LinedList"/>
    <dgm:cxn modelId="{3816B46D-C678-48BB-ABC5-558646169519}" type="presParOf" srcId="{E939E6F3-4E32-40E8-B799-9BDE84D160A8}" destId="{5B6D2EA8-566C-49BA-8F30-AA1E97D30C97}" srcOrd="1" destOrd="0" presId="urn:microsoft.com/office/officeart/2008/layout/LinedList"/>
    <dgm:cxn modelId="{A4975DC2-944E-4188-97A5-8D9D32771CA9}" type="presParOf" srcId="{E939E6F3-4E32-40E8-B799-9BDE84D160A8}" destId="{1BA76C70-1FA0-457F-AF6A-DFD673336D81}" srcOrd="2" destOrd="0" presId="urn:microsoft.com/office/officeart/2008/layout/LinedList"/>
    <dgm:cxn modelId="{866E7B38-9B10-4252-B895-32A74ACC695A}" type="presParOf" srcId="{17DF87F9-EC90-4B4D-A1A8-3614B0D2CC80}" destId="{E058DAB7-E380-4AB8-9CB8-14D8AF6A5FAF}" srcOrd="2" destOrd="0" presId="urn:microsoft.com/office/officeart/2008/layout/LinedList"/>
    <dgm:cxn modelId="{663B6A85-3832-4126-9778-F4407E31C1A2}" type="presParOf" srcId="{17DF87F9-EC90-4B4D-A1A8-3614B0D2CC80}" destId="{2A9E201F-C583-43F3-ACA8-AC23F0C009B0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43E96D-8CF2-4AB7-AC94-32C55CF0B83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FF6C52-64C0-4D87-93B1-C7A6D482DD4C}">
      <dgm:prSet phldrT="[Text]" custT="1"/>
      <dgm:spPr/>
      <dgm:t>
        <a:bodyPr/>
        <a:lstStyle/>
        <a:p>
          <a:r>
            <a:rPr lang="en-US" sz="2800" dirty="0" err="1" smtClean="0">
              <a:latin typeface="Arial Narrow" pitchFamily="34" charset="0"/>
            </a:rPr>
            <a:t>Hukum</a:t>
          </a:r>
          <a:r>
            <a:rPr lang="en-US" sz="2800" dirty="0" smtClean="0">
              <a:latin typeface="Arial Narrow" pitchFamily="34" charset="0"/>
            </a:rPr>
            <a:t> </a:t>
          </a:r>
          <a:r>
            <a:rPr lang="en-US" sz="2800" dirty="0" err="1" smtClean="0">
              <a:latin typeface="Arial Narrow" pitchFamily="34" charset="0"/>
            </a:rPr>
            <a:t>Konvergensi</a:t>
          </a:r>
          <a:endParaRPr lang="en-US" sz="2800" dirty="0">
            <a:latin typeface="Arial Narrow" pitchFamily="34" charset="0"/>
          </a:endParaRPr>
        </a:p>
      </dgm:t>
    </dgm:pt>
    <dgm:pt modelId="{1F6F3C95-ABD8-44EA-9A5A-5C38B056C330}" type="parTrans" cxnId="{21DDFBEC-C429-498D-8799-FFCDDDE7B5B4}">
      <dgm:prSet/>
      <dgm:spPr/>
      <dgm:t>
        <a:bodyPr/>
        <a:lstStyle/>
        <a:p>
          <a:endParaRPr lang="en-US"/>
        </a:p>
      </dgm:t>
    </dgm:pt>
    <dgm:pt modelId="{E6A49436-8F0D-4D61-BAAA-A08B18CF856C}" type="sibTrans" cxnId="{21DDFBEC-C429-498D-8799-FFCDDDE7B5B4}">
      <dgm:prSet/>
      <dgm:spPr/>
      <dgm:t>
        <a:bodyPr/>
        <a:lstStyle/>
        <a:p>
          <a:endParaRPr lang="en-US"/>
        </a:p>
      </dgm:t>
    </dgm:pt>
    <dgm:pt modelId="{55FF3597-C6C5-42A4-A780-DDD2DD92D1BC}">
      <dgm:prSet phldrT="[Text]" custT="1"/>
      <dgm:spPr/>
      <dgm:t>
        <a:bodyPr/>
        <a:lstStyle/>
        <a:p>
          <a:r>
            <a:rPr lang="en-US" sz="4000" dirty="0" err="1" smtClean="0">
              <a:latin typeface="Arial Narrow" pitchFamily="34" charset="0"/>
            </a:rPr>
            <a:t>produk</a:t>
          </a:r>
          <a:r>
            <a:rPr lang="en-US" sz="4000" dirty="0" smtClean="0">
              <a:latin typeface="Arial Narrow" pitchFamily="34" charset="0"/>
            </a:rPr>
            <a:t> </a:t>
          </a:r>
          <a:r>
            <a:rPr lang="en-US" sz="4000" dirty="0" err="1" smtClean="0">
              <a:latin typeface="Arial Narrow" pitchFamily="34" charset="0"/>
            </a:rPr>
            <a:t>interaksi</a:t>
          </a:r>
          <a:r>
            <a:rPr lang="en-US" sz="4000" dirty="0" smtClean="0">
              <a:latin typeface="Arial Narrow" pitchFamily="34" charset="0"/>
            </a:rPr>
            <a:t> </a:t>
          </a:r>
          <a:r>
            <a:rPr lang="en-US" sz="4000" dirty="0" err="1" smtClean="0">
              <a:latin typeface="Arial Narrow" pitchFamily="34" charset="0"/>
            </a:rPr>
            <a:t>antara</a:t>
          </a:r>
          <a:r>
            <a:rPr lang="en-US" sz="4000" dirty="0" smtClean="0">
              <a:latin typeface="Arial Narrow" pitchFamily="34" charset="0"/>
            </a:rPr>
            <a:t> </a:t>
          </a:r>
          <a:r>
            <a:rPr lang="en-US" sz="4000" dirty="0" err="1" smtClean="0">
              <a:latin typeface="Arial Narrow" pitchFamily="34" charset="0"/>
            </a:rPr>
            <a:t>faktor</a:t>
          </a:r>
          <a:r>
            <a:rPr lang="en-US" sz="4000" dirty="0" smtClean="0">
              <a:latin typeface="Arial Narrow" pitchFamily="34" charset="0"/>
            </a:rPr>
            <a:t> </a:t>
          </a:r>
          <a:r>
            <a:rPr lang="en-US" sz="4000" dirty="0" err="1" smtClean="0">
              <a:latin typeface="Arial Narrow" pitchFamily="34" charset="0"/>
            </a:rPr>
            <a:t>hereditas</a:t>
          </a:r>
          <a:r>
            <a:rPr lang="en-US" sz="4000" dirty="0" smtClean="0">
              <a:latin typeface="Arial Narrow" pitchFamily="34" charset="0"/>
            </a:rPr>
            <a:t> </a:t>
          </a:r>
          <a:r>
            <a:rPr lang="en-US" sz="4000" dirty="0" err="1" smtClean="0">
              <a:latin typeface="Arial Narrow" pitchFamily="34" charset="0"/>
            </a:rPr>
            <a:t>dan</a:t>
          </a:r>
          <a:r>
            <a:rPr lang="en-US" sz="4000" dirty="0" smtClean="0">
              <a:latin typeface="Arial Narrow" pitchFamily="34" charset="0"/>
            </a:rPr>
            <a:t> </a:t>
          </a:r>
          <a:r>
            <a:rPr lang="en-US" sz="4000" dirty="0" err="1" smtClean="0">
              <a:latin typeface="Arial Narrow" pitchFamily="34" charset="0"/>
            </a:rPr>
            <a:t>faktor</a:t>
          </a:r>
          <a:r>
            <a:rPr lang="en-US" sz="4000" dirty="0" smtClean="0">
              <a:latin typeface="Arial Narrow" pitchFamily="34" charset="0"/>
            </a:rPr>
            <a:t> </a:t>
          </a:r>
          <a:r>
            <a:rPr lang="en-US" sz="4000" dirty="0" err="1" smtClean="0">
              <a:latin typeface="Arial Narrow" pitchFamily="34" charset="0"/>
            </a:rPr>
            <a:t>lingkungan</a:t>
          </a:r>
          <a:r>
            <a:rPr lang="en-US" sz="4000" dirty="0" smtClean="0">
              <a:latin typeface="Arial Narrow" pitchFamily="34" charset="0"/>
            </a:rPr>
            <a:t>( </a:t>
          </a:r>
          <a:r>
            <a:rPr lang="en-US" sz="4000" dirty="0" err="1" smtClean="0">
              <a:latin typeface="Arial Narrow" pitchFamily="34" charset="0"/>
            </a:rPr>
            <a:t>bakat</a:t>
          </a:r>
          <a:r>
            <a:rPr lang="en-US" sz="4000" dirty="0" smtClean="0">
              <a:latin typeface="Arial Narrow" pitchFamily="34" charset="0"/>
            </a:rPr>
            <a:t> </a:t>
          </a:r>
          <a:r>
            <a:rPr lang="en-US" sz="4000" dirty="0" err="1" smtClean="0">
              <a:latin typeface="Arial Narrow" pitchFamily="34" charset="0"/>
            </a:rPr>
            <a:t>dan</a:t>
          </a:r>
          <a:r>
            <a:rPr lang="en-US" sz="4000" dirty="0" smtClean="0">
              <a:latin typeface="Arial Narrow" pitchFamily="34" charset="0"/>
            </a:rPr>
            <a:t> </a:t>
          </a:r>
          <a:r>
            <a:rPr lang="en-US" sz="4000" dirty="0" err="1" smtClean="0">
              <a:latin typeface="Arial Narrow" pitchFamily="34" charset="0"/>
            </a:rPr>
            <a:t>potensi</a:t>
          </a:r>
          <a:r>
            <a:rPr lang="en-US" sz="4000" dirty="0" smtClean="0">
              <a:latin typeface="Arial Narrow" pitchFamily="34" charset="0"/>
            </a:rPr>
            <a:t> </a:t>
          </a:r>
          <a:r>
            <a:rPr lang="en-US" sz="4000" dirty="0" err="1" smtClean="0">
              <a:latin typeface="Arial Narrow" pitchFamily="34" charset="0"/>
            </a:rPr>
            <a:t>anak</a:t>
          </a:r>
          <a:r>
            <a:rPr lang="en-US" sz="4000" dirty="0" smtClean="0">
              <a:latin typeface="Arial Narrow" pitchFamily="34" charset="0"/>
            </a:rPr>
            <a:t> )</a:t>
          </a:r>
          <a:endParaRPr lang="en-US" sz="4000" dirty="0">
            <a:latin typeface="Arial Narrow" pitchFamily="34" charset="0"/>
          </a:endParaRPr>
        </a:p>
      </dgm:t>
    </dgm:pt>
    <dgm:pt modelId="{CB7ABCE4-07A2-462F-921E-2981AC0550C3}" type="parTrans" cxnId="{33B99A9D-85BC-43F8-A81E-72863788DC3E}">
      <dgm:prSet/>
      <dgm:spPr/>
      <dgm:t>
        <a:bodyPr/>
        <a:lstStyle/>
        <a:p>
          <a:endParaRPr lang="en-US"/>
        </a:p>
      </dgm:t>
    </dgm:pt>
    <dgm:pt modelId="{77E0CD52-821D-434E-A0BD-F67833B01809}" type="sibTrans" cxnId="{33B99A9D-85BC-43F8-A81E-72863788DC3E}">
      <dgm:prSet/>
      <dgm:spPr/>
      <dgm:t>
        <a:bodyPr/>
        <a:lstStyle/>
        <a:p>
          <a:endParaRPr lang="en-US"/>
        </a:p>
      </dgm:t>
    </dgm:pt>
    <dgm:pt modelId="{9F61D08A-F463-4416-A621-2FFC8A0D99BB}">
      <dgm:prSet phldrT="[Text]" custT="1"/>
      <dgm:spPr/>
      <dgm:t>
        <a:bodyPr/>
        <a:lstStyle/>
        <a:p>
          <a:r>
            <a:rPr lang="en-US" sz="2800" dirty="0" err="1" smtClean="0">
              <a:latin typeface="Arial Narrow" pitchFamily="34" charset="0"/>
            </a:rPr>
            <a:t>Teori</a:t>
          </a:r>
          <a:r>
            <a:rPr lang="en-US" sz="2800" dirty="0" smtClean="0">
              <a:latin typeface="Arial Narrow" pitchFamily="34" charset="0"/>
            </a:rPr>
            <a:t> </a:t>
          </a:r>
          <a:r>
            <a:rPr lang="en-US" sz="2800" dirty="0" err="1" smtClean="0">
              <a:latin typeface="Arial Narrow" pitchFamily="34" charset="0"/>
            </a:rPr>
            <a:t>Belajar</a:t>
          </a:r>
          <a:r>
            <a:rPr lang="en-US" sz="2800" dirty="0" smtClean="0">
              <a:latin typeface="Arial Narrow" pitchFamily="34" charset="0"/>
            </a:rPr>
            <a:t> </a:t>
          </a:r>
          <a:r>
            <a:rPr lang="en-US" sz="2800" dirty="0" err="1" smtClean="0">
              <a:latin typeface="Arial Narrow" pitchFamily="34" charset="0"/>
            </a:rPr>
            <a:t>Sosial</a:t>
          </a:r>
          <a:endParaRPr lang="en-US" sz="2800" dirty="0">
            <a:latin typeface="Arial Narrow" pitchFamily="34" charset="0"/>
          </a:endParaRPr>
        </a:p>
      </dgm:t>
    </dgm:pt>
    <dgm:pt modelId="{5F5C0779-3A65-40CE-90FC-25B5B1B0D654}" type="parTrans" cxnId="{88352A46-E312-4040-99F8-F5961E7FB4A6}">
      <dgm:prSet/>
      <dgm:spPr/>
      <dgm:t>
        <a:bodyPr/>
        <a:lstStyle/>
        <a:p>
          <a:endParaRPr lang="en-US"/>
        </a:p>
      </dgm:t>
    </dgm:pt>
    <dgm:pt modelId="{306CA7DC-CB1A-48A4-BF1B-5702B679CED3}" type="sibTrans" cxnId="{88352A46-E312-4040-99F8-F5961E7FB4A6}">
      <dgm:prSet/>
      <dgm:spPr/>
      <dgm:t>
        <a:bodyPr/>
        <a:lstStyle/>
        <a:p>
          <a:endParaRPr lang="en-US"/>
        </a:p>
      </dgm:t>
    </dgm:pt>
    <dgm:pt modelId="{65FA9ACE-AA49-4BFB-8B3F-1EC5D05DB91D}">
      <dgm:prSet phldrT="[Text]" custT="1"/>
      <dgm:spPr/>
      <dgm:t>
        <a:bodyPr/>
        <a:lstStyle/>
        <a:p>
          <a:r>
            <a:rPr lang="en-US" sz="4000" dirty="0" err="1" smtClean="0">
              <a:latin typeface="Arial Narrow" pitchFamily="34" charset="0"/>
            </a:rPr>
            <a:t>anak</a:t>
          </a:r>
          <a:r>
            <a:rPr lang="en-US" sz="4000" dirty="0" smtClean="0">
              <a:latin typeface="Arial Narrow" pitchFamily="34" charset="0"/>
            </a:rPr>
            <a:t> </a:t>
          </a:r>
          <a:r>
            <a:rPr lang="en-US" sz="4000" dirty="0" err="1" smtClean="0">
              <a:latin typeface="Arial Narrow" pitchFamily="34" charset="0"/>
            </a:rPr>
            <a:t>berkembang</a:t>
          </a:r>
          <a:endParaRPr lang="en-US" sz="4000" dirty="0" smtClean="0">
            <a:latin typeface="Arial Narrow" pitchFamily="34" charset="0"/>
          </a:endParaRPr>
        </a:p>
        <a:p>
          <a:r>
            <a:rPr lang="en-US" sz="4000" dirty="0" err="1" smtClean="0">
              <a:latin typeface="Arial Narrow" pitchFamily="34" charset="0"/>
            </a:rPr>
            <a:t>Melalui</a:t>
          </a:r>
          <a:r>
            <a:rPr lang="en-US" sz="4000" dirty="0" smtClean="0">
              <a:latin typeface="Arial Narrow" pitchFamily="34" charset="0"/>
            </a:rPr>
            <a:t> </a:t>
          </a:r>
          <a:r>
            <a:rPr lang="nb-NO" sz="4000" dirty="0" smtClean="0">
              <a:latin typeface="Arial Narrow" pitchFamily="34" charset="0"/>
            </a:rPr>
            <a:t>proses mengamati perilaku orang lain serta belajar dari </a:t>
          </a:r>
          <a:r>
            <a:rPr lang="en-US" sz="4000" dirty="0" err="1" smtClean="0">
              <a:latin typeface="Arial Narrow" pitchFamily="34" charset="0"/>
            </a:rPr>
            <a:t>efek</a:t>
          </a:r>
          <a:r>
            <a:rPr lang="en-US" sz="4000" dirty="0" smtClean="0">
              <a:latin typeface="Arial Narrow" pitchFamily="34" charset="0"/>
            </a:rPr>
            <a:t> </a:t>
          </a:r>
          <a:r>
            <a:rPr lang="en-US" sz="4000" dirty="0" err="1" smtClean="0">
              <a:latin typeface="Arial Narrow" pitchFamily="34" charset="0"/>
            </a:rPr>
            <a:t>perilaku</a:t>
          </a:r>
          <a:r>
            <a:rPr lang="en-US" sz="4000" dirty="0" smtClean="0">
              <a:latin typeface="Arial Narrow" pitchFamily="34" charset="0"/>
            </a:rPr>
            <a:t> orang lain</a:t>
          </a:r>
          <a:endParaRPr lang="en-US" sz="4000" dirty="0">
            <a:latin typeface="Arial Narrow" pitchFamily="34" charset="0"/>
          </a:endParaRPr>
        </a:p>
      </dgm:t>
    </dgm:pt>
    <dgm:pt modelId="{5D4F9DBD-A026-4C8A-B330-36CD7AE884D5}" type="parTrans" cxnId="{B5F87B9A-056D-420C-9C89-6E71F8EE3772}">
      <dgm:prSet/>
      <dgm:spPr/>
      <dgm:t>
        <a:bodyPr/>
        <a:lstStyle/>
        <a:p>
          <a:endParaRPr lang="en-US"/>
        </a:p>
      </dgm:t>
    </dgm:pt>
    <dgm:pt modelId="{904E7168-7BC2-4708-91D9-94D06E7F67D7}" type="sibTrans" cxnId="{B5F87B9A-056D-420C-9C89-6E71F8EE3772}">
      <dgm:prSet/>
      <dgm:spPr/>
      <dgm:t>
        <a:bodyPr/>
        <a:lstStyle/>
        <a:p>
          <a:endParaRPr lang="en-US"/>
        </a:p>
      </dgm:t>
    </dgm:pt>
    <dgm:pt modelId="{E10C3FE8-C601-426A-B489-233A7DE7C7B4}" type="pres">
      <dgm:prSet presAssocID="{2F43E96D-8CF2-4AB7-AC94-32C55CF0B83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3259921-DAF5-4B41-8165-083111FFEA36}" type="pres">
      <dgm:prSet presAssocID="{2DFF6C52-64C0-4D87-93B1-C7A6D482DD4C}" presName="thickLine" presStyleLbl="alignNode1" presStyleIdx="0" presStyleCnt="2"/>
      <dgm:spPr/>
    </dgm:pt>
    <dgm:pt modelId="{A1CAC02A-A392-492E-ADAA-3C4F9867D834}" type="pres">
      <dgm:prSet presAssocID="{2DFF6C52-64C0-4D87-93B1-C7A6D482DD4C}" presName="horz1" presStyleCnt="0"/>
      <dgm:spPr/>
    </dgm:pt>
    <dgm:pt modelId="{31304888-1B13-4A96-AB23-2C649191DE45}" type="pres">
      <dgm:prSet presAssocID="{2DFF6C52-64C0-4D87-93B1-C7A6D482DD4C}" presName="tx1" presStyleLbl="revTx" presStyleIdx="0" presStyleCnt="4"/>
      <dgm:spPr/>
      <dgm:t>
        <a:bodyPr/>
        <a:lstStyle/>
        <a:p>
          <a:endParaRPr lang="en-US"/>
        </a:p>
      </dgm:t>
    </dgm:pt>
    <dgm:pt modelId="{9AC0F5D3-D197-4567-83A5-D9539A5FC8C4}" type="pres">
      <dgm:prSet presAssocID="{2DFF6C52-64C0-4D87-93B1-C7A6D482DD4C}" presName="vert1" presStyleCnt="0"/>
      <dgm:spPr/>
    </dgm:pt>
    <dgm:pt modelId="{8B082E6A-8744-42A6-90F6-14ACC4B2B805}" type="pres">
      <dgm:prSet presAssocID="{55FF3597-C6C5-42A4-A780-DDD2DD92D1BC}" presName="vertSpace2a" presStyleCnt="0"/>
      <dgm:spPr/>
    </dgm:pt>
    <dgm:pt modelId="{3485A353-365C-44FF-ACE2-86371B7A7A7B}" type="pres">
      <dgm:prSet presAssocID="{55FF3597-C6C5-42A4-A780-DDD2DD92D1BC}" presName="horz2" presStyleCnt="0"/>
      <dgm:spPr/>
    </dgm:pt>
    <dgm:pt modelId="{B5243917-D4AE-40D6-8E5D-78D9E3AB7C9E}" type="pres">
      <dgm:prSet presAssocID="{55FF3597-C6C5-42A4-A780-DDD2DD92D1BC}" presName="horzSpace2" presStyleCnt="0"/>
      <dgm:spPr/>
    </dgm:pt>
    <dgm:pt modelId="{3BC85933-EBA6-4D39-A238-42EB9987A501}" type="pres">
      <dgm:prSet presAssocID="{55FF3597-C6C5-42A4-A780-DDD2DD92D1BC}" presName="tx2" presStyleLbl="revTx" presStyleIdx="1" presStyleCnt="4"/>
      <dgm:spPr/>
      <dgm:t>
        <a:bodyPr/>
        <a:lstStyle/>
        <a:p>
          <a:endParaRPr lang="en-US"/>
        </a:p>
      </dgm:t>
    </dgm:pt>
    <dgm:pt modelId="{4E45D35E-3A94-4244-AB04-A4F17412B113}" type="pres">
      <dgm:prSet presAssocID="{55FF3597-C6C5-42A4-A780-DDD2DD92D1BC}" presName="vert2" presStyleCnt="0"/>
      <dgm:spPr/>
    </dgm:pt>
    <dgm:pt modelId="{4189BF4D-FACB-4679-9D12-677E9C370130}" type="pres">
      <dgm:prSet presAssocID="{55FF3597-C6C5-42A4-A780-DDD2DD92D1BC}" presName="thinLine2b" presStyleLbl="callout" presStyleIdx="0" presStyleCnt="2"/>
      <dgm:spPr/>
    </dgm:pt>
    <dgm:pt modelId="{18169A13-1457-47C8-AD8F-4D0B98FD9B65}" type="pres">
      <dgm:prSet presAssocID="{55FF3597-C6C5-42A4-A780-DDD2DD92D1BC}" presName="vertSpace2b" presStyleCnt="0"/>
      <dgm:spPr/>
    </dgm:pt>
    <dgm:pt modelId="{13755FCF-A65D-4E92-9F76-C176DFF0F601}" type="pres">
      <dgm:prSet presAssocID="{9F61D08A-F463-4416-A621-2FFC8A0D99BB}" presName="thickLine" presStyleLbl="alignNode1" presStyleIdx="1" presStyleCnt="2"/>
      <dgm:spPr/>
    </dgm:pt>
    <dgm:pt modelId="{429AE395-BB61-475D-B03A-26C58E1A4EC2}" type="pres">
      <dgm:prSet presAssocID="{9F61D08A-F463-4416-A621-2FFC8A0D99BB}" presName="horz1" presStyleCnt="0"/>
      <dgm:spPr/>
    </dgm:pt>
    <dgm:pt modelId="{F8AD2C89-FB95-4430-9061-52772C69FF5D}" type="pres">
      <dgm:prSet presAssocID="{9F61D08A-F463-4416-A621-2FFC8A0D99BB}" presName="tx1" presStyleLbl="revTx" presStyleIdx="2" presStyleCnt="4"/>
      <dgm:spPr/>
      <dgm:t>
        <a:bodyPr/>
        <a:lstStyle/>
        <a:p>
          <a:endParaRPr lang="en-US"/>
        </a:p>
      </dgm:t>
    </dgm:pt>
    <dgm:pt modelId="{05EAF28C-89BB-4391-A7F1-EC826B3FB88D}" type="pres">
      <dgm:prSet presAssocID="{9F61D08A-F463-4416-A621-2FFC8A0D99BB}" presName="vert1" presStyleCnt="0"/>
      <dgm:spPr/>
    </dgm:pt>
    <dgm:pt modelId="{FD7868E3-9AC2-4A19-869F-2BBE81D49D53}" type="pres">
      <dgm:prSet presAssocID="{65FA9ACE-AA49-4BFB-8B3F-1EC5D05DB91D}" presName="vertSpace2a" presStyleCnt="0"/>
      <dgm:spPr/>
    </dgm:pt>
    <dgm:pt modelId="{A12F55E6-6089-4CF4-86D1-3BDAB04B0B80}" type="pres">
      <dgm:prSet presAssocID="{65FA9ACE-AA49-4BFB-8B3F-1EC5D05DB91D}" presName="horz2" presStyleCnt="0"/>
      <dgm:spPr/>
    </dgm:pt>
    <dgm:pt modelId="{FBFF6A70-C2FE-4C1C-927A-D3C5FFCEA3E4}" type="pres">
      <dgm:prSet presAssocID="{65FA9ACE-AA49-4BFB-8B3F-1EC5D05DB91D}" presName="horzSpace2" presStyleCnt="0"/>
      <dgm:spPr/>
    </dgm:pt>
    <dgm:pt modelId="{2DD4291B-0198-4B8D-A33A-A387B419C2B4}" type="pres">
      <dgm:prSet presAssocID="{65FA9ACE-AA49-4BFB-8B3F-1EC5D05DB91D}" presName="tx2" presStyleLbl="revTx" presStyleIdx="3" presStyleCnt="4"/>
      <dgm:spPr/>
      <dgm:t>
        <a:bodyPr/>
        <a:lstStyle/>
        <a:p>
          <a:endParaRPr lang="en-US"/>
        </a:p>
      </dgm:t>
    </dgm:pt>
    <dgm:pt modelId="{CD28C4B8-D121-431D-AAF7-97EA640ACF3C}" type="pres">
      <dgm:prSet presAssocID="{65FA9ACE-AA49-4BFB-8B3F-1EC5D05DB91D}" presName="vert2" presStyleCnt="0"/>
      <dgm:spPr/>
    </dgm:pt>
    <dgm:pt modelId="{005C115E-6408-4C6F-B96C-C5B48EDE4AC1}" type="pres">
      <dgm:prSet presAssocID="{65FA9ACE-AA49-4BFB-8B3F-1EC5D05DB91D}" presName="thinLine2b" presStyleLbl="callout" presStyleIdx="1" presStyleCnt="2"/>
      <dgm:spPr/>
    </dgm:pt>
    <dgm:pt modelId="{6BCEBDD0-22A7-46B3-8EE7-00B0B0EE9E2A}" type="pres">
      <dgm:prSet presAssocID="{65FA9ACE-AA49-4BFB-8B3F-1EC5D05DB91D}" presName="vertSpace2b" presStyleCnt="0"/>
      <dgm:spPr/>
    </dgm:pt>
  </dgm:ptLst>
  <dgm:cxnLst>
    <dgm:cxn modelId="{33B99A9D-85BC-43F8-A81E-72863788DC3E}" srcId="{2DFF6C52-64C0-4D87-93B1-C7A6D482DD4C}" destId="{55FF3597-C6C5-42A4-A780-DDD2DD92D1BC}" srcOrd="0" destOrd="0" parTransId="{CB7ABCE4-07A2-462F-921E-2981AC0550C3}" sibTransId="{77E0CD52-821D-434E-A0BD-F67833B01809}"/>
    <dgm:cxn modelId="{21DDFBEC-C429-498D-8799-FFCDDDE7B5B4}" srcId="{2F43E96D-8CF2-4AB7-AC94-32C55CF0B83E}" destId="{2DFF6C52-64C0-4D87-93B1-C7A6D482DD4C}" srcOrd="0" destOrd="0" parTransId="{1F6F3C95-ABD8-44EA-9A5A-5C38B056C330}" sibTransId="{E6A49436-8F0D-4D61-BAAA-A08B18CF856C}"/>
    <dgm:cxn modelId="{51AA451E-062A-42E7-82B9-67C4F5C55648}" type="presOf" srcId="{65FA9ACE-AA49-4BFB-8B3F-1EC5D05DB91D}" destId="{2DD4291B-0198-4B8D-A33A-A387B419C2B4}" srcOrd="0" destOrd="0" presId="urn:microsoft.com/office/officeart/2008/layout/LinedList"/>
    <dgm:cxn modelId="{B5F87B9A-056D-420C-9C89-6E71F8EE3772}" srcId="{9F61D08A-F463-4416-A621-2FFC8A0D99BB}" destId="{65FA9ACE-AA49-4BFB-8B3F-1EC5D05DB91D}" srcOrd="0" destOrd="0" parTransId="{5D4F9DBD-A026-4C8A-B330-36CD7AE884D5}" sibTransId="{904E7168-7BC2-4708-91D9-94D06E7F67D7}"/>
    <dgm:cxn modelId="{88352A46-E312-4040-99F8-F5961E7FB4A6}" srcId="{2F43E96D-8CF2-4AB7-AC94-32C55CF0B83E}" destId="{9F61D08A-F463-4416-A621-2FFC8A0D99BB}" srcOrd="1" destOrd="0" parTransId="{5F5C0779-3A65-40CE-90FC-25B5B1B0D654}" sibTransId="{306CA7DC-CB1A-48A4-BF1B-5702B679CED3}"/>
    <dgm:cxn modelId="{6C4D7B62-3F4F-417B-9964-687EA2A1E3D0}" type="presOf" srcId="{9F61D08A-F463-4416-A621-2FFC8A0D99BB}" destId="{F8AD2C89-FB95-4430-9061-52772C69FF5D}" srcOrd="0" destOrd="0" presId="urn:microsoft.com/office/officeart/2008/layout/LinedList"/>
    <dgm:cxn modelId="{932A9A8B-DECC-4D9F-8B9B-2CC49D2EEBB1}" type="presOf" srcId="{2DFF6C52-64C0-4D87-93B1-C7A6D482DD4C}" destId="{31304888-1B13-4A96-AB23-2C649191DE45}" srcOrd="0" destOrd="0" presId="urn:microsoft.com/office/officeart/2008/layout/LinedList"/>
    <dgm:cxn modelId="{E3277E64-673C-4D4F-BCCE-A049685C8E25}" type="presOf" srcId="{2F43E96D-8CF2-4AB7-AC94-32C55CF0B83E}" destId="{E10C3FE8-C601-426A-B489-233A7DE7C7B4}" srcOrd="0" destOrd="0" presId="urn:microsoft.com/office/officeart/2008/layout/LinedList"/>
    <dgm:cxn modelId="{817A74A9-08C6-4061-A716-578194273260}" type="presOf" srcId="{55FF3597-C6C5-42A4-A780-DDD2DD92D1BC}" destId="{3BC85933-EBA6-4D39-A238-42EB9987A501}" srcOrd="0" destOrd="0" presId="urn:microsoft.com/office/officeart/2008/layout/LinedList"/>
    <dgm:cxn modelId="{490BE863-F282-4286-8B36-17C49BD479E1}" type="presParOf" srcId="{E10C3FE8-C601-426A-B489-233A7DE7C7B4}" destId="{03259921-DAF5-4B41-8165-083111FFEA36}" srcOrd="0" destOrd="0" presId="urn:microsoft.com/office/officeart/2008/layout/LinedList"/>
    <dgm:cxn modelId="{22EEA001-8237-48E5-B39B-512CA2CE700C}" type="presParOf" srcId="{E10C3FE8-C601-426A-B489-233A7DE7C7B4}" destId="{A1CAC02A-A392-492E-ADAA-3C4F9867D834}" srcOrd="1" destOrd="0" presId="urn:microsoft.com/office/officeart/2008/layout/LinedList"/>
    <dgm:cxn modelId="{9ACA6375-F7FB-42E3-909C-7E568A2C4E8C}" type="presParOf" srcId="{A1CAC02A-A392-492E-ADAA-3C4F9867D834}" destId="{31304888-1B13-4A96-AB23-2C649191DE45}" srcOrd="0" destOrd="0" presId="urn:microsoft.com/office/officeart/2008/layout/LinedList"/>
    <dgm:cxn modelId="{CD0046F6-CFF0-4590-8A07-199C33DBCF7D}" type="presParOf" srcId="{A1CAC02A-A392-492E-ADAA-3C4F9867D834}" destId="{9AC0F5D3-D197-4567-83A5-D9539A5FC8C4}" srcOrd="1" destOrd="0" presId="urn:microsoft.com/office/officeart/2008/layout/LinedList"/>
    <dgm:cxn modelId="{773D3174-A86B-4750-8946-BAEB38F54A91}" type="presParOf" srcId="{9AC0F5D3-D197-4567-83A5-D9539A5FC8C4}" destId="{8B082E6A-8744-42A6-90F6-14ACC4B2B805}" srcOrd="0" destOrd="0" presId="urn:microsoft.com/office/officeart/2008/layout/LinedList"/>
    <dgm:cxn modelId="{D5FE54E7-270B-4D85-9E38-454B7A1D9F43}" type="presParOf" srcId="{9AC0F5D3-D197-4567-83A5-D9539A5FC8C4}" destId="{3485A353-365C-44FF-ACE2-86371B7A7A7B}" srcOrd="1" destOrd="0" presId="urn:microsoft.com/office/officeart/2008/layout/LinedList"/>
    <dgm:cxn modelId="{3DF1BEB6-D1F9-4740-9C79-ABB571AA978F}" type="presParOf" srcId="{3485A353-365C-44FF-ACE2-86371B7A7A7B}" destId="{B5243917-D4AE-40D6-8E5D-78D9E3AB7C9E}" srcOrd="0" destOrd="0" presId="urn:microsoft.com/office/officeart/2008/layout/LinedList"/>
    <dgm:cxn modelId="{F59DFCF6-F404-46CD-A88E-214C02FAEE52}" type="presParOf" srcId="{3485A353-365C-44FF-ACE2-86371B7A7A7B}" destId="{3BC85933-EBA6-4D39-A238-42EB9987A501}" srcOrd="1" destOrd="0" presId="urn:microsoft.com/office/officeart/2008/layout/LinedList"/>
    <dgm:cxn modelId="{A8DB5D5A-12C3-48E2-B1BD-087A135FD1B5}" type="presParOf" srcId="{3485A353-365C-44FF-ACE2-86371B7A7A7B}" destId="{4E45D35E-3A94-4244-AB04-A4F17412B113}" srcOrd="2" destOrd="0" presId="urn:microsoft.com/office/officeart/2008/layout/LinedList"/>
    <dgm:cxn modelId="{C1B530F5-1A9F-4624-AFFC-8FA98CB01DBB}" type="presParOf" srcId="{9AC0F5D3-D197-4567-83A5-D9539A5FC8C4}" destId="{4189BF4D-FACB-4679-9D12-677E9C370130}" srcOrd="2" destOrd="0" presId="urn:microsoft.com/office/officeart/2008/layout/LinedList"/>
    <dgm:cxn modelId="{8F9F935F-7A43-4CC7-AA54-8D1EBF7486AF}" type="presParOf" srcId="{9AC0F5D3-D197-4567-83A5-D9539A5FC8C4}" destId="{18169A13-1457-47C8-AD8F-4D0B98FD9B65}" srcOrd="3" destOrd="0" presId="urn:microsoft.com/office/officeart/2008/layout/LinedList"/>
    <dgm:cxn modelId="{E0994BDA-C81C-41C0-A6C4-7930C599FD56}" type="presParOf" srcId="{E10C3FE8-C601-426A-B489-233A7DE7C7B4}" destId="{13755FCF-A65D-4E92-9F76-C176DFF0F601}" srcOrd="2" destOrd="0" presId="urn:microsoft.com/office/officeart/2008/layout/LinedList"/>
    <dgm:cxn modelId="{FBD4CB32-57E2-4AAA-AB47-361AD9150AF1}" type="presParOf" srcId="{E10C3FE8-C601-426A-B489-233A7DE7C7B4}" destId="{429AE395-BB61-475D-B03A-26C58E1A4EC2}" srcOrd="3" destOrd="0" presId="urn:microsoft.com/office/officeart/2008/layout/LinedList"/>
    <dgm:cxn modelId="{11A1533A-A3AD-4770-9F91-FE182D055B74}" type="presParOf" srcId="{429AE395-BB61-475D-B03A-26C58E1A4EC2}" destId="{F8AD2C89-FB95-4430-9061-52772C69FF5D}" srcOrd="0" destOrd="0" presId="urn:microsoft.com/office/officeart/2008/layout/LinedList"/>
    <dgm:cxn modelId="{DC2CE727-B132-40CB-BEDE-314268799D82}" type="presParOf" srcId="{429AE395-BB61-475D-B03A-26C58E1A4EC2}" destId="{05EAF28C-89BB-4391-A7F1-EC826B3FB88D}" srcOrd="1" destOrd="0" presId="urn:microsoft.com/office/officeart/2008/layout/LinedList"/>
    <dgm:cxn modelId="{B558F414-3054-4400-8C70-04DC7F1C1309}" type="presParOf" srcId="{05EAF28C-89BB-4391-A7F1-EC826B3FB88D}" destId="{FD7868E3-9AC2-4A19-869F-2BBE81D49D53}" srcOrd="0" destOrd="0" presId="urn:microsoft.com/office/officeart/2008/layout/LinedList"/>
    <dgm:cxn modelId="{A063680E-A429-49AE-8BB4-A7E7632253E9}" type="presParOf" srcId="{05EAF28C-89BB-4391-A7F1-EC826B3FB88D}" destId="{A12F55E6-6089-4CF4-86D1-3BDAB04B0B80}" srcOrd="1" destOrd="0" presId="urn:microsoft.com/office/officeart/2008/layout/LinedList"/>
    <dgm:cxn modelId="{BCFEDFBB-B4B3-4ED5-8690-679F2F71C198}" type="presParOf" srcId="{A12F55E6-6089-4CF4-86D1-3BDAB04B0B80}" destId="{FBFF6A70-C2FE-4C1C-927A-D3C5FFCEA3E4}" srcOrd="0" destOrd="0" presId="urn:microsoft.com/office/officeart/2008/layout/LinedList"/>
    <dgm:cxn modelId="{F03FF0D2-3795-4028-A1A7-08B99B7527C8}" type="presParOf" srcId="{A12F55E6-6089-4CF4-86D1-3BDAB04B0B80}" destId="{2DD4291B-0198-4B8D-A33A-A387B419C2B4}" srcOrd="1" destOrd="0" presId="urn:microsoft.com/office/officeart/2008/layout/LinedList"/>
    <dgm:cxn modelId="{56B49A50-AA0D-418C-ACD6-587F791C5542}" type="presParOf" srcId="{A12F55E6-6089-4CF4-86D1-3BDAB04B0B80}" destId="{CD28C4B8-D121-431D-AAF7-97EA640ACF3C}" srcOrd="2" destOrd="0" presId="urn:microsoft.com/office/officeart/2008/layout/LinedList"/>
    <dgm:cxn modelId="{FE961E6B-DA6C-4BE6-AD00-245FCEE338B1}" type="presParOf" srcId="{05EAF28C-89BB-4391-A7F1-EC826B3FB88D}" destId="{005C115E-6408-4C6F-B96C-C5B48EDE4AC1}" srcOrd="2" destOrd="0" presId="urn:microsoft.com/office/officeart/2008/layout/LinedList"/>
    <dgm:cxn modelId="{00C46990-C913-49AB-9E21-C86B30D57A5C}" type="presParOf" srcId="{05EAF28C-89BB-4391-A7F1-EC826B3FB88D}" destId="{6BCEBDD0-22A7-46B3-8EE7-00B0B0EE9E2A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4C5DB7-F57A-47B5-B72A-4C5C4A843BBC}" type="doc">
      <dgm:prSet loTypeId="urn:microsoft.com/office/officeart/2005/8/layout/default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AFE513A-9DF9-4E97-9396-C263F99646BC}">
      <dgm:prSet phldrT="[Text]"/>
      <dgm:spPr/>
      <dgm:t>
        <a:bodyPr/>
        <a:lstStyle/>
        <a:p>
          <a:r>
            <a:rPr lang="en-US" dirty="0" err="1" smtClean="0">
              <a:latin typeface="Arial Narrow" pitchFamily="34" charset="0"/>
            </a:rPr>
            <a:t>Perkembangan</a:t>
          </a:r>
          <a:r>
            <a:rPr lang="en-US" dirty="0" smtClean="0">
              <a:latin typeface="Arial Narrow" pitchFamily="34" charset="0"/>
            </a:rPr>
            <a:t>  </a:t>
          </a:r>
          <a:r>
            <a:rPr lang="en-US" dirty="0" err="1" smtClean="0">
              <a:latin typeface="Arial Narrow" pitchFamily="34" charset="0"/>
            </a:rPr>
            <a:t>fisik</a:t>
          </a:r>
          <a:r>
            <a:rPr lang="en-US" dirty="0" smtClean="0">
              <a:latin typeface="Arial Narrow" pitchFamily="34" charset="0"/>
            </a:rPr>
            <a:t> </a:t>
          </a:r>
          <a:r>
            <a:rPr lang="en-US" dirty="0" err="1" smtClean="0">
              <a:latin typeface="Arial Narrow" pitchFamily="34" charset="0"/>
            </a:rPr>
            <a:t>dan</a:t>
          </a:r>
          <a:r>
            <a:rPr lang="en-US" dirty="0" smtClean="0">
              <a:latin typeface="Arial Narrow" pitchFamily="34" charset="0"/>
            </a:rPr>
            <a:t> </a:t>
          </a:r>
          <a:r>
            <a:rPr lang="en-US" dirty="0" err="1" smtClean="0">
              <a:latin typeface="Arial Narrow" pitchFamily="34" charset="0"/>
            </a:rPr>
            <a:t>perilaku</a:t>
          </a:r>
          <a:r>
            <a:rPr lang="en-US" dirty="0" smtClean="0">
              <a:latin typeface="Arial Narrow" pitchFamily="34" charset="0"/>
            </a:rPr>
            <a:t> </a:t>
          </a:r>
          <a:r>
            <a:rPr lang="en-US" dirty="0" err="1" smtClean="0">
              <a:latin typeface="Arial Narrow" pitchFamily="34" charset="0"/>
            </a:rPr>
            <a:t>psikomotorik</a:t>
          </a:r>
          <a:endParaRPr lang="en-US" dirty="0">
            <a:latin typeface="Arial Narrow" pitchFamily="34" charset="0"/>
          </a:endParaRPr>
        </a:p>
      </dgm:t>
    </dgm:pt>
    <dgm:pt modelId="{3B3EA908-B2BA-4ABC-8071-74AD311C4D43}" type="parTrans" cxnId="{049B8FA8-8FD4-4481-ABD6-F5E0F9B4A8D9}">
      <dgm:prSet/>
      <dgm:spPr/>
      <dgm:t>
        <a:bodyPr/>
        <a:lstStyle/>
        <a:p>
          <a:endParaRPr lang="en-US"/>
        </a:p>
      </dgm:t>
    </dgm:pt>
    <dgm:pt modelId="{CF08B7BA-919A-4896-8EB7-2CA155D73F0B}" type="sibTrans" cxnId="{049B8FA8-8FD4-4481-ABD6-F5E0F9B4A8D9}">
      <dgm:prSet/>
      <dgm:spPr/>
      <dgm:t>
        <a:bodyPr/>
        <a:lstStyle/>
        <a:p>
          <a:endParaRPr lang="en-US"/>
        </a:p>
      </dgm:t>
    </dgm:pt>
    <dgm:pt modelId="{3E30C12C-3058-450E-864C-3F2AA212FAA5}">
      <dgm:prSet phldrT="[Text]"/>
      <dgm:spPr/>
      <dgm:t>
        <a:bodyPr/>
        <a:lstStyle/>
        <a:p>
          <a:r>
            <a:rPr lang="en-US" dirty="0" err="1" smtClean="0">
              <a:latin typeface="Arial Narrow" pitchFamily="34" charset="0"/>
            </a:rPr>
            <a:t>Perkembangan</a:t>
          </a:r>
          <a:r>
            <a:rPr lang="en-US" dirty="0" smtClean="0">
              <a:latin typeface="Arial Narrow" pitchFamily="34" charset="0"/>
            </a:rPr>
            <a:t> </a:t>
          </a:r>
          <a:r>
            <a:rPr lang="en-US" dirty="0" err="1" smtClean="0">
              <a:latin typeface="Arial Narrow" pitchFamily="34" charset="0"/>
            </a:rPr>
            <a:t>perilaku</a:t>
          </a:r>
          <a:r>
            <a:rPr lang="en-US" dirty="0" smtClean="0">
              <a:latin typeface="Arial Narrow" pitchFamily="34" charset="0"/>
            </a:rPr>
            <a:t> </a:t>
          </a:r>
          <a:r>
            <a:rPr lang="en-US" dirty="0" err="1" smtClean="0">
              <a:latin typeface="Arial Narrow" pitchFamily="34" charset="0"/>
            </a:rPr>
            <a:t>kognitif</a:t>
          </a:r>
          <a:r>
            <a:rPr lang="en-US" dirty="0" smtClean="0">
              <a:latin typeface="Arial Narrow" pitchFamily="34" charset="0"/>
            </a:rPr>
            <a:t>  </a:t>
          </a:r>
          <a:r>
            <a:rPr lang="en-US" dirty="0" err="1" smtClean="0">
              <a:latin typeface="Arial Narrow" pitchFamily="34" charset="0"/>
            </a:rPr>
            <a:t>secara</a:t>
          </a:r>
          <a:r>
            <a:rPr lang="en-US" dirty="0" smtClean="0">
              <a:latin typeface="Arial Narrow" pitchFamily="34" charset="0"/>
            </a:rPr>
            <a:t> </a:t>
          </a:r>
          <a:r>
            <a:rPr lang="en-US" dirty="0" err="1" smtClean="0">
              <a:latin typeface="Arial Narrow" pitchFamily="34" charset="0"/>
            </a:rPr>
            <a:t>kualitatif</a:t>
          </a:r>
          <a:endParaRPr lang="en-US" dirty="0">
            <a:latin typeface="Arial Narrow" pitchFamily="34" charset="0"/>
          </a:endParaRPr>
        </a:p>
      </dgm:t>
    </dgm:pt>
    <dgm:pt modelId="{E98D55F3-B8F8-41EE-910F-32FF61A4154B}" type="parTrans" cxnId="{00E65E41-1186-4977-BFD2-DC51C9753391}">
      <dgm:prSet/>
      <dgm:spPr/>
      <dgm:t>
        <a:bodyPr/>
        <a:lstStyle/>
        <a:p>
          <a:endParaRPr lang="en-US"/>
        </a:p>
      </dgm:t>
    </dgm:pt>
    <dgm:pt modelId="{53744227-500E-4CF2-AF4C-FC9B7072004B}" type="sibTrans" cxnId="{00E65E41-1186-4977-BFD2-DC51C9753391}">
      <dgm:prSet/>
      <dgm:spPr/>
      <dgm:t>
        <a:bodyPr/>
        <a:lstStyle/>
        <a:p>
          <a:endParaRPr lang="en-US"/>
        </a:p>
      </dgm:t>
    </dgm:pt>
    <dgm:pt modelId="{7E14D55A-4AB0-429B-B4A7-65AD890DE695}">
      <dgm:prSet phldrT="[Text]"/>
      <dgm:spPr/>
      <dgm:t>
        <a:bodyPr/>
        <a:lstStyle/>
        <a:p>
          <a:r>
            <a:rPr lang="en-US" dirty="0" err="1" smtClean="0">
              <a:latin typeface="Arial Narrow" pitchFamily="34" charset="0"/>
            </a:rPr>
            <a:t>Perkembangan</a:t>
          </a:r>
          <a:r>
            <a:rPr lang="en-US" dirty="0" smtClean="0">
              <a:latin typeface="Arial Narrow" pitchFamily="34" charset="0"/>
            </a:rPr>
            <a:t> </a:t>
          </a:r>
          <a:r>
            <a:rPr lang="en-US" dirty="0" err="1" smtClean="0">
              <a:latin typeface="Arial Narrow" pitchFamily="34" charset="0"/>
            </a:rPr>
            <a:t>perilaku</a:t>
          </a:r>
          <a:r>
            <a:rPr lang="en-US" dirty="0" smtClean="0">
              <a:latin typeface="Arial Narrow" pitchFamily="34" charset="0"/>
            </a:rPr>
            <a:t> </a:t>
          </a:r>
          <a:r>
            <a:rPr lang="en-US" dirty="0" err="1" smtClean="0">
              <a:latin typeface="Arial Narrow" pitchFamily="34" charset="0"/>
            </a:rPr>
            <a:t>sosial</a:t>
          </a:r>
          <a:r>
            <a:rPr lang="en-US" dirty="0" smtClean="0">
              <a:latin typeface="Arial Narrow" pitchFamily="34" charset="0"/>
            </a:rPr>
            <a:t>, </a:t>
          </a:r>
          <a:r>
            <a:rPr lang="en-US" dirty="0" err="1" smtClean="0">
              <a:latin typeface="Arial Narrow" pitchFamily="34" charset="0"/>
            </a:rPr>
            <a:t>moralitas</a:t>
          </a:r>
          <a:r>
            <a:rPr lang="en-US" dirty="0" smtClean="0">
              <a:latin typeface="Arial Narrow" pitchFamily="34" charset="0"/>
            </a:rPr>
            <a:t> </a:t>
          </a:r>
          <a:r>
            <a:rPr lang="en-US" dirty="0" err="1" smtClean="0">
              <a:latin typeface="Arial Narrow" pitchFamily="34" charset="0"/>
            </a:rPr>
            <a:t>dan</a:t>
          </a:r>
          <a:r>
            <a:rPr lang="en-US" dirty="0" smtClean="0">
              <a:latin typeface="Arial Narrow" pitchFamily="34" charset="0"/>
            </a:rPr>
            <a:t> </a:t>
          </a:r>
          <a:r>
            <a:rPr lang="en-US" dirty="0" err="1" smtClean="0">
              <a:latin typeface="Arial Narrow" pitchFamily="34" charset="0"/>
            </a:rPr>
            <a:t>keagamaan</a:t>
          </a:r>
          <a:r>
            <a:rPr lang="en-US" dirty="0" smtClean="0">
              <a:latin typeface="Arial Narrow" pitchFamily="34" charset="0"/>
            </a:rPr>
            <a:t> </a:t>
          </a:r>
          <a:endParaRPr lang="en-US" dirty="0">
            <a:latin typeface="Arial Narrow" pitchFamily="34" charset="0"/>
          </a:endParaRPr>
        </a:p>
      </dgm:t>
    </dgm:pt>
    <dgm:pt modelId="{50CB4876-D554-4B6B-8E9B-E521F97F0F7A}" type="parTrans" cxnId="{3CB28BE9-FAA9-4740-A6C6-B592CB854391}">
      <dgm:prSet/>
      <dgm:spPr/>
      <dgm:t>
        <a:bodyPr/>
        <a:lstStyle/>
        <a:p>
          <a:endParaRPr lang="en-US"/>
        </a:p>
      </dgm:t>
    </dgm:pt>
    <dgm:pt modelId="{0B8386E7-BB41-4A69-B329-669A72384D96}" type="sibTrans" cxnId="{3CB28BE9-FAA9-4740-A6C6-B592CB854391}">
      <dgm:prSet/>
      <dgm:spPr/>
      <dgm:t>
        <a:bodyPr/>
        <a:lstStyle/>
        <a:p>
          <a:endParaRPr lang="en-US"/>
        </a:p>
      </dgm:t>
    </dgm:pt>
    <dgm:pt modelId="{4F3BDE8E-59A4-4EBE-B1C4-A64410BC4003}" type="pres">
      <dgm:prSet presAssocID="{CB4C5DB7-F57A-47B5-B72A-4C5C4A843BB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964D6C-F402-4EAE-B707-FDCCAA033631}" type="pres">
      <dgm:prSet presAssocID="{CAFE513A-9DF9-4E97-9396-C263F99646B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86EFFB-7034-4FC0-84FA-5D3123D977B1}" type="pres">
      <dgm:prSet presAssocID="{CF08B7BA-919A-4896-8EB7-2CA155D73F0B}" presName="sibTrans" presStyleCnt="0"/>
      <dgm:spPr/>
    </dgm:pt>
    <dgm:pt modelId="{E0B50412-2E14-4AE4-B6FE-B394EB514FB7}" type="pres">
      <dgm:prSet presAssocID="{3E30C12C-3058-450E-864C-3F2AA212FAA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689A72-340E-416C-A09B-121B2BA5E341}" type="pres">
      <dgm:prSet presAssocID="{53744227-500E-4CF2-AF4C-FC9B7072004B}" presName="sibTrans" presStyleCnt="0"/>
      <dgm:spPr/>
    </dgm:pt>
    <dgm:pt modelId="{6B00C6D7-4612-44E5-A064-689369D194A2}" type="pres">
      <dgm:prSet presAssocID="{7E14D55A-4AB0-429B-B4A7-65AD890DE69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B25EEED-DE57-45CE-9C96-886B412388A3}" type="presOf" srcId="{3E30C12C-3058-450E-864C-3F2AA212FAA5}" destId="{E0B50412-2E14-4AE4-B6FE-B394EB514FB7}" srcOrd="0" destOrd="0" presId="urn:microsoft.com/office/officeart/2005/8/layout/default"/>
    <dgm:cxn modelId="{6EDF5E98-DF77-41E0-A9F2-DAC64E18E587}" type="presOf" srcId="{CB4C5DB7-F57A-47B5-B72A-4C5C4A843BBC}" destId="{4F3BDE8E-59A4-4EBE-B1C4-A64410BC4003}" srcOrd="0" destOrd="0" presId="urn:microsoft.com/office/officeart/2005/8/layout/default"/>
    <dgm:cxn modelId="{00E65E41-1186-4977-BFD2-DC51C9753391}" srcId="{CB4C5DB7-F57A-47B5-B72A-4C5C4A843BBC}" destId="{3E30C12C-3058-450E-864C-3F2AA212FAA5}" srcOrd="1" destOrd="0" parTransId="{E98D55F3-B8F8-41EE-910F-32FF61A4154B}" sibTransId="{53744227-500E-4CF2-AF4C-FC9B7072004B}"/>
    <dgm:cxn modelId="{049B8FA8-8FD4-4481-ABD6-F5E0F9B4A8D9}" srcId="{CB4C5DB7-F57A-47B5-B72A-4C5C4A843BBC}" destId="{CAFE513A-9DF9-4E97-9396-C263F99646BC}" srcOrd="0" destOrd="0" parTransId="{3B3EA908-B2BA-4ABC-8071-74AD311C4D43}" sibTransId="{CF08B7BA-919A-4896-8EB7-2CA155D73F0B}"/>
    <dgm:cxn modelId="{4F772536-4E0A-4C75-A825-23EEFBFD800E}" type="presOf" srcId="{CAFE513A-9DF9-4E97-9396-C263F99646BC}" destId="{0A964D6C-F402-4EAE-B707-FDCCAA033631}" srcOrd="0" destOrd="0" presId="urn:microsoft.com/office/officeart/2005/8/layout/default"/>
    <dgm:cxn modelId="{1D9C7D6D-9504-489A-8D08-758D54C32DAB}" type="presOf" srcId="{7E14D55A-4AB0-429B-B4A7-65AD890DE695}" destId="{6B00C6D7-4612-44E5-A064-689369D194A2}" srcOrd="0" destOrd="0" presId="urn:microsoft.com/office/officeart/2005/8/layout/default"/>
    <dgm:cxn modelId="{3CB28BE9-FAA9-4740-A6C6-B592CB854391}" srcId="{CB4C5DB7-F57A-47B5-B72A-4C5C4A843BBC}" destId="{7E14D55A-4AB0-429B-B4A7-65AD890DE695}" srcOrd="2" destOrd="0" parTransId="{50CB4876-D554-4B6B-8E9B-E521F97F0F7A}" sibTransId="{0B8386E7-BB41-4A69-B329-669A72384D96}"/>
    <dgm:cxn modelId="{0D068F3F-1C69-454E-AEDA-3F36E0815380}" type="presParOf" srcId="{4F3BDE8E-59A4-4EBE-B1C4-A64410BC4003}" destId="{0A964D6C-F402-4EAE-B707-FDCCAA033631}" srcOrd="0" destOrd="0" presId="urn:microsoft.com/office/officeart/2005/8/layout/default"/>
    <dgm:cxn modelId="{377CA78F-0322-48F6-A89F-F32831FA8D02}" type="presParOf" srcId="{4F3BDE8E-59A4-4EBE-B1C4-A64410BC4003}" destId="{2586EFFB-7034-4FC0-84FA-5D3123D977B1}" srcOrd="1" destOrd="0" presId="urn:microsoft.com/office/officeart/2005/8/layout/default"/>
    <dgm:cxn modelId="{EB2AC477-AA73-463A-BAAC-833ACE362FC9}" type="presParOf" srcId="{4F3BDE8E-59A4-4EBE-B1C4-A64410BC4003}" destId="{E0B50412-2E14-4AE4-B6FE-B394EB514FB7}" srcOrd="2" destOrd="0" presId="urn:microsoft.com/office/officeart/2005/8/layout/default"/>
    <dgm:cxn modelId="{B3DA35C5-FCF0-4A47-BC63-95E441242A6A}" type="presParOf" srcId="{4F3BDE8E-59A4-4EBE-B1C4-A64410BC4003}" destId="{70689A72-340E-416C-A09B-121B2BA5E341}" srcOrd="3" destOrd="0" presId="urn:microsoft.com/office/officeart/2005/8/layout/default"/>
    <dgm:cxn modelId="{5F49EF44-708B-48A6-81AE-88CD566CEE3C}" type="presParOf" srcId="{4F3BDE8E-59A4-4EBE-B1C4-A64410BC4003}" destId="{6B00C6D7-4612-44E5-A064-689369D194A2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E0E263-17EF-4B08-8556-15BB90D65007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4A2244-BA18-4BD9-8322-C5B91E84DCE1}">
      <dsp:nvSpPr>
        <dsp:cNvPr id="0" name=""/>
        <dsp:cNvSpPr/>
      </dsp:nvSpPr>
      <dsp:spPr>
        <a:xfrm>
          <a:off x="0" y="0"/>
          <a:ext cx="164592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Arial Narrow" pitchFamily="34" charset="0"/>
            </a:rPr>
            <a:t>Teori</a:t>
          </a:r>
          <a:r>
            <a:rPr lang="en-US" sz="2800" kern="1200" dirty="0" smtClean="0">
              <a:latin typeface="Arial Narrow" pitchFamily="34" charset="0"/>
            </a:rPr>
            <a:t> </a:t>
          </a:r>
          <a:r>
            <a:rPr lang="en-US" sz="2800" kern="1200" dirty="0" err="1" smtClean="0">
              <a:latin typeface="Arial Narrow" pitchFamily="34" charset="0"/>
            </a:rPr>
            <a:t>Nativisme</a:t>
          </a:r>
          <a:endParaRPr lang="en-US" sz="2800" kern="1200" dirty="0">
            <a:latin typeface="Arial Narrow" pitchFamily="34" charset="0"/>
          </a:endParaRPr>
        </a:p>
      </dsp:txBody>
      <dsp:txXfrm>
        <a:off x="0" y="0"/>
        <a:ext cx="1645920" cy="1131490"/>
      </dsp:txXfrm>
    </dsp:sp>
    <dsp:sp modelId="{68333EBC-4462-4978-8AE1-78D71BC4B6F6}">
      <dsp:nvSpPr>
        <dsp:cNvPr id="0" name=""/>
        <dsp:cNvSpPr/>
      </dsp:nvSpPr>
      <dsp:spPr>
        <a:xfrm>
          <a:off x="1769364" y="51381"/>
          <a:ext cx="6460236" cy="10276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Arial Narrow" pitchFamily="34" charset="0"/>
            </a:rPr>
            <a:t>Perkembangan</a:t>
          </a:r>
          <a:r>
            <a:rPr lang="en-US" sz="2800" kern="1200" dirty="0" smtClean="0">
              <a:latin typeface="Arial Narrow" pitchFamily="34" charset="0"/>
            </a:rPr>
            <a:t> </a:t>
          </a:r>
          <a:r>
            <a:rPr lang="en-US" sz="2800" kern="1200" dirty="0" err="1" smtClean="0">
              <a:latin typeface="Arial Narrow" pitchFamily="34" charset="0"/>
            </a:rPr>
            <a:t>yg</a:t>
          </a:r>
          <a:r>
            <a:rPr lang="en-US" sz="2800" kern="1200" dirty="0" smtClean="0">
              <a:latin typeface="Arial Narrow" pitchFamily="34" charset="0"/>
            </a:rPr>
            <a:t> </a:t>
          </a:r>
          <a:r>
            <a:rPr lang="en-US" sz="2800" kern="1200" dirty="0" err="1" smtClean="0">
              <a:latin typeface="Arial Narrow" pitchFamily="34" charset="0"/>
            </a:rPr>
            <a:t>didapatkan</a:t>
          </a:r>
          <a:r>
            <a:rPr lang="en-US" sz="2800" kern="1200" dirty="0" smtClean="0">
              <a:latin typeface="Arial Narrow" pitchFamily="34" charset="0"/>
            </a:rPr>
            <a:t> </a:t>
          </a:r>
          <a:r>
            <a:rPr lang="en-US" sz="2800" kern="1200" dirty="0" err="1" smtClean="0">
              <a:latin typeface="Arial Narrow" pitchFamily="34" charset="0"/>
            </a:rPr>
            <a:t>sejak</a:t>
          </a:r>
          <a:r>
            <a:rPr lang="en-US" sz="2800" kern="1200" dirty="0" smtClean="0">
              <a:latin typeface="Arial Narrow" pitchFamily="34" charset="0"/>
            </a:rPr>
            <a:t> </a:t>
          </a:r>
          <a:r>
            <a:rPr lang="en-US" sz="2800" kern="1200" dirty="0" err="1" smtClean="0">
              <a:latin typeface="Arial Narrow" pitchFamily="34" charset="0"/>
            </a:rPr>
            <a:t>lahir</a:t>
          </a:r>
          <a:r>
            <a:rPr lang="en-US" sz="2800" kern="1200" dirty="0" smtClean="0">
              <a:latin typeface="Arial Narrow" pitchFamily="34" charset="0"/>
            </a:rPr>
            <a:t> </a:t>
          </a:r>
          <a:endParaRPr lang="en-US" sz="2800" kern="1200" dirty="0">
            <a:latin typeface="Arial Narrow" pitchFamily="34" charset="0"/>
          </a:endParaRPr>
        </a:p>
      </dsp:txBody>
      <dsp:txXfrm>
        <a:off x="1769364" y="51381"/>
        <a:ext cx="6460236" cy="1027623"/>
      </dsp:txXfrm>
    </dsp:sp>
    <dsp:sp modelId="{B324527B-9B00-4BA2-A3CE-D09524461BD6}">
      <dsp:nvSpPr>
        <dsp:cNvPr id="0" name=""/>
        <dsp:cNvSpPr/>
      </dsp:nvSpPr>
      <dsp:spPr>
        <a:xfrm>
          <a:off x="1645920" y="1079004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B6CB8B-9380-4D1C-B7E7-48AB540AA4EE}">
      <dsp:nvSpPr>
        <dsp:cNvPr id="0" name=""/>
        <dsp:cNvSpPr/>
      </dsp:nvSpPr>
      <dsp:spPr>
        <a:xfrm>
          <a:off x="0" y="113149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CAA435-E273-4AF6-A4A4-BCA7FAE04A24}">
      <dsp:nvSpPr>
        <dsp:cNvPr id="0" name=""/>
        <dsp:cNvSpPr/>
      </dsp:nvSpPr>
      <dsp:spPr>
        <a:xfrm>
          <a:off x="0" y="1131490"/>
          <a:ext cx="164592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Arial Narrow" pitchFamily="34" charset="0"/>
            </a:rPr>
            <a:t>Teori</a:t>
          </a:r>
          <a:r>
            <a:rPr lang="en-US" sz="2800" kern="1200" dirty="0" smtClean="0">
              <a:latin typeface="Arial Narrow" pitchFamily="34" charset="0"/>
            </a:rPr>
            <a:t> </a:t>
          </a:r>
          <a:r>
            <a:rPr lang="en-US" sz="2800" kern="1200" dirty="0" err="1" smtClean="0">
              <a:latin typeface="Arial Narrow" pitchFamily="34" charset="0"/>
            </a:rPr>
            <a:t>Empirisme</a:t>
          </a:r>
          <a:endParaRPr lang="en-US" sz="2800" kern="1200" dirty="0">
            <a:latin typeface="Arial Narrow" pitchFamily="34" charset="0"/>
          </a:endParaRPr>
        </a:p>
      </dsp:txBody>
      <dsp:txXfrm>
        <a:off x="0" y="1131490"/>
        <a:ext cx="1645920" cy="1131490"/>
      </dsp:txXfrm>
    </dsp:sp>
    <dsp:sp modelId="{520A9D61-615C-41F8-97EF-63EDF467A3E8}">
      <dsp:nvSpPr>
        <dsp:cNvPr id="0" name=""/>
        <dsp:cNvSpPr/>
      </dsp:nvSpPr>
      <dsp:spPr>
        <a:xfrm>
          <a:off x="1769364" y="1182871"/>
          <a:ext cx="6460236" cy="10276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Arial Narrow" pitchFamily="34" charset="0"/>
            </a:rPr>
            <a:t>Lingkungan</a:t>
          </a:r>
          <a:r>
            <a:rPr lang="en-US" sz="2800" kern="1200" dirty="0" smtClean="0">
              <a:latin typeface="Arial Narrow" pitchFamily="34" charset="0"/>
            </a:rPr>
            <a:t> </a:t>
          </a:r>
          <a:r>
            <a:rPr lang="en-US" sz="2800" kern="1200" dirty="0" err="1" smtClean="0">
              <a:latin typeface="Arial Narrow" pitchFamily="34" charset="0"/>
            </a:rPr>
            <a:t>sebagai</a:t>
          </a:r>
          <a:r>
            <a:rPr lang="en-US" sz="2800" kern="1200" dirty="0" smtClean="0">
              <a:latin typeface="Arial Narrow" pitchFamily="34" charset="0"/>
            </a:rPr>
            <a:t> </a:t>
          </a:r>
          <a:r>
            <a:rPr lang="en-US" sz="2800" kern="1200" dirty="0" err="1" smtClean="0">
              <a:latin typeface="Arial Narrow" pitchFamily="34" charset="0"/>
            </a:rPr>
            <a:t>pembentuk</a:t>
          </a:r>
          <a:r>
            <a:rPr lang="en-US" sz="2800" kern="1200" dirty="0" smtClean="0">
              <a:latin typeface="Arial Narrow" pitchFamily="34" charset="0"/>
            </a:rPr>
            <a:t> </a:t>
          </a:r>
          <a:r>
            <a:rPr lang="en-US" sz="2800" kern="1200" dirty="0" err="1" smtClean="0">
              <a:latin typeface="Arial Narrow" pitchFamily="34" charset="0"/>
            </a:rPr>
            <a:t>prilaku</a:t>
          </a:r>
          <a:r>
            <a:rPr lang="en-US" sz="2800" kern="1200" dirty="0" smtClean="0">
              <a:latin typeface="Arial Narrow" pitchFamily="34" charset="0"/>
            </a:rPr>
            <a:t> </a:t>
          </a:r>
          <a:r>
            <a:rPr lang="en-US" sz="2800" kern="1200" dirty="0" err="1" smtClean="0">
              <a:latin typeface="Arial Narrow" pitchFamily="34" charset="0"/>
            </a:rPr>
            <a:t>anak</a:t>
          </a:r>
          <a:r>
            <a:rPr lang="en-US" sz="2800" kern="1200" dirty="0" smtClean="0">
              <a:latin typeface="Arial Narrow" pitchFamily="34" charset="0"/>
            </a:rPr>
            <a:t> </a:t>
          </a:r>
          <a:endParaRPr lang="en-US" sz="2800" kern="1200" dirty="0">
            <a:latin typeface="Arial Narrow" pitchFamily="34" charset="0"/>
          </a:endParaRPr>
        </a:p>
      </dsp:txBody>
      <dsp:txXfrm>
        <a:off x="1769364" y="1182871"/>
        <a:ext cx="6460236" cy="1027623"/>
      </dsp:txXfrm>
    </dsp:sp>
    <dsp:sp modelId="{626DE298-B78B-43CA-AD74-13A5EAEAB0BB}">
      <dsp:nvSpPr>
        <dsp:cNvPr id="0" name=""/>
        <dsp:cNvSpPr/>
      </dsp:nvSpPr>
      <dsp:spPr>
        <a:xfrm>
          <a:off x="1645920" y="2210495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E94CE9-D706-482E-B2A5-537350D5C2C3}">
      <dsp:nvSpPr>
        <dsp:cNvPr id="0" name=""/>
        <dsp:cNvSpPr/>
      </dsp:nvSpPr>
      <dsp:spPr>
        <a:xfrm>
          <a:off x="0" y="2262981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64E389-9C71-4E82-B27C-4E78C692C283}">
      <dsp:nvSpPr>
        <dsp:cNvPr id="0" name=""/>
        <dsp:cNvSpPr/>
      </dsp:nvSpPr>
      <dsp:spPr>
        <a:xfrm>
          <a:off x="0" y="2262981"/>
          <a:ext cx="164592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Arial Narrow" pitchFamily="34" charset="0"/>
            </a:rPr>
            <a:t>Konvergasi</a:t>
          </a:r>
          <a:endParaRPr lang="en-US" sz="2800" kern="1200" dirty="0">
            <a:latin typeface="Arial Narrow" pitchFamily="34" charset="0"/>
          </a:endParaRPr>
        </a:p>
      </dsp:txBody>
      <dsp:txXfrm>
        <a:off x="0" y="2262981"/>
        <a:ext cx="1645920" cy="1131490"/>
      </dsp:txXfrm>
    </dsp:sp>
    <dsp:sp modelId="{599F4E50-61AE-4F11-B1BE-FBEF3370C667}">
      <dsp:nvSpPr>
        <dsp:cNvPr id="0" name=""/>
        <dsp:cNvSpPr/>
      </dsp:nvSpPr>
      <dsp:spPr>
        <a:xfrm>
          <a:off x="1769364" y="2314362"/>
          <a:ext cx="6460236" cy="10276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Arial Narrow" pitchFamily="34" charset="0"/>
            </a:rPr>
            <a:t>Perkembangan</a:t>
          </a:r>
          <a:r>
            <a:rPr lang="en-US" sz="2800" kern="1200" dirty="0" smtClean="0">
              <a:latin typeface="Arial Narrow" pitchFamily="34" charset="0"/>
            </a:rPr>
            <a:t> </a:t>
          </a:r>
          <a:r>
            <a:rPr lang="en-US" sz="2800" kern="1200" dirty="0" err="1" smtClean="0">
              <a:latin typeface="Arial Narrow" pitchFamily="34" charset="0"/>
            </a:rPr>
            <a:t>anak</a:t>
          </a:r>
          <a:r>
            <a:rPr lang="en-US" sz="2800" kern="1200" dirty="0" smtClean="0">
              <a:latin typeface="Arial Narrow" pitchFamily="34" charset="0"/>
            </a:rPr>
            <a:t> </a:t>
          </a:r>
          <a:r>
            <a:rPr lang="en-US" sz="2800" kern="1200" dirty="0" err="1" smtClean="0">
              <a:latin typeface="Arial Narrow" pitchFamily="34" charset="0"/>
            </a:rPr>
            <a:t>perpaduan</a:t>
          </a:r>
          <a:r>
            <a:rPr lang="en-US" sz="2800" kern="1200" dirty="0" smtClean="0">
              <a:latin typeface="Arial Narrow" pitchFamily="34" charset="0"/>
            </a:rPr>
            <a:t> </a:t>
          </a:r>
          <a:r>
            <a:rPr lang="en-US" sz="2800" kern="1200" dirty="0" err="1" smtClean="0">
              <a:latin typeface="Arial Narrow" pitchFamily="34" charset="0"/>
            </a:rPr>
            <a:t>antara</a:t>
          </a:r>
          <a:r>
            <a:rPr lang="en-US" sz="2800" kern="1200" dirty="0" smtClean="0">
              <a:latin typeface="Arial Narrow" pitchFamily="34" charset="0"/>
            </a:rPr>
            <a:t> </a:t>
          </a:r>
          <a:r>
            <a:rPr lang="en-US" sz="2800" kern="1200" dirty="0" err="1" smtClean="0">
              <a:latin typeface="Arial Narrow" pitchFamily="34" charset="0"/>
            </a:rPr>
            <a:t>pembawaan</a:t>
          </a:r>
          <a:r>
            <a:rPr lang="en-US" sz="2800" kern="1200" dirty="0" smtClean="0">
              <a:latin typeface="Arial Narrow" pitchFamily="34" charset="0"/>
            </a:rPr>
            <a:t> </a:t>
          </a:r>
          <a:r>
            <a:rPr lang="en-US" sz="2800" kern="1200" dirty="0" err="1" smtClean="0">
              <a:latin typeface="Arial Narrow" pitchFamily="34" charset="0"/>
            </a:rPr>
            <a:t>dan</a:t>
          </a:r>
          <a:r>
            <a:rPr lang="en-US" sz="2800" kern="1200" dirty="0" smtClean="0">
              <a:latin typeface="Arial Narrow" pitchFamily="34" charset="0"/>
            </a:rPr>
            <a:t> </a:t>
          </a:r>
          <a:r>
            <a:rPr lang="en-US" sz="2800" kern="1200" dirty="0" err="1" smtClean="0">
              <a:latin typeface="Arial Narrow" pitchFamily="34" charset="0"/>
            </a:rPr>
            <a:t>lingkungan</a:t>
          </a:r>
          <a:r>
            <a:rPr lang="en-US" sz="2800" kern="1200" dirty="0" smtClean="0">
              <a:latin typeface="Arial Narrow" pitchFamily="34" charset="0"/>
            </a:rPr>
            <a:t> </a:t>
          </a:r>
          <a:endParaRPr lang="en-US" sz="2800" kern="1200" dirty="0">
            <a:latin typeface="Arial Narrow" pitchFamily="34" charset="0"/>
          </a:endParaRPr>
        </a:p>
      </dsp:txBody>
      <dsp:txXfrm>
        <a:off x="1769364" y="2314362"/>
        <a:ext cx="6460236" cy="1027623"/>
      </dsp:txXfrm>
    </dsp:sp>
    <dsp:sp modelId="{DDEEDD89-F21F-446F-A071-304EEF06C7AB}">
      <dsp:nvSpPr>
        <dsp:cNvPr id="0" name=""/>
        <dsp:cNvSpPr/>
      </dsp:nvSpPr>
      <dsp:spPr>
        <a:xfrm>
          <a:off x="1645920" y="3341986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63C84B-4537-47E8-B0BB-B0015B32A21D}">
      <dsp:nvSpPr>
        <dsp:cNvPr id="0" name=""/>
        <dsp:cNvSpPr/>
      </dsp:nvSpPr>
      <dsp:spPr>
        <a:xfrm>
          <a:off x="0" y="3394472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E380F1-C1BE-4899-8991-E60955DD1312}">
      <dsp:nvSpPr>
        <dsp:cNvPr id="0" name=""/>
        <dsp:cNvSpPr/>
      </dsp:nvSpPr>
      <dsp:spPr>
        <a:xfrm>
          <a:off x="0" y="3394472"/>
          <a:ext cx="164592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Arial Narrow" pitchFamily="34" charset="0"/>
            </a:rPr>
            <a:t>Teori</a:t>
          </a:r>
          <a:r>
            <a:rPr lang="en-US" sz="2800" kern="1200" dirty="0" smtClean="0">
              <a:latin typeface="Arial Narrow" pitchFamily="34" charset="0"/>
            </a:rPr>
            <a:t> </a:t>
          </a:r>
          <a:r>
            <a:rPr lang="en-US" sz="2800" kern="1200" dirty="0" err="1" smtClean="0">
              <a:latin typeface="Arial Narrow" pitchFamily="34" charset="0"/>
            </a:rPr>
            <a:t>Psikodinamika</a:t>
          </a:r>
          <a:r>
            <a:rPr lang="en-US" sz="2800" kern="1200" dirty="0" smtClean="0">
              <a:latin typeface="Arial Narrow" pitchFamily="34" charset="0"/>
            </a:rPr>
            <a:t> </a:t>
          </a:r>
          <a:endParaRPr lang="en-US" sz="2800" kern="1200" dirty="0">
            <a:latin typeface="Arial Narrow" pitchFamily="34" charset="0"/>
          </a:endParaRPr>
        </a:p>
      </dsp:txBody>
      <dsp:txXfrm>
        <a:off x="0" y="3394472"/>
        <a:ext cx="1645920" cy="1131490"/>
      </dsp:txXfrm>
    </dsp:sp>
    <dsp:sp modelId="{5B6D2EA8-566C-49BA-8F30-AA1E97D30C97}">
      <dsp:nvSpPr>
        <dsp:cNvPr id="0" name=""/>
        <dsp:cNvSpPr/>
      </dsp:nvSpPr>
      <dsp:spPr>
        <a:xfrm>
          <a:off x="1769364" y="3445853"/>
          <a:ext cx="6460236" cy="10276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Arial Narrow" pitchFamily="34" charset="0"/>
            </a:rPr>
            <a:t>Perkembangan</a:t>
          </a:r>
          <a:r>
            <a:rPr lang="en-US" sz="2800" kern="1200" dirty="0" smtClean="0">
              <a:latin typeface="Arial Narrow" pitchFamily="34" charset="0"/>
            </a:rPr>
            <a:t> </a:t>
          </a:r>
          <a:r>
            <a:rPr lang="en-US" sz="2800" kern="1200" dirty="0" err="1" smtClean="0">
              <a:latin typeface="Arial Narrow" pitchFamily="34" charset="0"/>
            </a:rPr>
            <a:t>anak</a:t>
          </a:r>
          <a:r>
            <a:rPr lang="en-US" sz="2800" kern="1200" dirty="0" smtClean="0">
              <a:latin typeface="Arial Narrow" pitchFamily="34" charset="0"/>
            </a:rPr>
            <a:t> </a:t>
          </a:r>
          <a:r>
            <a:rPr lang="en-US" sz="2800" kern="1200" dirty="0" err="1" smtClean="0">
              <a:latin typeface="Arial Narrow" pitchFamily="34" charset="0"/>
            </a:rPr>
            <a:t>ditentukan</a:t>
          </a:r>
          <a:r>
            <a:rPr lang="en-US" sz="2800" kern="1200" dirty="0" smtClean="0">
              <a:latin typeface="Arial Narrow" pitchFamily="34" charset="0"/>
            </a:rPr>
            <a:t> </a:t>
          </a:r>
          <a:r>
            <a:rPr lang="en-US" sz="2800" kern="1200" dirty="0" err="1" smtClean="0">
              <a:latin typeface="Arial Narrow" pitchFamily="34" charset="0"/>
            </a:rPr>
            <a:t>oleh</a:t>
          </a:r>
          <a:r>
            <a:rPr lang="en-US" sz="2800" kern="1200" dirty="0" smtClean="0">
              <a:latin typeface="Arial Narrow" pitchFamily="34" charset="0"/>
            </a:rPr>
            <a:t> </a:t>
          </a:r>
          <a:r>
            <a:rPr lang="en-US" sz="2800" kern="1200" dirty="0" err="1" smtClean="0">
              <a:latin typeface="Arial Narrow" pitchFamily="34" charset="0"/>
            </a:rPr>
            <a:t>komponen</a:t>
          </a:r>
          <a:r>
            <a:rPr lang="en-US" sz="2800" kern="1200" dirty="0" smtClean="0">
              <a:latin typeface="Arial Narrow" pitchFamily="34" charset="0"/>
            </a:rPr>
            <a:t> </a:t>
          </a:r>
          <a:r>
            <a:rPr lang="en-US" sz="2800" kern="1200" dirty="0" err="1" smtClean="0">
              <a:latin typeface="Arial Narrow" pitchFamily="34" charset="0"/>
            </a:rPr>
            <a:t>dasar</a:t>
          </a:r>
          <a:r>
            <a:rPr lang="en-US" sz="2800" kern="1200" dirty="0" smtClean="0">
              <a:latin typeface="Arial Narrow" pitchFamily="34" charset="0"/>
            </a:rPr>
            <a:t> yang </a:t>
          </a:r>
          <a:r>
            <a:rPr lang="en-US" sz="2800" kern="1200" dirty="0" err="1" smtClean="0">
              <a:latin typeface="Arial Narrow" pitchFamily="34" charset="0"/>
            </a:rPr>
            <a:t>bersifat</a:t>
          </a:r>
          <a:r>
            <a:rPr lang="en-US" sz="2800" kern="1200" dirty="0" smtClean="0">
              <a:latin typeface="Arial Narrow" pitchFamily="34" charset="0"/>
            </a:rPr>
            <a:t> </a:t>
          </a:r>
          <a:r>
            <a:rPr lang="en-US" sz="2800" kern="1200" dirty="0" err="1" smtClean="0">
              <a:latin typeface="Arial Narrow" pitchFamily="34" charset="0"/>
            </a:rPr>
            <a:t>sosio-afektif</a:t>
          </a:r>
          <a:r>
            <a:rPr lang="en-US" sz="2800" kern="1200" dirty="0" smtClean="0">
              <a:latin typeface="Arial Narrow" pitchFamily="34" charset="0"/>
            </a:rPr>
            <a:t>, </a:t>
          </a:r>
          <a:r>
            <a:rPr lang="en-US" sz="2800" kern="1200" dirty="0" err="1" smtClean="0">
              <a:latin typeface="Arial Narrow" pitchFamily="34" charset="0"/>
            </a:rPr>
            <a:t>yaitu</a:t>
          </a:r>
          <a:r>
            <a:rPr lang="en-US" sz="2800" kern="1200" dirty="0" smtClean="0">
              <a:latin typeface="Arial Narrow" pitchFamily="34" charset="0"/>
            </a:rPr>
            <a:t> </a:t>
          </a:r>
          <a:r>
            <a:rPr lang="en-US" sz="2800" kern="1200" dirty="0" err="1" smtClean="0">
              <a:latin typeface="Arial Narrow" pitchFamily="34" charset="0"/>
            </a:rPr>
            <a:t>ketegangan</a:t>
          </a:r>
          <a:r>
            <a:rPr lang="en-US" sz="2800" kern="1200" dirty="0" smtClean="0">
              <a:latin typeface="Arial Narrow" pitchFamily="34" charset="0"/>
            </a:rPr>
            <a:t> </a:t>
          </a:r>
          <a:r>
            <a:rPr lang="en-US" sz="2800" kern="1200" dirty="0" err="1" smtClean="0">
              <a:latin typeface="Arial Narrow" pitchFamily="34" charset="0"/>
            </a:rPr>
            <a:t>dalam</a:t>
          </a:r>
          <a:r>
            <a:rPr lang="en-US" sz="2800" kern="1200" dirty="0" smtClean="0">
              <a:latin typeface="Arial Narrow" pitchFamily="34" charset="0"/>
            </a:rPr>
            <a:t> </a:t>
          </a:r>
          <a:r>
            <a:rPr lang="en-US" sz="2800" kern="1200" dirty="0" err="1" smtClean="0">
              <a:latin typeface="Arial Narrow" pitchFamily="34" charset="0"/>
            </a:rPr>
            <a:t>diri</a:t>
          </a:r>
          <a:r>
            <a:rPr lang="en-US" sz="2800" kern="1200" dirty="0" smtClean="0">
              <a:latin typeface="Arial Narrow" pitchFamily="34" charset="0"/>
            </a:rPr>
            <a:t> </a:t>
          </a:r>
          <a:r>
            <a:rPr lang="en-US" sz="2800" kern="1200" dirty="0" err="1" smtClean="0">
              <a:latin typeface="Arial Narrow" pitchFamily="34" charset="0"/>
            </a:rPr>
            <a:t>anak</a:t>
          </a:r>
          <a:r>
            <a:rPr lang="en-US" sz="2800" kern="1200" dirty="0" smtClean="0">
              <a:latin typeface="Arial Narrow" pitchFamily="34" charset="0"/>
            </a:rPr>
            <a:t>.  </a:t>
          </a:r>
          <a:r>
            <a:rPr lang="en-US" sz="2800" kern="1200" dirty="0" err="1" smtClean="0">
              <a:latin typeface="Arial Narrow" pitchFamily="34" charset="0"/>
            </a:rPr>
            <a:t>Conth</a:t>
          </a:r>
          <a:r>
            <a:rPr lang="en-US" sz="2800" kern="1200" dirty="0" smtClean="0">
              <a:latin typeface="Arial Narrow" pitchFamily="34" charset="0"/>
            </a:rPr>
            <a:t> </a:t>
          </a:r>
          <a:r>
            <a:rPr lang="en-US" sz="2800" kern="1200" dirty="0" err="1" smtClean="0">
              <a:latin typeface="Arial Narrow" pitchFamily="34" charset="0"/>
            </a:rPr>
            <a:t>motivasi</a:t>
          </a:r>
          <a:r>
            <a:rPr lang="en-US" sz="2800" kern="1200" dirty="0" smtClean="0">
              <a:latin typeface="Arial Narrow" pitchFamily="34" charset="0"/>
            </a:rPr>
            <a:t> </a:t>
          </a:r>
          <a:r>
            <a:rPr lang="en-US" sz="2800" kern="1200" dirty="0" err="1" smtClean="0">
              <a:latin typeface="Arial Narrow" pitchFamily="34" charset="0"/>
            </a:rPr>
            <a:t>dan</a:t>
          </a:r>
          <a:r>
            <a:rPr lang="en-US" sz="2800" kern="1200" dirty="0" smtClean="0">
              <a:latin typeface="Arial Narrow" pitchFamily="34" charset="0"/>
            </a:rPr>
            <a:t> </a:t>
          </a:r>
          <a:r>
            <a:rPr lang="en-US" sz="2800" kern="1200" dirty="0" err="1" smtClean="0">
              <a:latin typeface="Arial Narrow" pitchFamily="34" charset="0"/>
            </a:rPr>
            <a:t>emosi</a:t>
          </a:r>
          <a:r>
            <a:rPr lang="en-US" sz="2800" kern="1200" dirty="0" smtClean="0">
              <a:latin typeface="Arial Narrow" pitchFamily="34" charset="0"/>
            </a:rPr>
            <a:t> </a:t>
          </a:r>
          <a:r>
            <a:rPr lang="en-US" sz="2800" kern="1200" dirty="0" err="1" smtClean="0">
              <a:latin typeface="Arial Narrow" pitchFamily="34" charset="0"/>
            </a:rPr>
            <a:t>anak</a:t>
          </a:r>
          <a:r>
            <a:rPr lang="en-US" sz="2800" kern="1200" dirty="0" smtClean="0">
              <a:latin typeface="Arial Narrow" pitchFamily="34" charset="0"/>
            </a:rPr>
            <a:t> </a:t>
          </a:r>
          <a:endParaRPr lang="en-US" sz="2800" kern="1200" dirty="0">
            <a:latin typeface="Arial Narrow" pitchFamily="34" charset="0"/>
          </a:endParaRPr>
        </a:p>
      </dsp:txBody>
      <dsp:txXfrm>
        <a:off x="1769364" y="3445853"/>
        <a:ext cx="6460236" cy="1027623"/>
      </dsp:txXfrm>
    </dsp:sp>
    <dsp:sp modelId="{E058DAB7-E380-4AB8-9CB8-14D8AF6A5FAF}">
      <dsp:nvSpPr>
        <dsp:cNvPr id="0" name=""/>
        <dsp:cNvSpPr/>
      </dsp:nvSpPr>
      <dsp:spPr>
        <a:xfrm>
          <a:off x="1645920" y="4473476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259921-DAF5-4B41-8165-083111FFEA36}">
      <dsp:nvSpPr>
        <dsp:cNvPr id="0" name=""/>
        <dsp:cNvSpPr/>
      </dsp:nvSpPr>
      <dsp:spPr>
        <a:xfrm>
          <a:off x="0" y="0"/>
          <a:ext cx="829151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304888-1B13-4A96-AB23-2C649191DE45}">
      <dsp:nvSpPr>
        <dsp:cNvPr id="0" name=""/>
        <dsp:cNvSpPr/>
      </dsp:nvSpPr>
      <dsp:spPr>
        <a:xfrm>
          <a:off x="0" y="0"/>
          <a:ext cx="1658302" cy="28606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Arial Narrow" pitchFamily="34" charset="0"/>
            </a:rPr>
            <a:t>Hukum</a:t>
          </a:r>
          <a:r>
            <a:rPr lang="en-US" sz="2800" kern="1200" dirty="0" smtClean="0">
              <a:latin typeface="Arial Narrow" pitchFamily="34" charset="0"/>
            </a:rPr>
            <a:t> </a:t>
          </a:r>
          <a:r>
            <a:rPr lang="en-US" sz="2800" kern="1200" dirty="0" err="1" smtClean="0">
              <a:latin typeface="Arial Narrow" pitchFamily="34" charset="0"/>
            </a:rPr>
            <a:t>Konvergensi</a:t>
          </a:r>
          <a:endParaRPr lang="en-US" sz="2800" kern="1200" dirty="0">
            <a:latin typeface="Arial Narrow" pitchFamily="34" charset="0"/>
          </a:endParaRPr>
        </a:p>
      </dsp:txBody>
      <dsp:txXfrm>
        <a:off x="0" y="0"/>
        <a:ext cx="1658302" cy="2860674"/>
      </dsp:txXfrm>
    </dsp:sp>
    <dsp:sp modelId="{3BC85933-EBA6-4D39-A238-42EB9987A501}">
      <dsp:nvSpPr>
        <dsp:cNvPr id="0" name=""/>
        <dsp:cNvSpPr/>
      </dsp:nvSpPr>
      <dsp:spPr>
        <a:xfrm>
          <a:off x="1782675" y="129903"/>
          <a:ext cx="6508836" cy="2598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>
              <a:latin typeface="Arial Narrow" pitchFamily="34" charset="0"/>
            </a:rPr>
            <a:t>produk</a:t>
          </a:r>
          <a:r>
            <a:rPr lang="en-US" sz="4000" kern="1200" dirty="0" smtClean="0">
              <a:latin typeface="Arial Narrow" pitchFamily="34" charset="0"/>
            </a:rPr>
            <a:t> </a:t>
          </a:r>
          <a:r>
            <a:rPr lang="en-US" sz="4000" kern="1200" dirty="0" err="1" smtClean="0">
              <a:latin typeface="Arial Narrow" pitchFamily="34" charset="0"/>
            </a:rPr>
            <a:t>interaksi</a:t>
          </a:r>
          <a:r>
            <a:rPr lang="en-US" sz="4000" kern="1200" dirty="0" smtClean="0">
              <a:latin typeface="Arial Narrow" pitchFamily="34" charset="0"/>
            </a:rPr>
            <a:t> </a:t>
          </a:r>
          <a:r>
            <a:rPr lang="en-US" sz="4000" kern="1200" dirty="0" err="1" smtClean="0">
              <a:latin typeface="Arial Narrow" pitchFamily="34" charset="0"/>
            </a:rPr>
            <a:t>antara</a:t>
          </a:r>
          <a:r>
            <a:rPr lang="en-US" sz="4000" kern="1200" dirty="0" smtClean="0">
              <a:latin typeface="Arial Narrow" pitchFamily="34" charset="0"/>
            </a:rPr>
            <a:t> </a:t>
          </a:r>
          <a:r>
            <a:rPr lang="en-US" sz="4000" kern="1200" dirty="0" err="1" smtClean="0">
              <a:latin typeface="Arial Narrow" pitchFamily="34" charset="0"/>
            </a:rPr>
            <a:t>faktor</a:t>
          </a:r>
          <a:r>
            <a:rPr lang="en-US" sz="4000" kern="1200" dirty="0" smtClean="0">
              <a:latin typeface="Arial Narrow" pitchFamily="34" charset="0"/>
            </a:rPr>
            <a:t> </a:t>
          </a:r>
          <a:r>
            <a:rPr lang="en-US" sz="4000" kern="1200" dirty="0" err="1" smtClean="0">
              <a:latin typeface="Arial Narrow" pitchFamily="34" charset="0"/>
            </a:rPr>
            <a:t>hereditas</a:t>
          </a:r>
          <a:r>
            <a:rPr lang="en-US" sz="4000" kern="1200" dirty="0" smtClean="0">
              <a:latin typeface="Arial Narrow" pitchFamily="34" charset="0"/>
            </a:rPr>
            <a:t> </a:t>
          </a:r>
          <a:r>
            <a:rPr lang="en-US" sz="4000" kern="1200" dirty="0" err="1" smtClean="0">
              <a:latin typeface="Arial Narrow" pitchFamily="34" charset="0"/>
            </a:rPr>
            <a:t>dan</a:t>
          </a:r>
          <a:r>
            <a:rPr lang="en-US" sz="4000" kern="1200" dirty="0" smtClean="0">
              <a:latin typeface="Arial Narrow" pitchFamily="34" charset="0"/>
            </a:rPr>
            <a:t> </a:t>
          </a:r>
          <a:r>
            <a:rPr lang="en-US" sz="4000" kern="1200" dirty="0" err="1" smtClean="0">
              <a:latin typeface="Arial Narrow" pitchFamily="34" charset="0"/>
            </a:rPr>
            <a:t>faktor</a:t>
          </a:r>
          <a:r>
            <a:rPr lang="en-US" sz="4000" kern="1200" dirty="0" smtClean="0">
              <a:latin typeface="Arial Narrow" pitchFamily="34" charset="0"/>
            </a:rPr>
            <a:t> </a:t>
          </a:r>
          <a:r>
            <a:rPr lang="en-US" sz="4000" kern="1200" dirty="0" err="1" smtClean="0">
              <a:latin typeface="Arial Narrow" pitchFamily="34" charset="0"/>
            </a:rPr>
            <a:t>lingkungan</a:t>
          </a:r>
          <a:r>
            <a:rPr lang="en-US" sz="4000" kern="1200" dirty="0" smtClean="0">
              <a:latin typeface="Arial Narrow" pitchFamily="34" charset="0"/>
            </a:rPr>
            <a:t>( </a:t>
          </a:r>
          <a:r>
            <a:rPr lang="en-US" sz="4000" kern="1200" dirty="0" err="1" smtClean="0">
              <a:latin typeface="Arial Narrow" pitchFamily="34" charset="0"/>
            </a:rPr>
            <a:t>bakat</a:t>
          </a:r>
          <a:r>
            <a:rPr lang="en-US" sz="4000" kern="1200" dirty="0" smtClean="0">
              <a:latin typeface="Arial Narrow" pitchFamily="34" charset="0"/>
            </a:rPr>
            <a:t> </a:t>
          </a:r>
          <a:r>
            <a:rPr lang="en-US" sz="4000" kern="1200" dirty="0" err="1" smtClean="0">
              <a:latin typeface="Arial Narrow" pitchFamily="34" charset="0"/>
            </a:rPr>
            <a:t>dan</a:t>
          </a:r>
          <a:r>
            <a:rPr lang="en-US" sz="4000" kern="1200" dirty="0" smtClean="0">
              <a:latin typeface="Arial Narrow" pitchFamily="34" charset="0"/>
            </a:rPr>
            <a:t> </a:t>
          </a:r>
          <a:r>
            <a:rPr lang="en-US" sz="4000" kern="1200" dirty="0" err="1" smtClean="0">
              <a:latin typeface="Arial Narrow" pitchFamily="34" charset="0"/>
            </a:rPr>
            <a:t>potensi</a:t>
          </a:r>
          <a:r>
            <a:rPr lang="en-US" sz="4000" kern="1200" dirty="0" smtClean="0">
              <a:latin typeface="Arial Narrow" pitchFamily="34" charset="0"/>
            </a:rPr>
            <a:t> </a:t>
          </a:r>
          <a:r>
            <a:rPr lang="en-US" sz="4000" kern="1200" dirty="0" err="1" smtClean="0">
              <a:latin typeface="Arial Narrow" pitchFamily="34" charset="0"/>
            </a:rPr>
            <a:t>anak</a:t>
          </a:r>
          <a:r>
            <a:rPr lang="en-US" sz="4000" kern="1200" dirty="0" smtClean="0">
              <a:latin typeface="Arial Narrow" pitchFamily="34" charset="0"/>
            </a:rPr>
            <a:t> )</a:t>
          </a:r>
          <a:endParaRPr lang="en-US" sz="4000" kern="1200" dirty="0">
            <a:latin typeface="Arial Narrow" pitchFamily="34" charset="0"/>
          </a:endParaRPr>
        </a:p>
      </dsp:txBody>
      <dsp:txXfrm>
        <a:off x="1782675" y="129903"/>
        <a:ext cx="6508836" cy="2598073"/>
      </dsp:txXfrm>
    </dsp:sp>
    <dsp:sp modelId="{4189BF4D-FACB-4679-9D12-677E9C370130}">
      <dsp:nvSpPr>
        <dsp:cNvPr id="0" name=""/>
        <dsp:cNvSpPr/>
      </dsp:nvSpPr>
      <dsp:spPr>
        <a:xfrm>
          <a:off x="1658302" y="2727977"/>
          <a:ext cx="66332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755FCF-A65D-4E92-9F76-C176DFF0F601}">
      <dsp:nvSpPr>
        <dsp:cNvPr id="0" name=""/>
        <dsp:cNvSpPr/>
      </dsp:nvSpPr>
      <dsp:spPr>
        <a:xfrm>
          <a:off x="0" y="2860674"/>
          <a:ext cx="829151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AD2C89-FB95-4430-9061-52772C69FF5D}">
      <dsp:nvSpPr>
        <dsp:cNvPr id="0" name=""/>
        <dsp:cNvSpPr/>
      </dsp:nvSpPr>
      <dsp:spPr>
        <a:xfrm>
          <a:off x="0" y="2860674"/>
          <a:ext cx="1658302" cy="28606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Arial Narrow" pitchFamily="34" charset="0"/>
            </a:rPr>
            <a:t>Teori</a:t>
          </a:r>
          <a:r>
            <a:rPr lang="en-US" sz="2800" kern="1200" dirty="0" smtClean="0">
              <a:latin typeface="Arial Narrow" pitchFamily="34" charset="0"/>
            </a:rPr>
            <a:t> </a:t>
          </a:r>
          <a:r>
            <a:rPr lang="en-US" sz="2800" kern="1200" dirty="0" err="1" smtClean="0">
              <a:latin typeface="Arial Narrow" pitchFamily="34" charset="0"/>
            </a:rPr>
            <a:t>Belajar</a:t>
          </a:r>
          <a:r>
            <a:rPr lang="en-US" sz="2800" kern="1200" dirty="0" smtClean="0">
              <a:latin typeface="Arial Narrow" pitchFamily="34" charset="0"/>
            </a:rPr>
            <a:t> </a:t>
          </a:r>
          <a:r>
            <a:rPr lang="en-US" sz="2800" kern="1200" dirty="0" err="1" smtClean="0">
              <a:latin typeface="Arial Narrow" pitchFamily="34" charset="0"/>
            </a:rPr>
            <a:t>Sosial</a:t>
          </a:r>
          <a:endParaRPr lang="en-US" sz="2800" kern="1200" dirty="0">
            <a:latin typeface="Arial Narrow" pitchFamily="34" charset="0"/>
          </a:endParaRPr>
        </a:p>
      </dsp:txBody>
      <dsp:txXfrm>
        <a:off x="0" y="2860674"/>
        <a:ext cx="1658302" cy="2860674"/>
      </dsp:txXfrm>
    </dsp:sp>
    <dsp:sp modelId="{2DD4291B-0198-4B8D-A33A-A387B419C2B4}">
      <dsp:nvSpPr>
        <dsp:cNvPr id="0" name=""/>
        <dsp:cNvSpPr/>
      </dsp:nvSpPr>
      <dsp:spPr>
        <a:xfrm>
          <a:off x="1782675" y="2990578"/>
          <a:ext cx="6508836" cy="2598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>
              <a:latin typeface="Arial Narrow" pitchFamily="34" charset="0"/>
            </a:rPr>
            <a:t>anak</a:t>
          </a:r>
          <a:r>
            <a:rPr lang="en-US" sz="4000" kern="1200" dirty="0" smtClean="0">
              <a:latin typeface="Arial Narrow" pitchFamily="34" charset="0"/>
            </a:rPr>
            <a:t> </a:t>
          </a:r>
          <a:r>
            <a:rPr lang="en-US" sz="4000" kern="1200" dirty="0" err="1" smtClean="0">
              <a:latin typeface="Arial Narrow" pitchFamily="34" charset="0"/>
            </a:rPr>
            <a:t>berkembang</a:t>
          </a:r>
          <a:endParaRPr lang="en-US" sz="4000" kern="1200" dirty="0" smtClean="0">
            <a:latin typeface="Arial Narrow" pitchFamily="34" charset="0"/>
          </a:endParaRPr>
        </a:p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>
              <a:latin typeface="Arial Narrow" pitchFamily="34" charset="0"/>
            </a:rPr>
            <a:t>Melalui</a:t>
          </a:r>
          <a:r>
            <a:rPr lang="en-US" sz="4000" kern="1200" dirty="0" smtClean="0">
              <a:latin typeface="Arial Narrow" pitchFamily="34" charset="0"/>
            </a:rPr>
            <a:t> </a:t>
          </a:r>
          <a:r>
            <a:rPr lang="nb-NO" sz="4000" kern="1200" dirty="0" smtClean="0">
              <a:latin typeface="Arial Narrow" pitchFamily="34" charset="0"/>
            </a:rPr>
            <a:t>proses mengamati perilaku orang lain serta belajar dari </a:t>
          </a:r>
          <a:r>
            <a:rPr lang="en-US" sz="4000" kern="1200" dirty="0" err="1" smtClean="0">
              <a:latin typeface="Arial Narrow" pitchFamily="34" charset="0"/>
            </a:rPr>
            <a:t>efek</a:t>
          </a:r>
          <a:r>
            <a:rPr lang="en-US" sz="4000" kern="1200" dirty="0" smtClean="0">
              <a:latin typeface="Arial Narrow" pitchFamily="34" charset="0"/>
            </a:rPr>
            <a:t> </a:t>
          </a:r>
          <a:r>
            <a:rPr lang="en-US" sz="4000" kern="1200" dirty="0" err="1" smtClean="0">
              <a:latin typeface="Arial Narrow" pitchFamily="34" charset="0"/>
            </a:rPr>
            <a:t>perilaku</a:t>
          </a:r>
          <a:r>
            <a:rPr lang="en-US" sz="4000" kern="1200" dirty="0" smtClean="0">
              <a:latin typeface="Arial Narrow" pitchFamily="34" charset="0"/>
            </a:rPr>
            <a:t> orang lain</a:t>
          </a:r>
          <a:endParaRPr lang="en-US" sz="4000" kern="1200" dirty="0">
            <a:latin typeface="Arial Narrow" pitchFamily="34" charset="0"/>
          </a:endParaRPr>
        </a:p>
      </dsp:txBody>
      <dsp:txXfrm>
        <a:off x="1782675" y="2990578"/>
        <a:ext cx="6508836" cy="2598073"/>
      </dsp:txXfrm>
    </dsp:sp>
    <dsp:sp modelId="{005C115E-6408-4C6F-B96C-C5B48EDE4AC1}">
      <dsp:nvSpPr>
        <dsp:cNvPr id="0" name=""/>
        <dsp:cNvSpPr/>
      </dsp:nvSpPr>
      <dsp:spPr>
        <a:xfrm>
          <a:off x="1658302" y="5588652"/>
          <a:ext cx="66332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964D6C-F402-4EAE-B707-FDCCAA033631}">
      <dsp:nvSpPr>
        <dsp:cNvPr id="0" name=""/>
        <dsp:cNvSpPr/>
      </dsp:nvSpPr>
      <dsp:spPr>
        <a:xfrm>
          <a:off x="253575" y="2672"/>
          <a:ext cx="3873242" cy="232394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err="1" smtClean="0">
              <a:latin typeface="Arial Narrow" pitchFamily="34" charset="0"/>
            </a:rPr>
            <a:t>Perkembangan</a:t>
          </a:r>
          <a:r>
            <a:rPr lang="en-US" sz="3800" kern="1200" dirty="0" smtClean="0">
              <a:latin typeface="Arial Narrow" pitchFamily="34" charset="0"/>
            </a:rPr>
            <a:t>  </a:t>
          </a:r>
          <a:r>
            <a:rPr lang="en-US" sz="3800" kern="1200" dirty="0" err="1" smtClean="0">
              <a:latin typeface="Arial Narrow" pitchFamily="34" charset="0"/>
            </a:rPr>
            <a:t>fisik</a:t>
          </a:r>
          <a:r>
            <a:rPr lang="en-US" sz="3800" kern="1200" dirty="0" smtClean="0">
              <a:latin typeface="Arial Narrow" pitchFamily="34" charset="0"/>
            </a:rPr>
            <a:t> </a:t>
          </a:r>
          <a:r>
            <a:rPr lang="en-US" sz="3800" kern="1200" dirty="0" err="1" smtClean="0">
              <a:latin typeface="Arial Narrow" pitchFamily="34" charset="0"/>
            </a:rPr>
            <a:t>dan</a:t>
          </a:r>
          <a:r>
            <a:rPr lang="en-US" sz="3800" kern="1200" dirty="0" smtClean="0">
              <a:latin typeface="Arial Narrow" pitchFamily="34" charset="0"/>
            </a:rPr>
            <a:t> </a:t>
          </a:r>
          <a:r>
            <a:rPr lang="en-US" sz="3800" kern="1200" dirty="0" err="1" smtClean="0">
              <a:latin typeface="Arial Narrow" pitchFamily="34" charset="0"/>
            </a:rPr>
            <a:t>perilaku</a:t>
          </a:r>
          <a:r>
            <a:rPr lang="en-US" sz="3800" kern="1200" dirty="0" smtClean="0">
              <a:latin typeface="Arial Narrow" pitchFamily="34" charset="0"/>
            </a:rPr>
            <a:t> </a:t>
          </a:r>
          <a:r>
            <a:rPr lang="en-US" sz="3800" kern="1200" dirty="0" err="1" smtClean="0">
              <a:latin typeface="Arial Narrow" pitchFamily="34" charset="0"/>
            </a:rPr>
            <a:t>psikomotorik</a:t>
          </a:r>
          <a:endParaRPr lang="en-US" sz="3800" kern="1200" dirty="0">
            <a:latin typeface="Arial Narrow" pitchFamily="34" charset="0"/>
          </a:endParaRPr>
        </a:p>
      </dsp:txBody>
      <dsp:txXfrm>
        <a:off x="253575" y="2672"/>
        <a:ext cx="3873242" cy="2323945"/>
      </dsp:txXfrm>
    </dsp:sp>
    <dsp:sp modelId="{E0B50412-2E14-4AE4-B6FE-B394EB514FB7}">
      <dsp:nvSpPr>
        <dsp:cNvPr id="0" name=""/>
        <dsp:cNvSpPr/>
      </dsp:nvSpPr>
      <dsp:spPr>
        <a:xfrm>
          <a:off x="4514142" y="2672"/>
          <a:ext cx="3873242" cy="2323945"/>
        </a:xfrm>
        <a:prstGeom prst="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tint val="50000"/>
                <a:satMod val="300000"/>
              </a:schemeClr>
            </a:gs>
            <a:gs pos="35000">
              <a:schemeClr val="accent2">
                <a:hueOff val="2340759"/>
                <a:satOff val="-2919"/>
                <a:lumOff val="686"/>
                <a:alphaOff val="0"/>
                <a:tint val="37000"/>
                <a:satMod val="30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err="1" smtClean="0">
              <a:latin typeface="Arial Narrow" pitchFamily="34" charset="0"/>
            </a:rPr>
            <a:t>Perkembangan</a:t>
          </a:r>
          <a:r>
            <a:rPr lang="en-US" sz="3800" kern="1200" dirty="0" smtClean="0">
              <a:latin typeface="Arial Narrow" pitchFamily="34" charset="0"/>
            </a:rPr>
            <a:t> </a:t>
          </a:r>
          <a:r>
            <a:rPr lang="en-US" sz="3800" kern="1200" dirty="0" err="1" smtClean="0">
              <a:latin typeface="Arial Narrow" pitchFamily="34" charset="0"/>
            </a:rPr>
            <a:t>perilaku</a:t>
          </a:r>
          <a:r>
            <a:rPr lang="en-US" sz="3800" kern="1200" dirty="0" smtClean="0">
              <a:latin typeface="Arial Narrow" pitchFamily="34" charset="0"/>
            </a:rPr>
            <a:t> </a:t>
          </a:r>
          <a:r>
            <a:rPr lang="en-US" sz="3800" kern="1200" dirty="0" err="1" smtClean="0">
              <a:latin typeface="Arial Narrow" pitchFamily="34" charset="0"/>
            </a:rPr>
            <a:t>kognitif</a:t>
          </a:r>
          <a:r>
            <a:rPr lang="en-US" sz="3800" kern="1200" dirty="0" smtClean="0">
              <a:latin typeface="Arial Narrow" pitchFamily="34" charset="0"/>
            </a:rPr>
            <a:t>  </a:t>
          </a:r>
          <a:r>
            <a:rPr lang="en-US" sz="3800" kern="1200" dirty="0" err="1" smtClean="0">
              <a:latin typeface="Arial Narrow" pitchFamily="34" charset="0"/>
            </a:rPr>
            <a:t>secara</a:t>
          </a:r>
          <a:r>
            <a:rPr lang="en-US" sz="3800" kern="1200" dirty="0" smtClean="0">
              <a:latin typeface="Arial Narrow" pitchFamily="34" charset="0"/>
            </a:rPr>
            <a:t> </a:t>
          </a:r>
          <a:r>
            <a:rPr lang="en-US" sz="3800" kern="1200" dirty="0" err="1" smtClean="0">
              <a:latin typeface="Arial Narrow" pitchFamily="34" charset="0"/>
            </a:rPr>
            <a:t>kualitatif</a:t>
          </a:r>
          <a:endParaRPr lang="en-US" sz="3800" kern="1200" dirty="0">
            <a:latin typeface="Arial Narrow" pitchFamily="34" charset="0"/>
          </a:endParaRPr>
        </a:p>
      </dsp:txBody>
      <dsp:txXfrm>
        <a:off x="4514142" y="2672"/>
        <a:ext cx="3873242" cy="2323945"/>
      </dsp:txXfrm>
    </dsp:sp>
    <dsp:sp modelId="{6B00C6D7-4612-44E5-A064-689369D194A2}">
      <dsp:nvSpPr>
        <dsp:cNvPr id="0" name=""/>
        <dsp:cNvSpPr/>
      </dsp:nvSpPr>
      <dsp:spPr>
        <a:xfrm>
          <a:off x="2383858" y="2713942"/>
          <a:ext cx="3873242" cy="2323945"/>
        </a:xfrm>
        <a:prstGeom prst="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err="1" smtClean="0">
              <a:latin typeface="Arial Narrow" pitchFamily="34" charset="0"/>
            </a:rPr>
            <a:t>Perkembangan</a:t>
          </a:r>
          <a:r>
            <a:rPr lang="en-US" sz="3800" kern="1200" dirty="0" smtClean="0">
              <a:latin typeface="Arial Narrow" pitchFamily="34" charset="0"/>
            </a:rPr>
            <a:t> </a:t>
          </a:r>
          <a:r>
            <a:rPr lang="en-US" sz="3800" kern="1200" dirty="0" err="1" smtClean="0">
              <a:latin typeface="Arial Narrow" pitchFamily="34" charset="0"/>
            </a:rPr>
            <a:t>perilaku</a:t>
          </a:r>
          <a:r>
            <a:rPr lang="en-US" sz="3800" kern="1200" dirty="0" smtClean="0">
              <a:latin typeface="Arial Narrow" pitchFamily="34" charset="0"/>
            </a:rPr>
            <a:t> </a:t>
          </a:r>
          <a:r>
            <a:rPr lang="en-US" sz="3800" kern="1200" dirty="0" err="1" smtClean="0">
              <a:latin typeface="Arial Narrow" pitchFamily="34" charset="0"/>
            </a:rPr>
            <a:t>sosial</a:t>
          </a:r>
          <a:r>
            <a:rPr lang="en-US" sz="3800" kern="1200" dirty="0" smtClean="0">
              <a:latin typeface="Arial Narrow" pitchFamily="34" charset="0"/>
            </a:rPr>
            <a:t>, </a:t>
          </a:r>
          <a:r>
            <a:rPr lang="en-US" sz="3800" kern="1200" dirty="0" err="1" smtClean="0">
              <a:latin typeface="Arial Narrow" pitchFamily="34" charset="0"/>
            </a:rPr>
            <a:t>moralitas</a:t>
          </a:r>
          <a:r>
            <a:rPr lang="en-US" sz="3800" kern="1200" dirty="0" smtClean="0">
              <a:latin typeface="Arial Narrow" pitchFamily="34" charset="0"/>
            </a:rPr>
            <a:t> </a:t>
          </a:r>
          <a:r>
            <a:rPr lang="en-US" sz="3800" kern="1200" dirty="0" err="1" smtClean="0">
              <a:latin typeface="Arial Narrow" pitchFamily="34" charset="0"/>
            </a:rPr>
            <a:t>dan</a:t>
          </a:r>
          <a:r>
            <a:rPr lang="en-US" sz="3800" kern="1200" dirty="0" smtClean="0">
              <a:latin typeface="Arial Narrow" pitchFamily="34" charset="0"/>
            </a:rPr>
            <a:t> </a:t>
          </a:r>
          <a:r>
            <a:rPr lang="en-US" sz="3800" kern="1200" dirty="0" err="1" smtClean="0">
              <a:latin typeface="Arial Narrow" pitchFamily="34" charset="0"/>
            </a:rPr>
            <a:t>keagamaan</a:t>
          </a:r>
          <a:r>
            <a:rPr lang="en-US" sz="3800" kern="1200" dirty="0" smtClean="0">
              <a:latin typeface="Arial Narrow" pitchFamily="34" charset="0"/>
            </a:rPr>
            <a:t> </a:t>
          </a:r>
          <a:endParaRPr lang="en-US" sz="3800" kern="1200" dirty="0">
            <a:latin typeface="Arial Narrow" pitchFamily="34" charset="0"/>
          </a:endParaRPr>
        </a:p>
      </dsp:txBody>
      <dsp:txXfrm>
        <a:off x="2383858" y="2713942"/>
        <a:ext cx="3873242" cy="23239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BA5EBB-C3BF-41B6-B0B6-1208ABBD8067}" type="datetimeFigureOut">
              <a:rPr lang="en-US" smtClean="0"/>
              <a:t>22-Oct-21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91DA8B-02BB-46F3-A143-4D874252B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487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91DA8B-02BB-46F3-A143-4D874252B72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650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2F9D-20C7-4709-BADB-1C3DAEBB2915}" type="datetimeFigureOut">
              <a:rPr lang="id-ID" smtClean="0"/>
              <a:t>22/10/2021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719C-8E11-49A6-9694-B58F92290BA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2765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2F9D-20C7-4709-BADB-1C3DAEBB2915}" type="datetimeFigureOut">
              <a:rPr lang="id-ID" smtClean="0"/>
              <a:t>22/10/2021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719C-8E11-49A6-9694-B58F92290BA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24995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2F9D-20C7-4709-BADB-1C3DAEBB2915}" type="datetimeFigureOut">
              <a:rPr lang="id-ID" smtClean="0"/>
              <a:t>22/10/2021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719C-8E11-49A6-9694-B58F92290BA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68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92665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Break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61076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21027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8" hasCustomPrompt="1"/>
          </p:nvPr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5127172" y="2276872"/>
            <a:ext cx="4016828" cy="27363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00"/>
          </a:p>
        </p:txBody>
      </p:sp>
    </p:spTree>
    <p:extLst>
      <p:ext uri="{BB962C8B-B14F-4D97-AF65-F5344CB8AC3E}">
        <p14:creationId xmlns:p14="http://schemas.microsoft.com/office/powerpoint/2010/main" val="12059652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48882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xmlns="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2647" y="239968"/>
            <a:ext cx="8679898" cy="9233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>
            <a:lvl1pPr marL="0" indent="0" algn="ctr">
              <a:buFontTx/>
              <a:buNone/>
              <a:defRPr lang="en-US" altLang="ko-KR" sz="5400" dirty="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pPr marL="0"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078834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2F9D-20C7-4709-BADB-1C3DAEBB2915}" type="datetimeFigureOut">
              <a:rPr lang="id-ID" smtClean="0"/>
              <a:t>22/10/2021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719C-8E11-49A6-9694-B58F92290BA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37349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2F9D-20C7-4709-BADB-1C3DAEBB2915}" type="datetimeFigureOut">
              <a:rPr lang="id-ID" smtClean="0"/>
              <a:t>22/10/2021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719C-8E11-49A6-9694-B58F92290BA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17745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2F9D-20C7-4709-BADB-1C3DAEBB2915}" type="datetimeFigureOut">
              <a:rPr lang="id-ID" smtClean="0"/>
              <a:t>22/10/2021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719C-8E11-49A6-9694-B58F92290BA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94417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2F9D-20C7-4709-BADB-1C3DAEBB2915}" type="datetimeFigureOut">
              <a:rPr lang="id-ID" smtClean="0"/>
              <a:t>22/10/2021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719C-8E11-49A6-9694-B58F92290BA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36635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2F9D-20C7-4709-BADB-1C3DAEBB2915}" type="datetimeFigureOut">
              <a:rPr lang="id-ID" smtClean="0"/>
              <a:t>22/10/2021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719C-8E11-49A6-9694-B58F92290BA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18070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2F9D-20C7-4709-BADB-1C3DAEBB2915}" type="datetimeFigureOut">
              <a:rPr lang="id-ID" smtClean="0"/>
              <a:t>22/10/2021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719C-8E11-49A6-9694-B58F92290BA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38949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2F9D-20C7-4709-BADB-1C3DAEBB2915}" type="datetimeFigureOut">
              <a:rPr lang="id-ID" smtClean="0"/>
              <a:t>22/10/2021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719C-8E11-49A6-9694-B58F92290BA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01991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2F9D-20C7-4709-BADB-1C3DAEBB2915}" type="datetimeFigureOut">
              <a:rPr lang="id-ID" smtClean="0"/>
              <a:t>22/10/2021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719C-8E11-49A6-9694-B58F92290BA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15162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12F9D-20C7-4709-BADB-1C3DAEBB2915}" type="datetimeFigureOut">
              <a:rPr lang="id-ID" smtClean="0"/>
              <a:t>22/10/2021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0719C-8E11-49A6-9694-B58F92290BA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70479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177A4EE5-7F36-4E5D-BC43-A6A53B506D28}"/>
              </a:ext>
            </a:extLst>
          </p:cNvPr>
          <p:cNvSpPr/>
          <p:nvPr/>
        </p:nvSpPr>
        <p:spPr>
          <a:xfrm>
            <a:off x="3579020" y="2581275"/>
            <a:ext cx="5564982" cy="360045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0000">
                <a:schemeClr val="accent1">
                  <a:lumMod val="80000"/>
                  <a:lumOff val="20000"/>
                </a:schemeClr>
              </a:gs>
              <a:gs pos="100000">
                <a:schemeClr val="accent1">
                  <a:lumMod val="90000"/>
                  <a:lumOff val="1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607A8415-520D-458E-8273-201ABA86F626}"/>
              </a:ext>
            </a:extLst>
          </p:cNvPr>
          <p:cNvGrpSpPr/>
          <p:nvPr/>
        </p:nvGrpSpPr>
        <p:grpSpPr>
          <a:xfrm>
            <a:off x="3131840" y="2534244"/>
            <a:ext cx="5614621" cy="2825309"/>
            <a:chOff x="5135336" y="3090533"/>
            <a:chExt cx="6526611" cy="2468738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484666EB-5F46-4814-930E-22C02D5AA5AC}"/>
                </a:ext>
              </a:extLst>
            </p:cNvPr>
            <p:cNvSpPr txBox="1"/>
            <p:nvPr/>
          </p:nvSpPr>
          <p:spPr>
            <a:xfrm>
              <a:off x="5135336" y="3090533"/>
              <a:ext cx="6526611" cy="137155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just"/>
              <a:r>
                <a:rPr lang="en-US" sz="3200" dirty="0" err="1" smtClean="0">
                  <a:latin typeface="Andalus" pitchFamily="18" charset="-78"/>
                  <a:cs typeface="Andalus" pitchFamily="18" charset="-78"/>
                </a:rPr>
                <a:t>Konsep</a:t>
              </a:r>
              <a:r>
                <a:rPr lang="en-US" sz="3200" dirty="0" smtClean="0">
                  <a:latin typeface="Andalus" pitchFamily="18" charset="-78"/>
                  <a:cs typeface="Andalus" pitchFamily="18" charset="-78"/>
                </a:rPr>
                <a:t> </a:t>
              </a:r>
              <a:r>
                <a:rPr lang="en-US" sz="3200" dirty="0" err="1" smtClean="0">
                  <a:latin typeface="Andalus" pitchFamily="18" charset="-78"/>
                  <a:cs typeface="Andalus" pitchFamily="18" charset="-78"/>
                </a:rPr>
                <a:t>Psikologi</a:t>
              </a:r>
              <a:r>
                <a:rPr lang="en-US" sz="3200" dirty="0" smtClean="0">
                  <a:latin typeface="Andalus" pitchFamily="18" charset="-78"/>
                  <a:cs typeface="Andalus" pitchFamily="18" charset="-78"/>
                </a:rPr>
                <a:t> </a:t>
              </a:r>
              <a:r>
                <a:rPr lang="en-US" sz="3200" dirty="0" err="1" smtClean="0">
                  <a:latin typeface="Andalus" pitchFamily="18" charset="-78"/>
                  <a:cs typeface="Andalus" pitchFamily="18" charset="-78"/>
                </a:rPr>
                <a:t>Tumbuh</a:t>
              </a:r>
              <a:r>
                <a:rPr lang="en-US" sz="3200" dirty="0" smtClean="0">
                  <a:latin typeface="Andalus" pitchFamily="18" charset="-78"/>
                  <a:cs typeface="Andalus" pitchFamily="18" charset="-78"/>
                </a:rPr>
                <a:t> </a:t>
              </a:r>
              <a:r>
                <a:rPr lang="en-US" sz="3200" dirty="0" err="1" smtClean="0">
                  <a:latin typeface="Andalus" pitchFamily="18" charset="-78"/>
                  <a:cs typeface="Andalus" pitchFamily="18" charset="-78"/>
                </a:rPr>
                <a:t>Kembang</a:t>
              </a:r>
              <a:r>
                <a:rPr lang="en-US" sz="3200" dirty="0" smtClean="0">
                  <a:latin typeface="Andalus" pitchFamily="18" charset="-78"/>
                  <a:cs typeface="Andalus" pitchFamily="18" charset="-78"/>
                </a:rPr>
                <a:t> &amp; </a:t>
              </a:r>
              <a:r>
                <a:rPr lang="en-US" sz="3200" dirty="0" err="1" smtClean="0">
                  <a:latin typeface="Andalus" pitchFamily="18" charset="-78"/>
                  <a:cs typeface="Andalus" pitchFamily="18" charset="-78"/>
                </a:rPr>
                <a:t>Gangguan</a:t>
              </a:r>
              <a:r>
                <a:rPr lang="en-US" sz="3200" dirty="0" smtClean="0">
                  <a:latin typeface="Andalus" pitchFamily="18" charset="-78"/>
                  <a:cs typeface="Andalus" pitchFamily="18" charset="-78"/>
                </a:rPr>
                <a:t> </a:t>
              </a:r>
              <a:r>
                <a:rPr lang="en-US" sz="3200" dirty="0" err="1" smtClean="0">
                  <a:latin typeface="Andalus" pitchFamily="18" charset="-78"/>
                  <a:cs typeface="Andalus" pitchFamily="18" charset="-78"/>
                </a:rPr>
                <a:t>Tumbuh</a:t>
              </a:r>
              <a:r>
                <a:rPr lang="en-US" sz="3200" dirty="0" smtClean="0">
                  <a:latin typeface="Andalus" pitchFamily="18" charset="-78"/>
                  <a:cs typeface="Andalus" pitchFamily="18" charset="-78"/>
                </a:rPr>
                <a:t> </a:t>
              </a:r>
              <a:r>
                <a:rPr lang="en-US" sz="3200" dirty="0" err="1" smtClean="0">
                  <a:latin typeface="Andalus" pitchFamily="18" charset="-78"/>
                  <a:cs typeface="Andalus" pitchFamily="18" charset="-78"/>
                </a:rPr>
                <a:t>Kembang</a:t>
              </a:r>
              <a:endParaRPr lang="en-US" sz="3200" dirty="0">
                <a:latin typeface="Andalus" pitchFamily="18" charset="-78"/>
                <a:cs typeface="Andalus" pitchFamily="18" charset="-78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1304A92E-5D56-4A4F-B7FC-09A53ED481FE}"/>
                </a:ext>
              </a:extLst>
            </p:cNvPr>
            <p:cNvSpPr txBox="1"/>
            <p:nvPr/>
          </p:nvSpPr>
          <p:spPr>
            <a:xfrm>
              <a:off x="6492333" y="4940724"/>
              <a:ext cx="5169614" cy="61854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4000" b="1" dirty="0" err="1" smtClean="0">
                  <a:latin typeface="Alex Brush" pitchFamily="2" charset="0"/>
                  <a:cs typeface="Arial" pitchFamily="34" charset="0"/>
                </a:rPr>
                <a:t>Wilda</a:t>
              </a:r>
              <a:r>
                <a:rPr lang="en-US" altLang="ko-KR" sz="4000" b="1" dirty="0" smtClean="0">
                  <a:latin typeface="Alex Brush" pitchFamily="2" charset="0"/>
                  <a:cs typeface="Arial" pitchFamily="34" charset="0"/>
                </a:rPr>
                <a:t> </a:t>
              </a:r>
              <a:r>
                <a:rPr lang="en-US" altLang="ko-KR" sz="4000" b="1" dirty="0" err="1" smtClean="0">
                  <a:latin typeface="Alex Brush" pitchFamily="2" charset="0"/>
                  <a:cs typeface="Arial" pitchFamily="34" charset="0"/>
                </a:rPr>
                <a:t>Rezki</a:t>
              </a:r>
              <a:r>
                <a:rPr lang="en-US" altLang="ko-KR" sz="4000" b="1" dirty="0" smtClean="0">
                  <a:latin typeface="Alex Brush" pitchFamily="2" charset="0"/>
                  <a:cs typeface="Arial" pitchFamily="34" charset="0"/>
                </a:rPr>
                <a:t> </a:t>
              </a:r>
              <a:r>
                <a:rPr lang="en-US" altLang="ko-KR" sz="4000" b="1" dirty="0" err="1" smtClean="0">
                  <a:latin typeface="Alex Brush" pitchFamily="2" charset="0"/>
                  <a:cs typeface="Arial" pitchFamily="34" charset="0"/>
                </a:rPr>
                <a:t>Pratiwi</a:t>
              </a:r>
              <a:endParaRPr lang="ko-KR" altLang="en-US" sz="4000" b="1" dirty="0">
                <a:latin typeface="Alex Brush" pitchFamily="2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54808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>
            <a:extLst>
              <a:ext uri="{FF2B5EF4-FFF2-40B4-BE49-F238E27FC236}">
                <a16:creationId xmlns:a16="http://schemas.microsoft.com/office/drawing/2014/main" xmlns="" id="{2AF474E3-39BC-4942-B95B-0CC09C6F2041}"/>
              </a:ext>
            </a:extLst>
          </p:cNvPr>
          <p:cNvSpPr txBox="1">
            <a:spLocks/>
          </p:cNvSpPr>
          <p:nvPr/>
        </p:nvSpPr>
        <p:spPr>
          <a:xfrm>
            <a:off x="4283968" y="908720"/>
            <a:ext cx="4608512" cy="75036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600" b="1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0" dirty="0" err="1">
                <a:solidFill>
                  <a:schemeClr val="tx1"/>
                </a:solidFill>
                <a:latin typeface="Arial Narrow" pitchFamily="34" charset="0"/>
              </a:rPr>
              <a:t>Perkembangan</a:t>
            </a:r>
            <a:r>
              <a:rPr lang="en-US" sz="4000" b="0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4000" b="0" dirty="0" err="1">
                <a:solidFill>
                  <a:srgbClr val="FF0000"/>
                </a:solidFill>
                <a:latin typeface="Arial Narrow" pitchFamily="34" charset="0"/>
              </a:rPr>
              <a:t>sebagai</a:t>
            </a:r>
            <a:r>
              <a:rPr lang="en-US" sz="4000" b="0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4000" b="0" dirty="0">
                <a:solidFill>
                  <a:schemeClr val="tx1"/>
                </a:solidFill>
                <a:latin typeface="Arial Narrow" pitchFamily="34" charset="0"/>
              </a:rPr>
              <a:t>proses </a:t>
            </a:r>
            <a:r>
              <a:rPr lang="en-US" sz="4000" b="0" dirty="0" err="1">
                <a:solidFill>
                  <a:srgbClr val="FF0000"/>
                </a:solidFill>
                <a:latin typeface="Arial Narrow" pitchFamily="34" charset="0"/>
              </a:rPr>
              <a:t>menjadi</a:t>
            </a:r>
            <a:endParaRPr lang="en-US" altLang="ko-KR" sz="4000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xmlns="" id="{C0C63A74-2417-4395-9136-38D0C259F51D}"/>
              </a:ext>
            </a:extLst>
          </p:cNvPr>
          <p:cNvSpPr txBox="1">
            <a:spLocks/>
          </p:cNvSpPr>
          <p:nvPr/>
        </p:nvSpPr>
        <p:spPr>
          <a:xfrm>
            <a:off x="5145848" y="413730"/>
            <a:ext cx="3458600" cy="1575109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endParaRPr lang="en-US" altLang="ko-KR" sz="3600" dirty="0">
              <a:latin typeface="+mj-lt"/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6E1BF3A-FF15-44B1-8D71-4EFA052AEF5C}"/>
              </a:ext>
            </a:extLst>
          </p:cNvPr>
          <p:cNvSpPr txBox="1"/>
          <p:nvPr/>
        </p:nvSpPr>
        <p:spPr>
          <a:xfrm>
            <a:off x="0" y="2"/>
            <a:ext cx="893169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60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0</a:t>
            </a:r>
            <a:endParaRPr lang="ko-KR" altLang="en-US" sz="6000" b="1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xmlns="" id="{7579773B-4875-4261-AC3A-DDB8B590C24C}"/>
              </a:ext>
            </a:extLst>
          </p:cNvPr>
          <p:cNvSpPr/>
          <p:nvPr/>
        </p:nvSpPr>
        <p:spPr>
          <a:xfrm>
            <a:off x="4740848" y="5949280"/>
            <a:ext cx="405000" cy="882406"/>
          </a:xfrm>
          <a:custGeom>
            <a:avLst/>
            <a:gdLst/>
            <a:ahLst/>
            <a:cxnLst/>
            <a:rect l="l" t="t" r="r" b="b"/>
            <a:pathLst>
              <a:path w="1080120" h="1080120">
                <a:moveTo>
                  <a:pt x="0" y="0"/>
                </a:moveTo>
                <a:lnTo>
                  <a:pt x="720080" y="0"/>
                </a:lnTo>
                <a:lnTo>
                  <a:pt x="1080120" y="0"/>
                </a:lnTo>
                <a:lnTo>
                  <a:pt x="1080120" y="360040"/>
                </a:lnTo>
                <a:lnTo>
                  <a:pt x="1080120" y="1080120"/>
                </a:lnTo>
                <a:lnTo>
                  <a:pt x="720080" y="1080120"/>
                </a:lnTo>
                <a:lnTo>
                  <a:pt x="720080" y="604986"/>
                </a:lnTo>
                <a:lnTo>
                  <a:pt x="275852" y="1049214"/>
                </a:lnTo>
                <a:lnTo>
                  <a:pt x="21266" y="794627"/>
                </a:lnTo>
                <a:lnTo>
                  <a:pt x="455853" y="360040"/>
                </a:lnTo>
                <a:lnTo>
                  <a:pt x="0" y="36004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xmlns="" id="{F8E5BD68-62C8-4833-8C81-D3AFE66BE127}"/>
              </a:ext>
            </a:extLst>
          </p:cNvPr>
          <p:cNvSpPr/>
          <p:nvPr/>
        </p:nvSpPr>
        <p:spPr>
          <a:xfrm>
            <a:off x="4499992" y="2204864"/>
            <a:ext cx="46440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n-NO" sz="2400" dirty="0">
                <a:latin typeface="Arial Narrow" pitchFamily="34" charset="0"/>
              </a:rPr>
              <a:t>Pertumbuhan dan perkembangan pada setiap </a:t>
            </a:r>
            <a:r>
              <a:rPr lang="nn-NO" sz="2400" dirty="0" smtClean="0">
                <a:latin typeface="Arial Narrow" pitchFamily="34" charset="0"/>
              </a:rPr>
              <a:t>organisme </a:t>
            </a:r>
            <a:r>
              <a:rPr lang="en-US" sz="2400" dirty="0" err="1" smtClean="0">
                <a:latin typeface="Arial Narrow" pitchFamily="34" charset="0"/>
              </a:rPr>
              <a:t>pada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dasarnya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selalu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dalam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i="1" dirty="0" err="1">
                <a:latin typeface="Arial Narrow" pitchFamily="34" charset="0"/>
              </a:rPr>
              <a:t>berproses</a:t>
            </a:r>
            <a:r>
              <a:rPr lang="en-US" sz="2400" i="1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untuk</a:t>
            </a:r>
            <a:r>
              <a:rPr lang="en-US" sz="2400" dirty="0">
                <a:latin typeface="Arial Narrow" pitchFamily="34" charset="0"/>
              </a:rPr>
              <a:t> “</a:t>
            </a:r>
            <a:r>
              <a:rPr lang="en-US" sz="2400" dirty="0" err="1">
                <a:solidFill>
                  <a:srgbClr val="FF0000"/>
                </a:solidFill>
                <a:latin typeface="Arial Narrow" pitchFamily="34" charset="0"/>
              </a:rPr>
              <a:t>menjadi</a:t>
            </a:r>
            <a:r>
              <a:rPr lang="en-US" sz="2400" dirty="0">
                <a:solidFill>
                  <a:srgbClr val="FF0000"/>
                </a:solidFill>
                <a:latin typeface="Arial Narrow" pitchFamily="34" charset="0"/>
              </a:rPr>
              <a:t>”. </a:t>
            </a:r>
            <a:r>
              <a:rPr lang="en-US" sz="2400" dirty="0" err="1" smtClean="0">
                <a:latin typeface="Arial Narrow" pitchFamily="34" charset="0"/>
              </a:rPr>
              <a:t>Organisme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atau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anak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merupakan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i="1" dirty="0" err="1">
                <a:latin typeface="Arial Narrow" pitchFamily="34" charset="0"/>
              </a:rPr>
              <a:t>sistem</a:t>
            </a:r>
            <a:r>
              <a:rPr lang="en-US" sz="2400" i="1" dirty="0">
                <a:latin typeface="Arial Narrow" pitchFamily="34" charset="0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Arial Narrow" pitchFamily="34" charset="0"/>
              </a:rPr>
              <a:t>yang </a:t>
            </a:r>
            <a:r>
              <a:rPr lang="en-US" sz="2400" i="1" dirty="0" err="1">
                <a:solidFill>
                  <a:srgbClr val="FF0000"/>
                </a:solidFill>
                <a:latin typeface="Arial Narrow" pitchFamily="34" charset="0"/>
              </a:rPr>
              <a:t>hidup</a:t>
            </a:r>
            <a:r>
              <a:rPr lang="en-US" sz="2400" i="1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dan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merupakan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sistem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Arial Narrow" pitchFamily="34" charset="0"/>
              </a:rPr>
              <a:t>yang </a:t>
            </a:r>
            <a:r>
              <a:rPr lang="en-US" sz="2400" dirty="0" err="1">
                <a:solidFill>
                  <a:srgbClr val="FF0000"/>
                </a:solidFill>
                <a:latin typeface="Arial Narrow" pitchFamily="34" charset="0"/>
              </a:rPr>
              <a:t>terbuka</a:t>
            </a:r>
            <a:r>
              <a:rPr lang="en-US" sz="2400" dirty="0">
                <a:latin typeface="Arial Narrow" pitchFamily="34" charset="0"/>
              </a:rPr>
              <a:t>, yang </a:t>
            </a:r>
            <a:r>
              <a:rPr lang="en-US" sz="2400" dirty="0" err="1">
                <a:latin typeface="Arial Narrow" pitchFamily="34" charset="0"/>
              </a:rPr>
              <a:t>selalu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mengalami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 Narrow" pitchFamily="34" charset="0"/>
              </a:rPr>
              <a:t>kemajuan</a:t>
            </a:r>
            <a:r>
              <a:rPr lang="en-US" sz="24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Narrow" pitchFamily="34" charset="0"/>
              </a:rPr>
              <a:t>dan</a:t>
            </a:r>
            <a:r>
              <a:rPr lang="en-US" sz="2400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 Narrow" pitchFamily="34" charset="0"/>
              </a:rPr>
              <a:t>perubahan</a:t>
            </a:r>
            <a:r>
              <a:rPr lang="en-US" sz="2400" dirty="0" smtClean="0">
                <a:latin typeface="Arial Narrow" pitchFamily="34" charset="0"/>
              </a:rPr>
              <a:t>. </a:t>
            </a:r>
            <a:r>
              <a:rPr lang="nn-NO" sz="2400" dirty="0" smtClean="0">
                <a:latin typeface="Arial Narrow" pitchFamily="34" charset="0"/>
              </a:rPr>
              <a:t>Anak </a:t>
            </a:r>
            <a:r>
              <a:rPr lang="nn-NO" sz="2400" dirty="0">
                <a:latin typeface="Arial Narrow" pitchFamily="34" charset="0"/>
              </a:rPr>
              <a:t>mempunyai sifatnya </a:t>
            </a:r>
            <a:r>
              <a:rPr lang="nn-NO" sz="2400" dirty="0">
                <a:solidFill>
                  <a:srgbClr val="FF0000"/>
                </a:solidFill>
                <a:latin typeface="Arial Narrow" pitchFamily="34" charset="0"/>
              </a:rPr>
              <a:t>tidak statis, akan tetapi dinamis.</a:t>
            </a:r>
            <a:endParaRPr lang="ko-KR" altLang="en-US" sz="2400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1026" name="Picture 2" descr="D:\STIKES DOKUMEN\A MATERI MENGAJAR\ASUHAN KOMPLEMENTER BAYI\gambar\masa-perkembangan-anak-usia-dini-626x391-5d97621f0d82302dac211af2.jpg"/>
          <p:cNvPicPr>
            <a:picLocks noGrp="1" noChangeAspect="1" noChangeArrowheads="1"/>
          </p:cNvPicPr>
          <p:nvPr>
            <p:ph type="pic" idx="18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80" r="29180"/>
          <a:stretch>
            <a:fillRect/>
          </a:stretch>
        </p:blipFill>
        <p:spPr bwMode="auto">
          <a:xfrm>
            <a:off x="-252536" y="-26314"/>
            <a:ext cx="457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4596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Aspek-aspek</a:t>
            </a:r>
            <a:r>
              <a:rPr lang="en-US" b="1" dirty="0"/>
              <a:t> </a:t>
            </a:r>
            <a:r>
              <a:rPr lang="en-US" b="1" dirty="0" err="1" smtClean="0"/>
              <a:t>Perkembangan</a:t>
            </a:r>
            <a:r>
              <a:rPr lang="en-US" b="1" dirty="0" smtClean="0"/>
              <a:t> </a:t>
            </a:r>
            <a:r>
              <a:rPr lang="en-US" b="1" dirty="0" err="1" smtClean="0"/>
              <a:t>Anak</a:t>
            </a:r>
            <a:r>
              <a:rPr lang="en-US" b="1" dirty="0" smtClean="0"/>
              <a:t>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0733111"/>
              </p:ext>
            </p:extLst>
          </p:nvPr>
        </p:nvGraphicFramePr>
        <p:xfrm>
          <a:off x="251520" y="1556792"/>
          <a:ext cx="864096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7815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 algn="l"/>
            <a:r>
              <a:rPr lang="en-US" dirty="0" err="1" smtClean="0">
                <a:latin typeface="Arial Narrow" pitchFamily="34" charset="0"/>
              </a:rPr>
              <a:t>Tahap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Tumbang</a:t>
            </a:r>
            <a:r>
              <a:rPr lang="en-US" dirty="0" smtClean="0">
                <a:latin typeface="Arial Narrow" pitchFamily="34" charset="0"/>
              </a:rPr>
              <a:t> </a:t>
            </a:r>
            <a:endParaRPr lang="en-US" dirty="0">
              <a:latin typeface="Arial Narrow" pitchFamily="34" charset="0"/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xmlns="" id="{A518FE58-2125-4E4B-9218-14B3FFD2828C}"/>
              </a:ext>
            </a:extLst>
          </p:cNvPr>
          <p:cNvCxnSpPr>
            <a:cxnSpLocks/>
            <a:stCxn id="18" idx="2"/>
          </p:cNvCxnSpPr>
          <p:nvPr/>
        </p:nvCxnSpPr>
        <p:spPr>
          <a:xfrm>
            <a:off x="3585558" y="3676410"/>
            <a:ext cx="986443" cy="1466162"/>
          </a:xfrm>
          <a:prstGeom prst="straightConnector1">
            <a:avLst/>
          </a:prstGeom>
          <a:ln w="19050">
            <a:solidFill>
              <a:schemeClr val="accent6">
                <a:lumMod val="50000"/>
              </a:schemeClr>
            </a:solidFill>
            <a:prstDash val="sysDot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xmlns="" id="{F00D39DE-E28E-46F5-89BF-AFA0F87ADDBB}"/>
              </a:ext>
            </a:extLst>
          </p:cNvPr>
          <p:cNvCxnSpPr>
            <a:cxnSpLocks/>
            <a:stCxn id="17" idx="2"/>
          </p:cNvCxnSpPr>
          <p:nvPr/>
        </p:nvCxnSpPr>
        <p:spPr>
          <a:xfrm>
            <a:off x="1623661" y="3676410"/>
            <a:ext cx="2217074" cy="1397004"/>
          </a:xfrm>
          <a:prstGeom prst="straightConnector1">
            <a:avLst/>
          </a:prstGeom>
          <a:ln w="19050">
            <a:solidFill>
              <a:schemeClr val="accent6">
                <a:lumMod val="50000"/>
              </a:schemeClr>
            </a:solidFill>
            <a:prstDash val="sysDot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xmlns="" id="{54C38917-7C9E-4E87-AE94-6EF964B60E60}"/>
              </a:ext>
            </a:extLst>
          </p:cNvPr>
          <p:cNvCxnSpPr>
            <a:cxnSpLocks/>
            <a:stCxn id="19" idx="2"/>
          </p:cNvCxnSpPr>
          <p:nvPr/>
        </p:nvCxnSpPr>
        <p:spPr>
          <a:xfrm flipH="1">
            <a:off x="4572003" y="3676410"/>
            <a:ext cx="975451" cy="1466162"/>
          </a:xfrm>
          <a:prstGeom prst="straightConnector1">
            <a:avLst/>
          </a:prstGeom>
          <a:ln w="19050">
            <a:solidFill>
              <a:schemeClr val="accent6">
                <a:lumMod val="50000"/>
              </a:schemeClr>
            </a:solidFill>
            <a:prstDash val="sysDot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xmlns="" id="{81A230E5-1FB4-4F6B-AA10-A742535D99BF}"/>
              </a:ext>
            </a:extLst>
          </p:cNvPr>
          <p:cNvCxnSpPr>
            <a:cxnSpLocks/>
            <a:stCxn id="20" idx="2"/>
          </p:cNvCxnSpPr>
          <p:nvPr/>
        </p:nvCxnSpPr>
        <p:spPr>
          <a:xfrm flipH="1">
            <a:off x="5277585" y="3676410"/>
            <a:ext cx="2231767" cy="1397004"/>
          </a:xfrm>
          <a:prstGeom prst="straightConnector1">
            <a:avLst/>
          </a:prstGeom>
          <a:ln w="19050">
            <a:solidFill>
              <a:schemeClr val="accent6">
                <a:lumMod val="50000"/>
              </a:schemeClr>
            </a:solidFill>
            <a:prstDash val="sysDot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32799473-91EE-4B18-B52E-F114F2F919B2}"/>
              </a:ext>
            </a:extLst>
          </p:cNvPr>
          <p:cNvSpPr/>
          <p:nvPr/>
        </p:nvSpPr>
        <p:spPr>
          <a:xfrm>
            <a:off x="3896718" y="4238051"/>
            <a:ext cx="1356782" cy="1809042"/>
          </a:xfrm>
          <a:prstGeom prst="ellipse">
            <a:avLst/>
          </a:prstGeom>
          <a:solidFill>
            <a:schemeClr val="accent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rgbClr val="FAB117"/>
              </a:solidFill>
              <a:cs typeface="Arial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40556033-450E-4061-943D-AB7A8A756475}"/>
              </a:ext>
            </a:extLst>
          </p:cNvPr>
          <p:cNvGrpSpPr/>
          <p:nvPr/>
        </p:nvGrpSpPr>
        <p:grpSpPr>
          <a:xfrm>
            <a:off x="4074613" y="4629730"/>
            <a:ext cx="994778" cy="1001848"/>
            <a:chOff x="4601865" y="1984732"/>
            <a:chExt cx="2232249" cy="1001848"/>
          </a:xfrm>
        </p:grpSpPr>
        <p:sp>
          <p:nvSpPr>
            <p:cNvPr id="15" name="Text Placeholder 12">
              <a:extLst>
                <a:ext uri="{FF2B5EF4-FFF2-40B4-BE49-F238E27FC236}">
                  <a16:creationId xmlns:a16="http://schemas.microsoft.com/office/drawing/2014/main" xmlns="" id="{327BEBE7-0843-46FF-BE8E-AD9D6A99068E}"/>
                </a:ext>
              </a:extLst>
            </p:cNvPr>
            <p:cNvSpPr txBox="1">
              <a:spLocks/>
            </p:cNvSpPr>
            <p:nvPr/>
          </p:nvSpPr>
          <p:spPr>
            <a:xfrm>
              <a:off x="4615812" y="2220900"/>
              <a:ext cx="2218302" cy="7656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endParaRPr 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6" name="Text Placeholder 13">
              <a:extLst>
                <a:ext uri="{FF2B5EF4-FFF2-40B4-BE49-F238E27FC236}">
                  <a16:creationId xmlns:a16="http://schemas.microsoft.com/office/drawing/2014/main" xmlns="" id="{0BFA8A15-CE51-4C29-9B74-1852489932E6}"/>
                </a:ext>
              </a:extLst>
            </p:cNvPr>
            <p:cNvSpPr txBox="1">
              <a:spLocks/>
            </p:cNvSpPr>
            <p:nvPr/>
          </p:nvSpPr>
          <p:spPr>
            <a:xfrm>
              <a:off x="4601865" y="1984732"/>
              <a:ext cx="2232248" cy="305326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endParaRPr lang="en-US" sz="2400" b="1" dirty="0" smtClean="0">
                <a:solidFill>
                  <a:srgbClr val="FF0000"/>
                </a:solidFill>
                <a:cs typeface="Arial" pitchFamily="34" charset="0"/>
              </a:endParaRPr>
            </a:p>
            <a:p>
              <a:pPr marL="0" indent="0" algn="ctr">
                <a:buNone/>
              </a:pPr>
              <a:endParaRPr lang="en-US" sz="2400" b="1" dirty="0">
                <a:solidFill>
                  <a:srgbClr val="FF0000"/>
                </a:solidFill>
                <a:cs typeface="Arial" pitchFamily="34" charset="0"/>
              </a:endParaRPr>
            </a:p>
            <a:p>
              <a:pPr marL="0" indent="0" algn="ctr">
                <a:buNone/>
              </a:pPr>
              <a:r>
                <a:rPr lang="en-US" sz="2400" b="1" dirty="0" err="1" smtClean="0">
                  <a:solidFill>
                    <a:srgbClr val="FF0000"/>
                  </a:solidFill>
                  <a:cs typeface="Arial" pitchFamily="34" charset="0"/>
                </a:rPr>
                <a:t>Tahap</a:t>
              </a:r>
              <a:r>
                <a:rPr lang="en-US" sz="2400" b="1" dirty="0" smtClean="0">
                  <a:solidFill>
                    <a:srgbClr val="FF0000"/>
                  </a:solidFill>
                  <a:cs typeface="Arial" pitchFamily="34" charset="0"/>
                </a:rPr>
                <a:t> </a:t>
              </a:r>
              <a:endParaRPr lang="en-US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xmlns="" id="{1F4ACC6F-77B9-4C20-AF97-AEC167B3FC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597175"/>
              </p:ext>
            </p:extLst>
          </p:nvPr>
        </p:nvGraphicFramePr>
        <p:xfrm>
          <a:off x="705585" y="1846404"/>
          <a:ext cx="1836153" cy="18300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1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181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28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892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itchFamily="34" charset="0"/>
                          <a:cs typeface="Arial" pitchFamily="34" charset="0"/>
                        </a:rPr>
                        <a:t>Neonatus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itchFamily="34" charset="0"/>
                          <a:cs typeface="Arial" pitchFamily="34" charset="0"/>
                        </a:rPr>
                        <a:t> ( </a:t>
                      </a:r>
                      <a:r>
                        <a:rPr lang="en-US" altLang="ko-KR" sz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itchFamily="34" charset="0"/>
                          <a:cs typeface="Arial" pitchFamily="34" charset="0"/>
                        </a:rPr>
                        <a:t>lahir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itchFamily="34" charset="0"/>
                          <a:cs typeface="Arial" pitchFamily="34" charset="0"/>
                        </a:rPr>
                        <a:t> – 28 </a:t>
                      </a:r>
                      <a:r>
                        <a:rPr lang="en-US" altLang="ko-KR" sz="12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itchFamily="34" charset="0"/>
                          <a:cs typeface="Arial" pitchFamily="34" charset="0"/>
                        </a:rPr>
                        <a:t>hr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altLang="ko-KR" sz="12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itchFamily="34" charset="0"/>
                          <a:cs typeface="Arial" pitchFamily="34" charset="0"/>
                        </a:rPr>
                        <a:t>Bayi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itchFamily="34" charset="0"/>
                          <a:cs typeface="Arial" pitchFamily="34" charset="0"/>
                        </a:rPr>
                        <a:t> ( 1 </a:t>
                      </a:r>
                      <a:r>
                        <a:rPr lang="en-US" altLang="ko-KR" sz="12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itchFamily="34" charset="0"/>
                          <a:cs typeface="Arial" pitchFamily="34" charset="0"/>
                        </a:rPr>
                        <a:t>bln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itchFamily="34" charset="0"/>
                          <a:cs typeface="Arial" pitchFamily="34" charset="0"/>
                        </a:rPr>
                        <a:t> – 1 </a:t>
                      </a:r>
                      <a:r>
                        <a:rPr lang="en-US" altLang="ko-KR" sz="12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itchFamily="34" charset="0"/>
                          <a:cs typeface="Arial" pitchFamily="34" charset="0"/>
                        </a:rPr>
                        <a:t>thn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itchFamily="34" charset="0"/>
                          <a:cs typeface="Arial" pitchFamily="34" charset="0"/>
                        </a:rPr>
                        <a:t>  </a:t>
                      </a:r>
                      <a:r>
                        <a:rPr lang="en-US" altLang="ko-KR" sz="12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itchFamily="34" charset="0"/>
                          <a:cs typeface="Arial" pitchFamily="34" charset="0"/>
                        </a:rPr>
                        <a:t> Toddler ( 1-3 </a:t>
                      </a:r>
                      <a:r>
                        <a:rPr lang="en-US" altLang="ko-KR" sz="12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itchFamily="34" charset="0"/>
                          <a:cs typeface="Arial" pitchFamily="34" charset="0"/>
                        </a:rPr>
                        <a:t>thn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itchFamily="34" charset="0"/>
                          <a:cs typeface="Arial" pitchFamily="34" charset="0"/>
                        </a:rPr>
                        <a:t> )</a:t>
                      </a:r>
                      <a:endParaRPr lang="en-US" altLang="ko-KR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21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 err="1" smtClean="0">
                          <a:solidFill>
                            <a:schemeClr val="bg1"/>
                          </a:solidFill>
                          <a:latin typeface="Arial Narrow" pitchFamily="34" charset="0"/>
                          <a:cs typeface="Arial" pitchFamily="34" charset="0"/>
                        </a:rPr>
                        <a:t>Anak</a:t>
                      </a:r>
                      <a:r>
                        <a:rPr lang="en-US" altLang="ko-KR" sz="1200" b="0" dirty="0" smtClean="0">
                          <a:solidFill>
                            <a:schemeClr val="bg1"/>
                          </a:solidFill>
                          <a:latin typeface="Arial Narrow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altLang="ko-KR" sz="1200" b="0" dirty="0" err="1" smtClean="0">
                          <a:solidFill>
                            <a:schemeClr val="bg1"/>
                          </a:solidFill>
                          <a:latin typeface="Arial Narrow" pitchFamily="34" charset="0"/>
                          <a:cs typeface="Arial" pitchFamily="34" charset="0"/>
                        </a:rPr>
                        <a:t>Usia</a:t>
                      </a:r>
                      <a:r>
                        <a:rPr lang="en-US" altLang="ko-KR" sz="1200" b="0" dirty="0" smtClean="0">
                          <a:solidFill>
                            <a:schemeClr val="bg1"/>
                          </a:solidFill>
                          <a:latin typeface="Arial Narrow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altLang="ko-KR" sz="1200" b="0" dirty="0" err="1" smtClean="0">
                          <a:solidFill>
                            <a:schemeClr val="bg1"/>
                          </a:solidFill>
                          <a:latin typeface="Arial Narrow" pitchFamily="34" charset="0"/>
                          <a:cs typeface="Arial" pitchFamily="34" charset="0"/>
                        </a:rPr>
                        <a:t>Dini</a:t>
                      </a:r>
                      <a:r>
                        <a:rPr lang="en-US" altLang="ko-KR" sz="1200" b="0" dirty="0" smtClean="0">
                          <a:solidFill>
                            <a:schemeClr val="bg1"/>
                          </a:solidFill>
                          <a:latin typeface="Arial Narrow" pitchFamily="34" charset="0"/>
                          <a:cs typeface="Arial" pitchFamily="34" charset="0"/>
                        </a:rPr>
                        <a:t> </a:t>
                      </a:r>
                      <a:endParaRPr lang="en-US" altLang="ko-KR" sz="1200" b="0" dirty="0">
                        <a:solidFill>
                          <a:schemeClr val="bg1"/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bg1"/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xmlns="" id="{72BBDB42-EF4F-4260-AE3A-F02F1F6D71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387280"/>
              </p:ext>
            </p:extLst>
          </p:nvPr>
        </p:nvGraphicFramePr>
        <p:xfrm>
          <a:off x="2667482" y="1846404"/>
          <a:ext cx="1836153" cy="18300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1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181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28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Arial Narrow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Arial Narrow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Arial Narrow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892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Arial Narrow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strike="noStrike" dirty="0" err="1" smtClean="0">
                          <a:solidFill>
                            <a:schemeClr val="bg1"/>
                          </a:solidFill>
                          <a:latin typeface="Arial Narrow" pitchFamily="34" charset="0"/>
                          <a:ea typeface="+mj-ea"/>
                          <a:cs typeface="Arial" pitchFamily="34" charset="0"/>
                        </a:rPr>
                        <a:t>Pra</a:t>
                      </a:r>
                      <a:r>
                        <a:rPr lang="en-US" altLang="ko-KR" sz="1200" strike="noStrike" dirty="0" smtClean="0">
                          <a:solidFill>
                            <a:schemeClr val="bg1"/>
                          </a:solidFill>
                          <a:latin typeface="Arial Narrow" pitchFamily="34" charset="0"/>
                          <a:ea typeface="+mj-ea"/>
                          <a:cs typeface="Arial" pitchFamily="34" charset="0"/>
                        </a:rPr>
                        <a:t> </a:t>
                      </a:r>
                      <a:r>
                        <a:rPr lang="en-US" altLang="ko-KR" sz="1200" strike="noStrike" dirty="0" err="1" smtClean="0">
                          <a:solidFill>
                            <a:schemeClr val="bg1"/>
                          </a:solidFill>
                          <a:latin typeface="Arial Narrow" pitchFamily="34" charset="0"/>
                          <a:ea typeface="+mj-ea"/>
                          <a:cs typeface="Arial" pitchFamily="34" charset="0"/>
                        </a:rPr>
                        <a:t>Sekolah</a:t>
                      </a:r>
                      <a:r>
                        <a:rPr lang="en-US" altLang="ko-KR" sz="1200" strike="noStrike" dirty="0" smtClean="0">
                          <a:solidFill>
                            <a:schemeClr val="bg1"/>
                          </a:solidFill>
                          <a:latin typeface="Arial Narrow" pitchFamily="34" charset="0"/>
                          <a:ea typeface="+mj-ea"/>
                          <a:cs typeface="Arial" pitchFamily="34" charset="0"/>
                        </a:rPr>
                        <a:t> </a:t>
                      </a:r>
                      <a:endParaRPr lang="en-US" altLang="ko-KR" sz="1200" b="0" strike="noStrike" dirty="0">
                        <a:solidFill>
                          <a:schemeClr val="bg1"/>
                        </a:solidFill>
                        <a:latin typeface="Arial Narrow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Arial Narrow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Arial Narrow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Arial Narrow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Arial Narrow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21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Arial Narrow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itchFamily="34" charset="0"/>
                          <a:ea typeface="+mj-ea"/>
                          <a:cs typeface="Arial" pitchFamily="34" charset="0"/>
                        </a:rPr>
                        <a:t>3- 6 </a:t>
                      </a:r>
                      <a:r>
                        <a:rPr lang="en-US" altLang="ko-KR" sz="1200" b="0" strike="noStrike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itchFamily="34" charset="0"/>
                          <a:ea typeface="+mj-ea"/>
                          <a:cs typeface="Arial" pitchFamily="34" charset="0"/>
                        </a:rPr>
                        <a:t>tahun</a:t>
                      </a:r>
                      <a:r>
                        <a:rPr lang="en-US" altLang="ko-KR" sz="1200" b="0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itchFamily="34" charset="0"/>
                          <a:ea typeface="+mj-ea"/>
                          <a:cs typeface="Arial" pitchFamily="34" charset="0"/>
                        </a:rPr>
                        <a:t> </a:t>
                      </a:r>
                      <a:endParaRPr lang="en-US" altLang="ko-KR" sz="1200" b="0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Arial Narrow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Arial Narrow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Arial Narrow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strike="sngStrike" dirty="0">
                        <a:solidFill>
                          <a:schemeClr val="bg1"/>
                        </a:solidFill>
                        <a:latin typeface="Arial Narrow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xmlns="" id="{DDCBD10C-22D7-4A37-B0CC-CE6EFA59A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291061"/>
              </p:ext>
            </p:extLst>
          </p:nvPr>
        </p:nvGraphicFramePr>
        <p:xfrm>
          <a:off x="4629378" y="1846404"/>
          <a:ext cx="1836153" cy="18300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1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181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28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892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itchFamily="34" charset="0"/>
                          <a:cs typeface="Arial" pitchFamily="34" charset="0"/>
                        </a:rPr>
                        <a:t>Usia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altLang="ko-KR" sz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itchFamily="34" charset="0"/>
                          <a:cs typeface="Arial" pitchFamily="34" charset="0"/>
                        </a:rPr>
                        <a:t>Sekolah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itchFamily="34" charset="0"/>
                          <a:cs typeface="Arial" pitchFamily="34" charset="0"/>
                        </a:rPr>
                        <a:t>  ( 6-12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altLang="ko-KR" sz="12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itchFamily="34" charset="0"/>
                          <a:cs typeface="Arial" pitchFamily="34" charset="0"/>
                        </a:rPr>
                        <a:t>thn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itchFamily="34" charset="0"/>
                          <a:cs typeface="Arial" pitchFamily="34" charset="0"/>
                        </a:rPr>
                        <a:t> , </a:t>
                      </a:r>
                      <a:r>
                        <a:rPr lang="en-US" altLang="ko-KR" sz="12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itchFamily="34" charset="0"/>
                          <a:cs typeface="Arial" pitchFamily="34" charset="0"/>
                        </a:rPr>
                        <a:t>Remaja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itchFamily="34" charset="0"/>
                          <a:cs typeface="Arial" pitchFamily="34" charset="0"/>
                        </a:rPr>
                        <a:t> ( 12-20 </a:t>
                      </a:r>
                      <a:r>
                        <a:rPr lang="en-US" altLang="ko-KR" sz="12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itchFamily="34" charset="0"/>
                          <a:cs typeface="Arial" pitchFamily="34" charset="0"/>
                        </a:rPr>
                        <a:t>thn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itchFamily="34" charset="0"/>
                          <a:cs typeface="Arial" pitchFamily="34" charset="0"/>
                        </a:rPr>
                        <a:t> ) </a:t>
                      </a:r>
                      <a:endParaRPr lang="en-US" altLang="ko-KR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21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 smtClean="0">
                          <a:solidFill>
                            <a:schemeClr val="bg1"/>
                          </a:solidFill>
                          <a:latin typeface="Arial Narrow" pitchFamily="34" charset="0"/>
                          <a:cs typeface="Arial" pitchFamily="34" charset="0"/>
                        </a:rPr>
                        <a:t>Next</a:t>
                      </a:r>
                      <a:r>
                        <a:rPr lang="en-US" altLang="ko-KR" sz="1200" b="0" baseline="0" dirty="0" smtClean="0">
                          <a:solidFill>
                            <a:schemeClr val="bg1"/>
                          </a:solidFill>
                          <a:latin typeface="Arial Narrow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altLang="ko-KR" sz="1200" b="0" baseline="0" dirty="0" err="1" smtClean="0">
                          <a:solidFill>
                            <a:schemeClr val="bg1"/>
                          </a:solidFill>
                          <a:latin typeface="Arial Narrow" pitchFamily="34" charset="0"/>
                          <a:cs typeface="Arial" pitchFamily="34" charset="0"/>
                        </a:rPr>
                        <a:t>Periode</a:t>
                      </a:r>
                      <a:r>
                        <a:rPr lang="en-US" altLang="ko-KR" sz="1200" b="0" baseline="0" dirty="0" smtClean="0">
                          <a:solidFill>
                            <a:schemeClr val="bg1"/>
                          </a:solidFill>
                          <a:latin typeface="Arial Narrow" pitchFamily="34" charset="0"/>
                          <a:cs typeface="Arial" pitchFamily="34" charset="0"/>
                        </a:rPr>
                        <a:t> </a:t>
                      </a:r>
                      <a:endParaRPr lang="en-US" altLang="ko-KR" sz="1200" b="0" dirty="0">
                        <a:solidFill>
                          <a:schemeClr val="bg1"/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bg1"/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xmlns="" id="{1C7206B8-CB02-4C57-9051-2F359CCE68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277154"/>
              </p:ext>
            </p:extLst>
          </p:nvPr>
        </p:nvGraphicFramePr>
        <p:xfrm>
          <a:off x="6591276" y="1846404"/>
          <a:ext cx="1836153" cy="18300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1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181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28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892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>
                          <a:solidFill>
                            <a:schemeClr val="bg1"/>
                          </a:solidFill>
                          <a:latin typeface="Arial Narrow" pitchFamily="34" charset="0"/>
                          <a:cs typeface="Arial" pitchFamily="34" charset="0"/>
                        </a:rPr>
                        <a:t>Dewasa</a:t>
                      </a:r>
                      <a:r>
                        <a:rPr lang="en-US" altLang="ko-KR" sz="1200" dirty="0" smtClean="0">
                          <a:solidFill>
                            <a:schemeClr val="bg1"/>
                          </a:solidFill>
                          <a:latin typeface="Arial Narrow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altLang="ko-KR" sz="1200" dirty="0" err="1" smtClean="0">
                          <a:solidFill>
                            <a:schemeClr val="bg1"/>
                          </a:solidFill>
                          <a:latin typeface="Arial Narrow" pitchFamily="34" charset="0"/>
                          <a:cs typeface="Arial" pitchFamily="34" charset="0"/>
                        </a:rPr>
                        <a:t>Muda</a:t>
                      </a:r>
                      <a:r>
                        <a:rPr lang="en-US" altLang="ko-KR" sz="1200" dirty="0" smtClean="0">
                          <a:solidFill>
                            <a:schemeClr val="bg1"/>
                          </a:solidFill>
                          <a:latin typeface="Arial Narrow" pitchFamily="34" charset="0"/>
                          <a:cs typeface="Arial" pitchFamily="34" charset="0"/>
                        </a:rPr>
                        <a:t> ( 20-40  </a:t>
                      </a:r>
                      <a:r>
                        <a:rPr lang="en-US" altLang="ko-KR" sz="1200" dirty="0" err="1" smtClean="0">
                          <a:solidFill>
                            <a:schemeClr val="bg1"/>
                          </a:solidFill>
                          <a:latin typeface="Arial Narrow" pitchFamily="34" charset="0"/>
                          <a:cs typeface="Arial" pitchFamily="34" charset="0"/>
                        </a:rPr>
                        <a:t>thn</a:t>
                      </a:r>
                      <a:r>
                        <a:rPr lang="en-US" altLang="ko-KR" sz="1200" dirty="0" smtClean="0">
                          <a:solidFill>
                            <a:schemeClr val="bg1"/>
                          </a:solidFill>
                          <a:latin typeface="Arial Narrow" pitchFamily="34" charset="0"/>
                          <a:cs typeface="Arial" pitchFamily="34" charset="0"/>
                        </a:rPr>
                        <a:t> ) , </a:t>
                      </a:r>
                      <a:r>
                        <a:rPr lang="en-US" altLang="ko-KR" sz="1200" dirty="0" err="1" smtClean="0">
                          <a:solidFill>
                            <a:schemeClr val="bg1"/>
                          </a:solidFill>
                          <a:latin typeface="Arial Narrow" pitchFamily="34" charset="0"/>
                          <a:cs typeface="Arial" pitchFamily="34" charset="0"/>
                        </a:rPr>
                        <a:t>dewasa</a:t>
                      </a:r>
                      <a:r>
                        <a:rPr lang="en-US" altLang="ko-KR" sz="1200" dirty="0" smtClean="0">
                          <a:solidFill>
                            <a:schemeClr val="bg1"/>
                          </a:solidFill>
                          <a:latin typeface="Arial Narrow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altLang="ko-KR" sz="1200" dirty="0" err="1" smtClean="0">
                          <a:solidFill>
                            <a:schemeClr val="bg1"/>
                          </a:solidFill>
                          <a:latin typeface="Arial Narrow" pitchFamily="34" charset="0"/>
                          <a:cs typeface="Arial" pitchFamily="34" charset="0"/>
                        </a:rPr>
                        <a:t>menengah</a:t>
                      </a:r>
                      <a:r>
                        <a:rPr lang="en-US" altLang="ko-KR" sz="1200" baseline="0" dirty="0" smtClean="0">
                          <a:solidFill>
                            <a:schemeClr val="bg1"/>
                          </a:solidFill>
                          <a:latin typeface="Arial Narrow" pitchFamily="34" charset="0"/>
                          <a:cs typeface="Arial" pitchFamily="34" charset="0"/>
                        </a:rPr>
                        <a:t> ( 40-65 </a:t>
                      </a:r>
                      <a:r>
                        <a:rPr lang="en-US" altLang="ko-KR" sz="1200" baseline="0" dirty="0" err="1" smtClean="0">
                          <a:solidFill>
                            <a:schemeClr val="bg1"/>
                          </a:solidFill>
                          <a:latin typeface="Arial Narrow" pitchFamily="34" charset="0"/>
                          <a:cs typeface="Arial" pitchFamily="34" charset="0"/>
                        </a:rPr>
                        <a:t>thn</a:t>
                      </a:r>
                      <a:r>
                        <a:rPr lang="en-US" altLang="ko-KR" sz="1200" baseline="0" dirty="0" smtClean="0">
                          <a:solidFill>
                            <a:schemeClr val="bg1"/>
                          </a:solidFill>
                          <a:latin typeface="Arial Narrow" pitchFamily="34" charset="0"/>
                          <a:cs typeface="Arial" pitchFamily="34" charset="0"/>
                        </a:rPr>
                        <a:t> )  &amp; </a:t>
                      </a:r>
                      <a:r>
                        <a:rPr lang="en-US" altLang="ko-KR" sz="1200" baseline="0" dirty="0" err="1" smtClean="0">
                          <a:solidFill>
                            <a:schemeClr val="bg1"/>
                          </a:solidFill>
                          <a:latin typeface="Arial Narrow" pitchFamily="34" charset="0"/>
                          <a:cs typeface="Arial" pitchFamily="34" charset="0"/>
                        </a:rPr>
                        <a:t>dewasa</a:t>
                      </a:r>
                      <a:r>
                        <a:rPr lang="en-US" altLang="ko-KR" sz="1200" baseline="0" dirty="0" smtClean="0">
                          <a:solidFill>
                            <a:schemeClr val="bg1"/>
                          </a:solidFill>
                          <a:latin typeface="Arial Narrow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altLang="ko-KR" sz="1200" baseline="0" dirty="0" err="1" smtClean="0">
                          <a:solidFill>
                            <a:schemeClr val="bg1"/>
                          </a:solidFill>
                          <a:latin typeface="Arial Narrow" pitchFamily="34" charset="0"/>
                          <a:cs typeface="Arial" pitchFamily="34" charset="0"/>
                        </a:rPr>
                        <a:t>tua</a:t>
                      </a:r>
                      <a:r>
                        <a:rPr lang="en-US" altLang="ko-KR" sz="1200" baseline="0" dirty="0" smtClean="0">
                          <a:solidFill>
                            <a:schemeClr val="bg1"/>
                          </a:solidFill>
                          <a:latin typeface="Arial Narrow" pitchFamily="34" charset="0"/>
                          <a:cs typeface="Arial" pitchFamily="34" charset="0"/>
                        </a:rPr>
                        <a:t> </a:t>
                      </a:r>
                      <a:endParaRPr lang="en-US" altLang="ko-KR" sz="1200" b="0" dirty="0">
                        <a:solidFill>
                          <a:schemeClr val="bg1"/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accent2"/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bg1"/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21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itchFamily="34" charset="0"/>
                          <a:cs typeface="Arial" pitchFamily="34" charset="0"/>
                        </a:rPr>
                        <a:t>Last </a:t>
                      </a:r>
                      <a:r>
                        <a:rPr lang="en-US" altLang="ko-KR" sz="1200" b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itchFamily="34" charset="0"/>
                          <a:cs typeface="Arial" pitchFamily="34" charset="0"/>
                        </a:rPr>
                        <a:t>Periode</a:t>
                      </a:r>
                      <a:r>
                        <a:rPr lang="en-US" altLang="ko-KR" sz="12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itchFamily="34" charset="0"/>
                          <a:cs typeface="Arial" pitchFamily="34" charset="0"/>
                        </a:rPr>
                        <a:t> </a:t>
                      </a:r>
                      <a:endParaRPr lang="en-US" altLang="ko-KR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>
                        <a:solidFill>
                          <a:srgbClr val="FAB117"/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227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 Narrow" pitchFamily="34" charset="0"/>
              </a:rPr>
              <a:t>Tahap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Perkembangan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Tiap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Periode</a:t>
            </a:r>
            <a:r>
              <a:rPr lang="en-US" dirty="0" smtClean="0">
                <a:latin typeface="Arial Narrow" pitchFamily="34" charset="0"/>
              </a:rPr>
              <a:t> 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en-US" b="1" dirty="0" err="1" smtClean="0">
                <a:latin typeface="Arial Narrow" pitchFamily="34" charset="0"/>
              </a:rPr>
              <a:t>Neonatus</a:t>
            </a:r>
            <a:r>
              <a:rPr lang="en-US" b="1" dirty="0" smtClean="0">
                <a:latin typeface="Arial Narrow" pitchFamily="34" charset="0"/>
              </a:rPr>
              <a:t> ( </a:t>
            </a:r>
            <a:r>
              <a:rPr lang="en-US" b="1" dirty="0" err="1" smtClean="0">
                <a:latin typeface="Arial Narrow" pitchFamily="34" charset="0"/>
              </a:rPr>
              <a:t>Lahir</a:t>
            </a:r>
            <a:r>
              <a:rPr lang="en-US" b="1" dirty="0" smtClean="0">
                <a:latin typeface="Arial Narrow" pitchFamily="34" charset="0"/>
              </a:rPr>
              <a:t> – 28 </a:t>
            </a:r>
            <a:r>
              <a:rPr lang="en-US" b="1" dirty="0" err="1" smtClean="0">
                <a:latin typeface="Arial Narrow" pitchFamily="34" charset="0"/>
              </a:rPr>
              <a:t>Hari</a:t>
            </a:r>
            <a:r>
              <a:rPr lang="en-US" b="1" dirty="0" smtClean="0">
                <a:latin typeface="Arial Narrow" pitchFamily="34" charset="0"/>
              </a:rPr>
              <a:t> )</a:t>
            </a:r>
          </a:p>
          <a:p>
            <a:pPr algn="just"/>
            <a:r>
              <a:rPr lang="en-US" dirty="0" err="1" smtClean="0">
                <a:latin typeface="Arial Narrow" pitchFamily="34" charset="0"/>
              </a:rPr>
              <a:t>Pada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tahap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ini</a:t>
            </a:r>
            <a:r>
              <a:rPr lang="en-US" dirty="0">
                <a:latin typeface="Arial Narrow" pitchFamily="34" charset="0"/>
              </a:rPr>
              <a:t>, </a:t>
            </a:r>
            <a:r>
              <a:rPr lang="en-US" dirty="0" err="1">
                <a:latin typeface="Arial Narrow" pitchFamily="34" charset="0"/>
              </a:rPr>
              <a:t>perkembangan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neonatus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sangat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memungkinkan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untuk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dikembangkan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sesuai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keinginan</a:t>
            </a:r>
            <a:r>
              <a:rPr lang="en-US" dirty="0">
                <a:latin typeface="Arial Narrow" pitchFamily="34" charset="0"/>
              </a:rPr>
              <a:t>. </a:t>
            </a:r>
            <a:endParaRPr lang="en-US" dirty="0" smtClean="0">
              <a:latin typeface="Arial Narrow" pitchFamily="34" charset="0"/>
            </a:endParaRPr>
          </a:p>
          <a:p>
            <a:pPr algn="just"/>
            <a:r>
              <a:rPr lang="en-US" dirty="0" err="1" smtClean="0">
                <a:latin typeface="Arial Narrow" pitchFamily="34" charset="0"/>
              </a:rPr>
              <a:t>Implikasinya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adalah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membantu</a:t>
            </a:r>
            <a:r>
              <a:rPr lang="en-US" dirty="0">
                <a:latin typeface="Arial Narrow" pitchFamily="34" charset="0"/>
              </a:rPr>
              <a:t> orang </a:t>
            </a:r>
            <a:r>
              <a:rPr lang="en-US" dirty="0" err="1">
                <a:latin typeface="Arial Narrow" pitchFamily="34" charset="0"/>
              </a:rPr>
              <a:t>tua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untuk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mengidentifikasi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menemukan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kebutuhan</a:t>
            </a:r>
            <a:r>
              <a:rPr lang="en-US" dirty="0">
                <a:latin typeface="Arial Narrow" pitchFamily="34" charset="0"/>
              </a:rPr>
              <a:t> yang </a:t>
            </a:r>
            <a:r>
              <a:rPr lang="en-US" dirty="0" err="1">
                <a:latin typeface="Arial Narrow" pitchFamily="34" charset="0"/>
              </a:rPr>
              <a:t>tidak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ditemukan</a:t>
            </a:r>
            <a:r>
              <a:rPr lang="en-US" dirty="0">
                <a:latin typeface="Arial Narrow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02849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err="1"/>
              <a:t>Bayi</a:t>
            </a:r>
            <a:r>
              <a:rPr lang="en-US" b="1" dirty="0"/>
              <a:t> (1 bulan-1 </a:t>
            </a:r>
            <a:r>
              <a:rPr lang="en-US" b="1" dirty="0" err="1"/>
              <a:t>tahun</a:t>
            </a:r>
            <a:r>
              <a:rPr lang="en-US" b="1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latin typeface="Arial Narrow" pitchFamily="34" charset="0"/>
              </a:rPr>
              <a:t>Pada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tahap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ini</a:t>
            </a:r>
            <a:r>
              <a:rPr lang="en-US" dirty="0">
                <a:latin typeface="Arial Narrow" pitchFamily="34" charset="0"/>
              </a:rPr>
              <a:t>, </a:t>
            </a:r>
            <a:r>
              <a:rPr lang="en-US" dirty="0" err="1">
                <a:latin typeface="Arial Narrow" pitchFamily="34" charset="0"/>
              </a:rPr>
              <a:t>tumbuh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kembang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terbagi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menjadi</a:t>
            </a:r>
            <a:r>
              <a:rPr lang="en-US" dirty="0">
                <a:latin typeface="Arial Narrow" pitchFamily="34" charset="0"/>
              </a:rPr>
              <a:t> 4 </a:t>
            </a:r>
            <a:r>
              <a:rPr lang="en-US" dirty="0" err="1">
                <a:latin typeface="Arial Narrow" pitchFamily="34" charset="0"/>
              </a:rPr>
              <a:t>tahap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perkembangan</a:t>
            </a:r>
            <a:r>
              <a:rPr lang="en-US" dirty="0" smtClean="0">
                <a:latin typeface="Arial Narrow" pitchFamily="34" charset="0"/>
              </a:rPr>
              <a:t>, </a:t>
            </a:r>
          </a:p>
          <a:p>
            <a:pPr marL="0" indent="0">
              <a:buNone/>
            </a:pPr>
            <a:r>
              <a:rPr lang="en-US" dirty="0" err="1" smtClean="0">
                <a:latin typeface="Arial Narrow" pitchFamily="34" charset="0"/>
              </a:rPr>
              <a:t>yaitu</a:t>
            </a:r>
            <a:r>
              <a:rPr lang="en-US" dirty="0" smtClean="0">
                <a:latin typeface="Arial Narrow" pitchFamily="34" charset="0"/>
              </a:rPr>
              <a:t>  : 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latin typeface="Arial Narrow" pitchFamily="34" charset="0"/>
              </a:rPr>
              <a:t>bayi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usia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>
                <a:latin typeface="Arial Narrow" pitchFamily="34" charset="0"/>
              </a:rPr>
              <a:t>0-3 </a:t>
            </a:r>
            <a:r>
              <a:rPr lang="en-US" dirty="0" err="1" smtClean="0">
                <a:latin typeface="Arial Narrow" pitchFamily="34" charset="0"/>
              </a:rPr>
              <a:t>bulan</a:t>
            </a:r>
            <a:endParaRPr lang="en-US" dirty="0">
              <a:latin typeface="Arial Narrow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>
                <a:latin typeface="Arial Narrow" pitchFamily="34" charset="0"/>
              </a:rPr>
              <a:t>3-6 </a:t>
            </a:r>
            <a:r>
              <a:rPr lang="en-US" dirty="0" err="1" smtClean="0">
                <a:latin typeface="Arial Narrow" pitchFamily="34" charset="0"/>
              </a:rPr>
              <a:t>bulan</a:t>
            </a:r>
            <a:endParaRPr lang="en-US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 Narrow" pitchFamily="34" charset="0"/>
              </a:rPr>
              <a:t>6-9 </a:t>
            </a:r>
            <a:r>
              <a:rPr lang="en-US" dirty="0" err="1" smtClean="0">
                <a:latin typeface="Arial Narrow" pitchFamily="34" charset="0"/>
              </a:rPr>
              <a:t>bulan</a:t>
            </a:r>
            <a:endParaRPr lang="en-US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>
                <a:latin typeface="Arial Narrow" pitchFamily="34" charset="0"/>
              </a:rPr>
              <a:t>9-12 </a:t>
            </a:r>
            <a:r>
              <a:rPr lang="en-US" dirty="0" err="1">
                <a:latin typeface="Arial Narrow" pitchFamily="34" charset="0"/>
              </a:rPr>
              <a:t>bulan</a:t>
            </a:r>
            <a:r>
              <a:rPr lang="en-US" dirty="0">
                <a:latin typeface="Arial Narrow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51398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Bayi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 Narrow" pitchFamily="34" charset="0"/>
              </a:rPr>
              <a:t>usia</a:t>
            </a:r>
            <a:r>
              <a:rPr lang="en-US" b="1" dirty="0">
                <a:solidFill>
                  <a:srgbClr val="FF0000"/>
                </a:solidFill>
                <a:latin typeface="Arial Narrow" pitchFamily="34" charset="0"/>
              </a:rPr>
              <a:t> 0-3 </a:t>
            </a:r>
            <a:r>
              <a:rPr lang="en-US" b="1" dirty="0" err="1">
                <a:solidFill>
                  <a:srgbClr val="FF0000"/>
                </a:solidFill>
                <a:latin typeface="Arial Narrow" pitchFamily="34" charset="0"/>
              </a:rPr>
              <a:t>bulan</a:t>
            </a:r>
            <a:endParaRPr lang="en-US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Arial Narrow" pitchFamily="34" charset="0"/>
              </a:rPr>
              <a:t>Mengangkat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kepala</a:t>
            </a:r>
            <a:endParaRPr lang="en-US" dirty="0"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nn-NO" dirty="0" smtClean="0">
                <a:latin typeface="Arial Narrow" pitchFamily="34" charset="0"/>
              </a:rPr>
              <a:t>Mengikuti </a:t>
            </a:r>
            <a:r>
              <a:rPr lang="nn-NO" dirty="0">
                <a:latin typeface="Arial Narrow" pitchFamily="34" charset="0"/>
              </a:rPr>
              <a:t>obyek dengan mata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Arial Narrow" pitchFamily="34" charset="0"/>
              </a:rPr>
              <a:t>Melihat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dengan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tersenyum</a:t>
            </a:r>
            <a:endParaRPr lang="en-US" dirty="0"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Arial Narrow" pitchFamily="34" charset="0"/>
              </a:rPr>
              <a:t>Bereaksi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terhadap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suara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atau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bunyi</a:t>
            </a:r>
            <a:endParaRPr lang="en-US" dirty="0"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Arial Narrow" pitchFamily="34" charset="0"/>
              </a:rPr>
              <a:t>Mengenal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ibunya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dengan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penglihatan</a:t>
            </a:r>
            <a:r>
              <a:rPr lang="en-US" dirty="0">
                <a:latin typeface="Arial Narrow" pitchFamily="34" charset="0"/>
              </a:rPr>
              <a:t>, </a:t>
            </a:r>
            <a:r>
              <a:rPr lang="en-US" dirty="0" err="1">
                <a:latin typeface="Arial Narrow" pitchFamily="34" charset="0"/>
              </a:rPr>
              <a:t>penciuman</a:t>
            </a:r>
            <a:r>
              <a:rPr lang="en-US" dirty="0">
                <a:latin typeface="Arial Narrow" pitchFamily="34" charset="0"/>
              </a:rPr>
              <a:t>, </a:t>
            </a:r>
            <a:r>
              <a:rPr lang="en-US" dirty="0" err="1">
                <a:latin typeface="Arial Narrow" pitchFamily="34" charset="0"/>
              </a:rPr>
              <a:t>pendengaran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dan</a:t>
            </a:r>
            <a:endParaRPr lang="en-US" dirty="0"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Arial Narrow" pitchFamily="34" charset="0"/>
              </a:rPr>
              <a:t>kontak</a:t>
            </a:r>
            <a:endParaRPr lang="en-US" dirty="0"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sv-SE" dirty="0" smtClean="0">
                <a:latin typeface="Arial Narrow" pitchFamily="34" charset="0"/>
              </a:rPr>
              <a:t>Menahan </a:t>
            </a:r>
            <a:r>
              <a:rPr lang="sv-SE" dirty="0">
                <a:latin typeface="Arial Narrow" pitchFamily="34" charset="0"/>
              </a:rPr>
              <a:t>barang yang dipegangnya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Arial Narrow" pitchFamily="34" charset="0"/>
              </a:rPr>
              <a:t>Mengoceh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spontan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atau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bereaksi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dengan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mengoceh</a:t>
            </a:r>
            <a:endParaRPr lang="en-U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7269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err="1">
                <a:solidFill>
                  <a:srgbClr val="FF0000"/>
                </a:solidFill>
                <a:latin typeface="Arial Narrow" pitchFamily="34" charset="0"/>
              </a:rPr>
              <a:t>Bayi</a:t>
            </a:r>
            <a:r>
              <a:rPr lang="en-US" b="1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 Narrow" pitchFamily="34" charset="0"/>
              </a:rPr>
              <a:t>usia</a:t>
            </a:r>
            <a:r>
              <a:rPr lang="en-US" b="1" dirty="0">
                <a:solidFill>
                  <a:srgbClr val="FF0000"/>
                </a:solidFill>
                <a:latin typeface="Arial Narrow" pitchFamily="34" charset="0"/>
              </a:rPr>
              <a:t> 3-6 </a:t>
            </a:r>
            <a:r>
              <a:rPr lang="en-US" b="1" dirty="0" err="1">
                <a:solidFill>
                  <a:srgbClr val="FF0000"/>
                </a:solidFill>
                <a:latin typeface="Arial Narrow" pitchFamily="34" charset="0"/>
              </a:rPr>
              <a:t>bulan</a:t>
            </a:r>
            <a:endParaRPr lang="en-US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err="1">
                <a:latin typeface="Arial Narrow" pitchFamily="34" charset="0"/>
              </a:rPr>
              <a:t>Mengangkat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kepala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sampai</a:t>
            </a:r>
            <a:r>
              <a:rPr lang="en-US" dirty="0">
                <a:latin typeface="Arial Narrow" pitchFamily="34" charset="0"/>
              </a:rPr>
              <a:t> 90°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latin typeface="Arial Narrow" pitchFamily="34" charset="0"/>
              </a:rPr>
              <a:t>Mengangkat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>
                <a:latin typeface="Arial Narrow" pitchFamily="34" charset="0"/>
              </a:rPr>
              <a:t>dada </a:t>
            </a:r>
            <a:r>
              <a:rPr lang="en-US" dirty="0" err="1">
                <a:latin typeface="Arial Narrow" pitchFamily="34" charset="0"/>
              </a:rPr>
              <a:t>dengan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bertopang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tangan</a:t>
            </a:r>
            <a:endParaRPr lang="en-US" dirty="0">
              <a:latin typeface="Arial Narrow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latin typeface="Arial Narrow" pitchFamily="34" charset="0"/>
              </a:rPr>
              <a:t>Belajar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meraih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benda-benda</a:t>
            </a:r>
            <a:r>
              <a:rPr lang="en-US" dirty="0">
                <a:latin typeface="Arial Narrow" pitchFamily="34" charset="0"/>
              </a:rPr>
              <a:t> yang </a:t>
            </a:r>
            <a:r>
              <a:rPr lang="en-US" dirty="0" err="1">
                <a:latin typeface="Arial Narrow" pitchFamily="34" charset="0"/>
              </a:rPr>
              <a:t>ada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dalam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jangkauannya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atau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diluar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jangkauannya</a:t>
            </a:r>
            <a:endParaRPr lang="en-US" dirty="0">
              <a:latin typeface="Arial Narrow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latin typeface="Arial Narrow" pitchFamily="34" charset="0"/>
              </a:rPr>
              <a:t>Menaruh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benda-benda</a:t>
            </a:r>
            <a:r>
              <a:rPr lang="en-US" dirty="0">
                <a:latin typeface="Arial Narrow" pitchFamily="34" charset="0"/>
              </a:rPr>
              <a:t> di </a:t>
            </a:r>
            <a:r>
              <a:rPr lang="en-US" dirty="0" err="1">
                <a:latin typeface="Arial Narrow" pitchFamily="34" charset="0"/>
              </a:rPr>
              <a:t>mulutnya</a:t>
            </a:r>
            <a:endParaRPr lang="en-US" dirty="0">
              <a:latin typeface="Arial Narrow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sv-SE" dirty="0" smtClean="0">
                <a:latin typeface="Arial Narrow" pitchFamily="34" charset="0"/>
              </a:rPr>
              <a:t>Berusaha </a:t>
            </a:r>
            <a:r>
              <a:rPr lang="sv-SE" dirty="0">
                <a:latin typeface="Arial Narrow" pitchFamily="34" charset="0"/>
              </a:rPr>
              <a:t>memperluas lapang pandang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latin typeface="Arial Narrow" pitchFamily="34" charset="0"/>
              </a:rPr>
              <a:t>Tertawa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menjerit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karena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gembira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bila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diajak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bermain</a:t>
            </a:r>
            <a:endParaRPr lang="en-US" dirty="0">
              <a:latin typeface="Arial Narrow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latin typeface="Arial Narrow" pitchFamily="34" charset="0"/>
              </a:rPr>
              <a:t>Mulai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berusaha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mencari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benda-benda</a:t>
            </a:r>
            <a:r>
              <a:rPr lang="en-US" dirty="0">
                <a:latin typeface="Arial Narrow" pitchFamily="34" charset="0"/>
              </a:rPr>
              <a:t> yang </a:t>
            </a:r>
            <a:r>
              <a:rPr lang="en-US" dirty="0" err="1">
                <a:latin typeface="Arial Narrow" pitchFamily="34" charset="0"/>
              </a:rPr>
              <a:t>hilang</a:t>
            </a:r>
            <a:endParaRPr lang="en-U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7004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>
                <a:solidFill>
                  <a:srgbClr val="FF0000"/>
                </a:solidFill>
                <a:latin typeface="Arial Narrow" pitchFamily="34" charset="0"/>
              </a:rPr>
              <a:t>Bayi</a:t>
            </a: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Narrow" pitchFamily="34" charset="0"/>
              </a:rPr>
              <a:t>usia</a:t>
            </a: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 6-9 </a:t>
            </a:r>
            <a:r>
              <a:rPr lang="en-US" dirty="0" err="1" smtClean="0">
                <a:solidFill>
                  <a:srgbClr val="FF0000"/>
                </a:solidFill>
                <a:latin typeface="Arial Narrow" pitchFamily="34" charset="0"/>
              </a:rPr>
              <a:t>bulan</a:t>
            </a:r>
            <a:endParaRPr lang="en-US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800" dirty="0" err="1">
                <a:latin typeface="Arial Narrow" pitchFamily="34" charset="0"/>
              </a:rPr>
              <a:t>Duduk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tanpa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dibantu</a:t>
            </a:r>
            <a:endParaRPr lang="en-US" sz="2800" dirty="0">
              <a:latin typeface="Arial Narrow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nl-NL" sz="2800" dirty="0" smtClean="0">
                <a:latin typeface="Arial Narrow" pitchFamily="34" charset="0"/>
              </a:rPr>
              <a:t>Tengkurap </a:t>
            </a:r>
            <a:r>
              <a:rPr lang="nl-NL" sz="2800" dirty="0">
                <a:latin typeface="Arial Narrow" pitchFamily="34" charset="0"/>
              </a:rPr>
              <a:t>dan berbalik sendiri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err="1" smtClean="0">
                <a:latin typeface="Arial Narrow" pitchFamily="34" charset="0"/>
              </a:rPr>
              <a:t>Merangkak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meraih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benda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atau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mendekati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seseorang</a:t>
            </a:r>
            <a:endParaRPr lang="en-US" sz="2800" dirty="0">
              <a:latin typeface="Arial Narrow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sv-SE" sz="2800" dirty="0" smtClean="0">
                <a:latin typeface="Arial Narrow" pitchFamily="34" charset="0"/>
              </a:rPr>
              <a:t>Memindahkan </a:t>
            </a:r>
            <a:r>
              <a:rPr lang="sv-SE" sz="2800" dirty="0">
                <a:latin typeface="Arial Narrow" pitchFamily="34" charset="0"/>
              </a:rPr>
              <a:t>benda dari satu tangan ke tangan yang lain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err="1" smtClean="0">
                <a:latin typeface="Arial Narrow" pitchFamily="34" charset="0"/>
              </a:rPr>
              <a:t>Memegang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benda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kecil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dengan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ibu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jari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dan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jari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telunjuk</a:t>
            </a:r>
            <a:endParaRPr lang="en-US" sz="2800" dirty="0">
              <a:latin typeface="Arial Narrow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err="1" smtClean="0">
                <a:latin typeface="Arial Narrow" pitchFamily="34" charset="0"/>
              </a:rPr>
              <a:t>Bergembira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dengan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melempar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benda-benda</a:t>
            </a:r>
            <a:endParaRPr lang="en-US" sz="2800" dirty="0">
              <a:latin typeface="Arial Narrow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fi-FI" sz="2800" dirty="0" smtClean="0">
                <a:latin typeface="Arial Narrow" pitchFamily="34" charset="0"/>
              </a:rPr>
              <a:t>Mengeluarkan </a:t>
            </a:r>
            <a:r>
              <a:rPr lang="fi-FI" sz="2800" dirty="0">
                <a:latin typeface="Arial Narrow" pitchFamily="34" charset="0"/>
              </a:rPr>
              <a:t>kata-kata tanpa arti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i-FI" sz="2800" dirty="0" smtClean="0">
                <a:latin typeface="Arial Narrow" pitchFamily="34" charset="0"/>
              </a:rPr>
              <a:t>Mengenal </a:t>
            </a:r>
            <a:r>
              <a:rPr lang="fi-FI" sz="2800" dirty="0">
                <a:latin typeface="Arial Narrow" pitchFamily="34" charset="0"/>
              </a:rPr>
              <a:t>muka anggota keluarga dan takut pada orang lain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err="1" smtClean="0">
                <a:latin typeface="Arial Narrow" pitchFamily="34" charset="0"/>
              </a:rPr>
              <a:t>Mulai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berpartisipasi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dalam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permainan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tepuk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tangan</a:t>
            </a:r>
            <a:endParaRPr lang="en-US" sz="28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0511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>
              <a:tabLst>
                <a:tab pos="3097213" algn="l"/>
              </a:tabLst>
            </a:pPr>
            <a:r>
              <a:rPr lang="en-US" b="1" dirty="0" err="1">
                <a:solidFill>
                  <a:srgbClr val="FF0000"/>
                </a:solidFill>
                <a:latin typeface="Arial Narrow" pitchFamily="34" charset="0"/>
              </a:rPr>
              <a:t>Bayi</a:t>
            </a:r>
            <a:r>
              <a:rPr lang="en-US" b="1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 Narrow" pitchFamily="34" charset="0"/>
              </a:rPr>
              <a:t>usia</a:t>
            </a:r>
            <a:r>
              <a:rPr lang="en-US" b="1" dirty="0">
                <a:solidFill>
                  <a:srgbClr val="FF0000"/>
                </a:solidFill>
                <a:latin typeface="Arial Narrow" pitchFamily="34" charset="0"/>
              </a:rPr>
              <a:t> 9-12 </a:t>
            </a:r>
            <a:r>
              <a:rPr lang="en-US" b="1" dirty="0" err="1">
                <a:solidFill>
                  <a:srgbClr val="FF0000"/>
                </a:solidFill>
                <a:latin typeface="Arial Narrow" pitchFamily="34" charset="0"/>
              </a:rPr>
              <a:t>bulan</a:t>
            </a:r>
            <a:endParaRPr lang="en-US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Arial Narrow" pitchFamily="34" charset="0"/>
              </a:rPr>
              <a:t>Berdiri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sendiri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tanpa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dibantu</a:t>
            </a:r>
            <a:endParaRPr lang="en-US" dirty="0"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Arial Narrow" pitchFamily="34" charset="0"/>
              </a:rPr>
              <a:t>Berjalan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dengan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dituntun</a:t>
            </a:r>
            <a:endParaRPr lang="en-US" dirty="0"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Arial Narrow" pitchFamily="34" charset="0"/>
              </a:rPr>
              <a:t>Menirukan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suara</a:t>
            </a:r>
            <a:endParaRPr lang="en-US" dirty="0"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Arial Narrow" pitchFamily="34" charset="0"/>
              </a:rPr>
              <a:t>Mengulang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bunyi</a:t>
            </a:r>
            <a:r>
              <a:rPr lang="en-US" dirty="0">
                <a:latin typeface="Arial Narrow" pitchFamily="34" charset="0"/>
              </a:rPr>
              <a:t> yang </a:t>
            </a:r>
            <a:r>
              <a:rPr lang="en-US" dirty="0" err="1">
                <a:latin typeface="Arial Narrow" pitchFamily="34" charset="0"/>
              </a:rPr>
              <a:t>didengarnya</a:t>
            </a:r>
            <a:endParaRPr lang="en-US" dirty="0"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fi-FI" dirty="0" smtClean="0">
                <a:latin typeface="Arial Narrow" pitchFamily="34" charset="0"/>
              </a:rPr>
              <a:t>Belajar </a:t>
            </a:r>
            <a:r>
              <a:rPr lang="fi-FI" dirty="0">
                <a:latin typeface="Arial Narrow" pitchFamily="34" charset="0"/>
              </a:rPr>
              <a:t>menyatakan satu atau dua kata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Arial Narrow" pitchFamily="34" charset="0"/>
              </a:rPr>
              <a:t>Mengerti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perintah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sederhana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atau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larangan</a:t>
            </a:r>
            <a:endParaRPr lang="en-US" dirty="0"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Arial Narrow" pitchFamily="34" charset="0"/>
              </a:rPr>
              <a:t>Minat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>
                <a:latin typeface="Arial Narrow" pitchFamily="34" charset="0"/>
              </a:rPr>
              <a:t>yang </a:t>
            </a:r>
            <a:r>
              <a:rPr lang="en-US" dirty="0" err="1">
                <a:latin typeface="Arial Narrow" pitchFamily="34" charset="0"/>
              </a:rPr>
              <a:t>besar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dalam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mengeksplorasi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sekitarnya</a:t>
            </a:r>
            <a:endParaRPr lang="en-US" dirty="0"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Arial Narrow" pitchFamily="34" charset="0"/>
              </a:rPr>
              <a:t>Ingin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menyentuh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apa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saja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memasukkan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benda-benda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mulutnya</a:t>
            </a:r>
            <a:endParaRPr lang="en-US" dirty="0"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Arial Narrow" pitchFamily="34" charset="0"/>
              </a:rPr>
              <a:t>Berpartisipasi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dalam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permainan</a:t>
            </a:r>
            <a:endParaRPr lang="en-U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6601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Toddler (1-3 </a:t>
            </a:r>
            <a:r>
              <a:rPr lang="en-US" b="1" dirty="0" err="1"/>
              <a:t>tahun</a:t>
            </a:r>
            <a:r>
              <a:rPr lang="en-US" b="1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25144"/>
          </a:xfrm>
        </p:spPr>
        <p:txBody>
          <a:bodyPr/>
          <a:lstStyle/>
          <a:p>
            <a:pPr algn="just"/>
            <a:r>
              <a:rPr lang="en-US" dirty="0" err="1">
                <a:solidFill>
                  <a:srgbClr val="FF0000"/>
                </a:solidFill>
                <a:latin typeface="Arial Narrow" pitchFamily="34" charset="0"/>
              </a:rPr>
              <a:t>Usia</a:t>
            </a: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 12-18 </a:t>
            </a:r>
            <a:r>
              <a:rPr lang="en-US" dirty="0" err="1" smtClean="0">
                <a:solidFill>
                  <a:srgbClr val="FF0000"/>
                </a:solidFill>
                <a:latin typeface="Arial Narrow" pitchFamily="34" charset="0"/>
              </a:rPr>
              <a:t>bulan</a:t>
            </a:r>
            <a:endParaRPr lang="en-US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>
                <a:latin typeface="Arial Narrow" pitchFamily="34" charset="0"/>
              </a:rPr>
              <a:t>Mulai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mampu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berjalan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mengeksplorasi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rumah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serta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sekeliling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rumah</a:t>
            </a:r>
            <a:endParaRPr lang="en-US" dirty="0">
              <a:latin typeface="Arial Narrow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fi-FI" dirty="0" smtClean="0">
                <a:latin typeface="Arial Narrow" pitchFamily="34" charset="0"/>
              </a:rPr>
              <a:t>Menyusun </a:t>
            </a:r>
            <a:r>
              <a:rPr lang="fi-FI" dirty="0">
                <a:latin typeface="Arial Narrow" pitchFamily="34" charset="0"/>
              </a:rPr>
              <a:t>2 atau 3 </a:t>
            </a:r>
            <a:r>
              <a:rPr lang="fi-FI" dirty="0" smtClean="0">
                <a:latin typeface="Arial Narrow" pitchFamily="34" charset="0"/>
              </a:rPr>
              <a:t>kotak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Dapat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mengatakan</a:t>
            </a:r>
            <a:r>
              <a:rPr lang="en-US" dirty="0">
                <a:latin typeface="Arial Narrow" pitchFamily="34" charset="0"/>
              </a:rPr>
              <a:t> 5-10 kata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v-SE" dirty="0" smtClean="0">
                <a:latin typeface="Arial Narrow" pitchFamily="34" charset="0"/>
              </a:rPr>
              <a:t>Memperlihatkan </a:t>
            </a:r>
            <a:r>
              <a:rPr lang="sv-SE" dirty="0">
                <a:latin typeface="Arial Narrow" pitchFamily="34" charset="0"/>
              </a:rPr>
              <a:t>rasa cemburu dan rasa bersaing</a:t>
            </a:r>
            <a:endParaRPr lang="en-U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372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Aharoni" pitchFamily="2" charset="-79"/>
                <a:cs typeface="Aharoni" pitchFamily="2" charset="-79"/>
              </a:rPr>
              <a:t>DOA SEBELUM BELAJAR 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026" name="Picture 2" descr="D:\WILDA FILE\RPS ASKEB1 KEHAMILAN\gambar kehamilan\Doa sebelum belajar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142984"/>
            <a:ext cx="8215370" cy="53940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843316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>
                <a:solidFill>
                  <a:srgbClr val="FF0000"/>
                </a:solidFill>
                <a:latin typeface="Arial Narrow" pitchFamily="34" charset="0"/>
              </a:rPr>
              <a:t>Usia</a:t>
            </a:r>
            <a:r>
              <a:rPr lang="en-US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18-24 </a:t>
            </a:r>
            <a:r>
              <a:rPr lang="en-US" dirty="0" err="1">
                <a:solidFill>
                  <a:srgbClr val="FF0000"/>
                </a:solidFill>
                <a:latin typeface="Arial Narrow" pitchFamily="34" charset="0"/>
              </a:rPr>
              <a:t>bulan</a:t>
            </a:r>
            <a:endParaRPr lang="en-US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err="1">
                <a:latin typeface="Arial Narrow" pitchFamily="34" charset="0"/>
              </a:rPr>
              <a:t>Mampu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naik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turun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tangga</a:t>
            </a:r>
            <a:endParaRPr lang="en-US" sz="2400" dirty="0"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>
                <a:latin typeface="Arial Narrow" pitchFamily="34" charset="0"/>
              </a:rPr>
              <a:t>Menyusun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>
                <a:latin typeface="Arial Narrow" pitchFamily="34" charset="0"/>
              </a:rPr>
              <a:t>6 </a:t>
            </a:r>
            <a:r>
              <a:rPr lang="en-US" sz="2400" dirty="0" err="1">
                <a:latin typeface="Arial Narrow" pitchFamily="34" charset="0"/>
              </a:rPr>
              <a:t>kotak</a:t>
            </a:r>
            <a:endParaRPr lang="en-US" sz="2400" dirty="0"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sv-SE" sz="2400" dirty="0" smtClean="0">
                <a:latin typeface="Arial Narrow" pitchFamily="34" charset="0"/>
              </a:rPr>
              <a:t>Menunjuk </a:t>
            </a:r>
            <a:r>
              <a:rPr lang="sv-SE" sz="2400" dirty="0">
                <a:latin typeface="Arial Narrow" pitchFamily="34" charset="0"/>
              </a:rPr>
              <a:t>mata dan hidungnya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>
                <a:latin typeface="Arial Narrow" pitchFamily="34" charset="0"/>
              </a:rPr>
              <a:t>Menyusun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dua</a:t>
            </a:r>
            <a:r>
              <a:rPr lang="en-US" sz="2400" dirty="0">
                <a:latin typeface="Arial Narrow" pitchFamily="34" charset="0"/>
              </a:rPr>
              <a:t> kata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>
                <a:latin typeface="Arial Narrow" pitchFamily="34" charset="0"/>
              </a:rPr>
              <a:t>Belajar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makan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sendiri</a:t>
            </a:r>
            <a:endParaRPr lang="en-US" sz="2400" dirty="0"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pt-BR" sz="2400" dirty="0" smtClean="0">
                <a:latin typeface="Arial Narrow" pitchFamily="34" charset="0"/>
              </a:rPr>
              <a:t>Menggambar </a:t>
            </a:r>
            <a:r>
              <a:rPr lang="pt-BR" sz="2400" dirty="0">
                <a:latin typeface="Arial Narrow" pitchFamily="34" charset="0"/>
              </a:rPr>
              <a:t>garis di kertas atau pasir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>
                <a:latin typeface="Arial Narrow" pitchFamily="34" charset="0"/>
              </a:rPr>
              <a:t>Mulai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belajar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mengontrol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buang</a:t>
            </a:r>
            <a:r>
              <a:rPr lang="en-US" sz="2400" dirty="0">
                <a:latin typeface="Arial Narrow" pitchFamily="34" charset="0"/>
              </a:rPr>
              <a:t> air </a:t>
            </a:r>
            <a:r>
              <a:rPr lang="en-US" sz="2400" dirty="0" err="1">
                <a:latin typeface="Arial Narrow" pitchFamily="34" charset="0"/>
              </a:rPr>
              <a:t>besar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dan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buang</a:t>
            </a:r>
            <a:r>
              <a:rPr lang="en-US" sz="2400" dirty="0">
                <a:latin typeface="Arial Narrow" pitchFamily="34" charset="0"/>
              </a:rPr>
              <a:t> air </a:t>
            </a:r>
            <a:r>
              <a:rPr lang="en-US" sz="2400" dirty="0" err="1">
                <a:latin typeface="Arial Narrow" pitchFamily="34" charset="0"/>
              </a:rPr>
              <a:t>kecil</a:t>
            </a:r>
            <a:endParaRPr lang="en-US" sz="2400" dirty="0"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>
                <a:latin typeface="Arial Narrow" pitchFamily="34" charset="0"/>
              </a:rPr>
              <a:t>Menaruh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minat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kepada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apa</a:t>
            </a:r>
            <a:r>
              <a:rPr lang="en-US" sz="2400" dirty="0">
                <a:latin typeface="Arial Narrow" pitchFamily="34" charset="0"/>
              </a:rPr>
              <a:t> yang </a:t>
            </a:r>
            <a:r>
              <a:rPr lang="en-US" sz="2400" dirty="0" err="1">
                <a:latin typeface="Arial Narrow" pitchFamily="34" charset="0"/>
              </a:rPr>
              <a:t>dikerjakan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oleh</a:t>
            </a:r>
            <a:r>
              <a:rPr lang="en-US" sz="2400" dirty="0">
                <a:latin typeface="Arial Narrow" pitchFamily="34" charset="0"/>
              </a:rPr>
              <a:t> orang yang </a:t>
            </a:r>
            <a:r>
              <a:rPr lang="en-US" sz="2400" dirty="0" err="1">
                <a:latin typeface="Arial Narrow" pitchFamily="34" charset="0"/>
              </a:rPr>
              <a:t>lebih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besar</a:t>
            </a:r>
            <a:endParaRPr lang="en-US" sz="2400" dirty="0"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>
                <a:latin typeface="Arial Narrow" pitchFamily="34" charset="0"/>
              </a:rPr>
              <a:t>Memperlihatkan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minat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kepada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anak</a:t>
            </a:r>
            <a:r>
              <a:rPr lang="en-US" sz="2400" dirty="0">
                <a:latin typeface="Arial Narrow" pitchFamily="34" charset="0"/>
              </a:rPr>
              <a:t> lain </a:t>
            </a:r>
            <a:r>
              <a:rPr lang="en-US" sz="2400" dirty="0" err="1">
                <a:latin typeface="Arial Narrow" pitchFamily="34" charset="0"/>
              </a:rPr>
              <a:t>dan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bermain</a:t>
            </a:r>
            <a:r>
              <a:rPr lang="en-US" sz="2400" dirty="0">
                <a:latin typeface="Arial Narrow" pitchFamily="34" charset="0"/>
              </a:rPr>
              <a:t>-main </a:t>
            </a:r>
            <a:r>
              <a:rPr lang="en-US" sz="2400" dirty="0" err="1">
                <a:latin typeface="Arial Narrow" pitchFamily="34" charset="0"/>
              </a:rPr>
              <a:t>dengan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mereka</a:t>
            </a:r>
            <a:endParaRPr lang="en-US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9437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>
                <a:solidFill>
                  <a:srgbClr val="FF0000"/>
                </a:solidFill>
              </a:rPr>
              <a:t>Usia</a:t>
            </a:r>
            <a:r>
              <a:rPr lang="en-US" dirty="0">
                <a:solidFill>
                  <a:srgbClr val="FF0000"/>
                </a:solidFill>
              </a:rPr>
              <a:t> 2-3 </a:t>
            </a:r>
            <a:r>
              <a:rPr lang="en-US" dirty="0" err="1">
                <a:solidFill>
                  <a:srgbClr val="FF0000"/>
                </a:solidFill>
              </a:rPr>
              <a:t>tahun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Arial Narrow" pitchFamily="34" charset="0"/>
              </a:rPr>
              <a:t>Anak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belajar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meloncat</a:t>
            </a:r>
            <a:r>
              <a:rPr lang="en-US" dirty="0">
                <a:latin typeface="Arial Narrow" pitchFamily="34" charset="0"/>
              </a:rPr>
              <a:t>, </a:t>
            </a:r>
            <a:r>
              <a:rPr lang="en-US" dirty="0" err="1">
                <a:latin typeface="Arial Narrow" pitchFamily="34" charset="0"/>
              </a:rPr>
              <a:t>memanjat</a:t>
            </a:r>
            <a:r>
              <a:rPr lang="en-US" dirty="0">
                <a:latin typeface="Arial Narrow" pitchFamily="34" charset="0"/>
              </a:rPr>
              <a:t>, </a:t>
            </a:r>
            <a:r>
              <a:rPr lang="en-US" dirty="0" err="1">
                <a:latin typeface="Arial Narrow" pitchFamily="34" charset="0"/>
              </a:rPr>
              <a:t>melompat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dengan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satu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smtClean="0">
                <a:latin typeface="Arial Narrow" pitchFamily="34" charset="0"/>
              </a:rPr>
              <a:t>kaki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Arial Narrow" pitchFamily="34" charset="0"/>
              </a:rPr>
              <a:t>Membuat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jembatan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dengan</a:t>
            </a:r>
            <a:r>
              <a:rPr lang="en-US" dirty="0">
                <a:latin typeface="Arial Narrow" pitchFamily="34" charset="0"/>
              </a:rPr>
              <a:t> 3 </a:t>
            </a:r>
            <a:r>
              <a:rPr lang="en-US" dirty="0" err="1">
                <a:latin typeface="Arial Narrow" pitchFamily="34" charset="0"/>
              </a:rPr>
              <a:t>kotak</a:t>
            </a:r>
            <a:endParaRPr lang="en-US" dirty="0"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Arial Narrow" pitchFamily="34" charset="0"/>
              </a:rPr>
              <a:t>Mampu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menyusun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kalimat</a:t>
            </a:r>
            <a:endParaRPr lang="en-US" dirty="0"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Arial Narrow" pitchFamily="34" charset="0"/>
              </a:rPr>
              <a:t>Mempergunakan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>
                <a:latin typeface="Arial Narrow" pitchFamily="34" charset="0"/>
              </a:rPr>
              <a:t>kata-kata </a:t>
            </a:r>
            <a:r>
              <a:rPr lang="en-US" dirty="0" err="1">
                <a:latin typeface="Arial Narrow" pitchFamily="34" charset="0"/>
              </a:rPr>
              <a:t>saya</a:t>
            </a:r>
            <a:endParaRPr lang="en-US" dirty="0"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Arial Narrow" pitchFamily="34" charset="0"/>
              </a:rPr>
              <a:t>Bertanya</a:t>
            </a:r>
            <a:endParaRPr lang="en-US" dirty="0"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Arial Narrow" pitchFamily="34" charset="0"/>
              </a:rPr>
              <a:t>Mengerti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>
                <a:latin typeface="Arial Narrow" pitchFamily="34" charset="0"/>
              </a:rPr>
              <a:t>kata-kata yang </a:t>
            </a:r>
            <a:r>
              <a:rPr lang="en-US" dirty="0" err="1">
                <a:latin typeface="Arial Narrow" pitchFamily="34" charset="0"/>
              </a:rPr>
              <a:t>ditujukan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kepadanya</a:t>
            </a:r>
            <a:endParaRPr lang="en-US" dirty="0"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Arial Narrow" pitchFamily="34" charset="0"/>
              </a:rPr>
              <a:t>Menggambar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lingkaran</a:t>
            </a:r>
            <a:endParaRPr lang="en-US" dirty="0"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fr-FR" dirty="0" err="1" smtClean="0">
                <a:latin typeface="Arial Narrow" pitchFamily="34" charset="0"/>
              </a:rPr>
              <a:t>Bermain</a:t>
            </a:r>
            <a:r>
              <a:rPr lang="fr-FR" dirty="0" smtClean="0">
                <a:latin typeface="Arial Narrow" pitchFamily="34" charset="0"/>
              </a:rPr>
              <a:t> </a:t>
            </a:r>
            <a:r>
              <a:rPr lang="fr-FR" dirty="0" err="1">
                <a:latin typeface="Arial Narrow" pitchFamily="34" charset="0"/>
              </a:rPr>
              <a:t>dengan</a:t>
            </a:r>
            <a:r>
              <a:rPr lang="fr-FR" dirty="0">
                <a:latin typeface="Arial Narrow" pitchFamily="34" charset="0"/>
              </a:rPr>
              <a:t> </a:t>
            </a:r>
            <a:r>
              <a:rPr lang="fr-FR" dirty="0" err="1">
                <a:latin typeface="Arial Narrow" pitchFamily="34" charset="0"/>
              </a:rPr>
              <a:t>anak</a:t>
            </a:r>
            <a:r>
              <a:rPr lang="fr-FR" dirty="0">
                <a:latin typeface="Arial Narrow" pitchFamily="34" charset="0"/>
              </a:rPr>
              <a:t> </a:t>
            </a:r>
            <a:r>
              <a:rPr lang="fr-FR" dirty="0" err="1">
                <a:latin typeface="Arial Narrow" pitchFamily="34" charset="0"/>
              </a:rPr>
              <a:t>lain</a:t>
            </a:r>
            <a:endParaRPr lang="fr-FR" dirty="0"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Arial Narrow" pitchFamily="34" charset="0"/>
              </a:rPr>
              <a:t>Menyadari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adanya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lingkungan</a:t>
            </a:r>
            <a:r>
              <a:rPr lang="en-US" dirty="0">
                <a:latin typeface="Arial Narrow" pitchFamily="34" charset="0"/>
              </a:rPr>
              <a:t> lain di </a:t>
            </a:r>
            <a:r>
              <a:rPr lang="en-US" dirty="0" err="1">
                <a:latin typeface="Arial Narrow" pitchFamily="34" charset="0"/>
              </a:rPr>
              <a:t>luar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keluarganya</a:t>
            </a:r>
            <a:endParaRPr lang="en-U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1157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err="1"/>
              <a:t>Pra</a:t>
            </a:r>
            <a:r>
              <a:rPr lang="en-US" b="1" dirty="0"/>
              <a:t> </a:t>
            </a:r>
            <a:r>
              <a:rPr lang="en-US" b="1" dirty="0" err="1"/>
              <a:t>sekolah</a:t>
            </a:r>
            <a:r>
              <a:rPr lang="en-US" b="1" dirty="0"/>
              <a:t> (3-6 </a:t>
            </a:r>
            <a:r>
              <a:rPr lang="en-US" b="1" dirty="0" err="1"/>
              <a:t>tahun</a:t>
            </a:r>
            <a:r>
              <a:rPr lang="en-US" b="1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r"/>
            <a:r>
              <a:rPr lang="en-US" dirty="0" err="1">
                <a:latin typeface="Arial Narrow" pitchFamily="34" charset="0"/>
              </a:rPr>
              <a:t>Anak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usia</a:t>
            </a:r>
            <a:r>
              <a:rPr lang="en-US" dirty="0">
                <a:latin typeface="Arial Narrow" pitchFamily="34" charset="0"/>
              </a:rPr>
              <a:t> 3-4 </a:t>
            </a:r>
            <a:r>
              <a:rPr lang="en-US" dirty="0" err="1" smtClean="0">
                <a:latin typeface="Arial Narrow" pitchFamily="34" charset="0"/>
              </a:rPr>
              <a:t>tahun</a:t>
            </a:r>
            <a:endParaRPr lang="en-US" dirty="0" smtClean="0"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Arial Narrow" pitchFamily="34" charset="0"/>
              </a:rPr>
              <a:t>Berjalan-jalan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sendiri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mengunjungi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tetangga</a:t>
            </a:r>
            <a:endParaRPr lang="en-US" dirty="0"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fi-FI" dirty="0" smtClean="0">
                <a:latin typeface="Arial Narrow" pitchFamily="34" charset="0"/>
              </a:rPr>
              <a:t>Berjalan </a:t>
            </a:r>
            <a:r>
              <a:rPr lang="fi-FI" dirty="0">
                <a:latin typeface="Arial Narrow" pitchFamily="34" charset="0"/>
              </a:rPr>
              <a:t>pada jari kaki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>
                <a:latin typeface="Arial Narrow" pitchFamily="34" charset="0"/>
              </a:rPr>
              <a:t>Belajar </a:t>
            </a:r>
            <a:r>
              <a:rPr lang="nl-NL" dirty="0">
                <a:latin typeface="Arial Narrow" pitchFamily="34" charset="0"/>
              </a:rPr>
              <a:t>berpakaian dan membuka pakaian sendiri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Arial Narrow" pitchFamily="34" charset="0"/>
              </a:rPr>
              <a:t>Menggambar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garis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silang</a:t>
            </a:r>
            <a:endParaRPr lang="en-US" dirty="0"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sv-SE" dirty="0" smtClean="0">
                <a:latin typeface="Arial Narrow" pitchFamily="34" charset="0"/>
              </a:rPr>
              <a:t>Menggambar </a:t>
            </a:r>
            <a:r>
              <a:rPr lang="sv-SE" dirty="0">
                <a:latin typeface="Arial Narrow" pitchFamily="34" charset="0"/>
              </a:rPr>
              <a:t>orang (hanya kepala dan badan)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>
                <a:latin typeface="Arial Narrow" pitchFamily="34" charset="0"/>
              </a:rPr>
              <a:t>Mengenal </a:t>
            </a:r>
            <a:r>
              <a:rPr lang="de-DE" dirty="0">
                <a:latin typeface="Arial Narrow" pitchFamily="34" charset="0"/>
              </a:rPr>
              <a:t>2 atau 3 warna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Arial Narrow" pitchFamily="34" charset="0"/>
              </a:rPr>
              <a:t>Bicara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dengan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baik</a:t>
            </a:r>
            <a:endParaRPr lang="en-US" dirty="0"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sv-SE" dirty="0" smtClean="0">
                <a:latin typeface="Arial Narrow" pitchFamily="34" charset="0"/>
              </a:rPr>
              <a:t>Bertanya </a:t>
            </a:r>
            <a:r>
              <a:rPr lang="sv-SE" dirty="0">
                <a:latin typeface="Arial Narrow" pitchFamily="34" charset="0"/>
              </a:rPr>
              <a:t>bagaimana anak dilahirkan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Arial Narrow" pitchFamily="34" charset="0"/>
              </a:rPr>
              <a:t>Mendengarkan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cerita-cerita</a:t>
            </a:r>
            <a:endParaRPr lang="en-US" dirty="0"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fr-FR" dirty="0" err="1" smtClean="0">
                <a:latin typeface="Arial Narrow" pitchFamily="34" charset="0"/>
              </a:rPr>
              <a:t>Bermain</a:t>
            </a:r>
            <a:r>
              <a:rPr lang="fr-FR" dirty="0" smtClean="0">
                <a:latin typeface="Arial Narrow" pitchFamily="34" charset="0"/>
              </a:rPr>
              <a:t> </a:t>
            </a:r>
            <a:r>
              <a:rPr lang="fr-FR" dirty="0" err="1">
                <a:latin typeface="Arial Narrow" pitchFamily="34" charset="0"/>
              </a:rPr>
              <a:t>dengan</a:t>
            </a:r>
            <a:r>
              <a:rPr lang="fr-FR" dirty="0">
                <a:latin typeface="Arial Narrow" pitchFamily="34" charset="0"/>
              </a:rPr>
              <a:t> </a:t>
            </a:r>
            <a:r>
              <a:rPr lang="fr-FR" dirty="0" err="1">
                <a:latin typeface="Arial Narrow" pitchFamily="34" charset="0"/>
              </a:rPr>
              <a:t>anak</a:t>
            </a:r>
            <a:r>
              <a:rPr lang="fr-FR" dirty="0">
                <a:latin typeface="Arial Narrow" pitchFamily="34" charset="0"/>
              </a:rPr>
              <a:t> </a:t>
            </a:r>
            <a:r>
              <a:rPr lang="fr-FR" dirty="0" err="1">
                <a:latin typeface="Arial Narrow" pitchFamily="34" charset="0"/>
              </a:rPr>
              <a:t>lain</a:t>
            </a:r>
            <a:endParaRPr lang="fr-FR" dirty="0"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Arial Narrow" pitchFamily="34" charset="0"/>
              </a:rPr>
              <a:t>Menunjukkan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>
                <a:latin typeface="Arial Narrow" pitchFamily="34" charset="0"/>
              </a:rPr>
              <a:t>rasa </a:t>
            </a:r>
            <a:r>
              <a:rPr lang="en-US" dirty="0" err="1">
                <a:latin typeface="Arial Narrow" pitchFamily="34" charset="0"/>
              </a:rPr>
              <a:t>sayang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kepada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saudara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saudaranya</a:t>
            </a:r>
            <a:endParaRPr lang="en-US" dirty="0"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Arial Narrow" pitchFamily="34" charset="0"/>
              </a:rPr>
              <a:t>Dapat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melaksanakan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tugas-tugas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sederhana</a:t>
            </a:r>
            <a:endParaRPr lang="en-U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8958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/>
              <a:t>usia</a:t>
            </a:r>
            <a:r>
              <a:rPr lang="en-US" dirty="0"/>
              <a:t> 4-5 </a:t>
            </a:r>
            <a:r>
              <a:rPr lang="en-US" dirty="0" err="1"/>
              <a:t>tahun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Arial Narrow" pitchFamily="34" charset="0"/>
              </a:rPr>
              <a:t>Mampu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melompat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menari</a:t>
            </a:r>
            <a:endParaRPr lang="en-US" dirty="0"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Arial Narrow" pitchFamily="34" charset="0"/>
              </a:rPr>
              <a:t>Menggambar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>
                <a:latin typeface="Arial Narrow" pitchFamily="34" charset="0"/>
              </a:rPr>
              <a:t>orang </a:t>
            </a:r>
            <a:r>
              <a:rPr lang="en-US" dirty="0" err="1">
                <a:latin typeface="Arial Narrow" pitchFamily="34" charset="0"/>
              </a:rPr>
              <a:t>terdiri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dari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kepala</a:t>
            </a:r>
            <a:r>
              <a:rPr lang="en-US" dirty="0">
                <a:latin typeface="Arial Narrow" pitchFamily="34" charset="0"/>
              </a:rPr>
              <a:t>, </a:t>
            </a:r>
            <a:r>
              <a:rPr lang="en-US" dirty="0" err="1">
                <a:latin typeface="Arial Narrow" pitchFamily="34" charset="0"/>
              </a:rPr>
              <a:t>lengan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badan</a:t>
            </a:r>
            <a:endParaRPr lang="en-US" dirty="0"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Arial Narrow" pitchFamily="34" charset="0"/>
              </a:rPr>
              <a:t>Dapat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menghitung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jari-jarinya</a:t>
            </a:r>
            <a:endParaRPr lang="en-US" dirty="0"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Arial Narrow" pitchFamily="34" charset="0"/>
              </a:rPr>
              <a:t>Mendengar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mengulang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hal-hal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penting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cerita</a:t>
            </a:r>
            <a:endParaRPr lang="en-US" dirty="0"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sv-SE" dirty="0" smtClean="0">
                <a:latin typeface="Arial Narrow" pitchFamily="34" charset="0"/>
              </a:rPr>
              <a:t>Minat </a:t>
            </a:r>
            <a:r>
              <a:rPr lang="sv-SE" dirty="0">
                <a:latin typeface="Arial Narrow" pitchFamily="34" charset="0"/>
              </a:rPr>
              <a:t>kepada kata baru dan </a:t>
            </a:r>
            <a:r>
              <a:rPr lang="sv-SE" dirty="0" smtClean="0">
                <a:latin typeface="Arial Narrow" pitchFamily="34" charset="0"/>
              </a:rPr>
              <a:t>artinya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Arial Narrow" pitchFamily="34" charset="0"/>
              </a:rPr>
              <a:t>Memprotes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bila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dilarang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apa</a:t>
            </a:r>
            <a:r>
              <a:rPr lang="en-US" dirty="0">
                <a:latin typeface="Arial Narrow" pitchFamily="34" charset="0"/>
              </a:rPr>
              <a:t> yang </a:t>
            </a:r>
            <a:r>
              <a:rPr lang="en-US" dirty="0" err="1" smtClean="0">
                <a:latin typeface="Arial Narrow" pitchFamily="34" charset="0"/>
              </a:rPr>
              <a:t>diinginkannya</a:t>
            </a:r>
            <a:endParaRPr lang="en-US" dirty="0"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nl-NL" dirty="0" smtClean="0">
                <a:latin typeface="Arial Narrow" pitchFamily="34" charset="0"/>
              </a:rPr>
              <a:t>Membedakan </a:t>
            </a:r>
            <a:r>
              <a:rPr lang="nl-NL" dirty="0">
                <a:latin typeface="Arial Narrow" pitchFamily="34" charset="0"/>
              </a:rPr>
              <a:t>besar dan </a:t>
            </a:r>
            <a:r>
              <a:rPr lang="nl-NL" dirty="0" smtClean="0">
                <a:latin typeface="Arial Narrow" pitchFamily="34" charset="0"/>
              </a:rPr>
              <a:t>kecil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>
                <a:latin typeface="Arial Narrow" pitchFamily="34" charset="0"/>
              </a:rPr>
              <a:t>Menaruh </a:t>
            </a:r>
            <a:r>
              <a:rPr lang="sv-SE" dirty="0">
                <a:latin typeface="Arial Narrow" pitchFamily="34" charset="0"/>
              </a:rPr>
              <a:t>minat kepada aktivitas orang dewasa</a:t>
            </a:r>
            <a:endParaRPr lang="en-U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3548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err="1">
                <a:solidFill>
                  <a:srgbClr val="FF0000"/>
                </a:solidFill>
              </a:rPr>
              <a:t>Anak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usia</a:t>
            </a:r>
            <a:r>
              <a:rPr lang="en-US" b="1" dirty="0">
                <a:solidFill>
                  <a:srgbClr val="FF0000"/>
                </a:solidFill>
              </a:rPr>
              <a:t> 6 </a:t>
            </a:r>
            <a:r>
              <a:rPr lang="en-US" b="1" dirty="0" err="1">
                <a:solidFill>
                  <a:srgbClr val="FF0000"/>
                </a:solidFill>
              </a:rPr>
              <a:t>tahun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Arial Narrow" pitchFamily="34" charset="0"/>
              </a:rPr>
              <a:t>Ketangkasan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meningkat</a:t>
            </a:r>
            <a:endParaRPr lang="en-US" dirty="0"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Arial Narrow" pitchFamily="34" charset="0"/>
              </a:rPr>
              <a:t>Melompat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tali</a:t>
            </a:r>
            <a:endParaRPr lang="en-US" dirty="0"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Arial Narrow" pitchFamily="34" charset="0"/>
              </a:rPr>
              <a:t>Bermain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sepeda</a:t>
            </a:r>
            <a:endParaRPr lang="en-US" dirty="0"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Arial Narrow" pitchFamily="34" charset="0"/>
              </a:rPr>
              <a:t>Menguraikan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objek-objek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dengan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gambar</a:t>
            </a:r>
            <a:endParaRPr lang="en-US" dirty="0"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Arial Narrow" pitchFamily="34" charset="0"/>
              </a:rPr>
              <a:t>Mengetahui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kanan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kiri</a:t>
            </a:r>
            <a:endParaRPr lang="en-US" dirty="0"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Arial Narrow" pitchFamily="34" charset="0"/>
              </a:rPr>
              <a:t>Memperlihatkan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tempertantrum</a:t>
            </a:r>
            <a:endParaRPr lang="en-US" dirty="0"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Arial Narrow" pitchFamily="34" charset="0"/>
              </a:rPr>
              <a:t>Mungkin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menentang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tidak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sopan</a:t>
            </a:r>
            <a:endParaRPr lang="en-U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6547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b="1" dirty="0" smtClean="0"/>
              <a:t>Doa Setelah Belajar </a:t>
            </a:r>
            <a:endParaRPr lang="id-ID" b="1" dirty="0"/>
          </a:p>
        </p:txBody>
      </p:sp>
      <p:pic>
        <p:nvPicPr>
          <p:cNvPr id="2050" name="Picture 2" descr="D:\WILDA FILE\RPS ASKEB1 KEHAMILAN\gambar kehamilan\Doa Setelah Belajar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3" y="1285860"/>
            <a:ext cx="8286809" cy="52864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5364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A8B97459-67A0-4E4E-AD21-37CEAC92A749}"/>
              </a:ext>
            </a:extLst>
          </p:cNvPr>
          <p:cNvSpPr/>
          <p:nvPr/>
        </p:nvSpPr>
        <p:spPr>
          <a:xfrm>
            <a:off x="0" y="2657475"/>
            <a:ext cx="4329113" cy="1628776"/>
          </a:xfrm>
          <a:prstGeom prst="rect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2EACE2C-F0BB-4B26-BDA0-E1B66FC049A7}"/>
              </a:ext>
            </a:extLst>
          </p:cNvPr>
          <p:cNvSpPr txBox="1"/>
          <p:nvPr/>
        </p:nvSpPr>
        <p:spPr>
          <a:xfrm>
            <a:off x="0" y="2329297"/>
            <a:ext cx="4499992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defRPr sz="5400">
                <a:solidFill>
                  <a:schemeClr val="bg1"/>
                </a:solidFill>
                <a:effectLst>
                  <a:outerShdw blurRad="12700" dist="88900" dir="3000000" algn="tl" rotWithShape="0">
                    <a:schemeClr val="accent2">
                      <a:alpha val="40000"/>
                    </a:schemeClr>
                  </a:outerShdw>
                </a:effectLst>
                <a:latin typeface="+mj-lt"/>
              </a:defRPr>
            </a:lvl1pPr>
          </a:lstStyle>
          <a:p>
            <a:pPr algn="l"/>
            <a:r>
              <a:rPr lang="en-US" altLang="ko-KR" sz="6000" dirty="0" err="1" smtClean="0">
                <a:effectLst/>
                <a:latin typeface="Arial Narrow" pitchFamily="34" charset="0"/>
              </a:rPr>
              <a:t>Konsep</a:t>
            </a:r>
            <a:r>
              <a:rPr lang="en-US" altLang="ko-KR" sz="6000" dirty="0" smtClean="0">
                <a:effectLst/>
                <a:latin typeface="Arial Narrow" pitchFamily="34" charset="0"/>
              </a:rPr>
              <a:t> </a:t>
            </a:r>
            <a:r>
              <a:rPr lang="en-US" altLang="ko-KR" sz="6000" dirty="0" err="1" smtClean="0">
                <a:effectLst/>
                <a:latin typeface="Arial Narrow" pitchFamily="34" charset="0"/>
              </a:rPr>
              <a:t>Psikologi</a:t>
            </a:r>
            <a:r>
              <a:rPr lang="en-US" altLang="ko-KR" sz="6000" dirty="0" smtClean="0">
                <a:effectLst/>
                <a:latin typeface="Arial Narrow" pitchFamily="34" charset="0"/>
              </a:rPr>
              <a:t> </a:t>
            </a:r>
            <a:endParaRPr lang="ko-KR" altLang="en-US" sz="6000" dirty="0"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153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0">
            <a:extLst>
              <a:ext uri="{FF2B5EF4-FFF2-40B4-BE49-F238E27FC236}">
                <a16:creationId xmlns:a16="http://schemas.microsoft.com/office/drawing/2014/main" xmlns="" id="{5C926E9F-CB4F-4A0D-AA26-F3DABD085AA1}"/>
              </a:ext>
            </a:extLst>
          </p:cNvPr>
          <p:cNvSpPr txBox="1">
            <a:spLocks/>
          </p:cNvSpPr>
          <p:nvPr/>
        </p:nvSpPr>
        <p:spPr>
          <a:xfrm>
            <a:off x="4594811" y="396671"/>
            <a:ext cx="4178544" cy="842056"/>
          </a:xfrm>
          <a:prstGeom prst="rect">
            <a:avLst/>
          </a:prstGeom>
          <a:noFill/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10000"/>
              </a:lnSpc>
              <a:buNone/>
            </a:pPr>
            <a:r>
              <a:rPr lang="en-US" altLang="ko-KR" sz="5400" b="1" dirty="0" smtClean="0">
                <a:solidFill>
                  <a:schemeClr val="accent3"/>
                </a:solidFill>
                <a:latin typeface="+mj-lt"/>
                <a:cs typeface="Arial" pitchFamily="34" charset="0"/>
              </a:rPr>
              <a:t>Kata </a:t>
            </a:r>
            <a:r>
              <a:rPr lang="en-US" altLang="ko-KR" sz="5400" b="1" dirty="0" err="1" smtClean="0">
                <a:solidFill>
                  <a:schemeClr val="accent3"/>
                </a:solidFill>
                <a:latin typeface="+mj-lt"/>
                <a:cs typeface="Arial" pitchFamily="34" charset="0"/>
              </a:rPr>
              <a:t>Mutiara</a:t>
            </a:r>
            <a:r>
              <a:rPr lang="en-US" altLang="ko-KR" sz="5400" b="1" dirty="0" smtClean="0">
                <a:solidFill>
                  <a:schemeClr val="accent3"/>
                </a:solidFill>
                <a:latin typeface="+mj-lt"/>
                <a:cs typeface="Arial" pitchFamily="34" charset="0"/>
              </a:rPr>
              <a:t> </a:t>
            </a:r>
            <a:endParaRPr lang="en-US" altLang="ko-KR" sz="5400" b="1" dirty="0">
              <a:solidFill>
                <a:schemeClr val="accent3"/>
              </a:solidFill>
              <a:latin typeface="+mj-lt"/>
              <a:cs typeface="Arial" pitchFamily="34" charset="0"/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325BA3F3-790B-410A-8E10-BFA59BAA9DCA}"/>
              </a:ext>
            </a:extLst>
          </p:cNvPr>
          <p:cNvSpPr/>
          <p:nvPr/>
        </p:nvSpPr>
        <p:spPr>
          <a:xfrm flipH="1">
            <a:off x="4108590" y="1738548"/>
            <a:ext cx="4711882" cy="2217375"/>
          </a:xfrm>
          <a:custGeom>
            <a:avLst/>
            <a:gdLst>
              <a:gd name="connsiteX0" fmla="*/ 0 w 3744416"/>
              <a:gd name="connsiteY0" fmla="*/ 0 h 1008112"/>
              <a:gd name="connsiteX1" fmla="*/ 3744416 w 3744416"/>
              <a:gd name="connsiteY1" fmla="*/ 0 h 1008112"/>
              <a:gd name="connsiteX2" fmla="*/ 3744416 w 3744416"/>
              <a:gd name="connsiteY2" fmla="*/ 1008112 h 1008112"/>
              <a:gd name="connsiteX3" fmla="*/ 0 w 3744416"/>
              <a:gd name="connsiteY3" fmla="*/ 1008112 h 1008112"/>
              <a:gd name="connsiteX4" fmla="*/ 0 w 3744416"/>
              <a:gd name="connsiteY4" fmla="*/ 0 h 1008112"/>
              <a:gd name="connsiteX0" fmla="*/ 3744416 w 3835856"/>
              <a:gd name="connsiteY0" fmla="*/ 0 h 1008112"/>
              <a:gd name="connsiteX1" fmla="*/ 3744416 w 3835856"/>
              <a:gd name="connsiteY1" fmla="*/ 1008112 h 1008112"/>
              <a:gd name="connsiteX2" fmla="*/ 0 w 3835856"/>
              <a:gd name="connsiteY2" fmla="*/ 1008112 h 1008112"/>
              <a:gd name="connsiteX3" fmla="*/ 0 w 3835856"/>
              <a:gd name="connsiteY3" fmla="*/ 0 h 1008112"/>
              <a:gd name="connsiteX4" fmla="*/ 3835856 w 3835856"/>
              <a:gd name="connsiteY4" fmla="*/ 91440 h 1008112"/>
              <a:gd name="connsiteX0" fmla="*/ 3744416 w 3835856"/>
              <a:gd name="connsiteY0" fmla="*/ 1008112 h 1008112"/>
              <a:gd name="connsiteX1" fmla="*/ 0 w 3835856"/>
              <a:gd name="connsiteY1" fmla="*/ 1008112 h 1008112"/>
              <a:gd name="connsiteX2" fmla="*/ 0 w 3835856"/>
              <a:gd name="connsiteY2" fmla="*/ 0 h 1008112"/>
              <a:gd name="connsiteX3" fmla="*/ 3835856 w 3835856"/>
              <a:gd name="connsiteY3" fmla="*/ 91440 h 1008112"/>
              <a:gd name="connsiteX0" fmla="*/ 3744416 w 3825223"/>
              <a:gd name="connsiteY0" fmla="*/ 1008112 h 1008112"/>
              <a:gd name="connsiteX1" fmla="*/ 0 w 3825223"/>
              <a:gd name="connsiteY1" fmla="*/ 1008112 h 1008112"/>
              <a:gd name="connsiteX2" fmla="*/ 0 w 3825223"/>
              <a:gd name="connsiteY2" fmla="*/ 0 h 1008112"/>
              <a:gd name="connsiteX3" fmla="*/ 3825223 w 3825223"/>
              <a:gd name="connsiteY3" fmla="*/ 17013 h 1008112"/>
              <a:gd name="connsiteX0" fmla="*/ 3744416 w 3761428"/>
              <a:gd name="connsiteY0" fmla="*/ 1008112 h 1008112"/>
              <a:gd name="connsiteX1" fmla="*/ 0 w 3761428"/>
              <a:gd name="connsiteY1" fmla="*/ 1008112 h 1008112"/>
              <a:gd name="connsiteX2" fmla="*/ 0 w 3761428"/>
              <a:gd name="connsiteY2" fmla="*/ 0 h 1008112"/>
              <a:gd name="connsiteX3" fmla="*/ 3761428 w 3761428"/>
              <a:gd name="connsiteY3" fmla="*/ 6381 h 1008112"/>
              <a:gd name="connsiteX0" fmla="*/ 3744416 w 3747714"/>
              <a:gd name="connsiteY0" fmla="*/ 1012372 h 1012372"/>
              <a:gd name="connsiteX1" fmla="*/ 0 w 3747714"/>
              <a:gd name="connsiteY1" fmla="*/ 1012372 h 1012372"/>
              <a:gd name="connsiteX2" fmla="*/ 0 w 3747714"/>
              <a:gd name="connsiteY2" fmla="*/ 4260 h 1012372"/>
              <a:gd name="connsiteX3" fmla="*/ 3747714 w 3747714"/>
              <a:gd name="connsiteY3" fmla="*/ 0 h 1012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47714" h="1012372">
                <a:moveTo>
                  <a:pt x="3744416" y="1012372"/>
                </a:moveTo>
                <a:lnTo>
                  <a:pt x="0" y="1012372"/>
                </a:lnTo>
                <a:lnTo>
                  <a:pt x="0" y="4260"/>
                </a:lnTo>
                <a:lnTo>
                  <a:pt x="3747714" y="0"/>
                </a:lnTo>
              </a:path>
            </a:pathLst>
          </a:cu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9DB4691-0311-4600-9506-A83A032A607A}"/>
              </a:ext>
            </a:extLst>
          </p:cNvPr>
          <p:cNvSpPr txBox="1"/>
          <p:nvPr/>
        </p:nvSpPr>
        <p:spPr>
          <a:xfrm>
            <a:off x="1907704" y="2279373"/>
            <a:ext cx="675099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Arial Narrow" pitchFamily="34" charset="0"/>
              </a:rPr>
              <a:t>Jika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anak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dibesarkan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dengan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celaan</a:t>
            </a:r>
            <a:r>
              <a:rPr lang="en-US" sz="2400" dirty="0">
                <a:latin typeface="Arial Narrow" pitchFamily="34" charset="0"/>
              </a:rPr>
              <a:t>, </a:t>
            </a:r>
            <a:r>
              <a:rPr lang="en-US" sz="2400" dirty="0" err="1">
                <a:latin typeface="Arial Narrow" pitchFamily="34" charset="0"/>
              </a:rPr>
              <a:t>ia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belajar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memaki</a:t>
            </a:r>
            <a:r>
              <a:rPr lang="en-US" sz="2400" dirty="0">
                <a:latin typeface="Arial Narrow" pitchFamily="34" charset="0"/>
              </a:rPr>
              <a:t>. </a:t>
            </a:r>
            <a:r>
              <a:rPr lang="en-US" sz="2400" dirty="0" err="1">
                <a:latin typeface="Arial Narrow" pitchFamily="34" charset="0"/>
              </a:rPr>
              <a:t>Jika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anak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dibesarkan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dengan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permusuhan</a:t>
            </a:r>
            <a:r>
              <a:rPr lang="en-US" sz="2400" dirty="0">
                <a:latin typeface="Arial Narrow" pitchFamily="34" charset="0"/>
              </a:rPr>
              <a:t>, </a:t>
            </a:r>
            <a:r>
              <a:rPr lang="en-US" sz="2400" dirty="0" err="1">
                <a:latin typeface="Arial Narrow" pitchFamily="34" charset="0"/>
              </a:rPr>
              <a:t>ia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belajar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berkelahi</a:t>
            </a:r>
            <a:r>
              <a:rPr lang="en-US" sz="2400" dirty="0">
                <a:latin typeface="Arial Narrow" pitchFamily="34" charset="0"/>
              </a:rPr>
              <a:t>. </a:t>
            </a:r>
            <a:r>
              <a:rPr lang="en-US" sz="2400" dirty="0" err="1">
                <a:latin typeface="Arial Narrow" pitchFamily="34" charset="0"/>
              </a:rPr>
              <a:t>Jika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anak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dibesarkan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dengan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cemoohan</a:t>
            </a:r>
            <a:r>
              <a:rPr lang="en-US" sz="2400" dirty="0">
                <a:latin typeface="Arial Narrow" pitchFamily="34" charset="0"/>
              </a:rPr>
              <a:t>, </a:t>
            </a:r>
            <a:r>
              <a:rPr lang="en-US" sz="2400" dirty="0" err="1">
                <a:latin typeface="Arial Narrow" pitchFamily="34" charset="0"/>
              </a:rPr>
              <a:t>ia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belajar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rendah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diri</a:t>
            </a:r>
            <a:r>
              <a:rPr lang="en-US" sz="2400" dirty="0">
                <a:latin typeface="Arial Narrow" pitchFamily="34" charset="0"/>
              </a:rPr>
              <a:t>. </a:t>
            </a:r>
            <a:r>
              <a:rPr lang="en-US" sz="2400" dirty="0" err="1">
                <a:latin typeface="Arial Narrow" pitchFamily="34" charset="0"/>
              </a:rPr>
              <a:t>Jika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anak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dibesarkan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dengan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hinaan</a:t>
            </a:r>
            <a:r>
              <a:rPr lang="en-US" sz="2400" dirty="0">
                <a:latin typeface="Arial Narrow" pitchFamily="34" charset="0"/>
              </a:rPr>
              <a:t>, </a:t>
            </a:r>
            <a:r>
              <a:rPr lang="en-US" sz="2400" dirty="0" err="1">
                <a:latin typeface="Arial Narrow" pitchFamily="34" charset="0"/>
              </a:rPr>
              <a:t>ia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belajar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menyesali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diri</a:t>
            </a:r>
            <a:r>
              <a:rPr lang="en-US" sz="2400" dirty="0">
                <a:latin typeface="Arial Narrow" pitchFamily="34" charset="0"/>
              </a:rPr>
              <a:t>. </a:t>
            </a:r>
            <a:r>
              <a:rPr lang="en-US" sz="2400" dirty="0" err="1">
                <a:latin typeface="Arial Narrow" pitchFamily="34" charset="0"/>
              </a:rPr>
              <a:t>Jika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anak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dibesarkan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dengan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toleransi</a:t>
            </a:r>
            <a:r>
              <a:rPr lang="en-US" sz="2400" dirty="0">
                <a:latin typeface="Arial Narrow" pitchFamily="34" charset="0"/>
              </a:rPr>
              <a:t>, </a:t>
            </a:r>
            <a:r>
              <a:rPr lang="en-US" sz="2400" dirty="0" err="1" smtClean="0">
                <a:latin typeface="Arial Narrow" pitchFamily="34" charset="0"/>
              </a:rPr>
              <a:t>ia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belajar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menahan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diri</a:t>
            </a:r>
            <a:r>
              <a:rPr lang="en-US" sz="2400" dirty="0">
                <a:latin typeface="Arial Narrow" pitchFamily="34" charset="0"/>
              </a:rPr>
              <a:t>. </a:t>
            </a:r>
            <a:r>
              <a:rPr lang="en-US" sz="2400" dirty="0" err="1">
                <a:latin typeface="Arial Narrow" pitchFamily="34" charset="0"/>
              </a:rPr>
              <a:t>Jika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anak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dibesarkan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dengan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dorongan</a:t>
            </a:r>
            <a:r>
              <a:rPr lang="en-US" sz="2400" dirty="0">
                <a:latin typeface="Arial Narrow" pitchFamily="34" charset="0"/>
              </a:rPr>
              <a:t>, </a:t>
            </a:r>
            <a:r>
              <a:rPr lang="en-US" sz="2400" dirty="0" err="1">
                <a:latin typeface="Arial Narrow" pitchFamily="34" charset="0"/>
              </a:rPr>
              <a:t>ia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belajar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percaya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diri</a:t>
            </a:r>
            <a:r>
              <a:rPr lang="en-US" sz="2400" dirty="0">
                <a:latin typeface="Arial Narrow" pitchFamily="34" charset="0"/>
              </a:rPr>
              <a:t>. </a:t>
            </a:r>
            <a:r>
              <a:rPr lang="en-US" sz="2400" dirty="0" err="1">
                <a:latin typeface="Arial Narrow" pitchFamily="34" charset="0"/>
              </a:rPr>
              <a:t>Jika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anak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dibesarkan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dengan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pujian</a:t>
            </a:r>
            <a:r>
              <a:rPr lang="en-US" sz="2400" dirty="0">
                <a:latin typeface="Arial Narrow" pitchFamily="34" charset="0"/>
              </a:rPr>
              <a:t>, </a:t>
            </a:r>
            <a:r>
              <a:rPr lang="en-US" sz="2400" dirty="0" err="1">
                <a:latin typeface="Arial Narrow" pitchFamily="34" charset="0"/>
              </a:rPr>
              <a:t>ia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belajar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menghargai</a:t>
            </a:r>
            <a:r>
              <a:rPr lang="en-US" sz="2400" dirty="0" smtClean="0">
                <a:latin typeface="Arial Narrow" pitchFamily="34" charset="0"/>
              </a:rPr>
              <a:t>. </a:t>
            </a:r>
            <a:r>
              <a:rPr lang="en-US" sz="2400" dirty="0" err="1" smtClean="0">
                <a:latin typeface="Arial Narrow" pitchFamily="34" charset="0"/>
              </a:rPr>
              <a:t>Jika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anak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dibesarkan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dengan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kasih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sayang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dan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persahabatan</a:t>
            </a:r>
            <a:r>
              <a:rPr lang="en-US" sz="2400" dirty="0">
                <a:latin typeface="Arial Narrow" pitchFamily="34" charset="0"/>
              </a:rPr>
              <a:t>, </a:t>
            </a:r>
            <a:r>
              <a:rPr lang="en-US" sz="2400" dirty="0" err="1">
                <a:latin typeface="Arial Narrow" pitchFamily="34" charset="0"/>
              </a:rPr>
              <a:t>ia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belajar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menemukan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cinta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dalam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kehidupan</a:t>
            </a:r>
            <a:r>
              <a:rPr lang="en-US" sz="2400" dirty="0">
                <a:latin typeface="Arial Narrow" pitchFamily="34" charset="0"/>
              </a:rPr>
              <a:t>."</a:t>
            </a:r>
            <a:r>
              <a:rPr lang="en-US" altLang="ko-KR" sz="2400" dirty="0" smtClean="0">
                <a:latin typeface="Arial Narrow" pitchFamily="34" charset="0"/>
                <a:cs typeface="Arial" pitchFamily="34" charset="0"/>
              </a:rPr>
              <a:t>.</a:t>
            </a:r>
            <a:r>
              <a:rPr lang="ko-KR" alt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endParaRPr lang="en-US" altLang="ko-KR" sz="24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A561CB7C-1CBB-4DE3-9594-E2B43415A30C}"/>
              </a:ext>
            </a:extLst>
          </p:cNvPr>
          <p:cNvSpPr/>
          <p:nvPr/>
        </p:nvSpPr>
        <p:spPr>
          <a:xfrm flipH="1">
            <a:off x="4061474" y="4243955"/>
            <a:ext cx="4711882" cy="2217375"/>
          </a:xfrm>
          <a:custGeom>
            <a:avLst/>
            <a:gdLst>
              <a:gd name="connsiteX0" fmla="*/ 0 w 3744416"/>
              <a:gd name="connsiteY0" fmla="*/ 0 h 1008112"/>
              <a:gd name="connsiteX1" fmla="*/ 3744416 w 3744416"/>
              <a:gd name="connsiteY1" fmla="*/ 0 h 1008112"/>
              <a:gd name="connsiteX2" fmla="*/ 3744416 w 3744416"/>
              <a:gd name="connsiteY2" fmla="*/ 1008112 h 1008112"/>
              <a:gd name="connsiteX3" fmla="*/ 0 w 3744416"/>
              <a:gd name="connsiteY3" fmla="*/ 1008112 h 1008112"/>
              <a:gd name="connsiteX4" fmla="*/ 0 w 3744416"/>
              <a:gd name="connsiteY4" fmla="*/ 0 h 1008112"/>
              <a:gd name="connsiteX0" fmla="*/ 3744416 w 3835856"/>
              <a:gd name="connsiteY0" fmla="*/ 0 h 1008112"/>
              <a:gd name="connsiteX1" fmla="*/ 3744416 w 3835856"/>
              <a:gd name="connsiteY1" fmla="*/ 1008112 h 1008112"/>
              <a:gd name="connsiteX2" fmla="*/ 0 w 3835856"/>
              <a:gd name="connsiteY2" fmla="*/ 1008112 h 1008112"/>
              <a:gd name="connsiteX3" fmla="*/ 0 w 3835856"/>
              <a:gd name="connsiteY3" fmla="*/ 0 h 1008112"/>
              <a:gd name="connsiteX4" fmla="*/ 3835856 w 3835856"/>
              <a:gd name="connsiteY4" fmla="*/ 91440 h 1008112"/>
              <a:gd name="connsiteX0" fmla="*/ 3744416 w 3835856"/>
              <a:gd name="connsiteY0" fmla="*/ 1008112 h 1008112"/>
              <a:gd name="connsiteX1" fmla="*/ 0 w 3835856"/>
              <a:gd name="connsiteY1" fmla="*/ 1008112 h 1008112"/>
              <a:gd name="connsiteX2" fmla="*/ 0 w 3835856"/>
              <a:gd name="connsiteY2" fmla="*/ 0 h 1008112"/>
              <a:gd name="connsiteX3" fmla="*/ 3835856 w 3835856"/>
              <a:gd name="connsiteY3" fmla="*/ 91440 h 1008112"/>
              <a:gd name="connsiteX0" fmla="*/ 3744416 w 3825223"/>
              <a:gd name="connsiteY0" fmla="*/ 1008112 h 1008112"/>
              <a:gd name="connsiteX1" fmla="*/ 0 w 3825223"/>
              <a:gd name="connsiteY1" fmla="*/ 1008112 h 1008112"/>
              <a:gd name="connsiteX2" fmla="*/ 0 w 3825223"/>
              <a:gd name="connsiteY2" fmla="*/ 0 h 1008112"/>
              <a:gd name="connsiteX3" fmla="*/ 3825223 w 3825223"/>
              <a:gd name="connsiteY3" fmla="*/ 17013 h 1008112"/>
              <a:gd name="connsiteX0" fmla="*/ 3744416 w 3761428"/>
              <a:gd name="connsiteY0" fmla="*/ 1008112 h 1008112"/>
              <a:gd name="connsiteX1" fmla="*/ 0 w 3761428"/>
              <a:gd name="connsiteY1" fmla="*/ 1008112 h 1008112"/>
              <a:gd name="connsiteX2" fmla="*/ 0 w 3761428"/>
              <a:gd name="connsiteY2" fmla="*/ 0 h 1008112"/>
              <a:gd name="connsiteX3" fmla="*/ 3761428 w 3761428"/>
              <a:gd name="connsiteY3" fmla="*/ 6381 h 1008112"/>
              <a:gd name="connsiteX0" fmla="*/ 3744416 w 3747714"/>
              <a:gd name="connsiteY0" fmla="*/ 1012372 h 1012372"/>
              <a:gd name="connsiteX1" fmla="*/ 0 w 3747714"/>
              <a:gd name="connsiteY1" fmla="*/ 1012372 h 1012372"/>
              <a:gd name="connsiteX2" fmla="*/ 0 w 3747714"/>
              <a:gd name="connsiteY2" fmla="*/ 4260 h 1012372"/>
              <a:gd name="connsiteX3" fmla="*/ 3747714 w 3747714"/>
              <a:gd name="connsiteY3" fmla="*/ 0 h 1012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47714" h="1012372">
                <a:moveTo>
                  <a:pt x="3744416" y="1012372"/>
                </a:moveTo>
                <a:lnTo>
                  <a:pt x="0" y="1012372"/>
                </a:lnTo>
                <a:lnTo>
                  <a:pt x="0" y="4260"/>
                </a:lnTo>
                <a:lnTo>
                  <a:pt x="3747714" y="0"/>
                </a:lnTo>
              </a:path>
            </a:pathLst>
          </a:cu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9050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latin typeface="Aharoni" pitchFamily="2" charset="-79"/>
                <a:ea typeface="Adobe Gothic Std B" pitchFamily="34" charset="-128"/>
                <a:cs typeface="Aharoni" pitchFamily="2" charset="-79"/>
              </a:rPr>
              <a:t>MATERI SELAMA PERKULIAHAN</a:t>
            </a:r>
            <a:endParaRPr lang="id-ID" dirty="0">
              <a:latin typeface="Aharoni" pitchFamily="2" charset="-79"/>
              <a:ea typeface="Adobe Gothic Std B" pitchFamily="34" charset="-128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424936" cy="50405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600" b="1" dirty="0" smtClean="0">
                <a:latin typeface="Arial Narrow" pitchFamily="34" charset="0"/>
              </a:rPr>
              <a:t>1. </a:t>
            </a:r>
            <a:r>
              <a:rPr lang="en-US" sz="3600" b="1" dirty="0" err="1" smtClean="0">
                <a:latin typeface="Arial Narrow" pitchFamily="34" charset="0"/>
              </a:rPr>
              <a:t>Konsep</a:t>
            </a:r>
            <a:r>
              <a:rPr lang="en-US" sz="3600" b="1" dirty="0" smtClean="0">
                <a:latin typeface="Arial Narrow" pitchFamily="34" charset="0"/>
              </a:rPr>
              <a:t> </a:t>
            </a:r>
            <a:r>
              <a:rPr lang="en-US" sz="3600" b="1" dirty="0" err="1">
                <a:latin typeface="Arial Narrow" pitchFamily="34" charset="0"/>
              </a:rPr>
              <a:t>psikologi</a:t>
            </a:r>
            <a:r>
              <a:rPr lang="en-US" sz="3600" b="1" dirty="0">
                <a:latin typeface="Arial Narrow" pitchFamily="34" charset="0"/>
              </a:rPr>
              <a:t> </a:t>
            </a:r>
            <a:r>
              <a:rPr lang="en-US" sz="3600" b="1" dirty="0" err="1">
                <a:latin typeface="Arial Narrow" pitchFamily="34" charset="0"/>
              </a:rPr>
              <a:t>tumbuh</a:t>
            </a:r>
            <a:r>
              <a:rPr lang="en-US" sz="3600" b="1" dirty="0">
                <a:latin typeface="Arial Narrow" pitchFamily="34" charset="0"/>
              </a:rPr>
              <a:t> </a:t>
            </a:r>
            <a:r>
              <a:rPr lang="en-US" sz="3600" b="1" dirty="0" err="1">
                <a:latin typeface="Arial Narrow" pitchFamily="34" charset="0"/>
              </a:rPr>
              <a:t>kembang</a:t>
            </a:r>
            <a:endParaRPr lang="en-US" sz="3600" b="1" dirty="0">
              <a:latin typeface="Arial Narrow" pitchFamily="34" charset="0"/>
            </a:endParaRPr>
          </a:p>
          <a:p>
            <a:pPr lvl="0" algn="just"/>
            <a:r>
              <a:rPr lang="en-US" sz="3600" dirty="0" err="1">
                <a:latin typeface="Arial Narrow" pitchFamily="34" charset="0"/>
              </a:rPr>
              <a:t>Psikologi</a:t>
            </a:r>
            <a:r>
              <a:rPr lang="en-US" sz="3600" dirty="0">
                <a:latin typeface="Arial Narrow" pitchFamily="34" charset="0"/>
              </a:rPr>
              <a:t> </a:t>
            </a:r>
            <a:r>
              <a:rPr lang="en-US" sz="3600" dirty="0" err="1">
                <a:latin typeface="Arial Narrow" pitchFamily="34" charset="0"/>
              </a:rPr>
              <a:t>pertumbuhan</a:t>
            </a:r>
            <a:r>
              <a:rPr lang="en-US" sz="3600" dirty="0">
                <a:latin typeface="Arial Narrow" pitchFamily="34" charset="0"/>
              </a:rPr>
              <a:t> </a:t>
            </a:r>
            <a:r>
              <a:rPr lang="en-US" sz="3600" dirty="0" err="1">
                <a:latin typeface="Arial Narrow" pitchFamily="34" charset="0"/>
              </a:rPr>
              <a:t>dan</a:t>
            </a:r>
            <a:r>
              <a:rPr lang="en-US" sz="3600" dirty="0">
                <a:latin typeface="Arial Narrow" pitchFamily="34" charset="0"/>
              </a:rPr>
              <a:t> </a:t>
            </a:r>
            <a:r>
              <a:rPr lang="en-US" sz="3600" dirty="0" err="1">
                <a:latin typeface="Arial Narrow" pitchFamily="34" charset="0"/>
              </a:rPr>
              <a:t>perkembangan</a:t>
            </a:r>
            <a:r>
              <a:rPr lang="en-US" sz="3600" dirty="0">
                <a:latin typeface="Arial Narrow" pitchFamily="34" charset="0"/>
              </a:rPr>
              <a:t> </a:t>
            </a:r>
            <a:r>
              <a:rPr lang="en-US" sz="3600" dirty="0" err="1">
                <a:latin typeface="Arial Narrow" pitchFamily="34" charset="0"/>
              </a:rPr>
              <a:t>bayi</a:t>
            </a:r>
            <a:r>
              <a:rPr lang="en-US" sz="3600" dirty="0">
                <a:latin typeface="Arial Narrow" pitchFamily="34" charset="0"/>
              </a:rPr>
              <a:t> </a:t>
            </a:r>
            <a:r>
              <a:rPr lang="en-US" sz="3600" dirty="0" err="1">
                <a:latin typeface="Arial Narrow" pitchFamily="34" charset="0"/>
              </a:rPr>
              <a:t>baru</a:t>
            </a:r>
            <a:r>
              <a:rPr lang="en-US" sz="3600" dirty="0">
                <a:latin typeface="Arial Narrow" pitchFamily="34" charset="0"/>
              </a:rPr>
              <a:t> </a:t>
            </a:r>
            <a:r>
              <a:rPr lang="en-US" sz="3600" dirty="0" err="1">
                <a:latin typeface="Arial Narrow" pitchFamily="34" charset="0"/>
              </a:rPr>
              <a:t>lahir</a:t>
            </a:r>
            <a:r>
              <a:rPr lang="en-US" sz="3600" dirty="0">
                <a:latin typeface="Arial Narrow" pitchFamily="34" charset="0"/>
              </a:rPr>
              <a:t>, </a:t>
            </a:r>
            <a:r>
              <a:rPr lang="en-US" sz="3600" dirty="0" err="1">
                <a:latin typeface="Arial Narrow" pitchFamily="34" charset="0"/>
              </a:rPr>
              <a:t>bayi</a:t>
            </a:r>
            <a:r>
              <a:rPr lang="en-US" sz="3600" dirty="0">
                <a:latin typeface="Arial Narrow" pitchFamily="34" charset="0"/>
              </a:rPr>
              <a:t>, </a:t>
            </a:r>
            <a:r>
              <a:rPr lang="en-US" sz="3600" dirty="0" err="1">
                <a:latin typeface="Arial Narrow" pitchFamily="34" charset="0"/>
              </a:rPr>
              <a:t>balita</a:t>
            </a:r>
            <a:r>
              <a:rPr lang="en-US" sz="3600" dirty="0">
                <a:latin typeface="Arial Narrow" pitchFamily="34" charset="0"/>
              </a:rPr>
              <a:t> </a:t>
            </a:r>
            <a:r>
              <a:rPr lang="en-US" sz="3600" dirty="0" err="1">
                <a:latin typeface="Arial Narrow" pitchFamily="34" charset="0"/>
              </a:rPr>
              <a:t>dan</a:t>
            </a:r>
            <a:r>
              <a:rPr lang="en-US" sz="3600" dirty="0">
                <a:latin typeface="Arial Narrow" pitchFamily="34" charset="0"/>
              </a:rPr>
              <a:t> </a:t>
            </a:r>
            <a:r>
              <a:rPr lang="en-US" sz="3600" dirty="0" err="1">
                <a:latin typeface="Arial Narrow" pitchFamily="34" charset="0"/>
              </a:rPr>
              <a:t>anak</a:t>
            </a:r>
            <a:r>
              <a:rPr lang="en-US" sz="3600" dirty="0">
                <a:latin typeface="Arial Narrow" pitchFamily="34" charset="0"/>
              </a:rPr>
              <a:t> </a:t>
            </a:r>
            <a:r>
              <a:rPr lang="en-US" sz="3600" dirty="0" err="1">
                <a:latin typeface="Arial Narrow" pitchFamily="34" charset="0"/>
              </a:rPr>
              <a:t>prasekolah</a:t>
            </a:r>
            <a:endParaRPr lang="en-US" sz="3600" dirty="0">
              <a:latin typeface="Arial Narrow" pitchFamily="34" charset="0"/>
            </a:endParaRPr>
          </a:p>
          <a:p>
            <a:pPr lvl="0" algn="just"/>
            <a:r>
              <a:rPr lang="en-US" sz="3600" dirty="0" err="1">
                <a:latin typeface="Arial Narrow" pitchFamily="34" charset="0"/>
              </a:rPr>
              <a:t>Konsep</a:t>
            </a:r>
            <a:r>
              <a:rPr lang="en-US" sz="3600" dirty="0">
                <a:latin typeface="Arial Narrow" pitchFamily="34" charset="0"/>
              </a:rPr>
              <a:t> </a:t>
            </a:r>
            <a:r>
              <a:rPr lang="en-US" sz="3600" dirty="0" err="1">
                <a:latin typeface="Arial Narrow" pitchFamily="34" charset="0"/>
              </a:rPr>
              <a:t>psikologi</a:t>
            </a:r>
            <a:r>
              <a:rPr lang="en-US" sz="3600" dirty="0">
                <a:latin typeface="Arial Narrow" pitchFamily="34" charset="0"/>
              </a:rPr>
              <a:t> </a:t>
            </a:r>
            <a:r>
              <a:rPr lang="en-US" sz="3600" dirty="0" err="1">
                <a:latin typeface="Arial Narrow" pitchFamily="34" charset="0"/>
              </a:rPr>
              <a:t>perkembangan</a:t>
            </a:r>
            <a:r>
              <a:rPr lang="en-US" sz="3600" dirty="0">
                <a:latin typeface="Arial Narrow" pitchFamily="34" charset="0"/>
              </a:rPr>
              <a:t> </a:t>
            </a:r>
            <a:r>
              <a:rPr lang="en-US" sz="3600" dirty="0" err="1">
                <a:latin typeface="Arial Narrow" pitchFamily="34" charset="0"/>
              </a:rPr>
              <a:t>manusia</a:t>
            </a:r>
            <a:r>
              <a:rPr lang="en-US" sz="3600" dirty="0">
                <a:latin typeface="Arial Narrow" pitchFamily="34" charset="0"/>
              </a:rPr>
              <a:t> </a:t>
            </a:r>
            <a:r>
              <a:rPr lang="en-US" sz="3600" dirty="0" err="1">
                <a:latin typeface="Arial Narrow" pitchFamily="34" charset="0"/>
              </a:rPr>
              <a:t>daei</a:t>
            </a:r>
            <a:r>
              <a:rPr lang="en-US" sz="3600" dirty="0">
                <a:latin typeface="Arial Narrow" pitchFamily="34" charset="0"/>
              </a:rPr>
              <a:t> </a:t>
            </a:r>
            <a:r>
              <a:rPr lang="en-US" sz="3600" dirty="0" err="1">
                <a:latin typeface="Arial Narrow" pitchFamily="34" charset="0"/>
              </a:rPr>
              <a:t>sebelum</a:t>
            </a:r>
            <a:r>
              <a:rPr lang="en-US" sz="3600" dirty="0">
                <a:latin typeface="Arial Narrow" pitchFamily="34" charset="0"/>
              </a:rPr>
              <a:t> </a:t>
            </a:r>
            <a:r>
              <a:rPr lang="en-US" sz="3600" dirty="0" err="1">
                <a:latin typeface="Arial Narrow" pitchFamily="34" charset="0"/>
              </a:rPr>
              <a:t>lahir</a:t>
            </a:r>
            <a:r>
              <a:rPr lang="en-US" sz="3600" dirty="0">
                <a:latin typeface="Arial Narrow" pitchFamily="34" charset="0"/>
              </a:rPr>
              <a:t> (prenatal-9 </a:t>
            </a:r>
            <a:r>
              <a:rPr lang="en-US" sz="3600" dirty="0" err="1">
                <a:latin typeface="Arial Narrow" pitchFamily="34" charset="0"/>
              </a:rPr>
              <a:t>bulan</a:t>
            </a:r>
            <a:r>
              <a:rPr lang="en-US" sz="3600" dirty="0">
                <a:latin typeface="Arial Narrow" pitchFamily="34" charset="0"/>
              </a:rPr>
              <a:t>)</a:t>
            </a:r>
          </a:p>
          <a:p>
            <a:pPr lvl="0" algn="just"/>
            <a:r>
              <a:rPr lang="en-US" sz="3600" dirty="0" err="1">
                <a:latin typeface="Arial Narrow" pitchFamily="34" charset="0"/>
              </a:rPr>
              <a:t>Konsep</a:t>
            </a:r>
            <a:r>
              <a:rPr lang="en-US" sz="3600" dirty="0">
                <a:latin typeface="Arial Narrow" pitchFamily="34" charset="0"/>
              </a:rPr>
              <a:t> </a:t>
            </a:r>
            <a:r>
              <a:rPr lang="en-US" sz="3600" dirty="0" err="1">
                <a:latin typeface="Arial Narrow" pitchFamily="34" charset="0"/>
              </a:rPr>
              <a:t>psikologi</a:t>
            </a:r>
            <a:r>
              <a:rPr lang="en-US" sz="3600" dirty="0">
                <a:latin typeface="Arial Narrow" pitchFamily="34" charset="0"/>
              </a:rPr>
              <a:t> </a:t>
            </a:r>
            <a:r>
              <a:rPr lang="en-US" sz="3600" dirty="0" err="1">
                <a:latin typeface="Arial Narrow" pitchFamily="34" charset="0"/>
              </a:rPr>
              <a:t>perkembangan</a:t>
            </a:r>
            <a:r>
              <a:rPr lang="en-US" sz="3600" dirty="0">
                <a:latin typeface="Arial Narrow" pitchFamily="34" charset="0"/>
              </a:rPr>
              <a:t> </a:t>
            </a:r>
            <a:r>
              <a:rPr lang="en-US" sz="3600" dirty="0" err="1">
                <a:latin typeface="Arial Narrow" pitchFamily="34" charset="0"/>
              </a:rPr>
              <a:t>manusia</a:t>
            </a:r>
            <a:r>
              <a:rPr lang="en-US" sz="3600" dirty="0">
                <a:latin typeface="Arial Narrow" pitchFamily="34" charset="0"/>
              </a:rPr>
              <a:t> </a:t>
            </a:r>
            <a:r>
              <a:rPr lang="en-US" sz="3600" dirty="0" err="1">
                <a:latin typeface="Arial Narrow" pitchFamily="34" charset="0"/>
              </a:rPr>
              <a:t>baru</a:t>
            </a:r>
            <a:r>
              <a:rPr lang="en-US" sz="3600" dirty="0">
                <a:latin typeface="Arial Narrow" pitchFamily="34" charset="0"/>
              </a:rPr>
              <a:t> </a:t>
            </a:r>
            <a:r>
              <a:rPr lang="en-US" sz="3600" dirty="0" err="1">
                <a:latin typeface="Arial Narrow" pitchFamily="34" charset="0"/>
              </a:rPr>
              <a:t>lahir</a:t>
            </a:r>
            <a:r>
              <a:rPr lang="en-US" sz="3600" dirty="0">
                <a:latin typeface="Arial Narrow" pitchFamily="34" charset="0"/>
              </a:rPr>
              <a:t> ( 0-2 </a:t>
            </a:r>
            <a:r>
              <a:rPr lang="en-US" sz="3600" dirty="0" err="1">
                <a:latin typeface="Arial Narrow" pitchFamily="34" charset="0"/>
              </a:rPr>
              <a:t>minggu</a:t>
            </a:r>
            <a:r>
              <a:rPr lang="en-US" sz="3600" dirty="0">
                <a:latin typeface="Arial Narrow" pitchFamily="34" charset="0"/>
              </a:rPr>
              <a:t>)</a:t>
            </a:r>
          </a:p>
          <a:p>
            <a:pPr lvl="0" algn="just"/>
            <a:r>
              <a:rPr lang="en-US" sz="3600" dirty="0" err="1">
                <a:latin typeface="Arial Narrow" pitchFamily="34" charset="0"/>
              </a:rPr>
              <a:t>Konsep</a:t>
            </a:r>
            <a:r>
              <a:rPr lang="en-US" sz="3600" dirty="0">
                <a:latin typeface="Arial Narrow" pitchFamily="34" charset="0"/>
              </a:rPr>
              <a:t> </a:t>
            </a:r>
            <a:r>
              <a:rPr lang="en-US" sz="3600" dirty="0" err="1">
                <a:latin typeface="Arial Narrow" pitchFamily="34" charset="0"/>
              </a:rPr>
              <a:t>psikologi</a:t>
            </a:r>
            <a:r>
              <a:rPr lang="en-US" sz="3600" dirty="0">
                <a:latin typeface="Arial Narrow" pitchFamily="34" charset="0"/>
              </a:rPr>
              <a:t> </a:t>
            </a:r>
            <a:r>
              <a:rPr lang="en-US" sz="3600" dirty="0" err="1">
                <a:latin typeface="Arial Narrow" pitchFamily="34" charset="0"/>
              </a:rPr>
              <a:t>masa</a:t>
            </a:r>
            <a:r>
              <a:rPr lang="en-US" sz="3600" dirty="0">
                <a:latin typeface="Arial Narrow" pitchFamily="34" charset="0"/>
              </a:rPr>
              <a:t> </a:t>
            </a:r>
            <a:r>
              <a:rPr lang="en-US" sz="3600" dirty="0" err="1">
                <a:latin typeface="Arial Narrow" pitchFamily="34" charset="0"/>
              </a:rPr>
              <a:t>kanak-kanak</a:t>
            </a:r>
            <a:r>
              <a:rPr lang="en-US" sz="3600" dirty="0">
                <a:latin typeface="Arial Narrow" pitchFamily="34" charset="0"/>
              </a:rPr>
              <a:t> </a:t>
            </a:r>
            <a:r>
              <a:rPr lang="en-US" sz="3600" dirty="0" err="1">
                <a:latin typeface="Arial Narrow" pitchFamily="34" charset="0"/>
              </a:rPr>
              <a:t>awal</a:t>
            </a:r>
            <a:r>
              <a:rPr lang="en-US" sz="3600" dirty="0">
                <a:latin typeface="Arial Narrow" pitchFamily="34" charset="0"/>
              </a:rPr>
              <a:t> (early childhood): 2-6 </a:t>
            </a:r>
            <a:r>
              <a:rPr lang="en-US" sz="3600" dirty="0" err="1">
                <a:latin typeface="Arial Narrow" pitchFamily="34" charset="0"/>
              </a:rPr>
              <a:t>th</a:t>
            </a:r>
            <a:r>
              <a:rPr lang="en-US" sz="3600" dirty="0">
                <a:latin typeface="Arial Narrow" pitchFamily="34" charset="0"/>
              </a:rPr>
              <a:t>)</a:t>
            </a:r>
          </a:p>
          <a:p>
            <a:pPr lvl="0" algn="just"/>
            <a:r>
              <a:rPr lang="en-US" sz="3600" dirty="0" err="1">
                <a:latin typeface="Arial Narrow" pitchFamily="34" charset="0"/>
              </a:rPr>
              <a:t>Kosnep</a:t>
            </a:r>
            <a:r>
              <a:rPr lang="en-US" sz="3600" dirty="0">
                <a:latin typeface="Arial Narrow" pitchFamily="34" charset="0"/>
              </a:rPr>
              <a:t> </a:t>
            </a:r>
            <a:r>
              <a:rPr lang="en-US" sz="3600" dirty="0" err="1">
                <a:latin typeface="Arial Narrow" pitchFamily="34" charset="0"/>
              </a:rPr>
              <a:t>psikologi</a:t>
            </a:r>
            <a:r>
              <a:rPr lang="en-US" sz="3600" dirty="0">
                <a:latin typeface="Arial Narrow" pitchFamily="34" charset="0"/>
              </a:rPr>
              <a:t> </a:t>
            </a:r>
            <a:r>
              <a:rPr lang="en-US" sz="3600" dirty="0" err="1">
                <a:latin typeface="Arial Narrow" pitchFamily="34" charset="0"/>
              </a:rPr>
              <a:t>masa</a:t>
            </a:r>
            <a:r>
              <a:rPr lang="en-US" sz="3600" dirty="0">
                <a:latin typeface="Arial Narrow" pitchFamily="34" charset="0"/>
              </a:rPr>
              <a:t> </a:t>
            </a:r>
            <a:r>
              <a:rPr lang="en-US" sz="3600" dirty="0" err="1">
                <a:latin typeface="Arial Narrow" pitchFamily="34" charset="0"/>
              </a:rPr>
              <a:t>kanak-kanak</a:t>
            </a:r>
            <a:r>
              <a:rPr lang="en-US" sz="3600" dirty="0">
                <a:latin typeface="Arial Narrow" pitchFamily="34" charset="0"/>
              </a:rPr>
              <a:t> </a:t>
            </a:r>
            <a:r>
              <a:rPr lang="en-US" sz="3600" dirty="0" err="1">
                <a:latin typeface="Arial Narrow" pitchFamily="34" charset="0"/>
              </a:rPr>
              <a:t>akhir</a:t>
            </a:r>
            <a:r>
              <a:rPr lang="en-US" sz="3600" dirty="0">
                <a:latin typeface="Arial Narrow" pitchFamily="34" charset="0"/>
              </a:rPr>
              <a:t> ( later childhood): 6-12 </a:t>
            </a:r>
            <a:r>
              <a:rPr lang="en-US" sz="3600" dirty="0" err="1">
                <a:latin typeface="Arial Narrow" pitchFamily="34" charset="0"/>
              </a:rPr>
              <a:t>th</a:t>
            </a:r>
            <a:endParaRPr lang="en-US" sz="3600" dirty="0">
              <a:latin typeface="Arial Narrow" pitchFamily="34" charset="0"/>
            </a:endParaRPr>
          </a:p>
          <a:p>
            <a:pPr marL="514350" indent="-514350" algn="r">
              <a:buFont typeface="+mj-lt"/>
              <a:buAutoNum type="arabicPeriod"/>
            </a:pPr>
            <a:endParaRPr lang="en-US" sz="3600" dirty="0">
              <a:latin typeface="Arial Narrow" pitchFamily="34" charset="0"/>
              <a:cs typeface="Andalus" pitchFamily="18" charset="-78"/>
            </a:endParaRPr>
          </a:p>
          <a:p>
            <a:pPr marL="514350" indent="-514350" algn="r">
              <a:buFont typeface="+mj-lt"/>
              <a:buAutoNum type="arabicPeriod"/>
            </a:pPr>
            <a:endParaRPr lang="en-US" sz="3600" dirty="0" smtClean="0">
              <a:latin typeface="Arial Narrow" pitchFamily="34" charset="0"/>
              <a:cs typeface="Andalus" pitchFamily="18" charset="-78"/>
            </a:endParaRPr>
          </a:p>
          <a:p>
            <a:pPr marL="514350" indent="-514350" algn="r">
              <a:buFont typeface="+mj-lt"/>
              <a:buAutoNum type="arabicPeriod"/>
            </a:pPr>
            <a:endParaRPr lang="id-ID" sz="3600" dirty="0" smtClean="0">
              <a:latin typeface="Arial Narrow" pitchFamily="34" charset="0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4834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C6481419-A307-4216-BEC3-CF125EC039D4}"/>
              </a:ext>
            </a:extLst>
          </p:cNvPr>
          <p:cNvSpPr/>
          <p:nvPr/>
        </p:nvSpPr>
        <p:spPr>
          <a:xfrm>
            <a:off x="2775920" y="103808"/>
            <a:ext cx="6244184" cy="644441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18836FAD-7894-432D-804F-50CBC391E6AB}"/>
              </a:ext>
            </a:extLst>
          </p:cNvPr>
          <p:cNvGrpSpPr/>
          <p:nvPr/>
        </p:nvGrpSpPr>
        <p:grpSpPr>
          <a:xfrm>
            <a:off x="4067945" y="625365"/>
            <a:ext cx="4680520" cy="1618878"/>
            <a:chOff x="6509852" y="714552"/>
            <a:chExt cx="5154766" cy="1517771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xmlns="" id="{993B75C5-9BDB-4B5F-AB3F-CB12A702F1F8}"/>
                </a:ext>
              </a:extLst>
            </p:cNvPr>
            <p:cNvSpPr txBox="1"/>
            <p:nvPr/>
          </p:nvSpPr>
          <p:spPr>
            <a:xfrm>
              <a:off x="6509852" y="1222383"/>
              <a:ext cx="5154766" cy="10099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/>
                <a:t>Psikologi</a:t>
              </a:r>
              <a:r>
                <a:rPr lang="en-US" sz="1600" dirty="0"/>
                <a:t> </a:t>
              </a:r>
              <a:r>
                <a:rPr lang="en-US" sz="1600" dirty="0" err="1" smtClean="0"/>
                <a:t>perkembangan</a:t>
              </a:r>
              <a:r>
                <a:rPr lang="en-US" sz="1600" dirty="0"/>
                <a:t> </a:t>
              </a:r>
              <a:r>
                <a:rPr lang="nn-NO" sz="1600" dirty="0" smtClean="0"/>
                <a:t>meliputi </a:t>
              </a:r>
              <a:r>
                <a:rPr lang="nn-NO" sz="1600" dirty="0"/>
                <a:t>beberapa bidang psikologi, yaitu psikologi anak, psikologi</a:t>
              </a:r>
            </a:p>
            <a:p>
              <a:r>
                <a:rPr lang="en-US" sz="1600" dirty="0" err="1"/>
                <a:t>remaja</a:t>
              </a:r>
              <a:r>
                <a:rPr lang="en-US" sz="1600" dirty="0"/>
                <a:t>, </a:t>
              </a:r>
              <a:r>
                <a:rPr lang="en-US" sz="1600" dirty="0" err="1"/>
                <a:t>psikologi</a:t>
              </a:r>
              <a:r>
                <a:rPr lang="en-US" sz="1600" dirty="0"/>
                <a:t> orang </a:t>
              </a:r>
              <a:r>
                <a:rPr lang="en-US" sz="1600" dirty="0" err="1"/>
                <a:t>dewasa</a:t>
              </a:r>
              <a:r>
                <a:rPr lang="en-US" sz="1600" dirty="0"/>
                <a:t> </a:t>
              </a:r>
              <a:r>
                <a:rPr lang="en-US" sz="1600" dirty="0" err="1"/>
                <a:t>dan</a:t>
              </a:r>
              <a:r>
                <a:rPr lang="en-US" sz="1600" dirty="0"/>
                <a:t> </a:t>
              </a:r>
              <a:r>
                <a:rPr lang="en-US" sz="1600" dirty="0" err="1"/>
                <a:t>psikologi</a:t>
              </a:r>
              <a:r>
                <a:rPr lang="en-US" sz="1600" dirty="0"/>
                <a:t> </a:t>
              </a:r>
              <a:r>
                <a:rPr lang="en-US" sz="1600" dirty="0" err="1"/>
                <a:t>lansia</a:t>
              </a:r>
              <a:r>
                <a:rPr lang="en-US" sz="1600" dirty="0"/>
                <a:t> (</a:t>
              </a:r>
              <a:r>
                <a:rPr lang="en-US" sz="1600" dirty="0" err="1"/>
                <a:t>lanjut</a:t>
              </a:r>
              <a:r>
                <a:rPr lang="en-US" sz="1600" dirty="0"/>
                <a:t> </a:t>
              </a:r>
              <a:r>
                <a:rPr lang="en-US" sz="1600" dirty="0" err="1"/>
                <a:t>usia</a:t>
              </a:r>
              <a:r>
                <a:rPr lang="en-US" sz="1600" dirty="0"/>
                <a:t>)</a:t>
              </a:r>
              <a:endParaRPr lang="en-US" altLang="ko-KR" sz="16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8591A18A-7559-4485-BC2C-6ACBBA9F87DF}"/>
                </a:ext>
              </a:extLst>
            </p:cNvPr>
            <p:cNvSpPr txBox="1"/>
            <p:nvPr/>
          </p:nvSpPr>
          <p:spPr>
            <a:xfrm>
              <a:off x="6509852" y="714552"/>
              <a:ext cx="4946526" cy="5078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2700" b="1" dirty="0" err="1" smtClean="0">
                  <a:solidFill>
                    <a:schemeClr val="bg1"/>
                  </a:solidFill>
                  <a:cs typeface="Arial" pitchFamily="34" charset="0"/>
                </a:rPr>
                <a:t>Konsep</a:t>
              </a:r>
              <a:r>
                <a:rPr lang="en-US" altLang="ko-KR" sz="2700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sz="2700" b="1" dirty="0" err="1" smtClean="0">
                  <a:solidFill>
                    <a:schemeClr val="bg1"/>
                  </a:solidFill>
                  <a:cs typeface="Arial" pitchFamily="34" charset="0"/>
                </a:rPr>
                <a:t>Awal</a:t>
              </a:r>
              <a:r>
                <a:rPr lang="en-US" altLang="ko-KR" sz="2700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endParaRPr lang="ko-KR" altLang="en-US" sz="27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5E3BD7D-EEC6-41FC-867D-95F2B71346B3}"/>
              </a:ext>
            </a:extLst>
          </p:cNvPr>
          <p:cNvSpPr txBox="1"/>
          <p:nvPr/>
        </p:nvSpPr>
        <p:spPr>
          <a:xfrm>
            <a:off x="2761172" y="625365"/>
            <a:ext cx="1148662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7200">
                <a:solidFill>
                  <a:schemeClr val="bg1"/>
                </a:solidFill>
                <a:effectLst>
                  <a:outerShdw blurRad="12700" dist="88900" dir="3000000" algn="tl" rotWithShape="0">
                    <a:schemeClr val="accent2">
                      <a:alpha val="40000"/>
                    </a:schemeClr>
                  </a:outerShdw>
                </a:effectLst>
              </a:defRPr>
            </a:lvl1pPr>
          </a:lstStyle>
          <a:p>
            <a:pPr algn="ctr"/>
            <a:r>
              <a:rPr lang="en-US" altLang="ko-KR" dirty="0">
                <a:effectLst/>
              </a:rPr>
              <a:t>01</a:t>
            </a:r>
            <a:endParaRPr lang="ko-KR" altLang="en-US" dirty="0">
              <a:effectLst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xmlns="" id="{4CB92DD1-63CE-412A-9879-E39F52414976}"/>
              </a:ext>
            </a:extLst>
          </p:cNvPr>
          <p:cNvGrpSpPr/>
          <p:nvPr/>
        </p:nvGrpSpPr>
        <p:grpSpPr>
          <a:xfrm>
            <a:off x="4067945" y="2125684"/>
            <a:ext cx="4524339" cy="1490144"/>
            <a:chOff x="6509852" y="2211483"/>
            <a:chExt cx="4946526" cy="1393564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38A41E9E-1812-4ACE-A417-73C9AF47F355}"/>
                </a:ext>
              </a:extLst>
            </p:cNvPr>
            <p:cNvSpPr txBox="1"/>
            <p:nvPr/>
          </p:nvSpPr>
          <p:spPr>
            <a:xfrm>
              <a:off x="6509852" y="2712778"/>
              <a:ext cx="4946526" cy="8922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 err="1" smtClean="0"/>
                <a:t>Psikologi</a:t>
              </a:r>
              <a:r>
                <a:rPr lang="en-US" sz="1400" i="1" dirty="0"/>
                <a:t> </a:t>
              </a:r>
              <a:r>
                <a:rPr lang="en-US" sz="1400" i="1" dirty="0" err="1" smtClean="0"/>
                <a:t>perkembangan</a:t>
              </a:r>
              <a:r>
                <a:rPr lang="en-US" sz="1400" i="1" dirty="0" smtClean="0"/>
                <a:t> </a:t>
              </a:r>
              <a:r>
                <a:rPr lang="en-US" sz="1400" i="1" dirty="0" err="1"/>
                <a:t>sendiri</a:t>
              </a:r>
              <a:r>
                <a:rPr lang="en-US" sz="1400" i="1" dirty="0"/>
                <a:t> </a:t>
              </a:r>
              <a:r>
                <a:rPr lang="en-US" sz="1400" i="1" dirty="0" err="1"/>
                <a:t>diartikan</a:t>
              </a:r>
              <a:r>
                <a:rPr lang="en-US" sz="1400" i="1" dirty="0"/>
                <a:t> </a:t>
              </a:r>
              <a:r>
                <a:rPr lang="en-US" sz="1400" i="1" dirty="0" err="1"/>
                <a:t>sebagai</a:t>
              </a:r>
              <a:r>
                <a:rPr lang="en-US" sz="1400" i="1" dirty="0"/>
                <a:t> </a:t>
              </a:r>
              <a:r>
                <a:rPr lang="en-US" sz="1400" i="1" dirty="0" err="1"/>
                <a:t>cabang</a:t>
              </a:r>
              <a:r>
                <a:rPr lang="en-US" sz="1400" i="1" dirty="0"/>
                <a:t> </a:t>
              </a:r>
              <a:r>
                <a:rPr lang="en-US" sz="1400" i="1" dirty="0" err="1"/>
                <a:t>psikologi</a:t>
              </a:r>
              <a:r>
                <a:rPr lang="en-US" sz="1400" i="1" dirty="0"/>
                <a:t> yang </a:t>
              </a:r>
              <a:r>
                <a:rPr lang="en-US" sz="1400" i="1" dirty="0" err="1" smtClean="0"/>
                <a:t>mempelajari</a:t>
              </a:r>
              <a:r>
                <a:rPr lang="en-US" sz="1400" i="1" dirty="0"/>
                <a:t> </a:t>
              </a:r>
              <a:r>
                <a:rPr lang="en-US" sz="1400" i="1" dirty="0" err="1" smtClean="0"/>
                <a:t>perubahan</a:t>
              </a:r>
              <a:r>
                <a:rPr lang="en-US" sz="1400" i="1" dirty="0" smtClean="0"/>
                <a:t> </a:t>
              </a:r>
              <a:r>
                <a:rPr lang="en-US" sz="1400" i="1" dirty="0" err="1"/>
                <a:t>tingkah</a:t>
              </a:r>
              <a:r>
                <a:rPr lang="en-US" sz="1400" i="1" dirty="0"/>
                <a:t> </a:t>
              </a:r>
              <a:r>
                <a:rPr lang="en-US" sz="1400" i="1" dirty="0" err="1"/>
                <a:t>laku</a:t>
              </a:r>
              <a:r>
                <a:rPr lang="en-US" sz="1400" i="1" dirty="0"/>
                <a:t> </a:t>
              </a:r>
              <a:r>
                <a:rPr lang="en-US" sz="1400" i="1" dirty="0" err="1"/>
                <a:t>dan</a:t>
              </a:r>
              <a:r>
                <a:rPr lang="en-US" sz="1400" i="1" dirty="0"/>
                <a:t> </a:t>
              </a:r>
              <a:r>
                <a:rPr lang="en-US" sz="1400" i="1" dirty="0" err="1"/>
                <a:t>kemampuan</a:t>
              </a:r>
              <a:r>
                <a:rPr lang="en-US" sz="1400" i="1" dirty="0"/>
                <a:t> </a:t>
              </a:r>
              <a:r>
                <a:rPr lang="en-US" sz="1400" i="1" dirty="0" err="1"/>
                <a:t>sepanjang</a:t>
              </a:r>
              <a:r>
                <a:rPr lang="en-US" sz="1400" i="1" dirty="0"/>
                <a:t> proses </a:t>
              </a:r>
              <a:r>
                <a:rPr lang="en-US" sz="1400" i="1" dirty="0" err="1"/>
                <a:t>perkembangan</a:t>
              </a:r>
              <a:endParaRPr lang="en-US" sz="1400" i="1" dirty="0"/>
            </a:p>
            <a:p>
              <a:r>
                <a:rPr lang="fi-FI" sz="1400" i="1" dirty="0"/>
                <a:t>dari masa konsepsi sampai meninggal dunia</a:t>
              </a:r>
              <a:r>
                <a:rPr lang="fi-FI" sz="1400" dirty="0"/>
                <a:t>.</a:t>
              </a:r>
              <a:endParaRPr lang="en-US" altLang="ko-KR" sz="14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EC79CA3D-1245-4812-BE2C-A17717D31459}"/>
                </a:ext>
              </a:extLst>
            </p:cNvPr>
            <p:cNvSpPr txBox="1"/>
            <p:nvPr/>
          </p:nvSpPr>
          <p:spPr>
            <a:xfrm>
              <a:off x="6509852" y="2211483"/>
              <a:ext cx="4946526" cy="5078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2700" b="1" dirty="0" err="1" smtClean="0">
                  <a:solidFill>
                    <a:schemeClr val="bg1"/>
                  </a:solidFill>
                  <a:cs typeface="Arial" pitchFamily="34" charset="0"/>
                </a:rPr>
                <a:t>Pengertian</a:t>
              </a:r>
              <a:r>
                <a:rPr lang="en-US" altLang="ko-KR" sz="2700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endParaRPr lang="ko-KR" altLang="en-US" sz="27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627DDE9-FE7C-4B7E-A047-E092B6A88859}"/>
              </a:ext>
            </a:extLst>
          </p:cNvPr>
          <p:cNvSpPr txBox="1"/>
          <p:nvPr/>
        </p:nvSpPr>
        <p:spPr>
          <a:xfrm>
            <a:off x="2778306" y="2125685"/>
            <a:ext cx="1148662" cy="1200329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7200" dirty="0">
                <a:solidFill>
                  <a:schemeClr val="bg1"/>
                </a:solidFill>
              </a:rPr>
              <a:t>02</a:t>
            </a:r>
            <a:endParaRPr lang="ko-KR" altLang="en-US" sz="7200" dirty="0">
              <a:solidFill>
                <a:schemeClr val="bg1"/>
              </a:solidFill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760A8FFD-7C61-4B4C-9C24-072FD598989F}"/>
              </a:ext>
            </a:extLst>
          </p:cNvPr>
          <p:cNvGrpSpPr/>
          <p:nvPr/>
        </p:nvGrpSpPr>
        <p:grpSpPr>
          <a:xfrm>
            <a:off x="4067945" y="3714950"/>
            <a:ext cx="4534783" cy="1289272"/>
            <a:chOff x="6509852" y="3708414"/>
            <a:chExt cx="4960451" cy="1289272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15E1B5E5-22C6-4CAE-BC59-0EB34CC7C043}"/>
                </a:ext>
              </a:extLst>
            </p:cNvPr>
            <p:cNvSpPr txBox="1"/>
            <p:nvPr/>
          </p:nvSpPr>
          <p:spPr>
            <a:xfrm>
              <a:off x="6523777" y="4166689"/>
              <a:ext cx="494652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/>
                <a:t>P</a:t>
              </a:r>
              <a:r>
                <a:rPr lang="en-US" sz="1600" dirty="0" err="1" smtClean="0"/>
                <a:t>sikologi</a:t>
              </a:r>
              <a:r>
                <a:rPr lang="en-US" sz="1600" dirty="0" smtClean="0"/>
                <a:t> </a:t>
              </a:r>
              <a:r>
                <a:rPr lang="en-US" sz="1600" dirty="0" err="1"/>
                <a:t>perkembangan</a:t>
              </a:r>
              <a:r>
                <a:rPr lang="en-US" sz="1600" dirty="0"/>
                <a:t> </a:t>
              </a:r>
              <a:r>
                <a:rPr lang="en-US" sz="1600" dirty="0" err="1"/>
                <a:t>anak</a:t>
              </a:r>
              <a:r>
                <a:rPr lang="en-US" sz="1600" dirty="0"/>
                <a:t> </a:t>
              </a:r>
              <a:r>
                <a:rPr lang="en-US" sz="1600" dirty="0" err="1"/>
                <a:t>adalah</a:t>
              </a:r>
              <a:r>
                <a:rPr lang="en-US" sz="1600" dirty="0"/>
                <a:t> </a:t>
              </a:r>
              <a:r>
                <a:rPr lang="en-US" sz="1600" dirty="0" err="1"/>
                <a:t>kehidupan</a:t>
              </a:r>
              <a:endParaRPr lang="en-US" sz="1600" dirty="0"/>
            </a:p>
            <a:p>
              <a:r>
                <a:rPr lang="en-US" sz="1600" dirty="0" err="1"/>
                <a:t>kejiwaan</a:t>
              </a:r>
              <a:r>
                <a:rPr lang="en-US" sz="1600" dirty="0"/>
                <a:t> </a:t>
              </a:r>
              <a:r>
                <a:rPr lang="en-US" sz="1600" dirty="0" err="1"/>
                <a:t>anak</a:t>
              </a:r>
              <a:r>
                <a:rPr lang="en-US" sz="1600" dirty="0"/>
                <a:t> </a:t>
              </a:r>
              <a:r>
                <a:rPr lang="en-US" sz="1600" dirty="0" err="1"/>
                <a:t>secara</a:t>
              </a:r>
              <a:r>
                <a:rPr lang="en-US" sz="1600" dirty="0"/>
                <a:t> total </a:t>
              </a:r>
              <a:r>
                <a:rPr lang="en-US" sz="1600" dirty="0" err="1"/>
                <a:t>sebagai</a:t>
              </a:r>
              <a:r>
                <a:rPr lang="en-US" sz="1600" dirty="0"/>
                <a:t> </a:t>
              </a:r>
              <a:r>
                <a:rPr lang="en-US" sz="1600" i="1" dirty="0"/>
                <a:t>person </a:t>
              </a:r>
              <a:r>
                <a:rPr lang="en-US" sz="1600" dirty="0"/>
                <a:t>(</a:t>
              </a:r>
              <a:r>
                <a:rPr lang="en-US" sz="1600" dirty="0" err="1"/>
                <a:t>bukan</a:t>
              </a:r>
              <a:r>
                <a:rPr lang="en-US" sz="1600" dirty="0"/>
                <a:t> </a:t>
              </a:r>
              <a:r>
                <a:rPr lang="en-US" sz="1600" dirty="0" err="1"/>
                <a:t>sebagai</a:t>
              </a:r>
              <a:r>
                <a:rPr lang="en-US" sz="1600" dirty="0"/>
                <a:t> </a:t>
              </a:r>
              <a:r>
                <a:rPr lang="en-US" sz="1600" dirty="0" err="1"/>
                <a:t>mahluk</a:t>
              </a:r>
              <a:r>
                <a:rPr lang="en-US" sz="1600" dirty="0"/>
                <a:t> </a:t>
              </a:r>
              <a:r>
                <a:rPr lang="en-US" sz="1600" dirty="0" err="1"/>
                <a:t>sosial</a:t>
              </a:r>
              <a:r>
                <a:rPr lang="en-US" sz="1600" dirty="0"/>
                <a:t>).</a:t>
              </a:r>
              <a:r>
                <a:rPr lang="en-US" altLang="ko-KR" sz="1600" dirty="0" smtClean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.</a:t>
              </a:r>
              <a:endParaRPr lang="en-US" altLang="ko-KR" sz="16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5A5757E4-1723-4073-9FC5-1D351F20A151}"/>
                </a:ext>
              </a:extLst>
            </p:cNvPr>
            <p:cNvSpPr txBox="1"/>
            <p:nvPr/>
          </p:nvSpPr>
          <p:spPr>
            <a:xfrm>
              <a:off x="6509852" y="3708414"/>
              <a:ext cx="4946526" cy="5078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2700" b="1" dirty="0" err="1" smtClean="0">
                  <a:solidFill>
                    <a:schemeClr val="bg1"/>
                  </a:solidFill>
                  <a:cs typeface="Arial" pitchFamily="34" charset="0"/>
                </a:rPr>
                <a:t>Perkembangan</a:t>
              </a:r>
              <a:r>
                <a:rPr lang="en-US" altLang="ko-KR" sz="2700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sz="2700" b="1" dirty="0" err="1" smtClean="0">
                  <a:solidFill>
                    <a:schemeClr val="bg1"/>
                  </a:solidFill>
                  <a:cs typeface="Arial" pitchFamily="34" charset="0"/>
                </a:rPr>
                <a:t>Anak</a:t>
              </a:r>
              <a:r>
                <a:rPr lang="en-US" altLang="ko-KR" sz="2700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endParaRPr lang="ko-KR" altLang="en-US" sz="27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7B9AF74-CA02-49F9-88D7-98D77F70D10F}"/>
              </a:ext>
            </a:extLst>
          </p:cNvPr>
          <p:cNvSpPr txBox="1"/>
          <p:nvPr/>
        </p:nvSpPr>
        <p:spPr>
          <a:xfrm>
            <a:off x="2778306" y="3662904"/>
            <a:ext cx="1148662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7200">
                <a:solidFill>
                  <a:schemeClr val="bg1"/>
                </a:solidFill>
                <a:effectLst>
                  <a:outerShdw blurRad="12700" dist="88900" dir="3000000" algn="tl" rotWithShape="0">
                    <a:schemeClr val="accent2">
                      <a:alpha val="40000"/>
                    </a:schemeClr>
                  </a:outerShdw>
                </a:effectLst>
              </a:defRPr>
            </a:lvl1pPr>
          </a:lstStyle>
          <a:p>
            <a:pPr algn="ctr"/>
            <a:r>
              <a:rPr lang="en-US" altLang="ko-KR" dirty="0">
                <a:effectLst/>
              </a:rPr>
              <a:t>03</a:t>
            </a:r>
            <a:endParaRPr lang="ko-KR" altLang="en-US" dirty="0">
              <a:effectLst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D4517CEC-7AC8-4EC4-A2F9-D33EC557D344}"/>
              </a:ext>
            </a:extLst>
          </p:cNvPr>
          <p:cNvGrpSpPr/>
          <p:nvPr/>
        </p:nvGrpSpPr>
        <p:grpSpPr>
          <a:xfrm>
            <a:off x="4067945" y="5053437"/>
            <a:ext cx="4524339" cy="1384590"/>
            <a:chOff x="6509852" y="5205344"/>
            <a:chExt cx="4946526" cy="1221095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xmlns="" id="{437A4661-D2A4-40E5-9248-83B3298A506A}"/>
                </a:ext>
              </a:extLst>
            </p:cNvPr>
            <p:cNvSpPr txBox="1"/>
            <p:nvPr/>
          </p:nvSpPr>
          <p:spPr>
            <a:xfrm>
              <a:off x="6509852" y="5693568"/>
              <a:ext cx="4946526" cy="7328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/>
                <a:t>Bagaimanapun</a:t>
              </a:r>
              <a:r>
                <a:rPr lang="en-US" sz="1600" dirty="0"/>
                <a:t> </a:t>
              </a:r>
              <a:r>
                <a:rPr lang="en-US" sz="1600" dirty="0" err="1"/>
                <a:t>kondisi</a:t>
              </a:r>
              <a:r>
                <a:rPr lang="en-US" sz="1600" dirty="0"/>
                <a:t> </a:t>
              </a:r>
              <a:r>
                <a:rPr lang="en-US" sz="1600" dirty="0" err="1"/>
                <a:t>bawaan</a:t>
              </a:r>
              <a:r>
                <a:rPr lang="en-US" sz="1600" dirty="0"/>
                <a:t> </a:t>
              </a:r>
              <a:r>
                <a:rPr lang="en-US" sz="1600" dirty="0" err="1" smtClean="0"/>
                <a:t>anak</a:t>
              </a:r>
              <a:r>
                <a:rPr lang="en-US" sz="1600" dirty="0" smtClean="0"/>
                <a:t>  </a:t>
              </a:r>
              <a:r>
                <a:rPr lang="en-US" sz="1600" dirty="0" err="1"/>
                <a:t>memerlukan</a:t>
              </a:r>
              <a:endParaRPr lang="en-US" sz="1600" dirty="0"/>
            </a:p>
            <a:p>
              <a:r>
                <a:rPr lang="en-US" sz="1600" dirty="0" err="1"/>
                <a:t>peran</a:t>
              </a:r>
              <a:r>
                <a:rPr lang="en-US" sz="1600" dirty="0"/>
                <a:t> </a:t>
              </a:r>
              <a:r>
                <a:rPr lang="en-US" sz="1600" dirty="0" err="1"/>
                <a:t>lingkungan</a:t>
              </a:r>
              <a:r>
                <a:rPr lang="en-US" sz="1600" dirty="0"/>
                <a:t>, </a:t>
              </a:r>
              <a:r>
                <a:rPr lang="en-US" sz="1600" dirty="0" err="1"/>
                <a:t>tetapi</a:t>
              </a:r>
              <a:r>
                <a:rPr lang="en-US" sz="1600" dirty="0"/>
                <a:t> </a:t>
              </a:r>
              <a:r>
                <a:rPr lang="en-US" sz="1600" dirty="0" err="1"/>
                <a:t>lingkungan</a:t>
              </a:r>
              <a:r>
                <a:rPr lang="en-US" sz="1600" dirty="0"/>
                <a:t> </a:t>
              </a:r>
              <a:r>
                <a:rPr lang="en-US" sz="1600" dirty="0" err="1"/>
                <a:t>tidak</a:t>
              </a:r>
              <a:r>
                <a:rPr lang="en-US" sz="1600" dirty="0"/>
                <a:t> </a:t>
              </a:r>
              <a:r>
                <a:rPr lang="en-US" sz="1600" dirty="0" err="1"/>
                <a:t>bisa</a:t>
              </a:r>
              <a:r>
                <a:rPr lang="en-US" sz="1600" dirty="0"/>
                <a:t> </a:t>
              </a:r>
              <a:r>
                <a:rPr lang="en-US" sz="1600" dirty="0" err="1"/>
                <a:t>mengubah</a:t>
              </a:r>
              <a:r>
                <a:rPr lang="en-US" sz="1600" dirty="0"/>
                <a:t> </a:t>
              </a:r>
              <a:r>
                <a:rPr lang="en-US" sz="1600" dirty="0" err="1" smtClean="0"/>
                <a:t>anak</a:t>
              </a:r>
              <a:r>
                <a:rPr lang="en-US" sz="1600" dirty="0"/>
                <a:t> </a:t>
              </a:r>
              <a:r>
                <a:rPr lang="en-US" sz="1600" dirty="0" smtClean="0"/>
                <a:t>di </a:t>
              </a:r>
              <a:r>
                <a:rPr lang="en-US" sz="1600" dirty="0" err="1"/>
                <a:t>luar</a:t>
              </a:r>
              <a:r>
                <a:rPr lang="en-US" sz="1600" dirty="0"/>
                <a:t> </a:t>
              </a:r>
              <a:r>
                <a:rPr lang="en-US" sz="1600" dirty="0" err="1"/>
                <a:t>kodratnya</a:t>
              </a:r>
              <a:r>
                <a:rPr lang="en-US" sz="1600" dirty="0"/>
                <a:t>.</a:t>
              </a:r>
              <a:endParaRPr lang="en-US" altLang="ko-KR" sz="16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xmlns="" id="{493DF382-44DD-45C3-9704-34E8893BC3AC}"/>
                </a:ext>
              </a:extLst>
            </p:cNvPr>
            <p:cNvSpPr txBox="1"/>
            <p:nvPr/>
          </p:nvSpPr>
          <p:spPr>
            <a:xfrm>
              <a:off x="6509852" y="5205344"/>
              <a:ext cx="4946526" cy="5078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2700" b="1" dirty="0" err="1" smtClean="0">
                  <a:solidFill>
                    <a:schemeClr val="bg1"/>
                  </a:solidFill>
                  <a:cs typeface="Arial" pitchFamily="34" charset="0"/>
                </a:rPr>
                <a:t>Peran</a:t>
              </a:r>
              <a:r>
                <a:rPr lang="en-US" altLang="ko-KR" sz="2700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sz="2700" b="1" dirty="0" err="1" smtClean="0">
                  <a:solidFill>
                    <a:schemeClr val="bg1"/>
                  </a:solidFill>
                  <a:cs typeface="Arial" pitchFamily="34" charset="0"/>
                </a:rPr>
                <a:t>Lingkungan</a:t>
              </a:r>
              <a:r>
                <a:rPr lang="en-US" altLang="ko-KR" sz="2700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endParaRPr lang="ko-KR" altLang="en-US" sz="27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8611BD74-B8C0-4D62-99FC-2DBC909A434D}"/>
              </a:ext>
            </a:extLst>
          </p:cNvPr>
          <p:cNvSpPr txBox="1"/>
          <p:nvPr/>
        </p:nvSpPr>
        <p:spPr>
          <a:xfrm>
            <a:off x="2734061" y="5053437"/>
            <a:ext cx="1148662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7200">
                <a:solidFill>
                  <a:schemeClr val="bg1"/>
                </a:solidFill>
                <a:effectLst>
                  <a:outerShdw blurRad="12700" dist="88900" dir="3000000" algn="tl" rotWithShape="0">
                    <a:schemeClr val="accent2">
                      <a:alpha val="40000"/>
                    </a:schemeClr>
                  </a:outerShdw>
                </a:effectLst>
              </a:defRPr>
            </a:lvl1pPr>
          </a:lstStyle>
          <a:p>
            <a:pPr algn="ctr"/>
            <a:r>
              <a:rPr lang="en-US" altLang="ko-KR" dirty="0">
                <a:effectLst/>
              </a:rPr>
              <a:t>04</a:t>
            </a:r>
            <a:endParaRPr lang="ko-KR" altLang="en-US" dirty="0">
              <a:effectLst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042C12F7-AE9B-40D2-A6C4-2F1B6BC860EE}"/>
              </a:ext>
            </a:extLst>
          </p:cNvPr>
          <p:cNvSpPr txBox="1"/>
          <p:nvPr/>
        </p:nvSpPr>
        <p:spPr>
          <a:xfrm>
            <a:off x="251520" y="2437677"/>
            <a:ext cx="2756389" cy="255454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7200">
                <a:solidFill>
                  <a:schemeClr val="bg1"/>
                </a:solidFill>
                <a:effectLst>
                  <a:outerShdw blurRad="12700" dist="88900" dir="3000000" algn="tl" rotWithShape="0">
                    <a:schemeClr val="accent2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 altLang="ko-KR" sz="4000" dirty="0" err="1" smtClean="0">
                <a:solidFill>
                  <a:schemeClr val="tx1"/>
                </a:solidFill>
                <a:effectLst/>
                <a:latin typeface="Arial Narrow" pitchFamily="34" charset="0"/>
              </a:rPr>
              <a:t>Konsep</a:t>
            </a:r>
            <a:r>
              <a:rPr lang="en-US" altLang="ko-KR" sz="4000" dirty="0" smtClean="0">
                <a:solidFill>
                  <a:schemeClr val="tx1"/>
                </a:solidFill>
                <a:effectLst/>
                <a:latin typeface="Arial Narrow" pitchFamily="34" charset="0"/>
              </a:rPr>
              <a:t> </a:t>
            </a:r>
            <a:r>
              <a:rPr lang="en-US" altLang="ko-KR" sz="4000" dirty="0" err="1" smtClean="0">
                <a:solidFill>
                  <a:schemeClr val="tx1"/>
                </a:solidFill>
                <a:effectLst/>
                <a:latin typeface="Arial Narrow" pitchFamily="34" charset="0"/>
              </a:rPr>
              <a:t>Psikologi</a:t>
            </a:r>
            <a:r>
              <a:rPr lang="en-US" altLang="ko-KR" sz="4000" dirty="0" smtClean="0">
                <a:solidFill>
                  <a:schemeClr val="tx1"/>
                </a:solidFill>
                <a:effectLst/>
                <a:latin typeface="Arial Narrow" pitchFamily="34" charset="0"/>
              </a:rPr>
              <a:t> </a:t>
            </a:r>
            <a:r>
              <a:rPr lang="en-US" altLang="ko-KR" sz="4000" dirty="0" err="1" smtClean="0">
                <a:solidFill>
                  <a:schemeClr val="tx1"/>
                </a:solidFill>
                <a:effectLst/>
                <a:latin typeface="Arial Narrow" pitchFamily="34" charset="0"/>
              </a:rPr>
              <a:t>Perkembangan</a:t>
            </a:r>
            <a:r>
              <a:rPr lang="en-US" altLang="ko-KR" sz="4000" dirty="0" smtClean="0">
                <a:solidFill>
                  <a:schemeClr val="tx1"/>
                </a:solidFill>
                <a:effectLst/>
                <a:latin typeface="Arial Narrow" pitchFamily="34" charset="0"/>
              </a:rPr>
              <a:t> </a:t>
            </a:r>
            <a:r>
              <a:rPr lang="en-US" altLang="ko-KR" sz="4000" dirty="0" err="1" smtClean="0">
                <a:solidFill>
                  <a:schemeClr val="tx1"/>
                </a:solidFill>
                <a:effectLst/>
                <a:latin typeface="Arial Narrow" pitchFamily="34" charset="0"/>
              </a:rPr>
              <a:t>pd</a:t>
            </a:r>
            <a:r>
              <a:rPr lang="en-US" altLang="ko-KR" sz="4000" dirty="0" smtClean="0">
                <a:solidFill>
                  <a:schemeClr val="tx1"/>
                </a:solidFill>
                <a:effectLst/>
                <a:latin typeface="Arial Narrow" pitchFamily="34" charset="0"/>
              </a:rPr>
              <a:t> </a:t>
            </a:r>
            <a:r>
              <a:rPr lang="en-US" altLang="ko-KR" sz="4000" dirty="0" err="1" smtClean="0">
                <a:solidFill>
                  <a:schemeClr val="tx1"/>
                </a:solidFill>
                <a:effectLst/>
                <a:latin typeface="Arial Narrow" pitchFamily="34" charset="0"/>
              </a:rPr>
              <a:t>anak</a:t>
            </a:r>
            <a:r>
              <a:rPr lang="en-US" altLang="ko-KR" sz="4000" dirty="0" smtClean="0">
                <a:solidFill>
                  <a:schemeClr val="tx1"/>
                </a:solidFill>
                <a:effectLst/>
                <a:latin typeface="Arial Narrow" pitchFamily="34" charset="0"/>
              </a:rPr>
              <a:t> </a:t>
            </a:r>
            <a:endParaRPr lang="ko-KR" altLang="en-US" sz="4000" dirty="0"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49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Teori</a:t>
            </a:r>
            <a:r>
              <a:rPr lang="en-US" b="1" dirty="0" smtClean="0"/>
              <a:t> &amp; </a:t>
            </a:r>
            <a:r>
              <a:rPr lang="en-US" b="1" dirty="0" err="1" smtClean="0"/>
              <a:t>Prinsip</a:t>
            </a:r>
            <a:r>
              <a:rPr lang="en-US" b="1" dirty="0" smtClean="0"/>
              <a:t> </a:t>
            </a:r>
            <a:r>
              <a:rPr lang="en-US" b="1" dirty="0" err="1" smtClean="0"/>
              <a:t>Perkembangan</a:t>
            </a:r>
            <a:r>
              <a:rPr lang="en-US" b="1" dirty="0" smtClean="0"/>
              <a:t> 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588209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65832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6801674"/>
              </p:ext>
            </p:extLst>
          </p:nvPr>
        </p:nvGraphicFramePr>
        <p:xfrm>
          <a:off x="395288" y="404813"/>
          <a:ext cx="8291512" cy="5721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0062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err="1" smtClean="0"/>
              <a:t>Anak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Makhluk</a:t>
            </a:r>
            <a:r>
              <a:rPr lang="en-US" b="1" dirty="0" smtClean="0"/>
              <a:t> </a:t>
            </a:r>
            <a:r>
              <a:rPr lang="en-US" b="1" dirty="0" err="1" smtClean="0"/>
              <a:t>Sosial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realisasinya</a:t>
            </a:r>
            <a:r>
              <a:rPr lang="en-US" dirty="0"/>
              <a:t> </a:t>
            </a:r>
            <a:r>
              <a:rPr lang="sv-SE" dirty="0" smtClean="0"/>
              <a:t>dengan </a:t>
            </a:r>
            <a:r>
              <a:rPr lang="sv-SE" dirty="0">
                <a:solidFill>
                  <a:srgbClr val="FF0000"/>
                </a:solidFill>
              </a:rPr>
              <a:t>manusia lain</a:t>
            </a:r>
            <a:r>
              <a:rPr lang="sv-SE" dirty="0"/>
              <a:t>, terutama dalam relasi dengan </a:t>
            </a:r>
            <a:r>
              <a:rPr lang="sv-SE" dirty="0">
                <a:solidFill>
                  <a:srgbClr val="FF0000"/>
                </a:solidFill>
              </a:rPr>
              <a:t>ibu, </a:t>
            </a:r>
            <a:r>
              <a:rPr lang="sv-SE" dirty="0" smtClean="0">
                <a:solidFill>
                  <a:srgbClr val="FF0000"/>
                </a:solidFill>
              </a:rPr>
              <a:t>ayah, </a:t>
            </a:r>
            <a:r>
              <a:rPr lang="en-US" dirty="0" err="1" smtClean="0">
                <a:solidFill>
                  <a:srgbClr val="FF0000"/>
                </a:solidFill>
              </a:rPr>
              <a:t>kakak-kakak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keluarga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dekat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lingkungan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tetangga</a:t>
            </a:r>
            <a:r>
              <a:rPr lang="en-US" dirty="0"/>
              <a:t>. </a:t>
            </a:r>
            <a:r>
              <a:rPr lang="en-US" dirty="0" err="1" smtClean="0"/>
              <a:t>Anak</a:t>
            </a:r>
            <a:r>
              <a:rPr lang="en-US" dirty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penghayatan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rasa </a:t>
            </a:r>
            <a:r>
              <a:rPr lang="en-US" dirty="0" err="1" smtClean="0">
                <a:solidFill>
                  <a:srgbClr val="FF0000"/>
                </a:solidFill>
              </a:rPr>
              <a:t>malu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tersudut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dan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kehilangan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martabat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diri</a:t>
            </a:r>
            <a:r>
              <a:rPr lang="en-US" dirty="0"/>
              <a:t> </a:t>
            </a:r>
            <a:r>
              <a:rPr lang="en-US" dirty="0" err="1"/>
              <a:t>didalam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 smtClean="0"/>
              <a:t>lingkungan</a:t>
            </a:r>
            <a:r>
              <a:rPr lang="en-US" dirty="0"/>
              <a:t> </a:t>
            </a:r>
            <a:r>
              <a:rPr lang="en-US" dirty="0" err="1" smtClean="0"/>
              <a:t>sosial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091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1067</Words>
  <Application>Microsoft Office PowerPoint</Application>
  <PresentationFormat>On-screen Show (4:3)</PresentationFormat>
  <Paragraphs>173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PowerPoint Presentation</vt:lpstr>
      <vt:lpstr>DOA SEBELUM BELAJAR </vt:lpstr>
      <vt:lpstr>PowerPoint Presentation</vt:lpstr>
      <vt:lpstr>PowerPoint Presentation</vt:lpstr>
      <vt:lpstr>MATERI SELAMA PERKULIAHAN</vt:lpstr>
      <vt:lpstr>PowerPoint Presentation</vt:lpstr>
      <vt:lpstr>Teori &amp; Prinsip Perkembangan </vt:lpstr>
      <vt:lpstr>PowerPoint Presentation</vt:lpstr>
      <vt:lpstr>Anak sebagai Makhluk Sosial </vt:lpstr>
      <vt:lpstr>PowerPoint Presentation</vt:lpstr>
      <vt:lpstr>Aspek-aspek Perkembangan Anak </vt:lpstr>
      <vt:lpstr>PowerPoint Presentation</vt:lpstr>
      <vt:lpstr>Tahap Perkembangan Tiap Periode </vt:lpstr>
      <vt:lpstr>Bayi (1 bulan-1 tahun)</vt:lpstr>
      <vt:lpstr>Bayi usia 0-3 bulan</vt:lpstr>
      <vt:lpstr>Bayi usia 3-6 bulan</vt:lpstr>
      <vt:lpstr>Bayi usia 6-9 bulan</vt:lpstr>
      <vt:lpstr>Bayi usia 9-12 bulan</vt:lpstr>
      <vt:lpstr>Toddler (1-3 tahun)</vt:lpstr>
      <vt:lpstr>Usia 18-24 bulan</vt:lpstr>
      <vt:lpstr>Usia 2-3 tahun</vt:lpstr>
      <vt:lpstr>Pra sekolah (3-6 tahun)</vt:lpstr>
      <vt:lpstr> Anak usia 4-5 tahun </vt:lpstr>
      <vt:lpstr>Anak usia 6 tahun</vt:lpstr>
      <vt:lpstr>Doa Setelah Belajar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I</dc:title>
  <dc:creator>Windows7</dc:creator>
  <cp:lastModifiedBy>asus</cp:lastModifiedBy>
  <cp:revision>39</cp:revision>
  <dcterms:created xsi:type="dcterms:W3CDTF">2015-09-06T13:35:23Z</dcterms:created>
  <dcterms:modified xsi:type="dcterms:W3CDTF">2021-10-21T23:50:05Z</dcterms:modified>
</cp:coreProperties>
</file>