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F6A255-C1F8-46FE-8A7B-5ED12F2F5BE4}" type="datetimeFigureOut">
              <a:rPr lang="id-ID" smtClean="0"/>
              <a:t>18/10/2022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70B24A-CAAE-4D14-8EA8-199CE70871E2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Peran  Bidan Dalam Konteks Nasional dan Global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3446"/>
            <a:ext cx="7854696" cy="337690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NASRAYANTI NURDIN,SST.,M.Keb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Background PPT\pengantar praktik\WhatsApp Image 2022-10-18 at 08.29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47663"/>
            <a:ext cx="10287000" cy="755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Background PPT\pengantar praktik\WhatsApp Image 2022-10-18 at 08.29.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00038"/>
            <a:ext cx="10287000" cy="745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Background PPT\pengantar praktik\WhatsApp Image 2022-10-18 at 09.18.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295275"/>
            <a:ext cx="10287000" cy="744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Background PPT\pengantar praktik\WhatsApp Image 2022-10-18 at 08.29.15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57200"/>
            <a:ext cx="10287000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Background PPT\pengantar praktik\WhatsApp Image 2022-10-18 at 08.29.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14325"/>
            <a:ext cx="10287000" cy="748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cuments\Background PPT\pengantar praktik\WhatsApp Image 2022-10-18 at 08.29.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28613"/>
            <a:ext cx="10287000" cy="7515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Background PPT\pengantar praktik\WhatsApp Image 2022-10-18 at 08.29.18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28613"/>
            <a:ext cx="10287000" cy="7515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Background PPT\pengantar praktik\WhatsApp Image 2022-10-18 at 08.29.18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38138"/>
            <a:ext cx="10287000" cy="753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cuments\Background PPT\pengantar praktik\WhatsApp Image 2022-10-18 at 08.29.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857280"/>
            <a:ext cx="10287000" cy="806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cuments\Background PPT\pengantar praktik\WhatsApp Image 2022-10-18 at 08.29.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71475"/>
            <a:ext cx="10287000" cy="760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Background PPT\pengantar praktik\WhatsApp Image 2022-10-18 at 08.29.08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cuments\Background PPT\pengantar praktik\WhatsApp Image 2022-10-18 at 08.29.2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585788"/>
            <a:ext cx="10287000" cy="802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Background PPT\pengantar praktik\WhatsApp Image 2022-10-18 at 08.29.20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528638"/>
            <a:ext cx="10287000" cy="7915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cuments\Background PPT\pengantar praktik\WhatsApp Image 2022-10-18 at 08.29.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547688"/>
            <a:ext cx="10287000" cy="795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cuments\Background PPT\pengantar praktik\WhatsApp Image 2022-10-18 at 08.29.2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38138"/>
            <a:ext cx="10287000" cy="753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Background PPT\pengantar praktik\WhatsApp Image 2022-10-18 at 08.29.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90525"/>
            <a:ext cx="10287000" cy="763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Background PPT\pengantar praktik\WhatsApp Image 2022-10-18 at 08.29.09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90525"/>
            <a:ext cx="10287000" cy="763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Background PPT\pengantar praktik\WhatsApp Image 2022-10-18 at 08.29.09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28625"/>
            <a:ext cx="10287000" cy="771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Background PPT\pengantar praktik\WhatsApp Image 2022-10-18 at 08.29.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57150"/>
            <a:ext cx="102870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Background PPT\pengantar praktik\WhatsApp Image 2022-10-18 at 08.29.1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671513"/>
            <a:ext cx="10287000" cy="820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Background PPT\pengantar praktik\WhatsApp Image 2022-10-18 at 08.29.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19100"/>
            <a:ext cx="10287000" cy="769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Background PPT\pengantar praktik\WhatsApp Image 2022-10-18 at 08.29.1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347663"/>
            <a:ext cx="10287000" cy="755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11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Peran  Bidan Dalam Konteks Nasional dan Global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Nasrayanti</dc:creator>
  <cp:lastModifiedBy>Nasrayanti</cp:lastModifiedBy>
  <cp:revision>5</cp:revision>
  <dcterms:created xsi:type="dcterms:W3CDTF">2022-10-18T00:22:33Z</dcterms:created>
  <dcterms:modified xsi:type="dcterms:W3CDTF">2022-10-18T01:26:21Z</dcterms:modified>
</cp:coreProperties>
</file>