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87" r:id="rId4"/>
    <p:sldId id="288" r:id="rId5"/>
    <p:sldId id="282" r:id="rId6"/>
    <p:sldId id="283" r:id="rId7"/>
    <p:sldId id="286" r:id="rId8"/>
    <p:sldId id="284" r:id="rId9"/>
    <p:sldId id="274" r:id="rId10"/>
    <p:sldId id="28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00FF"/>
    <a:srgbClr val="FFCCFF"/>
    <a:srgbClr val="FFCC99"/>
    <a:srgbClr val="006600"/>
    <a:srgbClr val="FF7C80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18" autoAdjust="0"/>
  </p:normalViewPr>
  <p:slideViewPr>
    <p:cSldViewPr>
      <p:cViewPr>
        <p:scale>
          <a:sx n="60" d="100"/>
          <a:sy n="60" d="100"/>
        </p:scale>
        <p:origin x="-165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4400">
              <a:solidFill>
                <a:schemeClr val="accent6">
                  <a:lumMod val="7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Standout" pitchFamily="2" charset="0"/>
            </a:defRPr>
          </a:pPr>
          <a:endParaRPr lang="en-US"/>
        </a:p>
      </c:txPr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ASPEK PENILAIAN</c:v>
                </c:pt>
              </c:strCache>
            </c:strRef>
          </c:tx>
          <c:dPt>
            <c:idx val="0"/>
            <c:bubble3D val="0"/>
            <c:spPr>
              <a:solidFill>
                <a:srgbClr val="FF00FF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sz="32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Kehadiran</c:v>
                </c:pt>
                <c:pt idx="1">
                  <c:v>UTS</c:v>
                </c:pt>
                <c:pt idx="2">
                  <c:v>Tugas</c:v>
                </c:pt>
                <c:pt idx="3">
                  <c:v>UAS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15</c:v>
                </c:pt>
                <c:pt idx="2">
                  <c:v>30</c:v>
                </c:pt>
                <c:pt idx="3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CE4A2F-1B60-44E0-9A08-1D3CF1B1C9CD}" type="doc">
      <dgm:prSet loTypeId="urn:microsoft.com/office/officeart/2005/8/layout/cycle6" loCatId="relationship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23A615B2-EBBF-4A24-A44E-7EC61C0245A6}">
      <dgm:prSet phldrT="[Text]" custT="1"/>
      <dgm:spPr/>
      <dgm:t>
        <a:bodyPr/>
        <a:lstStyle/>
        <a:p>
          <a:r>
            <a:rPr lang="en-US" sz="2000" dirty="0" err="1" smtClean="0">
              <a:solidFill>
                <a:sysClr val="windowText" lastClr="000000"/>
              </a:solidFill>
            </a:rPr>
            <a:t>Ciri</a:t>
          </a:r>
          <a:r>
            <a:rPr lang="en-US" sz="2000" dirty="0" smtClean="0">
              <a:solidFill>
                <a:sysClr val="windowText" lastClr="000000"/>
              </a:solidFill>
            </a:rPr>
            <a:t> &amp; </a:t>
          </a:r>
          <a:r>
            <a:rPr lang="en-US" sz="2000" dirty="0" err="1" smtClean="0">
              <a:solidFill>
                <a:sysClr val="windowText" lastClr="000000"/>
              </a:solidFill>
            </a:rPr>
            <a:t>prinsip</a:t>
          </a:r>
          <a:r>
            <a:rPr lang="en-US" sz="2000" dirty="0" smtClean="0">
              <a:solidFill>
                <a:sysClr val="windowText" lastClr="000000"/>
              </a:solidFill>
            </a:rPr>
            <a:t> </a:t>
          </a:r>
          <a:r>
            <a:rPr lang="en-US" sz="2000" dirty="0" err="1" smtClean="0">
              <a:solidFill>
                <a:sysClr val="windowText" lastClr="000000"/>
              </a:solidFill>
            </a:rPr>
            <a:t>tumbang</a:t>
          </a:r>
          <a:endParaRPr lang="en-US" sz="2000" dirty="0">
            <a:solidFill>
              <a:sysClr val="windowText" lastClr="000000"/>
            </a:solidFill>
          </a:endParaRPr>
        </a:p>
      </dgm:t>
    </dgm:pt>
    <dgm:pt modelId="{BA41F389-BF6C-4C3F-A918-9B3D6790C649}" type="parTrans" cxnId="{6CC79691-C117-4EC8-99EE-8F4C2A729A7C}">
      <dgm:prSet/>
      <dgm:spPr/>
      <dgm:t>
        <a:bodyPr/>
        <a:lstStyle/>
        <a:p>
          <a:endParaRPr lang="en-US" sz="1800">
            <a:solidFill>
              <a:sysClr val="windowText" lastClr="000000"/>
            </a:solidFill>
          </a:endParaRPr>
        </a:p>
      </dgm:t>
    </dgm:pt>
    <dgm:pt modelId="{4E081E56-3148-489C-B5AC-01C29E187391}" type="sibTrans" cxnId="{6CC79691-C117-4EC8-99EE-8F4C2A729A7C}">
      <dgm:prSet/>
      <dgm:spPr/>
      <dgm:t>
        <a:bodyPr/>
        <a:lstStyle/>
        <a:p>
          <a:endParaRPr lang="en-US" sz="1800">
            <a:solidFill>
              <a:sysClr val="windowText" lastClr="000000"/>
            </a:solidFill>
          </a:endParaRPr>
        </a:p>
      </dgm:t>
    </dgm:pt>
    <dgm:pt modelId="{135680A8-24F4-4068-BDA8-9C6B54BFEB48}">
      <dgm:prSet phldrT="[Text]" custT="1"/>
      <dgm:spPr/>
      <dgm:t>
        <a:bodyPr/>
        <a:lstStyle/>
        <a:p>
          <a:r>
            <a:rPr lang="en-US" sz="2000" dirty="0" err="1" smtClean="0">
              <a:solidFill>
                <a:sysClr val="windowText" lastClr="000000"/>
              </a:solidFill>
            </a:rPr>
            <a:t>Faktor</a:t>
          </a:r>
          <a:r>
            <a:rPr lang="en-US" sz="2000" dirty="0" smtClean="0">
              <a:solidFill>
                <a:sysClr val="windowText" lastClr="000000"/>
              </a:solidFill>
            </a:rPr>
            <a:t> </a:t>
          </a:r>
          <a:r>
            <a:rPr lang="en-US" sz="2000" dirty="0" err="1" smtClean="0">
              <a:solidFill>
                <a:sysClr val="windowText" lastClr="000000"/>
              </a:solidFill>
            </a:rPr>
            <a:t>mempengaruhi</a:t>
          </a:r>
          <a:r>
            <a:rPr lang="en-US" sz="2000" dirty="0" smtClean="0">
              <a:solidFill>
                <a:sysClr val="windowText" lastClr="000000"/>
              </a:solidFill>
            </a:rPr>
            <a:t> </a:t>
          </a:r>
          <a:r>
            <a:rPr lang="en-US" sz="2000" dirty="0" err="1" smtClean="0">
              <a:solidFill>
                <a:sysClr val="windowText" lastClr="000000"/>
              </a:solidFill>
            </a:rPr>
            <a:t>tumbang</a:t>
          </a:r>
          <a:endParaRPr lang="en-US" sz="2000" dirty="0">
            <a:solidFill>
              <a:sysClr val="windowText" lastClr="000000"/>
            </a:solidFill>
          </a:endParaRPr>
        </a:p>
      </dgm:t>
    </dgm:pt>
    <dgm:pt modelId="{FF0F2E18-3BA0-4B40-9CFF-66511EC0E399}" type="parTrans" cxnId="{3573F99C-999D-4CEE-B90B-F3EAE6BA6D27}">
      <dgm:prSet/>
      <dgm:spPr/>
      <dgm:t>
        <a:bodyPr/>
        <a:lstStyle/>
        <a:p>
          <a:endParaRPr lang="en-US" sz="1800">
            <a:solidFill>
              <a:sysClr val="windowText" lastClr="000000"/>
            </a:solidFill>
          </a:endParaRPr>
        </a:p>
      </dgm:t>
    </dgm:pt>
    <dgm:pt modelId="{573DF6F3-1BF9-4962-9EC9-6CDED556E296}" type="sibTrans" cxnId="{3573F99C-999D-4CEE-B90B-F3EAE6BA6D27}">
      <dgm:prSet/>
      <dgm:spPr/>
      <dgm:t>
        <a:bodyPr/>
        <a:lstStyle/>
        <a:p>
          <a:endParaRPr lang="en-US" sz="1800">
            <a:solidFill>
              <a:sysClr val="windowText" lastClr="000000"/>
            </a:solidFill>
          </a:endParaRPr>
        </a:p>
      </dgm:t>
    </dgm:pt>
    <dgm:pt modelId="{14BC59A7-DBE8-434D-8A24-30FDEBD36AD2}">
      <dgm:prSet phldrT="[Text]" custT="1"/>
      <dgm:spPr/>
      <dgm:t>
        <a:bodyPr/>
        <a:lstStyle/>
        <a:p>
          <a:r>
            <a:rPr lang="en-US" sz="2000" dirty="0" smtClean="0">
              <a:solidFill>
                <a:sysClr val="windowText" lastClr="000000"/>
              </a:solidFill>
            </a:rPr>
            <a:t>Aspek2 </a:t>
          </a:r>
          <a:r>
            <a:rPr lang="en-US" sz="2000" dirty="0" err="1" smtClean="0">
              <a:solidFill>
                <a:sysClr val="windowText" lastClr="000000"/>
              </a:solidFill>
            </a:rPr>
            <a:t>perkembangna</a:t>
          </a:r>
          <a:endParaRPr lang="en-US" sz="2000" dirty="0">
            <a:solidFill>
              <a:sysClr val="windowText" lastClr="000000"/>
            </a:solidFill>
          </a:endParaRPr>
        </a:p>
      </dgm:t>
    </dgm:pt>
    <dgm:pt modelId="{1200C641-FA5A-497B-A346-1DEFCEF0506D}" type="parTrans" cxnId="{F2DBFD34-69EC-4142-9EEE-5D1BF294C5E7}">
      <dgm:prSet/>
      <dgm:spPr/>
      <dgm:t>
        <a:bodyPr/>
        <a:lstStyle/>
        <a:p>
          <a:endParaRPr lang="en-US" sz="1800">
            <a:solidFill>
              <a:sysClr val="windowText" lastClr="000000"/>
            </a:solidFill>
          </a:endParaRPr>
        </a:p>
      </dgm:t>
    </dgm:pt>
    <dgm:pt modelId="{777C41DF-5E59-4B15-8940-237F89D0DD95}" type="sibTrans" cxnId="{F2DBFD34-69EC-4142-9EEE-5D1BF294C5E7}">
      <dgm:prSet/>
      <dgm:spPr/>
      <dgm:t>
        <a:bodyPr/>
        <a:lstStyle/>
        <a:p>
          <a:endParaRPr lang="en-US" sz="1800">
            <a:solidFill>
              <a:sysClr val="windowText" lastClr="000000"/>
            </a:solidFill>
          </a:endParaRPr>
        </a:p>
      </dgm:t>
    </dgm:pt>
    <dgm:pt modelId="{EA788292-691D-427A-A364-66764FCC4534}">
      <dgm:prSet phldrT="[Text]" custT="1"/>
      <dgm:spPr/>
      <dgm:t>
        <a:bodyPr/>
        <a:lstStyle/>
        <a:p>
          <a:r>
            <a:rPr lang="en-US" sz="2000" dirty="0" err="1" smtClean="0">
              <a:solidFill>
                <a:sysClr val="windowText" lastClr="000000"/>
              </a:solidFill>
            </a:rPr>
            <a:t>Priode</a:t>
          </a:r>
          <a:r>
            <a:rPr lang="en-US" sz="2000" dirty="0" smtClean="0">
              <a:solidFill>
                <a:sysClr val="windowText" lastClr="000000"/>
              </a:solidFill>
            </a:rPr>
            <a:t> </a:t>
          </a:r>
          <a:r>
            <a:rPr lang="en-US" sz="2000" dirty="0" err="1" smtClean="0">
              <a:solidFill>
                <a:sysClr val="windowText" lastClr="000000"/>
              </a:solidFill>
            </a:rPr>
            <a:t>tumbang</a:t>
          </a:r>
          <a:endParaRPr lang="en-US" sz="2000" dirty="0">
            <a:solidFill>
              <a:sysClr val="windowText" lastClr="000000"/>
            </a:solidFill>
          </a:endParaRPr>
        </a:p>
      </dgm:t>
    </dgm:pt>
    <dgm:pt modelId="{60FF0C57-0AE8-46BA-9D39-E27887F59630}" type="parTrans" cxnId="{26C5B9E5-A021-4114-B927-FAA30331A03A}">
      <dgm:prSet/>
      <dgm:spPr/>
      <dgm:t>
        <a:bodyPr/>
        <a:lstStyle/>
        <a:p>
          <a:endParaRPr lang="en-US" sz="1800">
            <a:solidFill>
              <a:sysClr val="windowText" lastClr="000000"/>
            </a:solidFill>
          </a:endParaRPr>
        </a:p>
      </dgm:t>
    </dgm:pt>
    <dgm:pt modelId="{FD4722EA-B066-4788-9B03-9A5432AA3953}" type="sibTrans" cxnId="{26C5B9E5-A021-4114-B927-FAA30331A03A}">
      <dgm:prSet/>
      <dgm:spPr/>
      <dgm:t>
        <a:bodyPr/>
        <a:lstStyle/>
        <a:p>
          <a:endParaRPr lang="en-US" sz="1800">
            <a:solidFill>
              <a:sysClr val="windowText" lastClr="000000"/>
            </a:solidFill>
          </a:endParaRPr>
        </a:p>
      </dgm:t>
    </dgm:pt>
    <dgm:pt modelId="{FC722CED-0EC7-4E4C-A447-3E73489B52F3}">
      <dgm:prSet phldrT="[Text]" custT="1"/>
      <dgm:spPr/>
      <dgm:t>
        <a:bodyPr/>
        <a:lstStyle/>
        <a:p>
          <a:r>
            <a:rPr lang="en-US" sz="2000" dirty="0" err="1" smtClean="0">
              <a:solidFill>
                <a:sysClr val="windowText" lastClr="000000"/>
              </a:solidFill>
            </a:rPr>
            <a:t>Gangguan</a:t>
          </a:r>
          <a:r>
            <a:rPr lang="en-US" sz="2000" dirty="0" smtClean="0">
              <a:solidFill>
                <a:sysClr val="windowText" lastClr="000000"/>
              </a:solidFill>
            </a:rPr>
            <a:t> </a:t>
          </a:r>
          <a:r>
            <a:rPr lang="en-US" sz="2000" dirty="0" err="1" smtClean="0">
              <a:solidFill>
                <a:sysClr val="windowText" lastClr="000000"/>
              </a:solidFill>
            </a:rPr>
            <a:t>tumbang</a:t>
          </a:r>
          <a:endParaRPr lang="en-US" sz="2000" dirty="0">
            <a:solidFill>
              <a:sysClr val="windowText" lastClr="000000"/>
            </a:solidFill>
          </a:endParaRPr>
        </a:p>
      </dgm:t>
    </dgm:pt>
    <dgm:pt modelId="{CB55F4F5-4103-4BB4-982D-F3E61C9B24A1}" type="parTrans" cxnId="{4018D198-7B2F-45A2-B6D5-69518992765F}">
      <dgm:prSet/>
      <dgm:spPr/>
      <dgm:t>
        <a:bodyPr/>
        <a:lstStyle/>
        <a:p>
          <a:endParaRPr lang="en-US" sz="1800">
            <a:solidFill>
              <a:sysClr val="windowText" lastClr="000000"/>
            </a:solidFill>
          </a:endParaRPr>
        </a:p>
      </dgm:t>
    </dgm:pt>
    <dgm:pt modelId="{603774B3-14EF-4061-AD94-C2A32FE4A17E}" type="sibTrans" cxnId="{4018D198-7B2F-45A2-B6D5-69518992765F}">
      <dgm:prSet/>
      <dgm:spPr/>
      <dgm:t>
        <a:bodyPr/>
        <a:lstStyle/>
        <a:p>
          <a:endParaRPr lang="en-US" sz="1800">
            <a:solidFill>
              <a:sysClr val="windowText" lastClr="000000"/>
            </a:solidFill>
          </a:endParaRPr>
        </a:p>
      </dgm:t>
    </dgm:pt>
    <dgm:pt modelId="{4E67CF94-AA32-467E-A0FB-627A9C3CB9D2}">
      <dgm:prSet phldrT="[Text]" custT="1"/>
      <dgm:spPr/>
      <dgm:t>
        <a:bodyPr/>
        <a:lstStyle/>
        <a:p>
          <a:r>
            <a:rPr lang="en-US" sz="2000" dirty="0" err="1" smtClean="0">
              <a:solidFill>
                <a:sysClr val="windowText" lastClr="000000"/>
              </a:solidFill>
            </a:rPr>
            <a:t>Deteksi</a:t>
          </a:r>
          <a:r>
            <a:rPr lang="en-US" sz="2000" dirty="0" smtClean="0">
              <a:solidFill>
                <a:sysClr val="windowText" lastClr="000000"/>
              </a:solidFill>
            </a:rPr>
            <a:t> </a:t>
          </a:r>
          <a:r>
            <a:rPr lang="en-US" sz="2000" dirty="0" err="1" smtClean="0">
              <a:solidFill>
                <a:sysClr val="windowText" lastClr="000000"/>
              </a:solidFill>
            </a:rPr>
            <a:t>dini</a:t>
          </a:r>
          <a:r>
            <a:rPr lang="en-US" sz="2000" dirty="0" smtClean="0">
              <a:solidFill>
                <a:sysClr val="windowText" lastClr="000000"/>
              </a:solidFill>
            </a:rPr>
            <a:t> </a:t>
          </a:r>
          <a:r>
            <a:rPr lang="en-US" sz="2000" dirty="0" err="1" smtClean="0">
              <a:solidFill>
                <a:sysClr val="windowText" lastClr="000000"/>
              </a:solidFill>
            </a:rPr>
            <a:t>gangguan</a:t>
          </a:r>
          <a:r>
            <a:rPr lang="en-US" sz="2000" dirty="0" smtClean="0">
              <a:solidFill>
                <a:sysClr val="windowText" lastClr="000000"/>
              </a:solidFill>
            </a:rPr>
            <a:t> </a:t>
          </a:r>
          <a:r>
            <a:rPr lang="en-US" sz="2000" dirty="0" err="1" smtClean="0">
              <a:solidFill>
                <a:sysClr val="windowText" lastClr="000000"/>
              </a:solidFill>
            </a:rPr>
            <a:t>pertumbuhan</a:t>
          </a:r>
          <a:endParaRPr lang="en-US" sz="2000" dirty="0">
            <a:solidFill>
              <a:sysClr val="windowText" lastClr="000000"/>
            </a:solidFill>
          </a:endParaRPr>
        </a:p>
      </dgm:t>
    </dgm:pt>
    <dgm:pt modelId="{BF8CFC75-9D1E-4F69-BF03-11BF94730306}" type="parTrans" cxnId="{6D57B69D-7ED7-431E-BCDB-3E83CE978230}">
      <dgm:prSet/>
      <dgm:spPr/>
      <dgm:t>
        <a:bodyPr/>
        <a:lstStyle/>
        <a:p>
          <a:endParaRPr lang="en-US" sz="1800">
            <a:solidFill>
              <a:sysClr val="windowText" lastClr="000000"/>
            </a:solidFill>
          </a:endParaRPr>
        </a:p>
      </dgm:t>
    </dgm:pt>
    <dgm:pt modelId="{E98D220B-5072-4397-8C0A-39D99A4E9011}" type="sibTrans" cxnId="{6D57B69D-7ED7-431E-BCDB-3E83CE978230}">
      <dgm:prSet/>
      <dgm:spPr/>
      <dgm:t>
        <a:bodyPr/>
        <a:lstStyle/>
        <a:p>
          <a:endParaRPr lang="en-US" sz="1800">
            <a:solidFill>
              <a:sysClr val="windowText" lastClr="000000"/>
            </a:solidFill>
          </a:endParaRPr>
        </a:p>
      </dgm:t>
    </dgm:pt>
    <dgm:pt modelId="{32B214CE-946C-49BA-AE49-0A8546B37CE4}">
      <dgm:prSet phldrT="[Text]" custT="1"/>
      <dgm:spPr/>
      <dgm:t>
        <a:bodyPr/>
        <a:lstStyle/>
        <a:p>
          <a:r>
            <a:rPr lang="en-US" sz="2000" dirty="0" err="1" smtClean="0">
              <a:solidFill>
                <a:sysClr val="windowText" lastClr="000000"/>
              </a:solidFill>
            </a:rPr>
            <a:t>Stimulasi</a:t>
          </a:r>
          <a:r>
            <a:rPr lang="en-US" sz="2000" dirty="0" smtClean="0">
              <a:solidFill>
                <a:sysClr val="windowText" lastClr="000000"/>
              </a:solidFill>
            </a:rPr>
            <a:t> </a:t>
          </a:r>
          <a:r>
            <a:rPr lang="en-US" sz="2000" dirty="0" err="1" smtClean="0">
              <a:solidFill>
                <a:sysClr val="windowText" lastClr="000000"/>
              </a:solidFill>
            </a:rPr>
            <a:t>tumbang</a:t>
          </a:r>
          <a:endParaRPr lang="en-US" sz="2000" dirty="0">
            <a:solidFill>
              <a:sysClr val="windowText" lastClr="000000"/>
            </a:solidFill>
          </a:endParaRPr>
        </a:p>
      </dgm:t>
    </dgm:pt>
    <dgm:pt modelId="{64EF2D7F-74E0-42CF-83D0-BDC6411B284D}" type="parTrans" cxnId="{4D9D4466-06C6-4F91-A757-19AA22FD4D4B}">
      <dgm:prSet/>
      <dgm:spPr/>
      <dgm:t>
        <a:bodyPr/>
        <a:lstStyle/>
        <a:p>
          <a:endParaRPr lang="en-US" sz="1800">
            <a:solidFill>
              <a:sysClr val="windowText" lastClr="000000"/>
            </a:solidFill>
          </a:endParaRPr>
        </a:p>
      </dgm:t>
    </dgm:pt>
    <dgm:pt modelId="{865B2CE7-6019-436C-8330-355B7FCB5319}" type="sibTrans" cxnId="{4D9D4466-06C6-4F91-A757-19AA22FD4D4B}">
      <dgm:prSet/>
      <dgm:spPr/>
      <dgm:t>
        <a:bodyPr/>
        <a:lstStyle/>
        <a:p>
          <a:endParaRPr lang="en-US" sz="1800">
            <a:solidFill>
              <a:sysClr val="windowText" lastClr="000000"/>
            </a:solidFill>
          </a:endParaRPr>
        </a:p>
      </dgm:t>
    </dgm:pt>
    <dgm:pt modelId="{8FB98A68-51FD-40D3-8411-325B3C04BEAF}" type="pres">
      <dgm:prSet presAssocID="{2ECE4A2F-1B60-44E0-9A08-1D3CF1B1C9C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FCCBE4-B1CE-4B85-9F0D-52537A7264C2}" type="pres">
      <dgm:prSet presAssocID="{23A615B2-EBBF-4A24-A44E-7EC61C0245A6}" presName="node" presStyleLbl="node1" presStyleIdx="0" presStyleCnt="7" custScaleX="129762" custScaleY="155132" custRadScaleRad="1026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228034-4E11-4DDD-A067-361F878BBFBE}" type="pres">
      <dgm:prSet presAssocID="{23A615B2-EBBF-4A24-A44E-7EC61C0245A6}" presName="spNode" presStyleCnt="0"/>
      <dgm:spPr/>
    </dgm:pt>
    <dgm:pt modelId="{7C66413D-099F-4963-B1E1-2635B4A193F4}" type="pres">
      <dgm:prSet presAssocID="{4E081E56-3148-489C-B5AC-01C29E187391}" presName="sibTrans" presStyleLbl="sibTrans1D1" presStyleIdx="0" presStyleCnt="7"/>
      <dgm:spPr/>
      <dgm:t>
        <a:bodyPr/>
        <a:lstStyle/>
        <a:p>
          <a:endParaRPr lang="en-US"/>
        </a:p>
      </dgm:t>
    </dgm:pt>
    <dgm:pt modelId="{39649383-DC3F-4A9C-8801-86C793D105FA}" type="pres">
      <dgm:prSet presAssocID="{135680A8-24F4-4068-BDA8-9C6B54BFEB48}" presName="node" presStyleLbl="node1" presStyleIdx="1" presStyleCnt="7" custScaleX="129762" custScaleY="155132" custRadScaleRad="101663" custRadScaleInc="-67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AB0344-1B53-4004-8399-28FBCC321C9E}" type="pres">
      <dgm:prSet presAssocID="{135680A8-24F4-4068-BDA8-9C6B54BFEB48}" presName="spNode" presStyleCnt="0"/>
      <dgm:spPr/>
    </dgm:pt>
    <dgm:pt modelId="{EAF7D73B-5A25-4AD8-B186-A628C765789D}" type="pres">
      <dgm:prSet presAssocID="{573DF6F3-1BF9-4962-9EC9-6CDED556E296}" presName="sibTrans" presStyleLbl="sibTrans1D1" presStyleIdx="1" presStyleCnt="7"/>
      <dgm:spPr/>
      <dgm:t>
        <a:bodyPr/>
        <a:lstStyle/>
        <a:p>
          <a:endParaRPr lang="en-US"/>
        </a:p>
      </dgm:t>
    </dgm:pt>
    <dgm:pt modelId="{281D94B3-2709-4E59-9A49-5CCAA4629672}" type="pres">
      <dgm:prSet presAssocID="{14BC59A7-DBE8-434D-8A24-30FDEBD36AD2}" presName="node" presStyleLbl="node1" presStyleIdx="2" presStyleCnt="7" custScaleX="129762" custScaleY="155132" custRadScaleRad="99448" custRadScaleInc="-86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03ED3D-20CF-4CB1-8F54-20118EC00409}" type="pres">
      <dgm:prSet presAssocID="{14BC59A7-DBE8-434D-8A24-30FDEBD36AD2}" presName="spNode" presStyleCnt="0"/>
      <dgm:spPr/>
    </dgm:pt>
    <dgm:pt modelId="{28305D5F-A7A2-4E43-8A44-712AFC9962EF}" type="pres">
      <dgm:prSet presAssocID="{777C41DF-5E59-4B15-8940-237F89D0DD95}" presName="sibTrans" presStyleLbl="sibTrans1D1" presStyleIdx="2" presStyleCnt="7"/>
      <dgm:spPr/>
      <dgm:t>
        <a:bodyPr/>
        <a:lstStyle/>
        <a:p>
          <a:endParaRPr lang="en-US"/>
        </a:p>
      </dgm:t>
    </dgm:pt>
    <dgm:pt modelId="{E932D006-269D-4165-AC91-3294BA4AE69C}" type="pres">
      <dgm:prSet presAssocID="{EA788292-691D-427A-A364-66764FCC4534}" presName="node" presStyleLbl="node1" presStyleIdx="3" presStyleCnt="7" custScaleX="129762" custScaleY="155132" custRadScaleRad="95281" custRadScaleInc="-80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3BCA6A-7DC0-4681-8AE2-BEF2AAF9A011}" type="pres">
      <dgm:prSet presAssocID="{EA788292-691D-427A-A364-66764FCC4534}" presName="spNode" presStyleCnt="0"/>
      <dgm:spPr/>
    </dgm:pt>
    <dgm:pt modelId="{10F74EDC-0E04-4966-94A6-A8DA42983E3A}" type="pres">
      <dgm:prSet presAssocID="{FD4722EA-B066-4788-9B03-9A5432AA3953}" presName="sibTrans" presStyleLbl="sibTrans1D1" presStyleIdx="3" presStyleCnt="7"/>
      <dgm:spPr/>
      <dgm:t>
        <a:bodyPr/>
        <a:lstStyle/>
        <a:p>
          <a:endParaRPr lang="en-US"/>
        </a:p>
      </dgm:t>
    </dgm:pt>
    <dgm:pt modelId="{BD1E1E46-891B-4BFC-AFBA-0352540D2F30}" type="pres">
      <dgm:prSet presAssocID="{FC722CED-0EC7-4E4C-A447-3E73489B52F3}" presName="node" presStyleLbl="node1" presStyleIdx="4" presStyleCnt="7" custScaleX="129762" custScaleY="155132" custRadScaleRad="95281" custRadScaleInc="80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5436EB-2819-4E15-B620-A3C77C8AACA0}" type="pres">
      <dgm:prSet presAssocID="{FC722CED-0EC7-4E4C-A447-3E73489B52F3}" presName="spNode" presStyleCnt="0"/>
      <dgm:spPr/>
    </dgm:pt>
    <dgm:pt modelId="{E31A2BF2-B4CE-4ACD-A351-5BE3AED9085D}" type="pres">
      <dgm:prSet presAssocID="{603774B3-14EF-4061-AD94-C2A32FE4A17E}" presName="sibTrans" presStyleLbl="sibTrans1D1" presStyleIdx="4" presStyleCnt="7"/>
      <dgm:spPr/>
      <dgm:t>
        <a:bodyPr/>
        <a:lstStyle/>
        <a:p>
          <a:endParaRPr lang="en-US"/>
        </a:p>
      </dgm:t>
    </dgm:pt>
    <dgm:pt modelId="{9EB7B801-9A60-4A45-8F73-BEA225C44095}" type="pres">
      <dgm:prSet presAssocID="{32B214CE-946C-49BA-AE49-0A8546B37CE4}" presName="node" presStyleLbl="node1" presStyleIdx="5" presStyleCnt="7" custScaleX="129762" custScaleY="155132" custRadScaleRad="99448" custRadScaleInc="86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8155BA-3735-4474-9403-5741B2AC7B82}" type="pres">
      <dgm:prSet presAssocID="{32B214CE-946C-49BA-AE49-0A8546B37CE4}" presName="spNode" presStyleCnt="0"/>
      <dgm:spPr/>
    </dgm:pt>
    <dgm:pt modelId="{7FF937EE-6864-406F-BA91-F3BCA253397F}" type="pres">
      <dgm:prSet presAssocID="{865B2CE7-6019-436C-8330-355B7FCB5319}" presName="sibTrans" presStyleLbl="sibTrans1D1" presStyleIdx="5" presStyleCnt="7"/>
      <dgm:spPr/>
      <dgm:t>
        <a:bodyPr/>
        <a:lstStyle/>
        <a:p>
          <a:endParaRPr lang="en-US"/>
        </a:p>
      </dgm:t>
    </dgm:pt>
    <dgm:pt modelId="{599B0A56-2068-4FC0-AD00-8E927C496F01}" type="pres">
      <dgm:prSet presAssocID="{4E67CF94-AA32-467E-A0FB-627A9C3CB9D2}" presName="node" presStyleLbl="node1" presStyleIdx="6" presStyleCnt="7" custScaleX="129762" custScaleY="155132" custRadScaleRad="101663" custRadScaleInc="67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D36E1E-8D28-44DF-BF28-046D76C4F928}" type="pres">
      <dgm:prSet presAssocID="{4E67CF94-AA32-467E-A0FB-627A9C3CB9D2}" presName="spNode" presStyleCnt="0"/>
      <dgm:spPr/>
    </dgm:pt>
    <dgm:pt modelId="{701E764E-577B-4B00-94E2-CAA690EA435F}" type="pres">
      <dgm:prSet presAssocID="{E98D220B-5072-4397-8C0A-39D99A4E9011}" presName="sibTrans" presStyleLbl="sibTrans1D1" presStyleIdx="6" presStyleCnt="7"/>
      <dgm:spPr/>
      <dgm:t>
        <a:bodyPr/>
        <a:lstStyle/>
        <a:p>
          <a:endParaRPr lang="en-US"/>
        </a:p>
      </dgm:t>
    </dgm:pt>
  </dgm:ptLst>
  <dgm:cxnLst>
    <dgm:cxn modelId="{4018D198-7B2F-45A2-B6D5-69518992765F}" srcId="{2ECE4A2F-1B60-44E0-9A08-1D3CF1B1C9CD}" destId="{FC722CED-0EC7-4E4C-A447-3E73489B52F3}" srcOrd="4" destOrd="0" parTransId="{CB55F4F5-4103-4BB4-982D-F3E61C9B24A1}" sibTransId="{603774B3-14EF-4061-AD94-C2A32FE4A17E}"/>
    <dgm:cxn modelId="{5ED90DA0-49D4-4654-A8A8-8167757C4A87}" type="presOf" srcId="{32B214CE-946C-49BA-AE49-0A8546B37CE4}" destId="{9EB7B801-9A60-4A45-8F73-BEA225C44095}" srcOrd="0" destOrd="0" presId="urn:microsoft.com/office/officeart/2005/8/layout/cycle6"/>
    <dgm:cxn modelId="{077A4A65-092D-40BE-886B-278D3698487D}" type="presOf" srcId="{EA788292-691D-427A-A364-66764FCC4534}" destId="{E932D006-269D-4165-AC91-3294BA4AE69C}" srcOrd="0" destOrd="0" presId="urn:microsoft.com/office/officeart/2005/8/layout/cycle6"/>
    <dgm:cxn modelId="{6D57B69D-7ED7-431E-BCDB-3E83CE978230}" srcId="{2ECE4A2F-1B60-44E0-9A08-1D3CF1B1C9CD}" destId="{4E67CF94-AA32-467E-A0FB-627A9C3CB9D2}" srcOrd="6" destOrd="0" parTransId="{BF8CFC75-9D1E-4F69-BF03-11BF94730306}" sibTransId="{E98D220B-5072-4397-8C0A-39D99A4E9011}"/>
    <dgm:cxn modelId="{3573F99C-999D-4CEE-B90B-F3EAE6BA6D27}" srcId="{2ECE4A2F-1B60-44E0-9A08-1D3CF1B1C9CD}" destId="{135680A8-24F4-4068-BDA8-9C6B54BFEB48}" srcOrd="1" destOrd="0" parTransId="{FF0F2E18-3BA0-4B40-9CFF-66511EC0E399}" sibTransId="{573DF6F3-1BF9-4962-9EC9-6CDED556E296}"/>
    <dgm:cxn modelId="{4D9D4466-06C6-4F91-A757-19AA22FD4D4B}" srcId="{2ECE4A2F-1B60-44E0-9A08-1D3CF1B1C9CD}" destId="{32B214CE-946C-49BA-AE49-0A8546B37CE4}" srcOrd="5" destOrd="0" parTransId="{64EF2D7F-74E0-42CF-83D0-BDC6411B284D}" sibTransId="{865B2CE7-6019-436C-8330-355B7FCB5319}"/>
    <dgm:cxn modelId="{15085701-02E8-4681-9848-78452BA45794}" type="presOf" srcId="{FC722CED-0EC7-4E4C-A447-3E73489B52F3}" destId="{BD1E1E46-891B-4BFC-AFBA-0352540D2F30}" srcOrd="0" destOrd="0" presId="urn:microsoft.com/office/officeart/2005/8/layout/cycle6"/>
    <dgm:cxn modelId="{4DC6AF90-B876-4CFE-B3DC-10E9E6AA40E5}" type="presOf" srcId="{573DF6F3-1BF9-4962-9EC9-6CDED556E296}" destId="{EAF7D73B-5A25-4AD8-B186-A628C765789D}" srcOrd="0" destOrd="0" presId="urn:microsoft.com/office/officeart/2005/8/layout/cycle6"/>
    <dgm:cxn modelId="{9F7D08A4-0DF1-4EB4-BE7F-83AAAA59FF5B}" type="presOf" srcId="{865B2CE7-6019-436C-8330-355B7FCB5319}" destId="{7FF937EE-6864-406F-BA91-F3BCA253397F}" srcOrd="0" destOrd="0" presId="urn:microsoft.com/office/officeart/2005/8/layout/cycle6"/>
    <dgm:cxn modelId="{EF8D6E70-FE25-4907-9598-1259F031AFA3}" type="presOf" srcId="{2ECE4A2F-1B60-44E0-9A08-1D3CF1B1C9CD}" destId="{8FB98A68-51FD-40D3-8411-325B3C04BEAF}" srcOrd="0" destOrd="0" presId="urn:microsoft.com/office/officeart/2005/8/layout/cycle6"/>
    <dgm:cxn modelId="{D1C67710-0650-44D8-97F2-D0958A0530AA}" type="presOf" srcId="{14BC59A7-DBE8-434D-8A24-30FDEBD36AD2}" destId="{281D94B3-2709-4E59-9A49-5CCAA4629672}" srcOrd="0" destOrd="0" presId="urn:microsoft.com/office/officeart/2005/8/layout/cycle6"/>
    <dgm:cxn modelId="{3EF558DF-A925-4383-A53D-E7913295EF4C}" type="presOf" srcId="{23A615B2-EBBF-4A24-A44E-7EC61C0245A6}" destId="{D3FCCBE4-B1CE-4B85-9F0D-52537A7264C2}" srcOrd="0" destOrd="0" presId="urn:microsoft.com/office/officeart/2005/8/layout/cycle6"/>
    <dgm:cxn modelId="{60B92D44-59FD-4490-8216-3117098AF83C}" type="presOf" srcId="{4E67CF94-AA32-467E-A0FB-627A9C3CB9D2}" destId="{599B0A56-2068-4FC0-AD00-8E927C496F01}" srcOrd="0" destOrd="0" presId="urn:microsoft.com/office/officeart/2005/8/layout/cycle6"/>
    <dgm:cxn modelId="{6CC79691-C117-4EC8-99EE-8F4C2A729A7C}" srcId="{2ECE4A2F-1B60-44E0-9A08-1D3CF1B1C9CD}" destId="{23A615B2-EBBF-4A24-A44E-7EC61C0245A6}" srcOrd="0" destOrd="0" parTransId="{BA41F389-BF6C-4C3F-A918-9B3D6790C649}" sibTransId="{4E081E56-3148-489C-B5AC-01C29E187391}"/>
    <dgm:cxn modelId="{8D07BF1F-10B1-4244-9F66-623CE8A2F9E1}" type="presOf" srcId="{603774B3-14EF-4061-AD94-C2A32FE4A17E}" destId="{E31A2BF2-B4CE-4ACD-A351-5BE3AED9085D}" srcOrd="0" destOrd="0" presId="urn:microsoft.com/office/officeart/2005/8/layout/cycle6"/>
    <dgm:cxn modelId="{E7E198EF-F427-4707-BA02-C750D7AD6AD1}" type="presOf" srcId="{E98D220B-5072-4397-8C0A-39D99A4E9011}" destId="{701E764E-577B-4B00-94E2-CAA690EA435F}" srcOrd="0" destOrd="0" presId="urn:microsoft.com/office/officeart/2005/8/layout/cycle6"/>
    <dgm:cxn modelId="{26C5B9E5-A021-4114-B927-FAA30331A03A}" srcId="{2ECE4A2F-1B60-44E0-9A08-1D3CF1B1C9CD}" destId="{EA788292-691D-427A-A364-66764FCC4534}" srcOrd="3" destOrd="0" parTransId="{60FF0C57-0AE8-46BA-9D39-E27887F59630}" sibTransId="{FD4722EA-B066-4788-9B03-9A5432AA3953}"/>
    <dgm:cxn modelId="{02C15DFB-8862-46EE-A397-BBE6FA989EB5}" type="presOf" srcId="{135680A8-24F4-4068-BDA8-9C6B54BFEB48}" destId="{39649383-DC3F-4A9C-8801-86C793D105FA}" srcOrd="0" destOrd="0" presId="urn:microsoft.com/office/officeart/2005/8/layout/cycle6"/>
    <dgm:cxn modelId="{8E37E154-2E31-4010-B11A-6013793B6BE6}" type="presOf" srcId="{777C41DF-5E59-4B15-8940-237F89D0DD95}" destId="{28305D5F-A7A2-4E43-8A44-712AFC9962EF}" srcOrd="0" destOrd="0" presId="urn:microsoft.com/office/officeart/2005/8/layout/cycle6"/>
    <dgm:cxn modelId="{1BC4B468-58F7-4825-A0BD-B7043665B7E0}" type="presOf" srcId="{FD4722EA-B066-4788-9B03-9A5432AA3953}" destId="{10F74EDC-0E04-4966-94A6-A8DA42983E3A}" srcOrd="0" destOrd="0" presId="urn:microsoft.com/office/officeart/2005/8/layout/cycle6"/>
    <dgm:cxn modelId="{C5AFDCA5-8706-4470-9CCD-51E8EBE22605}" type="presOf" srcId="{4E081E56-3148-489C-B5AC-01C29E187391}" destId="{7C66413D-099F-4963-B1E1-2635B4A193F4}" srcOrd="0" destOrd="0" presId="urn:microsoft.com/office/officeart/2005/8/layout/cycle6"/>
    <dgm:cxn modelId="{F2DBFD34-69EC-4142-9EEE-5D1BF294C5E7}" srcId="{2ECE4A2F-1B60-44E0-9A08-1D3CF1B1C9CD}" destId="{14BC59A7-DBE8-434D-8A24-30FDEBD36AD2}" srcOrd="2" destOrd="0" parTransId="{1200C641-FA5A-497B-A346-1DEFCEF0506D}" sibTransId="{777C41DF-5E59-4B15-8940-237F89D0DD95}"/>
    <dgm:cxn modelId="{AF8F89A6-017F-4CDC-9E54-8592061DB1C4}" type="presParOf" srcId="{8FB98A68-51FD-40D3-8411-325B3C04BEAF}" destId="{D3FCCBE4-B1CE-4B85-9F0D-52537A7264C2}" srcOrd="0" destOrd="0" presId="urn:microsoft.com/office/officeart/2005/8/layout/cycle6"/>
    <dgm:cxn modelId="{5DC567A1-5AD3-4C98-83EA-5364E4A42B41}" type="presParOf" srcId="{8FB98A68-51FD-40D3-8411-325B3C04BEAF}" destId="{09228034-4E11-4DDD-A067-361F878BBFBE}" srcOrd="1" destOrd="0" presId="urn:microsoft.com/office/officeart/2005/8/layout/cycle6"/>
    <dgm:cxn modelId="{2FE04075-A274-48E9-AEE8-B3B499B01BA6}" type="presParOf" srcId="{8FB98A68-51FD-40D3-8411-325B3C04BEAF}" destId="{7C66413D-099F-4963-B1E1-2635B4A193F4}" srcOrd="2" destOrd="0" presId="urn:microsoft.com/office/officeart/2005/8/layout/cycle6"/>
    <dgm:cxn modelId="{1B7FF409-CA1D-49F4-AA6A-30C8BC5C14BD}" type="presParOf" srcId="{8FB98A68-51FD-40D3-8411-325B3C04BEAF}" destId="{39649383-DC3F-4A9C-8801-86C793D105FA}" srcOrd="3" destOrd="0" presId="urn:microsoft.com/office/officeart/2005/8/layout/cycle6"/>
    <dgm:cxn modelId="{01C9C09F-73E3-43E8-B21A-942B214B885C}" type="presParOf" srcId="{8FB98A68-51FD-40D3-8411-325B3C04BEAF}" destId="{C9AB0344-1B53-4004-8399-28FBCC321C9E}" srcOrd="4" destOrd="0" presId="urn:microsoft.com/office/officeart/2005/8/layout/cycle6"/>
    <dgm:cxn modelId="{07C03116-DF12-430F-82B4-BE0CAEEB0139}" type="presParOf" srcId="{8FB98A68-51FD-40D3-8411-325B3C04BEAF}" destId="{EAF7D73B-5A25-4AD8-B186-A628C765789D}" srcOrd="5" destOrd="0" presId="urn:microsoft.com/office/officeart/2005/8/layout/cycle6"/>
    <dgm:cxn modelId="{D9BC430F-1107-442B-BE5F-8933F76F919B}" type="presParOf" srcId="{8FB98A68-51FD-40D3-8411-325B3C04BEAF}" destId="{281D94B3-2709-4E59-9A49-5CCAA4629672}" srcOrd="6" destOrd="0" presId="urn:microsoft.com/office/officeart/2005/8/layout/cycle6"/>
    <dgm:cxn modelId="{833E7A7C-67AA-4640-A8C7-FBC969FAC968}" type="presParOf" srcId="{8FB98A68-51FD-40D3-8411-325B3C04BEAF}" destId="{4B03ED3D-20CF-4CB1-8F54-20118EC00409}" srcOrd="7" destOrd="0" presId="urn:microsoft.com/office/officeart/2005/8/layout/cycle6"/>
    <dgm:cxn modelId="{5177F4CA-EDD3-466D-828B-C9E808ACF048}" type="presParOf" srcId="{8FB98A68-51FD-40D3-8411-325B3C04BEAF}" destId="{28305D5F-A7A2-4E43-8A44-712AFC9962EF}" srcOrd="8" destOrd="0" presId="urn:microsoft.com/office/officeart/2005/8/layout/cycle6"/>
    <dgm:cxn modelId="{4DD41F7B-226E-4CE1-8477-9CC1636A0130}" type="presParOf" srcId="{8FB98A68-51FD-40D3-8411-325B3C04BEAF}" destId="{E932D006-269D-4165-AC91-3294BA4AE69C}" srcOrd="9" destOrd="0" presId="urn:microsoft.com/office/officeart/2005/8/layout/cycle6"/>
    <dgm:cxn modelId="{F86AC81B-6A55-4BF5-AE3E-E13C74F6B7BE}" type="presParOf" srcId="{8FB98A68-51FD-40D3-8411-325B3C04BEAF}" destId="{5A3BCA6A-7DC0-4681-8AE2-BEF2AAF9A011}" srcOrd="10" destOrd="0" presId="urn:microsoft.com/office/officeart/2005/8/layout/cycle6"/>
    <dgm:cxn modelId="{0D5B9190-B9CF-4B11-BD1D-B763BF639C23}" type="presParOf" srcId="{8FB98A68-51FD-40D3-8411-325B3C04BEAF}" destId="{10F74EDC-0E04-4966-94A6-A8DA42983E3A}" srcOrd="11" destOrd="0" presId="urn:microsoft.com/office/officeart/2005/8/layout/cycle6"/>
    <dgm:cxn modelId="{B1E9ABF7-100B-4B57-9670-7CFBC43054BA}" type="presParOf" srcId="{8FB98A68-51FD-40D3-8411-325B3C04BEAF}" destId="{BD1E1E46-891B-4BFC-AFBA-0352540D2F30}" srcOrd="12" destOrd="0" presId="urn:microsoft.com/office/officeart/2005/8/layout/cycle6"/>
    <dgm:cxn modelId="{F9673DA6-DEB5-4F3B-9A4E-AEC18BE6AEB2}" type="presParOf" srcId="{8FB98A68-51FD-40D3-8411-325B3C04BEAF}" destId="{8F5436EB-2819-4E15-B620-A3C77C8AACA0}" srcOrd="13" destOrd="0" presId="urn:microsoft.com/office/officeart/2005/8/layout/cycle6"/>
    <dgm:cxn modelId="{D3E97332-6546-4D3B-8AD7-641301457470}" type="presParOf" srcId="{8FB98A68-51FD-40D3-8411-325B3C04BEAF}" destId="{E31A2BF2-B4CE-4ACD-A351-5BE3AED9085D}" srcOrd="14" destOrd="0" presId="urn:microsoft.com/office/officeart/2005/8/layout/cycle6"/>
    <dgm:cxn modelId="{E3A949E6-3D2B-40A1-AC8D-A6BD3EDFF170}" type="presParOf" srcId="{8FB98A68-51FD-40D3-8411-325B3C04BEAF}" destId="{9EB7B801-9A60-4A45-8F73-BEA225C44095}" srcOrd="15" destOrd="0" presId="urn:microsoft.com/office/officeart/2005/8/layout/cycle6"/>
    <dgm:cxn modelId="{DC9CFDB7-3E87-4C8F-96BE-B8013FFE4A2D}" type="presParOf" srcId="{8FB98A68-51FD-40D3-8411-325B3C04BEAF}" destId="{7E8155BA-3735-4474-9403-5741B2AC7B82}" srcOrd="16" destOrd="0" presId="urn:microsoft.com/office/officeart/2005/8/layout/cycle6"/>
    <dgm:cxn modelId="{B5A378A9-566F-4544-9C7B-7580629C1656}" type="presParOf" srcId="{8FB98A68-51FD-40D3-8411-325B3C04BEAF}" destId="{7FF937EE-6864-406F-BA91-F3BCA253397F}" srcOrd="17" destOrd="0" presId="urn:microsoft.com/office/officeart/2005/8/layout/cycle6"/>
    <dgm:cxn modelId="{3BAE5754-B137-4A48-87D1-7D42168D82D7}" type="presParOf" srcId="{8FB98A68-51FD-40D3-8411-325B3C04BEAF}" destId="{599B0A56-2068-4FC0-AD00-8E927C496F01}" srcOrd="18" destOrd="0" presId="urn:microsoft.com/office/officeart/2005/8/layout/cycle6"/>
    <dgm:cxn modelId="{1B165AE4-A805-491B-B860-1D0A33E0D22A}" type="presParOf" srcId="{8FB98A68-51FD-40D3-8411-325B3C04BEAF}" destId="{41D36E1E-8D28-44DF-BF28-046D76C4F928}" srcOrd="19" destOrd="0" presId="urn:microsoft.com/office/officeart/2005/8/layout/cycle6"/>
    <dgm:cxn modelId="{04144E40-7695-448B-BB46-76579C37E711}" type="presParOf" srcId="{8FB98A68-51FD-40D3-8411-325B3C04BEAF}" destId="{701E764E-577B-4B00-94E2-CAA690EA435F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FCCBE4-B1CE-4B85-9F0D-52537A7264C2}">
      <dsp:nvSpPr>
        <dsp:cNvPr id="0" name=""/>
        <dsp:cNvSpPr/>
      </dsp:nvSpPr>
      <dsp:spPr>
        <a:xfrm>
          <a:off x="4609026" y="-225761"/>
          <a:ext cx="1655155" cy="1286192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ysClr val="windowText" lastClr="000000"/>
              </a:solidFill>
            </a:rPr>
            <a:t>Ciri</a:t>
          </a:r>
          <a:r>
            <a:rPr lang="en-US" sz="2000" kern="1200" dirty="0" smtClean="0">
              <a:solidFill>
                <a:sysClr val="windowText" lastClr="000000"/>
              </a:solidFill>
            </a:rPr>
            <a:t> &amp; </a:t>
          </a:r>
          <a:r>
            <a:rPr lang="en-US" sz="2000" kern="1200" dirty="0" err="1" smtClean="0">
              <a:solidFill>
                <a:sysClr val="windowText" lastClr="000000"/>
              </a:solidFill>
            </a:rPr>
            <a:t>prinsip</a:t>
          </a:r>
          <a:r>
            <a:rPr lang="en-US" sz="2000" kern="1200" dirty="0" smtClean="0">
              <a:solidFill>
                <a:sysClr val="windowText" lastClr="000000"/>
              </a:solidFill>
            </a:rPr>
            <a:t> </a:t>
          </a:r>
          <a:r>
            <a:rPr lang="en-US" sz="2000" kern="1200" dirty="0" err="1" smtClean="0">
              <a:solidFill>
                <a:sysClr val="windowText" lastClr="000000"/>
              </a:solidFill>
            </a:rPr>
            <a:t>tumbang</a:t>
          </a:r>
          <a:endParaRPr lang="en-US" sz="2000" kern="1200" dirty="0">
            <a:solidFill>
              <a:sysClr val="windowText" lastClr="000000"/>
            </a:solidFill>
          </a:endParaRPr>
        </a:p>
      </dsp:txBody>
      <dsp:txXfrm>
        <a:off x="4671813" y="-162974"/>
        <a:ext cx="1529581" cy="1160618"/>
      </dsp:txXfrm>
    </dsp:sp>
    <dsp:sp modelId="{7C66413D-099F-4963-B1E1-2635B4A193F4}">
      <dsp:nvSpPr>
        <dsp:cNvPr id="0" name=""/>
        <dsp:cNvSpPr/>
      </dsp:nvSpPr>
      <dsp:spPr>
        <a:xfrm>
          <a:off x="3533682" y="538344"/>
          <a:ext cx="4728033" cy="4728033"/>
        </a:xfrm>
        <a:custGeom>
          <a:avLst/>
          <a:gdLst/>
          <a:ahLst/>
          <a:cxnLst/>
          <a:rect l="0" t="0" r="0" b="0"/>
          <a:pathLst>
            <a:path>
              <a:moveTo>
                <a:pt x="2732444" y="28885"/>
              </a:moveTo>
              <a:arcTo wR="2364016" hR="2364016" stAng="16737960" swAng="280723"/>
            </a:path>
          </a:pathLst>
        </a:custGeom>
        <a:noFill/>
        <a:ln w="9525" cap="flat" cmpd="sng" algn="ctr">
          <a:solidFill>
            <a:schemeClr val="accent6">
              <a:shade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649383-DC3F-4A9C-8801-86C793D105FA}">
      <dsp:nvSpPr>
        <dsp:cNvPr id="0" name=""/>
        <dsp:cNvSpPr/>
      </dsp:nvSpPr>
      <dsp:spPr>
        <a:xfrm>
          <a:off x="6457285" y="602047"/>
          <a:ext cx="1655155" cy="1286192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ysClr val="windowText" lastClr="000000"/>
              </a:solidFill>
            </a:rPr>
            <a:t>Faktor</a:t>
          </a:r>
          <a:r>
            <a:rPr lang="en-US" sz="2000" kern="1200" dirty="0" smtClean="0">
              <a:solidFill>
                <a:sysClr val="windowText" lastClr="000000"/>
              </a:solidFill>
            </a:rPr>
            <a:t> </a:t>
          </a:r>
          <a:r>
            <a:rPr lang="en-US" sz="2000" kern="1200" dirty="0" err="1" smtClean="0">
              <a:solidFill>
                <a:sysClr val="windowText" lastClr="000000"/>
              </a:solidFill>
            </a:rPr>
            <a:t>mempengaruhi</a:t>
          </a:r>
          <a:r>
            <a:rPr lang="en-US" sz="2000" kern="1200" dirty="0" smtClean="0">
              <a:solidFill>
                <a:sysClr val="windowText" lastClr="000000"/>
              </a:solidFill>
            </a:rPr>
            <a:t> </a:t>
          </a:r>
          <a:r>
            <a:rPr lang="en-US" sz="2000" kern="1200" dirty="0" err="1" smtClean="0">
              <a:solidFill>
                <a:sysClr val="windowText" lastClr="000000"/>
              </a:solidFill>
            </a:rPr>
            <a:t>tumbang</a:t>
          </a:r>
          <a:endParaRPr lang="en-US" sz="2000" kern="1200" dirty="0">
            <a:solidFill>
              <a:sysClr val="windowText" lastClr="000000"/>
            </a:solidFill>
          </a:endParaRPr>
        </a:p>
      </dsp:txBody>
      <dsp:txXfrm>
        <a:off x="6520072" y="664834"/>
        <a:ext cx="1529581" cy="1160618"/>
      </dsp:txXfrm>
    </dsp:sp>
    <dsp:sp modelId="{EAF7D73B-5A25-4AD8-B186-A628C765789D}">
      <dsp:nvSpPr>
        <dsp:cNvPr id="0" name=""/>
        <dsp:cNvSpPr/>
      </dsp:nvSpPr>
      <dsp:spPr>
        <a:xfrm>
          <a:off x="3052703" y="246095"/>
          <a:ext cx="4728033" cy="4728033"/>
        </a:xfrm>
        <a:custGeom>
          <a:avLst/>
          <a:gdLst/>
          <a:ahLst/>
          <a:cxnLst/>
          <a:rect l="0" t="0" r="0" b="0"/>
          <a:pathLst>
            <a:path>
              <a:moveTo>
                <a:pt x="4617318" y="1649029"/>
              </a:moveTo>
              <a:arcTo wR="2364016" hR="2364016" stAng="20543726" swAng="1034014"/>
            </a:path>
          </a:pathLst>
        </a:custGeom>
        <a:noFill/>
        <a:ln w="9525" cap="flat" cmpd="sng" algn="ctr">
          <a:solidFill>
            <a:schemeClr val="accent6">
              <a:shade val="90000"/>
              <a:hueOff val="-80454"/>
              <a:satOff val="1094"/>
              <a:lumOff val="462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1D94B3-2709-4E59-9A49-5CCAA4629672}">
      <dsp:nvSpPr>
        <dsp:cNvPr id="0" name=""/>
        <dsp:cNvSpPr/>
      </dsp:nvSpPr>
      <dsp:spPr>
        <a:xfrm>
          <a:off x="6913795" y="2602031"/>
          <a:ext cx="1655155" cy="1286192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ysClr val="windowText" lastClr="000000"/>
              </a:solidFill>
            </a:rPr>
            <a:t>Aspek2 </a:t>
          </a:r>
          <a:r>
            <a:rPr lang="en-US" sz="2000" kern="1200" dirty="0" err="1" smtClean="0">
              <a:solidFill>
                <a:sysClr val="windowText" lastClr="000000"/>
              </a:solidFill>
            </a:rPr>
            <a:t>perkembangna</a:t>
          </a:r>
          <a:endParaRPr lang="en-US" sz="2000" kern="1200" dirty="0">
            <a:solidFill>
              <a:sysClr val="windowText" lastClr="000000"/>
            </a:solidFill>
          </a:endParaRPr>
        </a:p>
      </dsp:txBody>
      <dsp:txXfrm>
        <a:off x="6976582" y="2664818"/>
        <a:ext cx="1529581" cy="1160618"/>
      </dsp:txXfrm>
    </dsp:sp>
    <dsp:sp modelId="{28305D5F-A7A2-4E43-8A44-712AFC9962EF}">
      <dsp:nvSpPr>
        <dsp:cNvPr id="0" name=""/>
        <dsp:cNvSpPr/>
      </dsp:nvSpPr>
      <dsp:spPr>
        <a:xfrm>
          <a:off x="3419423" y="-89838"/>
          <a:ext cx="4728033" cy="4728033"/>
        </a:xfrm>
        <a:custGeom>
          <a:avLst/>
          <a:gdLst/>
          <a:ahLst/>
          <a:cxnLst/>
          <a:rect l="0" t="0" r="0" b="0"/>
          <a:pathLst>
            <a:path>
              <a:moveTo>
                <a:pt x="4088686" y="3980830"/>
              </a:moveTo>
              <a:arcTo wR="2364016" hR="2364016" stAng="2589075" swAng="540972"/>
            </a:path>
          </a:pathLst>
        </a:custGeom>
        <a:noFill/>
        <a:ln w="9525" cap="flat" cmpd="sng" algn="ctr">
          <a:solidFill>
            <a:schemeClr val="accent6">
              <a:shade val="90000"/>
              <a:hueOff val="-160908"/>
              <a:satOff val="2188"/>
              <a:lumOff val="924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32D006-269D-4165-AC91-3294BA4AE69C}">
      <dsp:nvSpPr>
        <dsp:cNvPr id="0" name=""/>
        <dsp:cNvSpPr/>
      </dsp:nvSpPr>
      <dsp:spPr>
        <a:xfrm>
          <a:off x="5634742" y="4143617"/>
          <a:ext cx="1655155" cy="1286192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ysClr val="windowText" lastClr="000000"/>
              </a:solidFill>
            </a:rPr>
            <a:t>Priode</a:t>
          </a:r>
          <a:r>
            <a:rPr lang="en-US" sz="2000" kern="1200" dirty="0" smtClean="0">
              <a:solidFill>
                <a:sysClr val="windowText" lastClr="000000"/>
              </a:solidFill>
            </a:rPr>
            <a:t> </a:t>
          </a:r>
          <a:r>
            <a:rPr lang="en-US" sz="2000" kern="1200" dirty="0" err="1" smtClean="0">
              <a:solidFill>
                <a:sysClr val="windowText" lastClr="000000"/>
              </a:solidFill>
            </a:rPr>
            <a:t>tumbang</a:t>
          </a:r>
          <a:endParaRPr lang="en-US" sz="2000" kern="1200" dirty="0">
            <a:solidFill>
              <a:sysClr val="windowText" lastClr="000000"/>
            </a:solidFill>
          </a:endParaRPr>
        </a:p>
      </dsp:txBody>
      <dsp:txXfrm>
        <a:off x="5697529" y="4206404"/>
        <a:ext cx="1529581" cy="1160618"/>
      </dsp:txXfrm>
    </dsp:sp>
    <dsp:sp modelId="{10F74EDC-0E04-4966-94A6-A8DA42983E3A}">
      <dsp:nvSpPr>
        <dsp:cNvPr id="0" name=""/>
        <dsp:cNvSpPr/>
      </dsp:nvSpPr>
      <dsp:spPr>
        <a:xfrm>
          <a:off x="3072587" y="305363"/>
          <a:ext cx="4728033" cy="4728033"/>
        </a:xfrm>
        <a:custGeom>
          <a:avLst/>
          <a:gdLst/>
          <a:ahLst/>
          <a:cxnLst/>
          <a:rect l="0" t="0" r="0" b="0"/>
          <a:pathLst>
            <a:path>
              <a:moveTo>
                <a:pt x="2558206" y="4720043"/>
              </a:moveTo>
              <a:arcTo wR="2364016" hR="2364016" stAng="5117292" swAng="565417"/>
            </a:path>
          </a:pathLst>
        </a:custGeom>
        <a:noFill/>
        <a:ln w="9525" cap="flat" cmpd="sng" algn="ctr">
          <a:solidFill>
            <a:schemeClr val="accent6">
              <a:shade val="90000"/>
              <a:hueOff val="-241362"/>
              <a:satOff val="3282"/>
              <a:lumOff val="1386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1E1E46-891B-4BFC-AFBA-0352540D2F30}">
      <dsp:nvSpPr>
        <dsp:cNvPr id="0" name=""/>
        <dsp:cNvSpPr/>
      </dsp:nvSpPr>
      <dsp:spPr>
        <a:xfrm>
          <a:off x="3583310" y="4143617"/>
          <a:ext cx="1655155" cy="1286192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ysClr val="windowText" lastClr="000000"/>
              </a:solidFill>
            </a:rPr>
            <a:t>Gangguan</a:t>
          </a:r>
          <a:r>
            <a:rPr lang="en-US" sz="2000" kern="1200" dirty="0" smtClean="0">
              <a:solidFill>
                <a:sysClr val="windowText" lastClr="000000"/>
              </a:solidFill>
            </a:rPr>
            <a:t> </a:t>
          </a:r>
          <a:r>
            <a:rPr lang="en-US" sz="2000" kern="1200" dirty="0" err="1" smtClean="0">
              <a:solidFill>
                <a:sysClr val="windowText" lastClr="000000"/>
              </a:solidFill>
            </a:rPr>
            <a:t>tumbang</a:t>
          </a:r>
          <a:endParaRPr lang="en-US" sz="2000" kern="1200" dirty="0">
            <a:solidFill>
              <a:sysClr val="windowText" lastClr="000000"/>
            </a:solidFill>
          </a:endParaRPr>
        </a:p>
      </dsp:txBody>
      <dsp:txXfrm>
        <a:off x="3646097" y="4206404"/>
        <a:ext cx="1529581" cy="1160618"/>
      </dsp:txXfrm>
    </dsp:sp>
    <dsp:sp modelId="{E31A2BF2-B4CE-4ACD-A351-5BE3AED9085D}">
      <dsp:nvSpPr>
        <dsp:cNvPr id="0" name=""/>
        <dsp:cNvSpPr/>
      </dsp:nvSpPr>
      <dsp:spPr>
        <a:xfrm>
          <a:off x="2725751" y="-89838"/>
          <a:ext cx="4728033" cy="4728033"/>
        </a:xfrm>
        <a:custGeom>
          <a:avLst/>
          <a:gdLst/>
          <a:ahLst/>
          <a:cxnLst/>
          <a:rect l="0" t="0" r="0" b="0"/>
          <a:pathLst>
            <a:path>
              <a:moveTo>
                <a:pt x="914033" y="4231132"/>
              </a:moveTo>
              <a:arcTo wR="2364016" hR="2364016" stAng="7669953" swAng="540972"/>
            </a:path>
          </a:pathLst>
        </a:custGeom>
        <a:noFill/>
        <a:ln w="9525" cap="flat" cmpd="sng" algn="ctr">
          <a:solidFill>
            <a:schemeClr val="accent6">
              <a:shade val="90000"/>
              <a:hueOff val="-321817"/>
              <a:satOff val="4375"/>
              <a:lumOff val="1848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B7B801-9A60-4A45-8F73-BEA225C44095}">
      <dsp:nvSpPr>
        <dsp:cNvPr id="0" name=""/>
        <dsp:cNvSpPr/>
      </dsp:nvSpPr>
      <dsp:spPr>
        <a:xfrm>
          <a:off x="2304257" y="2602031"/>
          <a:ext cx="1655155" cy="1286192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3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ysClr val="windowText" lastClr="000000"/>
              </a:solidFill>
            </a:rPr>
            <a:t>Stimulasi</a:t>
          </a:r>
          <a:r>
            <a:rPr lang="en-US" sz="2000" kern="1200" dirty="0" smtClean="0">
              <a:solidFill>
                <a:sysClr val="windowText" lastClr="000000"/>
              </a:solidFill>
            </a:rPr>
            <a:t> </a:t>
          </a:r>
          <a:r>
            <a:rPr lang="en-US" sz="2000" kern="1200" dirty="0" err="1" smtClean="0">
              <a:solidFill>
                <a:sysClr val="windowText" lastClr="000000"/>
              </a:solidFill>
            </a:rPr>
            <a:t>tumbang</a:t>
          </a:r>
          <a:endParaRPr lang="en-US" sz="2000" kern="1200" dirty="0">
            <a:solidFill>
              <a:sysClr val="windowText" lastClr="000000"/>
            </a:solidFill>
          </a:endParaRPr>
        </a:p>
      </dsp:txBody>
      <dsp:txXfrm>
        <a:off x="2367044" y="2664818"/>
        <a:ext cx="1529581" cy="1160618"/>
      </dsp:txXfrm>
    </dsp:sp>
    <dsp:sp modelId="{7FF937EE-6864-406F-BA91-F3BCA253397F}">
      <dsp:nvSpPr>
        <dsp:cNvPr id="0" name=""/>
        <dsp:cNvSpPr/>
      </dsp:nvSpPr>
      <dsp:spPr>
        <a:xfrm>
          <a:off x="3092471" y="246095"/>
          <a:ext cx="4728033" cy="4728033"/>
        </a:xfrm>
        <a:custGeom>
          <a:avLst/>
          <a:gdLst/>
          <a:ahLst/>
          <a:cxnLst/>
          <a:rect l="0" t="0" r="0" b="0"/>
          <a:pathLst>
            <a:path>
              <a:moveTo>
                <a:pt x="49" y="2348709"/>
              </a:moveTo>
              <a:arcTo wR="2364016" hR="2364016" stAng="10822259" swAng="1034014"/>
            </a:path>
          </a:pathLst>
        </a:custGeom>
        <a:noFill/>
        <a:ln w="9525" cap="flat" cmpd="sng" algn="ctr">
          <a:solidFill>
            <a:schemeClr val="accent6">
              <a:shade val="90000"/>
              <a:hueOff val="-402271"/>
              <a:satOff val="5469"/>
              <a:lumOff val="2311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9B0A56-2068-4FC0-AD00-8E927C496F01}">
      <dsp:nvSpPr>
        <dsp:cNvPr id="0" name=""/>
        <dsp:cNvSpPr/>
      </dsp:nvSpPr>
      <dsp:spPr>
        <a:xfrm>
          <a:off x="2760767" y="602047"/>
          <a:ext cx="1655155" cy="1286192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ysClr val="windowText" lastClr="000000"/>
              </a:solidFill>
            </a:rPr>
            <a:t>Deteksi</a:t>
          </a:r>
          <a:r>
            <a:rPr lang="en-US" sz="2000" kern="1200" dirty="0" smtClean="0">
              <a:solidFill>
                <a:sysClr val="windowText" lastClr="000000"/>
              </a:solidFill>
            </a:rPr>
            <a:t> </a:t>
          </a:r>
          <a:r>
            <a:rPr lang="en-US" sz="2000" kern="1200" dirty="0" err="1" smtClean="0">
              <a:solidFill>
                <a:sysClr val="windowText" lastClr="000000"/>
              </a:solidFill>
            </a:rPr>
            <a:t>dini</a:t>
          </a:r>
          <a:r>
            <a:rPr lang="en-US" sz="2000" kern="1200" dirty="0" smtClean="0">
              <a:solidFill>
                <a:sysClr val="windowText" lastClr="000000"/>
              </a:solidFill>
            </a:rPr>
            <a:t> </a:t>
          </a:r>
          <a:r>
            <a:rPr lang="en-US" sz="2000" kern="1200" dirty="0" err="1" smtClean="0">
              <a:solidFill>
                <a:sysClr val="windowText" lastClr="000000"/>
              </a:solidFill>
            </a:rPr>
            <a:t>gangguan</a:t>
          </a:r>
          <a:r>
            <a:rPr lang="en-US" sz="2000" kern="1200" dirty="0" smtClean="0">
              <a:solidFill>
                <a:sysClr val="windowText" lastClr="000000"/>
              </a:solidFill>
            </a:rPr>
            <a:t> </a:t>
          </a:r>
          <a:r>
            <a:rPr lang="en-US" sz="2000" kern="1200" dirty="0" err="1" smtClean="0">
              <a:solidFill>
                <a:sysClr val="windowText" lastClr="000000"/>
              </a:solidFill>
            </a:rPr>
            <a:t>pertumbuhan</a:t>
          </a:r>
          <a:endParaRPr lang="en-US" sz="2000" kern="1200" dirty="0">
            <a:solidFill>
              <a:sysClr val="windowText" lastClr="000000"/>
            </a:solidFill>
          </a:endParaRPr>
        </a:p>
      </dsp:txBody>
      <dsp:txXfrm>
        <a:off x="2823554" y="664834"/>
        <a:ext cx="1529581" cy="1160618"/>
      </dsp:txXfrm>
    </dsp:sp>
    <dsp:sp modelId="{701E764E-577B-4B00-94E2-CAA690EA435F}">
      <dsp:nvSpPr>
        <dsp:cNvPr id="0" name=""/>
        <dsp:cNvSpPr/>
      </dsp:nvSpPr>
      <dsp:spPr>
        <a:xfrm>
          <a:off x="2611492" y="538344"/>
          <a:ext cx="4728033" cy="4728033"/>
        </a:xfrm>
        <a:custGeom>
          <a:avLst/>
          <a:gdLst/>
          <a:ahLst/>
          <a:cxnLst/>
          <a:rect l="0" t="0" r="0" b="0"/>
          <a:pathLst>
            <a:path>
              <a:moveTo>
                <a:pt x="1806343" y="66719"/>
              </a:moveTo>
              <a:arcTo wR="2364016" hR="2364016" stAng="15381317" swAng="280723"/>
            </a:path>
          </a:pathLst>
        </a:custGeom>
        <a:noFill/>
        <a:ln w="9525" cap="flat" cmpd="sng" algn="ctr">
          <a:solidFill>
            <a:schemeClr val="accent6">
              <a:shade val="90000"/>
              <a:hueOff val="-482725"/>
              <a:satOff val="6563"/>
              <a:lumOff val="2773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E4E24-9058-4BB3-A310-77E038E27A51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thasrianistkm@gmail.com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714612" y="3692624"/>
            <a:ext cx="6215106" cy="1752600"/>
          </a:xfrm>
          <a:prstGeom prst="round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MV Boli" pitchFamily="2" charset="0"/>
                <a:cs typeface="MV Boli" pitchFamily="2" charset="0"/>
              </a:rPr>
              <a:t>ASUHANTUMBUH KEMBANG PADA NEONATUS, BAYI, BALITA &amp; APRAS </a:t>
            </a:r>
            <a:endParaRPr lang="id-ID" sz="4800" b="1" dirty="0">
              <a:ln>
                <a:solidFill>
                  <a:schemeClr val="bg1"/>
                </a:solidFill>
              </a:ln>
              <a:solidFill>
                <a:schemeClr val="tx1"/>
              </a:solidFill>
              <a:effectLst>
                <a:glow rad="228600">
                  <a:schemeClr val="bg1">
                    <a:lumMod val="50000"/>
                    <a:alpha val="40000"/>
                  </a:schemeClr>
                </a:glow>
              </a:effectLst>
              <a:latin typeface="MV Boli" pitchFamily="2" charset="0"/>
              <a:cs typeface="MV Boli" pitchFamily="2" charset="0"/>
            </a:endParaRPr>
          </a:p>
        </p:txBody>
      </p:sp>
      <p:pic>
        <p:nvPicPr>
          <p:cNvPr id="1031" name="Picture 7" descr="E:\GAMBAR PPT\429-4295966_doodle-girl-hijab-cartoon-islamic-kids-cartoon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019544" y="1772816"/>
            <a:ext cx="4896544" cy="486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loud Callout 2"/>
          <p:cNvSpPr/>
          <p:nvPr/>
        </p:nvSpPr>
        <p:spPr>
          <a:xfrm>
            <a:off x="1475656" y="24408"/>
            <a:ext cx="7596336" cy="2396480"/>
          </a:xfrm>
          <a:prstGeom prst="cloudCallout">
            <a:avLst>
              <a:gd name="adj1" fmla="val -44285"/>
              <a:gd name="adj2" fmla="val 37501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Ink Free" pitchFamily="66" charset="0"/>
                <a:cs typeface="Arabic Typesetting" pitchFamily="66" charset="-78"/>
              </a:rPr>
              <a:t>Assalamu Alaikum Wr. Wb</a:t>
            </a:r>
            <a:r>
              <a:rPr lang="id-ID" sz="3200" b="1" dirty="0" smtClean="0"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Ink Free" pitchFamily="66" charset="0"/>
                <a:cs typeface="Arabic Typesetting" pitchFamily="66" charset="-78"/>
              </a:rPr>
              <a:t>.</a:t>
            </a:r>
            <a:endParaRPr lang="id-ID" sz="3200" b="1" dirty="0">
              <a:solidFill>
                <a:schemeClr val="accent6">
                  <a:lumMod val="75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Ink Free" pitchFamily="66" charset="0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PICTURE\GAMBAR PPT\islamic-clipart-9.jp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62"/>
          <a:stretch/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91680" y="4070682"/>
            <a:ext cx="5760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b="1" dirty="0">
                <a:solidFill>
                  <a:sysClr val="windowText" lastClr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Ink Free" pitchFamily="66" charset="0"/>
                <a:cs typeface="Agent Orange" pitchFamily="2" charset="0"/>
              </a:rPr>
              <a:t>WASSALAM....</a:t>
            </a:r>
          </a:p>
          <a:p>
            <a:pPr algn="ctr"/>
            <a:r>
              <a:rPr lang="id-ID" sz="4800" b="1" dirty="0">
                <a:solidFill>
                  <a:sysClr val="windowText" lastClr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Ink Free" pitchFamily="66" charset="0"/>
                <a:cs typeface="Agent Orange" pitchFamily="2" charset="0"/>
              </a:rPr>
              <a:t>TERIMA </a:t>
            </a:r>
            <a:r>
              <a:rPr lang="id-ID" sz="4800" b="1" dirty="0" smtClean="0">
                <a:solidFill>
                  <a:sysClr val="windowText" lastClr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Ink Free" pitchFamily="66" charset="0"/>
                <a:cs typeface="Agent Orange" pitchFamily="2" charset="0"/>
              </a:rPr>
              <a:t>KASIH</a:t>
            </a:r>
            <a:endParaRPr lang="id-ID" sz="4800" b="1" dirty="0">
              <a:solidFill>
                <a:sysClr val="windowText" lastClr="0000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Ink Free" pitchFamily="66" charset="0"/>
              <a:cs typeface="Agent Orang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236" y="1944762"/>
            <a:ext cx="6660244" cy="4220542"/>
          </a:xfr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400" dirty="0" err="1">
                <a:solidFill>
                  <a:sysClr val="windowText" lastClr="000000"/>
                </a:solidFill>
              </a:rPr>
              <a:t>Nama</a:t>
            </a:r>
            <a:r>
              <a:rPr lang="en-US" sz="2400" dirty="0">
                <a:solidFill>
                  <a:sysClr val="windowText" lastClr="000000"/>
                </a:solidFill>
              </a:rPr>
              <a:t>: </a:t>
            </a:r>
            <a:r>
              <a:rPr lang="en-US" sz="2400" dirty="0" smtClean="0">
                <a:solidFill>
                  <a:sysClr val="windowText" lastClr="000000"/>
                </a:solidFill>
              </a:rPr>
              <a:t>St.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Hasriani</a:t>
            </a:r>
            <a:r>
              <a:rPr lang="en-US" sz="2400" dirty="0" smtClean="0">
                <a:solidFill>
                  <a:sysClr val="windowText" lastClr="000000"/>
                </a:solidFill>
              </a:rPr>
              <a:t>,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S,Tr,Keb</a:t>
            </a:r>
            <a:r>
              <a:rPr lang="en-US" sz="2400" dirty="0" smtClean="0">
                <a:solidFill>
                  <a:sysClr val="windowText" lastClr="000000"/>
                </a:solidFill>
              </a:rPr>
              <a:t>., </a:t>
            </a:r>
            <a:r>
              <a:rPr lang="en-US" sz="2400" dirty="0" err="1">
                <a:solidFill>
                  <a:sysClr val="windowText" lastClr="000000"/>
                </a:solidFill>
              </a:rPr>
              <a:t>M.Keb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</a:p>
          <a:p>
            <a:r>
              <a:rPr lang="en-US" sz="2400" dirty="0" err="1" smtClean="0">
                <a:solidFill>
                  <a:sysClr val="windowText" lastClr="000000"/>
                </a:solidFill>
              </a:rPr>
              <a:t>Tetala</a:t>
            </a:r>
            <a:r>
              <a:rPr lang="en-US" sz="2400" dirty="0">
                <a:solidFill>
                  <a:sysClr val="windowText" lastClr="000000"/>
                </a:solidFill>
              </a:rPr>
              <a:t>: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Belawae</a:t>
            </a:r>
            <a:r>
              <a:rPr lang="en-US" sz="2400" dirty="0" smtClean="0">
                <a:solidFill>
                  <a:sysClr val="windowText" lastClr="000000"/>
                </a:solidFill>
              </a:rPr>
              <a:t>, 17 Mei 1990 </a:t>
            </a:r>
          </a:p>
          <a:p>
            <a:r>
              <a:rPr lang="en-US" sz="2400" dirty="0" err="1" smtClean="0">
                <a:solidFill>
                  <a:sysClr val="windowText" lastClr="000000"/>
                </a:solidFill>
              </a:rPr>
              <a:t>Alamat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</a:t>
            </a:r>
            <a:r>
              <a:rPr lang="en-US" sz="2400" dirty="0">
                <a:solidFill>
                  <a:sysClr val="windowText" lastClr="000000"/>
                </a:solidFill>
              </a:rPr>
              <a:t>: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Welong</a:t>
            </a:r>
            <a:r>
              <a:rPr lang="en-US" sz="2400" dirty="0" smtClean="0">
                <a:solidFill>
                  <a:sysClr val="windowText" lastClr="000000"/>
                </a:solidFill>
              </a:rPr>
              <a:t>, </a:t>
            </a:r>
            <a:r>
              <a:rPr lang="en-US" sz="2400" dirty="0" err="1">
                <a:solidFill>
                  <a:sysClr val="windowText" lastClr="000000"/>
                </a:solidFill>
              </a:rPr>
              <a:t>Kabupaten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Soppeng</a:t>
            </a:r>
            <a:endParaRPr lang="en-US" sz="2400" dirty="0" smtClean="0">
              <a:solidFill>
                <a:sysClr val="windowText" lastClr="000000"/>
              </a:solidFill>
            </a:endParaRPr>
          </a:p>
          <a:p>
            <a:r>
              <a:rPr lang="en-US" sz="2400" dirty="0" err="1" smtClean="0">
                <a:solidFill>
                  <a:sysClr val="windowText" lastClr="000000"/>
                </a:solidFill>
              </a:rPr>
              <a:t>No.HP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</a:t>
            </a:r>
            <a:r>
              <a:rPr lang="en-US" sz="2400">
                <a:solidFill>
                  <a:sysClr val="windowText" lastClr="000000"/>
                </a:solidFill>
              </a:rPr>
              <a:t>: </a:t>
            </a:r>
            <a:r>
              <a:rPr lang="en-US" sz="2400" smtClean="0">
                <a:solidFill>
                  <a:sysClr val="windowText" lastClr="000000"/>
                </a:solidFill>
              </a:rPr>
              <a:t>085322229002</a:t>
            </a:r>
            <a:endParaRPr lang="en-US" sz="2400" dirty="0" smtClean="0">
              <a:solidFill>
                <a:sysClr val="windowText" lastClr="000000"/>
              </a:solidFill>
            </a:endParaRPr>
          </a:p>
          <a:p>
            <a:r>
              <a:rPr lang="en-US" sz="2400" dirty="0" smtClean="0">
                <a:solidFill>
                  <a:sysClr val="windowText" lastClr="000000"/>
                </a:solidFill>
              </a:rPr>
              <a:t>Email </a:t>
            </a:r>
            <a:r>
              <a:rPr lang="en-US" sz="2400" dirty="0">
                <a:solidFill>
                  <a:sysClr val="windowText" lastClr="000000"/>
                </a:solidFill>
              </a:rPr>
              <a:t>: </a:t>
            </a:r>
            <a:r>
              <a:rPr lang="en-US" sz="2400" dirty="0" smtClean="0">
                <a:solidFill>
                  <a:sysClr val="windowText" lastClr="000000"/>
                </a:solidFill>
                <a:hlinkClick r:id="rId3"/>
              </a:rPr>
              <a:t>sthasrianistkm@gmail.com</a:t>
            </a:r>
            <a:endParaRPr lang="en-US" sz="2400" dirty="0" smtClean="0">
              <a:solidFill>
                <a:sysClr val="windowText" lastClr="000000"/>
              </a:solidFill>
            </a:endParaRPr>
          </a:p>
          <a:p>
            <a:r>
              <a:rPr lang="en-US" sz="2400" dirty="0" err="1">
                <a:solidFill>
                  <a:sysClr val="windowText" lastClr="000000"/>
                </a:solidFill>
              </a:rPr>
              <a:t>Riwayat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</a:rPr>
              <a:t>pendikan</a:t>
            </a:r>
            <a:r>
              <a:rPr lang="en-US" sz="2400" dirty="0">
                <a:solidFill>
                  <a:sysClr val="windowText" lastClr="000000"/>
                </a:solidFill>
              </a:rPr>
              <a:t> : </a:t>
            </a:r>
            <a:endParaRPr lang="en-US" sz="2400" dirty="0" smtClean="0">
              <a:solidFill>
                <a:sysClr val="windowText" lastClr="0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ysClr val="windowText" lastClr="000000"/>
                </a:solidFill>
              </a:rPr>
              <a:t>    DIII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Kebidanan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STIKES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Muhammadiyah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Sidrap</a:t>
            </a:r>
            <a:endParaRPr lang="en-US" sz="2400" dirty="0" smtClean="0">
              <a:solidFill>
                <a:sysClr val="windowText" lastClr="0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ysClr val="windowText" lastClr="000000"/>
                </a:solidFill>
              </a:rPr>
              <a:t>    DIV </a:t>
            </a:r>
            <a:r>
              <a:rPr lang="en-US" sz="2400" dirty="0" err="1">
                <a:solidFill>
                  <a:sysClr val="windowText" lastClr="000000"/>
                </a:solidFill>
              </a:rPr>
              <a:t>Bidan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</a:rPr>
              <a:t>Pendidik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smtClean="0">
                <a:solidFill>
                  <a:sysClr val="windowText" lastClr="000000"/>
                </a:solidFill>
              </a:rPr>
              <a:t>STIKES Mega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Buana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Palopo</a:t>
            </a:r>
            <a:endParaRPr lang="en-US" sz="2400" dirty="0" smtClean="0">
              <a:solidFill>
                <a:sysClr val="windowText" lastClr="0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ysClr val="windowText" lastClr="000000"/>
                </a:solidFill>
              </a:rPr>
              <a:t>    S2 </a:t>
            </a:r>
            <a:r>
              <a:rPr lang="en-US" sz="2400" dirty="0" err="1">
                <a:solidFill>
                  <a:sysClr val="windowText" lastClr="000000"/>
                </a:solidFill>
              </a:rPr>
              <a:t>Kebidanan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</a:rPr>
              <a:t>Universitas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</a:rPr>
              <a:t>Hasanuddin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</a:t>
            </a:r>
          </a:p>
        </p:txBody>
      </p:sp>
      <p:sp>
        <p:nvSpPr>
          <p:cNvPr id="5" name="Oval Callout 4"/>
          <p:cNvSpPr/>
          <p:nvPr/>
        </p:nvSpPr>
        <p:spPr>
          <a:xfrm>
            <a:off x="3428992" y="128602"/>
            <a:ext cx="5175456" cy="1500198"/>
          </a:xfrm>
          <a:prstGeom prst="wedgeEllipseCallout">
            <a:avLst>
              <a:gd name="adj1" fmla="val -75509"/>
              <a:gd name="adj2" fmla="val 2156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INTRODUCTION</a:t>
            </a:r>
            <a:endParaRPr lang="id-ID" sz="4000" b="1" dirty="0">
              <a:solidFill>
                <a:schemeClr val="bg1"/>
              </a:solidFill>
            </a:endParaRPr>
          </a:p>
        </p:txBody>
      </p:sp>
      <p:pic>
        <p:nvPicPr>
          <p:cNvPr id="2051" name="Picture 3" descr="E:\PICTURE\GAMBAR PPT\Chibi-Kanak-kanak-Islam-Solehah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044624" y="-99392"/>
            <a:ext cx="4660966" cy="669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u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110;p55"/>
          <p:cNvSpPr/>
          <p:nvPr/>
        </p:nvSpPr>
        <p:spPr>
          <a:xfrm>
            <a:off x="467544" y="1484784"/>
            <a:ext cx="8352928" cy="48965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52400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ysClr val="windowText" lastClr="000000"/>
              </a:solidFill>
            </a:endParaRPr>
          </a:p>
        </p:txBody>
      </p:sp>
      <p:grpSp>
        <p:nvGrpSpPr>
          <p:cNvPr id="5" name="Google Shape;1111;p55"/>
          <p:cNvGrpSpPr/>
          <p:nvPr/>
        </p:nvGrpSpPr>
        <p:grpSpPr>
          <a:xfrm>
            <a:off x="1469023" y="2102849"/>
            <a:ext cx="6377228" cy="3990447"/>
            <a:chOff x="994611" y="509187"/>
            <a:chExt cx="2067046" cy="1123913"/>
          </a:xfrm>
        </p:grpSpPr>
        <p:sp>
          <p:nvSpPr>
            <p:cNvPr id="6" name="Google Shape;1112;p55"/>
            <p:cNvSpPr/>
            <p:nvPr/>
          </p:nvSpPr>
          <p:spPr>
            <a:xfrm>
              <a:off x="994611" y="509187"/>
              <a:ext cx="2067046" cy="1123913"/>
            </a:xfrm>
            <a:custGeom>
              <a:avLst/>
              <a:gdLst/>
              <a:ahLst/>
              <a:cxnLst/>
              <a:rect l="l" t="t" r="r" b="b"/>
              <a:pathLst>
                <a:path w="36772" h="19994" extrusionOk="0">
                  <a:moveTo>
                    <a:pt x="14923" y="0"/>
                  </a:moveTo>
                  <a:cubicBezTo>
                    <a:pt x="3587" y="0"/>
                    <a:pt x="1" y="6358"/>
                    <a:pt x="1" y="6358"/>
                  </a:cubicBezTo>
                  <a:lnTo>
                    <a:pt x="1526" y="5678"/>
                  </a:lnTo>
                  <a:lnTo>
                    <a:pt x="1526" y="5678"/>
                  </a:lnTo>
                  <a:cubicBezTo>
                    <a:pt x="1526" y="5678"/>
                    <a:pt x="340" y="13305"/>
                    <a:pt x="846" y="15933"/>
                  </a:cubicBezTo>
                  <a:cubicBezTo>
                    <a:pt x="1279" y="18179"/>
                    <a:pt x="9770" y="19993"/>
                    <a:pt x="19705" y="19993"/>
                  </a:cubicBezTo>
                  <a:cubicBezTo>
                    <a:pt x="21375" y="19993"/>
                    <a:pt x="23095" y="19941"/>
                    <a:pt x="24826" y="19828"/>
                  </a:cubicBezTo>
                  <a:cubicBezTo>
                    <a:pt x="36771" y="19066"/>
                    <a:pt x="28300" y="4833"/>
                    <a:pt x="28300" y="4833"/>
                  </a:cubicBezTo>
                  <a:lnTo>
                    <a:pt x="29402" y="4833"/>
                  </a:lnTo>
                  <a:cubicBezTo>
                    <a:pt x="29402" y="4833"/>
                    <a:pt x="27455" y="258"/>
                    <a:pt x="15593" y="0"/>
                  </a:cubicBezTo>
                  <a:close/>
                </a:path>
              </a:pathLst>
            </a:custGeom>
            <a:solidFill>
              <a:srgbClr val="FFFFFF">
                <a:alpha val="173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Google Shape;1113;p55"/>
            <p:cNvSpPr/>
            <p:nvPr/>
          </p:nvSpPr>
          <p:spPr>
            <a:xfrm>
              <a:off x="2327557" y="511492"/>
              <a:ext cx="347056" cy="203377"/>
            </a:xfrm>
            <a:custGeom>
              <a:avLst/>
              <a:gdLst/>
              <a:ahLst/>
              <a:cxnLst/>
              <a:rect l="l" t="t" r="r" b="b"/>
              <a:pathLst>
                <a:path w="6174" h="3618" extrusionOk="0">
                  <a:moveTo>
                    <a:pt x="1526" y="1"/>
                  </a:moveTo>
                  <a:cubicBezTo>
                    <a:pt x="1062" y="1"/>
                    <a:pt x="557" y="62"/>
                    <a:pt x="0" y="186"/>
                  </a:cubicBezTo>
                  <a:cubicBezTo>
                    <a:pt x="0" y="186"/>
                    <a:pt x="3937" y="1114"/>
                    <a:pt x="5442" y="3205"/>
                  </a:cubicBezTo>
                  <a:cubicBezTo>
                    <a:pt x="5659" y="3494"/>
                    <a:pt x="5813" y="3617"/>
                    <a:pt x="5916" y="3617"/>
                  </a:cubicBezTo>
                  <a:cubicBezTo>
                    <a:pt x="6174" y="3617"/>
                    <a:pt x="5998" y="2711"/>
                    <a:pt x="5298" y="1814"/>
                  </a:cubicBezTo>
                  <a:cubicBezTo>
                    <a:pt x="4608" y="907"/>
                    <a:pt x="3371" y="1"/>
                    <a:pt x="1526" y="1"/>
                  </a:cubicBezTo>
                  <a:close/>
                </a:path>
              </a:pathLst>
            </a:custGeom>
            <a:solidFill>
              <a:srgbClr val="FFFFFF">
                <a:alpha val="173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8" name="Google Shape;1114;p55"/>
          <p:cNvSpPr txBox="1">
            <a:spLocks noGrp="1"/>
          </p:cNvSpPr>
          <p:nvPr>
            <p:ph type="title"/>
          </p:nvPr>
        </p:nvSpPr>
        <p:spPr>
          <a:xfrm>
            <a:off x="1115616" y="2780928"/>
            <a:ext cx="6663302" cy="286049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3600" dirty="0" err="1">
                <a:solidFill>
                  <a:sysClr val="windowText" lastClr="000000"/>
                </a:solidFill>
              </a:rPr>
              <a:t>Menjadi</a:t>
            </a:r>
            <a:r>
              <a:rPr lang="en-US" sz="3600" dirty="0">
                <a:solidFill>
                  <a:sysClr val="windowText" lastClr="000000"/>
                </a:solidFill>
              </a:rPr>
              <a:t> Program </a:t>
            </a:r>
            <a:r>
              <a:rPr lang="en-US" sz="3600" dirty="0" err="1">
                <a:solidFill>
                  <a:sysClr val="windowText" lastClr="000000"/>
                </a:solidFill>
              </a:rPr>
              <a:t>Studi</a:t>
            </a:r>
            <a:r>
              <a:rPr lang="en-US" sz="3600" dirty="0">
                <a:solidFill>
                  <a:sysClr val="windowText" lastClr="000000"/>
                </a:solidFill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</a:rPr>
              <a:t>Pendidikan</a:t>
            </a:r>
            <a:r>
              <a:rPr lang="en-US" sz="3600" dirty="0">
                <a:solidFill>
                  <a:sysClr val="windowText" lastClr="000000"/>
                </a:solidFill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</a:rPr>
              <a:t>Profesi</a:t>
            </a:r>
            <a:r>
              <a:rPr lang="en-US" sz="3600" dirty="0">
                <a:solidFill>
                  <a:sysClr val="windowText" lastClr="000000"/>
                </a:solidFill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</a:rPr>
              <a:t>Bidan</a:t>
            </a:r>
            <a:r>
              <a:rPr lang="en-US" sz="3600" dirty="0">
                <a:solidFill>
                  <a:sysClr val="windowText" lastClr="000000"/>
                </a:solidFill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</a:rPr>
              <a:t>unggul</a:t>
            </a:r>
            <a:r>
              <a:rPr lang="en-US" sz="3600" dirty="0">
                <a:solidFill>
                  <a:sysClr val="windowText" lastClr="000000"/>
                </a:solidFill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</a:rPr>
              <a:t>dalam</a:t>
            </a:r>
            <a:r>
              <a:rPr lang="en-US" sz="3600" dirty="0">
                <a:solidFill>
                  <a:sysClr val="windowText" lastClr="000000"/>
                </a:solidFill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</a:rPr>
              <a:t>asuhan</a:t>
            </a:r>
            <a:r>
              <a:rPr lang="en-US" sz="3600" dirty="0">
                <a:solidFill>
                  <a:sysClr val="windowText" lastClr="000000"/>
                </a:solidFill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</a:rPr>
              <a:t>Tumbuh</a:t>
            </a:r>
            <a:r>
              <a:rPr lang="en-US" sz="3600" dirty="0">
                <a:solidFill>
                  <a:sysClr val="windowText" lastClr="000000"/>
                </a:solidFill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</a:rPr>
              <a:t>kembang</a:t>
            </a:r>
            <a:r>
              <a:rPr lang="en-US" sz="3600" dirty="0">
                <a:solidFill>
                  <a:sysClr val="windowText" lastClr="000000"/>
                </a:solidFill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</a:rPr>
              <a:t>balita</a:t>
            </a:r>
            <a:r>
              <a:rPr lang="en-US" sz="3600" dirty="0">
                <a:solidFill>
                  <a:sysClr val="windowText" lastClr="000000"/>
                </a:solidFill>
              </a:rPr>
              <a:t> yang </a:t>
            </a:r>
            <a:r>
              <a:rPr lang="en-US" sz="3600" dirty="0" err="1">
                <a:solidFill>
                  <a:sysClr val="windowText" lastClr="000000"/>
                </a:solidFill>
              </a:rPr>
              <a:t>islami</a:t>
            </a:r>
            <a:r>
              <a:rPr lang="en-US" sz="3600" dirty="0">
                <a:solidFill>
                  <a:sysClr val="windowText" lastClr="000000"/>
                </a:solidFill>
              </a:rPr>
              <a:t>  </a:t>
            </a:r>
            <a:r>
              <a:rPr lang="en-US" sz="3600" dirty="0" err="1">
                <a:solidFill>
                  <a:sysClr val="windowText" lastClr="000000"/>
                </a:solidFill>
              </a:rPr>
              <a:t>dan</a:t>
            </a:r>
            <a:r>
              <a:rPr lang="en-US" sz="3600" dirty="0">
                <a:solidFill>
                  <a:sysClr val="windowText" lastClr="000000"/>
                </a:solidFill>
              </a:rPr>
              <a:t>  </a:t>
            </a:r>
            <a:r>
              <a:rPr lang="en-US" sz="3600" dirty="0" err="1">
                <a:solidFill>
                  <a:sysClr val="windowText" lastClr="000000"/>
                </a:solidFill>
              </a:rPr>
              <a:t>berdaya</a:t>
            </a:r>
            <a:r>
              <a:rPr lang="en-US" sz="3600" dirty="0">
                <a:solidFill>
                  <a:sysClr val="windowText" lastClr="000000"/>
                </a:solidFill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</a:rPr>
              <a:t>saing</a:t>
            </a:r>
            <a:r>
              <a:rPr lang="en-US" sz="3600" dirty="0">
                <a:solidFill>
                  <a:sysClr val="windowText" lastClr="000000"/>
                </a:solidFill>
              </a:rPr>
              <a:t>  </a:t>
            </a:r>
            <a:r>
              <a:rPr lang="en-US" sz="3600" dirty="0" err="1">
                <a:solidFill>
                  <a:sysClr val="windowText" lastClr="000000"/>
                </a:solidFill>
              </a:rPr>
              <a:t>nasional</a:t>
            </a:r>
            <a:r>
              <a:rPr lang="en-US" sz="3600" dirty="0">
                <a:solidFill>
                  <a:sysClr val="windowText" lastClr="000000"/>
                </a:solidFill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</a:rPr>
              <a:t>tahun</a:t>
            </a:r>
            <a:r>
              <a:rPr lang="en-US" sz="3600" dirty="0">
                <a:solidFill>
                  <a:sysClr val="windowText" lastClr="000000"/>
                </a:solidFill>
              </a:rPr>
              <a:t> 2025</a:t>
            </a:r>
            <a:endParaRPr sz="3600" dirty="0">
              <a:solidFill>
                <a:sysClr val="windowText" lastClr="000000"/>
              </a:solidFill>
            </a:endParaRPr>
          </a:p>
        </p:txBody>
      </p:sp>
      <p:sp>
        <p:nvSpPr>
          <p:cNvPr id="9" name="Google Shape;1116;p55"/>
          <p:cNvSpPr/>
          <p:nvPr/>
        </p:nvSpPr>
        <p:spPr>
          <a:xfrm rot="-1865361">
            <a:off x="703527" y="1976129"/>
            <a:ext cx="1179095" cy="40528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US" dirty="0" smtClean="0">
                <a:solidFill>
                  <a:sysClr val="windowText" lastClr="000000"/>
                </a:solidFill>
                <a:latin typeface="Mansalva"/>
              </a:rPr>
              <a:t>VISI</a:t>
            </a:r>
            <a:endParaRPr b="0" i="0" dirty="0">
              <a:ln>
                <a:noFill/>
              </a:ln>
              <a:solidFill>
                <a:sysClr val="windowText" lastClr="000000"/>
              </a:solidFill>
              <a:latin typeface="Mansalva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empus Sans ITC" pitchFamily="82" charset="0"/>
              </a:rPr>
              <a:t>VISI &amp; MISI PRODI PENDIDIKAN PROFESI BIDAN</a:t>
            </a:r>
            <a:endParaRPr lang="id-ID" sz="4800" b="1" dirty="0">
              <a:solidFill>
                <a:schemeClr val="accent6">
                  <a:lumMod val="7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79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110;p55"/>
          <p:cNvSpPr/>
          <p:nvPr/>
        </p:nvSpPr>
        <p:spPr>
          <a:xfrm>
            <a:off x="467544" y="1484784"/>
            <a:ext cx="8352928" cy="48965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52400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ysClr val="windowText" lastClr="000000"/>
              </a:solidFill>
            </a:endParaRPr>
          </a:p>
        </p:txBody>
      </p:sp>
      <p:grpSp>
        <p:nvGrpSpPr>
          <p:cNvPr id="5" name="Google Shape;1111;p55"/>
          <p:cNvGrpSpPr/>
          <p:nvPr/>
        </p:nvGrpSpPr>
        <p:grpSpPr>
          <a:xfrm>
            <a:off x="1469023" y="2102849"/>
            <a:ext cx="6377228" cy="3990447"/>
            <a:chOff x="994611" y="509187"/>
            <a:chExt cx="2067046" cy="1123913"/>
          </a:xfrm>
        </p:grpSpPr>
        <p:sp>
          <p:nvSpPr>
            <p:cNvPr id="6" name="Google Shape;1112;p55"/>
            <p:cNvSpPr/>
            <p:nvPr/>
          </p:nvSpPr>
          <p:spPr>
            <a:xfrm>
              <a:off x="994611" y="509187"/>
              <a:ext cx="2067046" cy="1123913"/>
            </a:xfrm>
            <a:custGeom>
              <a:avLst/>
              <a:gdLst/>
              <a:ahLst/>
              <a:cxnLst/>
              <a:rect l="l" t="t" r="r" b="b"/>
              <a:pathLst>
                <a:path w="36772" h="19994" extrusionOk="0">
                  <a:moveTo>
                    <a:pt x="14923" y="0"/>
                  </a:moveTo>
                  <a:cubicBezTo>
                    <a:pt x="3587" y="0"/>
                    <a:pt x="1" y="6358"/>
                    <a:pt x="1" y="6358"/>
                  </a:cubicBezTo>
                  <a:lnTo>
                    <a:pt x="1526" y="5678"/>
                  </a:lnTo>
                  <a:lnTo>
                    <a:pt x="1526" y="5678"/>
                  </a:lnTo>
                  <a:cubicBezTo>
                    <a:pt x="1526" y="5678"/>
                    <a:pt x="340" y="13305"/>
                    <a:pt x="846" y="15933"/>
                  </a:cubicBezTo>
                  <a:cubicBezTo>
                    <a:pt x="1279" y="18179"/>
                    <a:pt x="9770" y="19993"/>
                    <a:pt x="19705" y="19993"/>
                  </a:cubicBezTo>
                  <a:cubicBezTo>
                    <a:pt x="21375" y="19993"/>
                    <a:pt x="23095" y="19941"/>
                    <a:pt x="24826" y="19828"/>
                  </a:cubicBezTo>
                  <a:cubicBezTo>
                    <a:pt x="36771" y="19066"/>
                    <a:pt x="28300" y="4833"/>
                    <a:pt x="28300" y="4833"/>
                  </a:cubicBezTo>
                  <a:lnTo>
                    <a:pt x="29402" y="4833"/>
                  </a:lnTo>
                  <a:cubicBezTo>
                    <a:pt x="29402" y="4833"/>
                    <a:pt x="27455" y="258"/>
                    <a:pt x="15593" y="0"/>
                  </a:cubicBezTo>
                  <a:close/>
                </a:path>
              </a:pathLst>
            </a:custGeom>
            <a:solidFill>
              <a:srgbClr val="FFFFFF">
                <a:alpha val="173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Google Shape;1113;p55"/>
            <p:cNvSpPr/>
            <p:nvPr/>
          </p:nvSpPr>
          <p:spPr>
            <a:xfrm>
              <a:off x="2327557" y="511492"/>
              <a:ext cx="347056" cy="203377"/>
            </a:xfrm>
            <a:custGeom>
              <a:avLst/>
              <a:gdLst/>
              <a:ahLst/>
              <a:cxnLst/>
              <a:rect l="l" t="t" r="r" b="b"/>
              <a:pathLst>
                <a:path w="6174" h="3618" extrusionOk="0">
                  <a:moveTo>
                    <a:pt x="1526" y="1"/>
                  </a:moveTo>
                  <a:cubicBezTo>
                    <a:pt x="1062" y="1"/>
                    <a:pt x="557" y="62"/>
                    <a:pt x="0" y="186"/>
                  </a:cubicBezTo>
                  <a:cubicBezTo>
                    <a:pt x="0" y="186"/>
                    <a:pt x="3937" y="1114"/>
                    <a:pt x="5442" y="3205"/>
                  </a:cubicBezTo>
                  <a:cubicBezTo>
                    <a:pt x="5659" y="3494"/>
                    <a:pt x="5813" y="3617"/>
                    <a:pt x="5916" y="3617"/>
                  </a:cubicBezTo>
                  <a:cubicBezTo>
                    <a:pt x="6174" y="3617"/>
                    <a:pt x="5998" y="2711"/>
                    <a:pt x="5298" y="1814"/>
                  </a:cubicBezTo>
                  <a:cubicBezTo>
                    <a:pt x="4608" y="907"/>
                    <a:pt x="3371" y="1"/>
                    <a:pt x="1526" y="1"/>
                  </a:cubicBezTo>
                  <a:close/>
                </a:path>
              </a:pathLst>
            </a:custGeom>
            <a:solidFill>
              <a:srgbClr val="FFFFFF">
                <a:alpha val="173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9" name="Google Shape;1116;p55"/>
          <p:cNvSpPr/>
          <p:nvPr/>
        </p:nvSpPr>
        <p:spPr>
          <a:xfrm rot="-1865361">
            <a:off x="703527" y="1976129"/>
            <a:ext cx="1179095" cy="40528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US" dirty="0" smtClean="0">
                <a:solidFill>
                  <a:sysClr val="windowText" lastClr="000000"/>
                </a:solidFill>
                <a:latin typeface="Mansalva"/>
              </a:rPr>
              <a:t>MISI</a:t>
            </a:r>
            <a:endParaRPr b="0" i="0" dirty="0">
              <a:ln>
                <a:noFill/>
              </a:ln>
              <a:solidFill>
                <a:sysClr val="windowText" lastClr="000000"/>
              </a:solidFill>
              <a:latin typeface="Mansalv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3570645-1F91-429F-B092-D3903E1CDCF0}"/>
              </a:ext>
            </a:extLst>
          </p:cNvPr>
          <p:cNvSpPr txBox="1"/>
          <p:nvPr/>
        </p:nvSpPr>
        <p:spPr>
          <a:xfrm>
            <a:off x="1562715" y="2348395"/>
            <a:ext cx="6681693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Menyelenggarakan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pengajaran</a:t>
            </a:r>
            <a:r>
              <a:rPr lang="en-US" sz="2400" dirty="0"/>
              <a:t> </a:t>
            </a:r>
            <a:r>
              <a:rPr lang="en-US" sz="2400" dirty="0" err="1"/>
              <a:t>berbasis</a:t>
            </a:r>
            <a:r>
              <a:rPr lang="en-US" sz="2400" dirty="0"/>
              <a:t> KKNI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–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islami</a:t>
            </a:r>
            <a:r>
              <a:rPr lang="en-US" sz="2400" dirty="0"/>
              <a:t>.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47151F7-0F32-4013-AEEA-3547CAF0286A}"/>
              </a:ext>
            </a:extLst>
          </p:cNvPr>
          <p:cNvSpPr txBox="1"/>
          <p:nvPr/>
        </p:nvSpPr>
        <p:spPr>
          <a:xfrm>
            <a:off x="1562715" y="3350302"/>
            <a:ext cx="6681693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dirty="0" err="1"/>
              <a:t>Menyelenggarakan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dibidang</a:t>
            </a:r>
            <a:r>
              <a:rPr lang="en-US" sz="2400" dirty="0"/>
              <a:t> </a:t>
            </a:r>
            <a:r>
              <a:rPr lang="en-US" sz="2400" dirty="0" err="1"/>
              <a:t>tumbuh</a:t>
            </a:r>
            <a:r>
              <a:rPr lang="en-US" sz="2400" dirty="0"/>
              <a:t> </a:t>
            </a:r>
            <a:r>
              <a:rPr lang="en-US" sz="2400" dirty="0" err="1"/>
              <a:t>kembang</a:t>
            </a:r>
            <a:r>
              <a:rPr lang="en-US" sz="2400" dirty="0"/>
              <a:t> </a:t>
            </a:r>
            <a:r>
              <a:rPr lang="en-US" sz="2400" dirty="0" err="1"/>
              <a:t>balita</a:t>
            </a:r>
            <a:r>
              <a:rPr lang="en-US" sz="2400" dirty="0"/>
              <a:t>.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E69E1CE-FF8B-45FF-9364-BA5B1B93D66E}"/>
              </a:ext>
            </a:extLst>
          </p:cNvPr>
          <p:cNvSpPr txBox="1"/>
          <p:nvPr/>
        </p:nvSpPr>
        <p:spPr>
          <a:xfrm>
            <a:off x="1562715" y="4167544"/>
            <a:ext cx="6681693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400" dirty="0" err="1"/>
              <a:t>Menyelenggarakan</a:t>
            </a:r>
            <a:r>
              <a:rPr lang="en-US" sz="2400" dirty="0"/>
              <a:t> </a:t>
            </a:r>
            <a:r>
              <a:rPr lang="en-US" sz="2400" dirty="0" err="1"/>
              <a:t>pengabdian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dibidang</a:t>
            </a:r>
            <a:r>
              <a:rPr lang="en-US" sz="2400" dirty="0"/>
              <a:t> </a:t>
            </a:r>
            <a:r>
              <a:rPr lang="en-US" sz="2400" dirty="0" err="1"/>
              <a:t>tumbuh</a:t>
            </a:r>
            <a:r>
              <a:rPr lang="en-US" sz="2400" dirty="0"/>
              <a:t> </a:t>
            </a:r>
            <a:r>
              <a:rPr lang="en-US" sz="2400" dirty="0" err="1"/>
              <a:t>kembang</a:t>
            </a:r>
            <a:r>
              <a:rPr lang="en-US" sz="2400" dirty="0"/>
              <a:t> </a:t>
            </a:r>
            <a:r>
              <a:rPr lang="en-US" sz="2400" dirty="0" err="1"/>
              <a:t>balita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i="1" dirty="0"/>
              <a:t>Evidence based</a:t>
            </a:r>
            <a:r>
              <a:rPr lang="en-US" sz="2400" dirty="0"/>
              <a:t>.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B03191C-CFB3-4759-AC81-317CD6646982}"/>
              </a:ext>
            </a:extLst>
          </p:cNvPr>
          <p:cNvSpPr txBox="1"/>
          <p:nvPr/>
        </p:nvSpPr>
        <p:spPr>
          <a:xfrm>
            <a:off x="1562715" y="5411268"/>
            <a:ext cx="6681693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sz="2400" dirty="0" err="1"/>
              <a:t>Menyelenggarakan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Al Islam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Kemuhammadiyahan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57200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empus Sans ITC" pitchFamily="82" charset="0"/>
              </a:rPr>
              <a:t>VISI &amp; MISI PRODI PENDIDIKAN PROFESI BIDAN</a:t>
            </a:r>
            <a:endParaRPr lang="id-ID" sz="4800" b="1" dirty="0">
              <a:solidFill>
                <a:schemeClr val="accent6">
                  <a:lumMod val="7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3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683568" y="1052736"/>
            <a:ext cx="7848872" cy="4464496"/>
          </a:xfrm>
          <a:prstGeom prst="round2Diag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99592" y="404664"/>
            <a:ext cx="1653017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400" dirty="0" smtClean="0">
                <a:solidFill>
                  <a:schemeClr val="accent6">
                    <a:lumMod val="75000"/>
                  </a:schemeClr>
                </a:solidFill>
                <a:latin typeface="AF PEPSI" pitchFamily="34" charset="0"/>
              </a:rPr>
              <a:t>“</a:t>
            </a:r>
            <a:endParaRPr lang="en-US" sz="34400" dirty="0">
              <a:solidFill>
                <a:schemeClr val="accent6">
                  <a:lumMod val="75000"/>
                </a:schemeClr>
              </a:solidFill>
              <a:latin typeface="AF PEPS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72154" y="2828836"/>
            <a:ext cx="700024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AsuhanTumbuh</a:t>
            </a:r>
            <a:r>
              <a:rPr lang="en-US" sz="2800" dirty="0"/>
              <a:t> </a:t>
            </a:r>
            <a:r>
              <a:rPr lang="en-US" sz="2800" dirty="0" err="1"/>
              <a:t>kembang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neonatus</a:t>
            </a:r>
            <a:r>
              <a:rPr lang="en-US" sz="2800" dirty="0"/>
              <a:t>, </a:t>
            </a:r>
            <a:r>
              <a:rPr lang="en-US" sz="2800" dirty="0" err="1"/>
              <a:t>bayi</a:t>
            </a:r>
            <a:r>
              <a:rPr lang="en-US" sz="2800" dirty="0"/>
              <a:t>, </a:t>
            </a:r>
            <a:r>
              <a:rPr lang="en-US" sz="2800" dirty="0" err="1"/>
              <a:t>balita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APRAS </a:t>
            </a:r>
            <a:r>
              <a:rPr lang="en-US" sz="2800" dirty="0" smtClean="0"/>
              <a:t>(4 SKS)</a:t>
            </a:r>
            <a:endParaRPr lang="en-US" sz="2800" dirty="0"/>
          </a:p>
          <a:p>
            <a:r>
              <a:rPr lang="en-US" sz="2800" dirty="0" smtClean="0"/>
              <a:t>Tim:  1. </a:t>
            </a:r>
            <a:r>
              <a:rPr lang="en-US" sz="2800" dirty="0"/>
              <a:t>St. </a:t>
            </a:r>
            <a:r>
              <a:rPr lang="en-US" sz="2800" dirty="0" err="1"/>
              <a:t>Hasriani</a:t>
            </a:r>
            <a:r>
              <a:rPr lang="en-US" sz="2800" dirty="0"/>
              <a:t>, S.Tr,</a:t>
            </a:r>
            <a:r>
              <a:rPr lang="en-US" sz="2800" dirty="0" err="1"/>
              <a:t>Keb</a:t>
            </a:r>
            <a:r>
              <a:rPr lang="en-US" sz="2800" dirty="0"/>
              <a:t>.,</a:t>
            </a:r>
            <a:r>
              <a:rPr lang="en-US" sz="2800" dirty="0" err="1"/>
              <a:t>M.Keb</a:t>
            </a:r>
            <a:endParaRPr lang="en-US" sz="2800" dirty="0" smtClean="0"/>
          </a:p>
          <a:p>
            <a:r>
              <a:rPr lang="en-US" sz="2800" dirty="0"/>
              <a:t>          2. </a:t>
            </a:r>
            <a:r>
              <a:rPr lang="en-US" sz="2800" dirty="0" smtClean="0"/>
              <a:t>Chandra </a:t>
            </a:r>
            <a:r>
              <a:rPr lang="en-US" sz="2800" dirty="0" err="1" smtClean="0"/>
              <a:t>Ariani</a:t>
            </a:r>
            <a:r>
              <a:rPr lang="en-US" sz="2800" dirty="0" smtClean="0"/>
              <a:t> </a:t>
            </a:r>
            <a:r>
              <a:rPr lang="en-US" sz="2800" dirty="0" err="1" smtClean="0"/>
              <a:t>Saputri</a:t>
            </a:r>
            <a:r>
              <a:rPr lang="en-US" sz="2800" dirty="0" smtClean="0"/>
              <a:t>, </a:t>
            </a:r>
            <a:r>
              <a:rPr lang="en-US" sz="2800" dirty="0" smtClean="0"/>
              <a:t>S.ST.,</a:t>
            </a:r>
            <a:r>
              <a:rPr lang="en-US" sz="2800" dirty="0" err="1"/>
              <a:t>M.Keb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233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empus Sans ITC" pitchFamily="82" charset="0"/>
              </a:rPr>
              <a:t>POKOK BAHASAN</a:t>
            </a:r>
            <a:endParaRPr lang="id-ID" sz="4800" b="1" dirty="0">
              <a:solidFill>
                <a:schemeClr val="accent6">
                  <a:lumMod val="7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Tempus Sans ITC" pitchFamily="82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843842702"/>
              </p:ext>
            </p:extLst>
          </p:nvPr>
        </p:nvGraphicFramePr>
        <p:xfrm>
          <a:off x="-756592" y="1340768"/>
          <a:ext cx="1087320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528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1691680" y="1700808"/>
            <a:ext cx="6120680" cy="3168352"/>
          </a:xfrm>
          <a:prstGeom prst="snip2Diag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Balloon Bd BT" pitchFamily="66" charset="0"/>
              </a:rPr>
              <a:t>Ceramah</a:t>
            </a:r>
            <a:r>
              <a:rPr lang="en-US" sz="3600" dirty="0">
                <a:solidFill>
                  <a:schemeClr val="tx1"/>
                </a:solidFill>
                <a:latin typeface="Balloon Bd BT" pitchFamily="66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Balloon Bd BT" pitchFamily="66" charset="0"/>
              </a:rPr>
              <a:t>Diskusi</a:t>
            </a:r>
            <a:r>
              <a:rPr lang="en-US" sz="3600" dirty="0" smtClean="0">
                <a:solidFill>
                  <a:schemeClr val="tx1"/>
                </a:solidFill>
                <a:latin typeface="Balloon Bd BT" pitchFamily="66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Balloon Bd BT" pitchFamily="66" charset="0"/>
              </a:rPr>
              <a:t>Telaah</a:t>
            </a:r>
            <a:r>
              <a:rPr lang="en-US" sz="3600" dirty="0">
                <a:solidFill>
                  <a:schemeClr val="tx1"/>
                </a:solidFill>
                <a:latin typeface="Balloon Bd BT" pitchFamily="66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Balloon Bd BT" pitchFamily="66" charset="0"/>
              </a:rPr>
              <a:t>Jurnal</a:t>
            </a:r>
            <a:r>
              <a:rPr lang="en-US" sz="3600" dirty="0">
                <a:solidFill>
                  <a:schemeClr val="tx1"/>
                </a:solidFill>
                <a:latin typeface="Balloon Bd BT" pitchFamily="66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Balloon Bd BT" pitchFamily="66" charset="0"/>
              </a:rPr>
              <a:t>dan</a:t>
            </a:r>
            <a:r>
              <a:rPr lang="en-US" sz="3600" dirty="0">
                <a:solidFill>
                  <a:schemeClr val="tx1"/>
                </a:solidFill>
                <a:latin typeface="Balloon Bd BT" pitchFamily="66" charset="0"/>
              </a:rPr>
              <a:t> Seminar Collaborative learning</a:t>
            </a:r>
          </a:p>
        </p:txBody>
      </p:sp>
    </p:spTree>
    <p:extLst>
      <p:ext uri="{BB962C8B-B14F-4D97-AF65-F5344CB8AC3E}">
        <p14:creationId xmlns:p14="http://schemas.microsoft.com/office/powerpoint/2010/main" val="370827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950668800"/>
              </p:ext>
            </p:extLst>
          </p:nvPr>
        </p:nvGraphicFramePr>
        <p:xfrm>
          <a:off x="827584" y="908720"/>
          <a:ext cx="756084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600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428604"/>
            <a:ext cx="8686800" cy="1143000"/>
          </a:xfrm>
          <a:noFill/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empus Sans ITC" pitchFamily="82" charset="0"/>
                <a:ea typeface="Tahoma" pitchFamily="34" charset="0"/>
                <a:cs typeface="Tahoma" pitchFamily="34" charset="0"/>
              </a:rPr>
              <a:t>TATA TERTIB PERKULIAHAN</a:t>
            </a:r>
            <a:endParaRPr lang="en-US" sz="4800" b="1" dirty="0">
              <a:solidFill>
                <a:schemeClr val="accent6">
                  <a:lumMod val="7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Tempus Sans ITC" pitchFamily="82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4606388" y="4797152"/>
            <a:ext cx="4142076" cy="1857388"/>
          </a:xfrm>
          <a:prstGeom prst="leftArrow">
            <a:avLst>
              <a:gd name="adj1" fmla="val 70574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Join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menggunakan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nama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lengkap</a:t>
            </a:r>
            <a:r>
              <a:rPr lang="en-US" sz="2400" dirty="0" smtClean="0">
                <a:solidFill>
                  <a:schemeClr val="tx1"/>
                </a:solidFill>
              </a:rPr>
              <a:t> &amp; NIM (</a:t>
            </a:r>
            <a:r>
              <a:rPr lang="en-US" sz="2400" dirty="0" err="1" smtClean="0">
                <a:solidFill>
                  <a:schemeClr val="tx1"/>
                </a:solidFill>
              </a:rPr>
              <a:t>St.hasriani</a:t>
            </a:r>
            <a:r>
              <a:rPr lang="en-US" sz="2400" dirty="0" smtClean="0">
                <a:solidFill>
                  <a:schemeClr val="tx1"/>
                </a:solidFill>
              </a:rPr>
              <a:t>/202009001)</a:t>
            </a:r>
            <a:endParaRPr lang="id-ID" sz="2400" dirty="0">
              <a:solidFill>
                <a:schemeClr val="tx1"/>
              </a:solidFill>
            </a:endParaRPr>
          </a:p>
        </p:txBody>
      </p:sp>
      <p:sp>
        <p:nvSpPr>
          <p:cNvPr id="16" name="Left Arrow 15"/>
          <p:cNvSpPr/>
          <p:nvPr/>
        </p:nvSpPr>
        <p:spPr>
          <a:xfrm>
            <a:off x="467544" y="1536814"/>
            <a:ext cx="4176464" cy="1857388"/>
          </a:xfrm>
          <a:prstGeom prst="leftArrow">
            <a:avLst>
              <a:gd name="adj1" fmla="val 70574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chemeClr val="tx1"/>
                </a:solidFill>
              </a:rPr>
              <a:t>Hadir</a:t>
            </a:r>
            <a:r>
              <a:rPr lang="en-US" sz="2400" dirty="0" smtClean="0">
                <a:solidFill>
                  <a:schemeClr val="tx1"/>
                </a:solidFill>
              </a:rPr>
              <a:t>/join</a:t>
            </a:r>
            <a:r>
              <a:rPr lang="id-ID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via zoom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Sesuai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id-ID" sz="2400" dirty="0" smtClean="0">
                <a:solidFill>
                  <a:schemeClr val="tx1"/>
                </a:solidFill>
              </a:rPr>
              <a:t>jadwal yang ditentukan</a:t>
            </a:r>
            <a:endParaRPr lang="id-ID" sz="2400" dirty="0">
              <a:solidFill>
                <a:schemeClr val="tx1"/>
              </a:solidFill>
            </a:endParaRPr>
          </a:p>
        </p:txBody>
      </p:sp>
      <p:sp>
        <p:nvSpPr>
          <p:cNvPr id="15" name="Left Arrow 14"/>
          <p:cNvSpPr/>
          <p:nvPr/>
        </p:nvSpPr>
        <p:spPr>
          <a:xfrm>
            <a:off x="2518156" y="3140968"/>
            <a:ext cx="4430108" cy="1857388"/>
          </a:xfrm>
          <a:prstGeom prst="leftArrow">
            <a:avLst>
              <a:gd name="adj1" fmla="val 70574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Video </a:t>
            </a:r>
            <a:r>
              <a:rPr lang="en-US" sz="2400" dirty="0" err="1" smtClean="0">
                <a:solidFill>
                  <a:schemeClr val="tx1"/>
                </a:solidFill>
              </a:rPr>
              <a:t>diaktifkan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Audio </a:t>
            </a:r>
            <a:r>
              <a:rPr lang="en-US" sz="2400" dirty="0" err="1" smtClean="0">
                <a:solidFill>
                  <a:schemeClr val="tx1"/>
                </a:solidFill>
              </a:rPr>
              <a:t>dimute</a:t>
            </a:r>
            <a:endParaRPr lang="id-ID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</TotalTime>
  <Words>240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Menjadi Program Studi Pendidikan Profesi Bidan unggul dalam asuhan Tumbuh kembang balita yang islami  dan  berdaya saing  nasional tahun 2025</vt:lpstr>
      <vt:lpstr>PowerPoint Presentation</vt:lpstr>
      <vt:lpstr>PowerPoint Presentation</vt:lpstr>
      <vt:lpstr>POKOK BAHASAN</vt:lpstr>
      <vt:lpstr>PowerPoint Presentation</vt:lpstr>
      <vt:lpstr>PowerPoint Presentation</vt:lpstr>
      <vt:lpstr>TATA TERTIB PERKULIAHAN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ASUHAN KEBIDANAN IV (PATOLOGI)</dc:title>
  <dc:creator>LINDA</dc:creator>
  <cp:lastModifiedBy>ismail - [2010]</cp:lastModifiedBy>
  <cp:revision>79</cp:revision>
  <dcterms:created xsi:type="dcterms:W3CDTF">2013-03-11T15:16:00Z</dcterms:created>
  <dcterms:modified xsi:type="dcterms:W3CDTF">2022-11-03T08:54:54Z</dcterms:modified>
</cp:coreProperties>
</file>