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01EA05-306E-40E6-86B2-7F26E2EDB7B9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5FBCE22-394A-4BAB-86C9-BEB37FF003AD}">
      <dgm:prSet phldrT="[Text]"/>
      <dgm:spPr/>
      <dgm:t>
        <a:bodyPr/>
        <a:lstStyle/>
        <a:p>
          <a:r>
            <a:rPr lang="en-US" dirty="0" err="1" smtClean="0">
              <a:latin typeface="Vivaldi" pitchFamily="66" charset="0"/>
            </a:rPr>
            <a:t>Fisik</a:t>
          </a:r>
          <a:endParaRPr lang="en-US" dirty="0">
            <a:latin typeface="Vivaldi" pitchFamily="66" charset="0"/>
          </a:endParaRPr>
        </a:p>
      </dgm:t>
    </dgm:pt>
    <dgm:pt modelId="{6B3E865F-59D0-45BE-868C-2A3A1E04C05D}" type="parTrans" cxnId="{6DB940E6-1290-4393-BB5E-DC424D7EE2B7}">
      <dgm:prSet/>
      <dgm:spPr/>
      <dgm:t>
        <a:bodyPr/>
        <a:lstStyle/>
        <a:p>
          <a:endParaRPr lang="en-US"/>
        </a:p>
      </dgm:t>
    </dgm:pt>
    <dgm:pt modelId="{2E86D811-4272-45DF-A7AC-FBD69703F8D0}" type="sibTrans" cxnId="{6DB940E6-1290-4393-BB5E-DC424D7EE2B7}">
      <dgm:prSet/>
      <dgm:spPr/>
      <dgm:t>
        <a:bodyPr/>
        <a:lstStyle/>
        <a:p>
          <a:endParaRPr lang="en-US"/>
        </a:p>
      </dgm:t>
    </dgm:pt>
    <dgm:pt modelId="{5CFF42F8-6D00-4575-BC56-CD0BF9F3FFC7}">
      <dgm:prSet phldrT="[Text]"/>
      <dgm:spPr/>
      <dgm:t>
        <a:bodyPr/>
        <a:lstStyle/>
        <a:p>
          <a:r>
            <a:rPr lang="en-US" dirty="0" err="1" smtClean="0">
              <a:latin typeface="Vivaldi" pitchFamily="66" charset="0"/>
            </a:rPr>
            <a:t>Psikososial</a:t>
          </a:r>
          <a:endParaRPr lang="en-US" dirty="0">
            <a:latin typeface="Vivaldi" pitchFamily="66" charset="0"/>
          </a:endParaRPr>
        </a:p>
      </dgm:t>
    </dgm:pt>
    <dgm:pt modelId="{0936C3DD-CA8D-4718-BF9F-FFED7E8527D3}" type="parTrans" cxnId="{3025C89F-7548-44B3-A08A-66274D98FE76}">
      <dgm:prSet/>
      <dgm:spPr/>
      <dgm:t>
        <a:bodyPr/>
        <a:lstStyle/>
        <a:p>
          <a:endParaRPr lang="en-US"/>
        </a:p>
      </dgm:t>
    </dgm:pt>
    <dgm:pt modelId="{B7741103-6CA0-4B56-9768-727B201CE9CB}" type="sibTrans" cxnId="{3025C89F-7548-44B3-A08A-66274D98FE76}">
      <dgm:prSet/>
      <dgm:spPr/>
      <dgm:t>
        <a:bodyPr/>
        <a:lstStyle/>
        <a:p>
          <a:endParaRPr lang="en-US"/>
        </a:p>
      </dgm:t>
    </dgm:pt>
    <dgm:pt modelId="{8B0FA56A-7363-422D-B595-00C00078F7FB}">
      <dgm:prSet phldrT="[Text]"/>
      <dgm:spPr/>
      <dgm:t>
        <a:bodyPr/>
        <a:lstStyle/>
        <a:p>
          <a:r>
            <a:rPr lang="en-US" dirty="0" err="1" smtClean="0">
              <a:latin typeface="Vivaldi" pitchFamily="66" charset="0"/>
            </a:rPr>
            <a:t>Lingkungan</a:t>
          </a:r>
          <a:r>
            <a:rPr lang="en-US" dirty="0" smtClean="0">
              <a:latin typeface="Vivaldi" pitchFamily="66" charset="0"/>
            </a:rPr>
            <a:t> </a:t>
          </a:r>
          <a:endParaRPr lang="en-US" dirty="0">
            <a:latin typeface="Vivaldi" pitchFamily="66" charset="0"/>
          </a:endParaRPr>
        </a:p>
      </dgm:t>
    </dgm:pt>
    <dgm:pt modelId="{652E89B6-F353-404C-8607-D933248657E8}" type="parTrans" cxnId="{082BB922-C90D-4CE8-9A6A-6DEA7345A9D0}">
      <dgm:prSet/>
      <dgm:spPr/>
      <dgm:t>
        <a:bodyPr/>
        <a:lstStyle/>
        <a:p>
          <a:endParaRPr lang="en-US"/>
        </a:p>
      </dgm:t>
    </dgm:pt>
    <dgm:pt modelId="{7ECF2628-DF9E-417D-BD01-3B94FF63F8CB}" type="sibTrans" cxnId="{082BB922-C90D-4CE8-9A6A-6DEA7345A9D0}">
      <dgm:prSet/>
      <dgm:spPr/>
      <dgm:t>
        <a:bodyPr/>
        <a:lstStyle/>
        <a:p>
          <a:endParaRPr lang="en-US"/>
        </a:p>
      </dgm:t>
    </dgm:pt>
    <dgm:pt modelId="{CA3EFB6D-B988-4D68-9C6F-0C733A79EED8}" type="pres">
      <dgm:prSet presAssocID="{A501EA05-306E-40E6-86B2-7F26E2EDB7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F74692-3B3A-4326-97B9-E659657FE821}" type="pres">
      <dgm:prSet presAssocID="{E5FBCE22-394A-4BAB-86C9-BEB37FF003A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0F2A19-46DA-4CC7-B188-5C81EED7612E}" type="pres">
      <dgm:prSet presAssocID="{2E86D811-4272-45DF-A7AC-FBD69703F8D0}" presName="sibTrans" presStyleCnt="0"/>
      <dgm:spPr/>
    </dgm:pt>
    <dgm:pt modelId="{D48E883A-95CF-4F4A-A81A-516366F1CB1C}" type="pres">
      <dgm:prSet presAssocID="{5CFF42F8-6D00-4575-BC56-CD0BF9F3FFC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B8D65-3C04-482A-A416-0C6C5EA291A0}" type="pres">
      <dgm:prSet presAssocID="{B7741103-6CA0-4B56-9768-727B201CE9CB}" presName="sibTrans" presStyleCnt="0"/>
      <dgm:spPr/>
    </dgm:pt>
    <dgm:pt modelId="{8C9F36E2-E9EE-4BD6-941C-B04D9C08AD87}" type="pres">
      <dgm:prSet presAssocID="{8B0FA56A-7363-422D-B595-00C00078F7F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25C89F-7548-44B3-A08A-66274D98FE76}" srcId="{A501EA05-306E-40E6-86B2-7F26E2EDB7B9}" destId="{5CFF42F8-6D00-4575-BC56-CD0BF9F3FFC7}" srcOrd="1" destOrd="0" parTransId="{0936C3DD-CA8D-4718-BF9F-FFED7E8527D3}" sibTransId="{B7741103-6CA0-4B56-9768-727B201CE9CB}"/>
    <dgm:cxn modelId="{E01D76CD-363A-4D3D-AF54-B42EAAAC1557}" type="presOf" srcId="{A501EA05-306E-40E6-86B2-7F26E2EDB7B9}" destId="{CA3EFB6D-B988-4D68-9C6F-0C733A79EED8}" srcOrd="0" destOrd="0" presId="urn:microsoft.com/office/officeart/2005/8/layout/default"/>
    <dgm:cxn modelId="{4C7278B4-F49E-4974-9CC4-0BEB405B2D51}" type="presOf" srcId="{8B0FA56A-7363-422D-B595-00C00078F7FB}" destId="{8C9F36E2-E9EE-4BD6-941C-B04D9C08AD87}" srcOrd="0" destOrd="0" presId="urn:microsoft.com/office/officeart/2005/8/layout/default"/>
    <dgm:cxn modelId="{119F9CF2-E9E3-4F0D-B1A1-0C5D6E49759F}" type="presOf" srcId="{E5FBCE22-394A-4BAB-86C9-BEB37FF003AD}" destId="{46F74692-3B3A-4326-97B9-E659657FE821}" srcOrd="0" destOrd="0" presId="urn:microsoft.com/office/officeart/2005/8/layout/default"/>
    <dgm:cxn modelId="{6DB940E6-1290-4393-BB5E-DC424D7EE2B7}" srcId="{A501EA05-306E-40E6-86B2-7F26E2EDB7B9}" destId="{E5FBCE22-394A-4BAB-86C9-BEB37FF003AD}" srcOrd="0" destOrd="0" parTransId="{6B3E865F-59D0-45BE-868C-2A3A1E04C05D}" sibTransId="{2E86D811-4272-45DF-A7AC-FBD69703F8D0}"/>
    <dgm:cxn modelId="{765E505C-BDDE-4E57-9ACE-B705FC083E54}" type="presOf" srcId="{5CFF42F8-6D00-4575-BC56-CD0BF9F3FFC7}" destId="{D48E883A-95CF-4F4A-A81A-516366F1CB1C}" srcOrd="0" destOrd="0" presId="urn:microsoft.com/office/officeart/2005/8/layout/default"/>
    <dgm:cxn modelId="{082BB922-C90D-4CE8-9A6A-6DEA7345A9D0}" srcId="{A501EA05-306E-40E6-86B2-7F26E2EDB7B9}" destId="{8B0FA56A-7363-422D-B595-00C00078F7FB}" srcOrd="2" destOrd="0" parTransId="{652E89B6-F353-404C-8607-D933248657E8}" sibTransId="{7ECF2628-DF9E-417D-BD01-3B94FF63F8CB}"/>
    <dgm:cxn modelId="{A2F0E20A-1929-4F4C-A845-9502F464B7AA}" type="presParOf" srcId="{CA3EFB6D-B988-4D68-9C6F-0C733A79EED8}" destId="{46F74692-3B3A-4326-97B9-E659657FE821}" srcOrd="0" destOrd="0" presId="urn:microsoft.com/office/officeart/2005/8/layout/default"/>
    <dgm:cxn modelId="{E23E95BB-DA47-4866-BEEA-B8B41F67CA7B}" type="presParOf" srcId="{CA3EFB6D-B988-4D68-9C6F-0C733A79EED8}" destId="{FD0F2A19-46DA-4CC7-B188-5C81EED7612E}" srcOrd="1" destOrd="0" presId="urn:microsoft.com/office/officeart/2005/8/layout/default"/>
    <dgm:cxn modelId="{F16AA15B-CD65-4712-98CA-53E6949B97D9}" type="presParOf" srcId="{CA3EFB6D-B988-4D68-9C6F-0C733A79EED8}" destId="{D48E883A-95CF-4F4A-A81A-516366F1CB1C}" srcOrd="2" destOrd="0" presId="urn:microsoft.com/office/officeart/2005/8/layout/default"/>
    <dgm:cxn modelId="{250C9483-7AC0-4C59-8C24-874A19D1197A}" type="presParOf" srcId="{CA3EFB6D-B988-4D68-9C6F-0C733A79EED8}" destId="{701B8D65-3C04-482A-A416-0C6C5EA291A0}" srcOrd="3" destOrd="0" presId="urn:microsoft.com/office/officeart/2005/8/layout/default"/>
    <dgm:cxn modelId="{268292AF-D4F1-48DF-B554-91C578E9D84F}" type="presParOf" srcId="{CA3EFB6D-B988-4D68-9C6F-0C733A79EED8}" destId="{8C9F36E2-E9EE-4BD6-941C-B04D9C08AD87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AF3FCC-C3D8-4C7B-ACA5-116428F8FB8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F288B-FA18-4391-9EFB-3906C43044A8}">
      <dgm:prSet phldrT="[Text]"/>
      <dgm:spPr/>
      <dgm:t>
        <a:bodyPr/>
        <a:lstStyle/>
        <a:p>
          <a:pPr algn="just"/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Rahim 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24F1B946-DEE8-473B-A9EA-565657F60867}" type="parTrans" cxnId="{C08A89B4-55E2-42F0-BDBA-5EADAF38A5A9}">
      <dgm:prSet/>
      <dgm:spPr/>
      <dgm:t>
        <a:bodyPr/>
        <a:lstStyle/>
        <a:p>
          <a:endParaRPr lang="en-US"/>
        </a:p>
      </dgm:t>
    </dgm:pt>
    <dgm:pt modelId="{83E71C98-D249-47C1-940B-ED226E9BCD42}" type="sibTrans" cxnId="{C08A89B4-55E2-42F0-BDBA-5EADAF38A5A9}">
      <dgm:prSet/>
      <dgm:spPr/>
      <dgm:t>
        <a:bodyPr/>
        <a:lstStyle/>
        <a:p>
          <a:endParaRPr lang="en-US"/>
        </a:p>
      </dgm:t>
    </dgm:pt>
    <dgm:pt modelId="{0D04DF60-42B7-44CC-84FB-06096D8EC1CF}">
      <dgm:prSet phldrT="[Text]"/>
      <dgm:spPr/>
      <dgm:t>
        <a:bodyPr/>
        <a:lstStyle/>
        <a:p>
          <a:pPr algn="just"/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rahim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berkontraksi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gerakan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meremas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)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untuk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merapatkan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dinding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rahim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sehingga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terjadi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perdarahan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kontraksi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inilah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menimbulkan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rasa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mulas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perut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Berangsur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angsur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rahim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mengecil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seperti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sebelum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hamil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0E18E900-4F14-4878-9601-FC9F2D03F492}" type="parTrans" cxnId="{CC23110A-AF95-4B1A-A4CD-C3B0118D867A}">
      <dgm:prSet/>
      <dgm:spPr/>
      <dgm:t>
        <a:bodyPr/>
        <a:lstStyle/>
        <a:p>
          <a:endParaRPr lang="en-US"/>
        </a:p>
      </dgm:t>
    </dgm:pt>
    <dgm:pt modelId="{7CEECD5C-5CF9-414D-981F-1BCA1FEB2C30}" type="sibTrans" cxnId="{CC23110A-AF95-4B1A-A4CD-C3B0118D867A}">
      <dgm:prSet/>
      <dgm:spPr/>
      <dgm:t>
        <a:bodyPr/>
        <a:lstStyle/>
        <a:p>
          <a:endParaRPr lang="en-US"/>
        </a:p>
      </dgm:t>
    </dgm:pt>
    <dgm:pt modelId="{ECB76AC7-B8B1-4296-93E0-81FCD189ABC9}">
      <dgm:prSet phldrT="[Text]"/>
      <dgm:spPr/>
      <dgm:t>
        <a:bodyPr/>
        <a:lstStyle/>
        <a:p>
          <a:pPr algn="just"/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Jalan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lahir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servik,vulva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vagina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12D6EA1D-F2C8-4680-A380-8E407AD0A83F}" type="parTrans" cxnId="{C0FE6AB8-0D65-4FF4-ABFB-94BF2A9F1A6E}">
      <dgm:prSet/>
      <dgm:spPr/>
      <dgm:t>
        <a:bodyPr/>
        <a:lstStyle/>
        <a:p>
          <a:endParaRPr lang="en-US"/>
        </a:p>
      </dgm:t>
    </dgm:pt>
    <dgm:pt modelId="{C807AA0E-CE97-47A5-A4A7-AE9A58CBC3E0}" type="sibTrans" cxnId="{C0FE6AB8-0D65-4FF4-ABFB-94BF2A9F1A6E}">
      <dgm:prSet/>
      <dgm:spPr/>
      <dgm:t>
        <a:bodyPr/>
        <a:lstStyle/>
        <a:p>
          <a:endParaRPr lang="en-US"/>
        </a:p>
      </dgm:t>
    </dgm:pt>
    <dgm:pt modelId="{5E026DBA-9805-4571-BC07-96AEEC1455B7}">
      <dgm:prSet phldrT="[Text]"/>
      <dgm:spPr/>
      <dgm:t>
        <a:bodyPr/>
        <a:lstStyle/>
        <a:p>
          <a:pPr algn="just"/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Jalan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lahir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mengalami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penekanan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serta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peregangan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sangat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besar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selama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proses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sehingga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penyebabkan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mengendurnya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organ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bahkan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robekan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memerlukan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penjahitan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namun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pulih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2-3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tergantung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elastis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seberapa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sering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).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Jaga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kebersihan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daerah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kewanitaan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agar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timbul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infeksi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tanda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infeksi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jalan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lahir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bau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busuk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rasa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perih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panas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merah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terdapat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nanah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).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64426F87-B7D5-45C1-8CF5-30F6279A310A}" type="parTrans" cxnId="{C42D8F25-D277-410D-921B-08DDC4633462}">
      <dgm:prSet/>
      <dgm:spPr/>
      <dgm:t>
        <a:bodyPr/>
        <a:lstStyle/>
        <a:p>
          <a:endParaRPr lang="en-US"/>
        </a:p>
      </dgm:t>
    </dgm:pt>
    <dgm:pt modelId="{9121933F-FA3E-40B9-AC02-1FB7EC168442}" type="sibTrans" cxnId="{C42D8F25-D277-410D-921B-08DDC4633462}">
      <dgm:prSet/>
      <dgm:spPr/>
      <dgm:t>
        <a:bodyPr/>
        <a:lstStyle/>
        <a:p>
          <a:endParaRPr lang="en-US"/>
        </a:p>
      </dgm:t>
    </dgm:pt>
    <dgm:pt modelId="{664E5257-91C8-4D93-8B18-02B99652DF1C}" type="pres">
      <dgm:prSet presAssocID="{1AAF3FCC-C3D8-4C7B-ACA5-116428F8FB8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336F76E-228E-4B0A-8B05-377F4ACDE37D}" type="pres">
      <dgm:prSet presAssocID="{2A3F288B-FA18-4391-9EFB-3906C43044A8}" presName="thickLine" presStyleLbl="alignNode1" presStyleIdx="0" presStyleCnt="2"/>
      <dgm:spPr/>
    </dgm:pt>
    <dgm:pt modelId="{FE5C33E3-E333-4D73-A486-260620DB1184}" type="pres">
      <dgm:prSet presAssocID="{2A3F288B-FA18-4391-9EFB-3906C43044A8}" presName="horz1" presStyleCnt="0"/>
      <dgm:spPr/>
    </dgm:pt>
    <dgm:pt modelId="{9A546B16-6F07-47A1-9796-22131C40FA22}" type="pres">
      <dgm:prSet presAssocID="{2A3F288B-FA18-4391-9EFB-3906C43044A8}" presName="tx1" presStyleLbl="revTx" presStyleIdx="0" presStyleCnt="4"/>
      <dgm:spPr/>
      <dgm:t>
        <a:bodyPr/>
        <a:lstStyle/>
        <a:p>
          <a:endParaRPr lang="en-US"/>
        </a:p>
      </dgm:t>
    </dgm:pt>
    <dgm:pt modelId="{094C0F06-9773-4FAB-B3EE-709AFFCDEC31}" type="pres">
      <dgm:prSet presAssocID="{2A3F288B-FA18-4391-9EFB-3906C43044A8}" presName="vert1" presStyleCnt="0"/>
      <dgm:spPr/>
    </dgm:pt>
    <dgm:pt modelId="{6CE4804B-88AB-456A-95C7-4A7880D82DD7}" type="pres">
      <dgm:prSet presAssocID="{0D04DF60-42B7-44CC-84FB-06096D8EC1CF}" presName="vertSpace2a" presStyleCnt="0"/>
      <dgm:spPr/>
    </dgm:pt>
    <dgm:pt modelId="{80BAB32D-9DDD-48AA-ACC6-49AFFF7A523C}" type="pres">
      <dgm:prSet presAssocID="{0D04DF60-42B7-44CC-84FB-06096D8EC1CF}" presName="horz2" presStyleCnt="0"/>
      <dgm:spPr/>
    </dgm:pt>
    <dgm:pt modelId="{7941D413-1B3E-42D6-87D4-2DFC454BF1FC}" type="pres">
      <dgm:prSet presAssocID="{0D04DF60-42B7-44CC-84FB-06096D8EC1CF}" presName="horzSpace2" presStyleCnt="0"/>
      <dgm:spPr/>
    </dgm:pt>
    <dgm:pt modelId="{908B0635-7F55-4FE3-AFD9-120AF10C043D}" type="pres">
      <dgm:prSet presAssocID="{0D04DF60-42B7-44CC-84FB-06096D8EC1CF}" presName="tx2" presStyleLbl="revTx" presStyleIdx="1" presStyleCnt="4"/>
      <dgm:spPr/>
      <dgm:t>
        <a:bodyPr/>
        <a:lstStyle/>
        <a:p>
          <a:endParaRPr lang="en-US"/>
        </a:p>
      </dgm:t>
    </dgm:pt>
    <dgm:pt modelId="{913BE251-B47C-462A-8A2F-72195C0E6AF1}" type="pres">
      <dgm:prSet presAssocID="{0D04DF60-42B7-44CC-84FB-06096D8EC1CF}" presName="vert2" presStyleCnt="0"/>
      <dgm:spPr/>
    </dgm:pt>
    <dgm:pt modelId="{DDF42B17-3E9F-4E85-8435-14EFFAD96D8D}" type="pres">
      <dgm:prSet presAssocID="{0D04DF60-42B7-44CC-84FB-06096D8EC1CF}" presName="thinLine2b" presStyleLbl="callout" presStyleIdx="0" presStyleCnt="2"/>
      <dgm:spPr/>
    </dgm:pt>
    <dgm:pt modelId="{DE4FEAE7-B173-4EBA-86C5-8153001222F6}" type="pres">
      <dgm:prSet presAssocID="{0D04DF60-42B7-44CC-84FB-06096D8EC1CF}" presName="vertSpace2b" presStyleCnt="0"/>
      <dgm:spPr/>
    </dgm:pt>
    <dgm:pt modelId="{AE402959-DAA7-45BA-A011-68B6F50BF314}" type="pres">
      <dgm:prSet presAssocID="{ECB76AC7-B8B1-4296-93E0-81FCD189ABC9}" presName="thickLine" presStyleLbl="alignNode1" presStyleIdx="1" presStyleCnt="2"/>
      <dgm:spPr/>
    </dgm:pt>
    <dgm:pt modelId="{F8342787-0998-46D1-8985-46F672446550}" type="pres">
      <dgm:prSet presAssocID="{ECB76AC7-B8B1-4296-93E0-81FCD189ABC9}" presName="horz1" presStyleCnt="0"/>
      <dgm:spPr/>
    </dgm:pt>
    <dgm:pt modelId="{067A352C-0BB1-4F8F-9677-9DD5B1366F43}" type="pres">
      <dgm:prSet presAssocID="{ECB76AC7-B8B1-4296-93E0-81FCD189ABC9}" presName="tx1" presStyleLbl="revTx" presStyleIdx="2" presStyleCnt="4"/>
      <dgm:spPr/>
      <dgm:t>
        <a:bodyPr/>
        <a:lstStyle/>
        <a:p>
          <a:endParaRPr lang="en-US"/>
        </a:p>
      </dgm:t>
    </dgm:pt>
    <dgm:pt modelId="{4AF306C6-BF25-4087-B182-A6C7CF6055D4}" type="pres">
      <dgm:prSet presAssocID="{ECB76AC7-B8B1-4296-93E0-81FCD189ABC9}" presName="vert1" presStyleCnt="0"/>
      <dgm:spPr/>
    </dgm:pt>
    <dgm:pt modelId="{CCC7916A-D322-4311-B826-E9188353209A}" type="pres">
      <dgm:prSet presAssocID="{5E026DBA-9805-4571-BC07-96AEEC1455B7}" presName="vertSpace2a" presStyleCnt="0"/>
      <dgm:spPr/>
    </dgm:pt>
    <dgm:pt modelId="{5882BCD2-E996-4816-98AD-03D2D3305B30}" type="pres">
      <dgm:prSet presAssocID="{5E026DBA-9805-4571-BC07-96AEEC1455B7}" presName="horz2" presStyleCnt="0"/>
      <dgm:spPr/>
    </dgm:pt>
    <dgm:pt modelId="{7D40F287-51B2-4C40-9E5B-DF3342351DDF}" type="pres">
      <dgm:prSet presAssocID="{5E026DBA-9805-4571-BC07-96AEEC1455B7}" presName="horzSpace2" presStyleCnt="0"/>
      <dgm:spPr/>
    </dgm:pt>
    <dgm:pt modelId="{79EC097C-6273-4633-9671-7D282FA931BA}" type="pres">
      <dgm:prSet presAssocID="{5E026DBA-9805-4571-BC07-96AEEC1455B7}" presName="tx2" presStyleLbl="revTx" presStyleIdx="3" presStyleCnt="4"/>
      <dgm:spPr/>
      <dgm:t>
        <a:bodyPr/>
        <a:lstStyle/>
        <a:p>
          <a:endParaRPr lang="en-US"/>
        </a:p>
      </dgm:t>
    </dgm:pt>
    <dgm:pt modelId="{DE62177A-E082-4E4A-8710-2C793240A6F7}" type="pres">
      <dgm:prSet presAssocID="{5E026DBA-9805-4571-BC07-96AEEC1455B7}" presName="vert2" presStyleCnt="0"/>
      <dgm:spPr/>
    </dgm:pt>
    <dgm:pt modelId="{003166F9-CA52-4FE8-8E63-DFB0ACF51D3E}" type="pres">
      <dgm:prSet presAssocID="{5E026DBA-9805-4571-BC07-96AEEC1455B7}" presName="thinLine2b" presStyleLbl="callout" presStyleIdx="1" presStyleCnt="2"/>
      <dgm:spPr/>
    </dgm:pt>
    <dgm:pt modelId="{7B451D3E-457A-4B83-B293-52657D9BF5A8}" type="pres">
      <dgm:prSet presAssocID="{5E026DBA-9805-4571-BC07-96AEEC1455B7}" presName="vertSpace2b" presStyleCnt="0"/>
      <dgm:spPr/>
    </dgm:pt>
  </dgm:ptLst>
  <dgm:cxnLst>
    <dgm:cxn modelId="{C0FE6AB8-0D65-4FF4-ABFB-94BF2A9F1A6E}" srcId="{1AAF3FCC-C3D8-4C7B-ACA5-116428F8FB81}" destId="{ECB76AC7-B8B1-4296-93E0-81FCD189ABC9}" srcOrd="1" destOrd="0" parTransId="{12D6EA1D-F2C8-4680-A380-8E407AD0A83F}" sibTransId="{C807AA0E-CE97-47A5-A4A7-AE9A58CBC3E0}"/>
    <dgm:cxn modelId="{F63E5F74-6D1D-4ACD-9F31-31E95BF74991}" type="presOf" srcId="{2A3F288B-FA18-4391-9EFB-3906C43044A8}" destId="{9A546B16-6F07-47A1-9796-22131C40FA22}" srcOrd="0" destOrd="0" presId="urn:microsoft.com/office/officeart/2008/layout/LinedList"/>
    <dgm:cxn modelId="{18F85BAC-3153-4EE9-B912-66CBD131C190}" type="presOf" srcId="{ECB76AC7-B8B1-4296-93E0-81FCD189ABC9}" destId="{067A352C-0BB1-4F8F-9677-9DD5B1366F43}" srcOrd="0" destOrd="0" presId="urn:microsoft.com/office/officeart/2008/layout/LinedList"/>
    <dgm:cxn modelId="{C04FEE7C-1490-4F59-BD08-962DD6113239}" type="presOf" srcId="{5E026DBA-9805-4571-BC07-96AEEC1455B7}" destId="{79EC097C-6273-4633-9671-7D282FA931BA}" srcOrd="0" destOrd="0" presId="urn:microsoft.com/office/officeart/2008/layout/LinedList"/>
    <dgm:cxn modelId="{943DC9F4-AA29-44D7-BD08-CAB5076B10AC}" type="presOf" srcId="{0D04DF60-42B7-44CC-84FB-06096D8EC1CF}" destId="{908B0635-7F55-4FE3-AFD9-120AF10C043D}" srcOrd="0" destOrd="0" presId="urn:microsoft.com/office/officeart/2008/layout/LinedList"/>
    <dgm:cxn modelId="{561551E8-D61E-4119-9147-89087F03DEF4}" type="presOf" srcId="{1AAF3FCC-C3D8-4C7B-ACA5-116428F8FB81}" destId="{664E5257-91C8-4D93-8B18-02B99652DF1C}" srcOrd="0" destOrd="0" presId="urn:microsoft.com/office/officeart/2008/layout/LinedList"/>
    <dgm:cxn modelId="{CC23110A-AF95-4B1A-A4CD-C3B0118D867A}" srcId="{2A3F288B-FA18-4391-9EFB-3906C43044A8}" destId="{0D04DF60-42B7-44CC-84FB-06096D8EC1CF}" srcOrd="0" destOrd="0" parTransId="{0E18E900-4F14-4878-9601-FC9F2D03F492}" sibTransId="{7CEECD5C-5CF9-414D-981F-1BCA1FEB2C30}"/>
    <dgm:cxn modelId="{C42D8F25-D277-410D-921B-08DDC4633462}" srcId="{ECB76AC7-B8B1-4296-93E0-81FCD189ABC9}" destId="{5E026DBA-9805-4571-BC07-96AEEC1455B7}" srcOrd="0" destOrd="0" parTransId="{64426F87-B7D5-45C1-8CF5-30F6279A310A}" sibTransId="{9121933F-FA3E-40B9-AC02-1FB7EC168442}"/>
    <dgm:cxn modelId="{C08A89B4-55E2-42F0-BDBA-5EADAF38A5A9}" srcId="{1AAF3FCC-C3D8-4C7B-ACA5-116428F8FB81}" destId="{2A3F288B-FA18-4391-9EFB-3906C43044A8}" srcOrd="0" destOrd="0" parTransId="{24F1B946-DEE8-473B-A9EA-565657F60867}" sibTransId="{83E71C98-D249-47C1-940B-ED226E9BCD42}"/>
    <dgm:cxn modelId="{221B5985-2D8C-4955-A627-D76C14C785BD}" type="presParOf" srcId="{664E5257-91C8-4D93-8B18-02B99652DF1C}" destId="{4336F76E-228E-4B0A-8B05-377F4ACDE37D}" srcOrd="0" destOrd="0" presId="urn:microsoft.com/office/officeart/2008/layout/LinedList"/>
    <dgm:cxn modelId="{B09DDDC3-D2E8-43D8-9568-2AD28FA9C3E2}" type="presParOf" srcId="{664E5257-91C8-4D93-8B18-02B99652DF1C}" destId="{FE5C33E3-E333-4D73-A486-260620DB1184}" srcOrd="1" destOrd="0" presId="urn:microsoft.com/office/officeart/2008/layout/LinedList"/>
    <dgm:cxn modelId="{D18F741B-7A7B-405B-A0B4-F321324F2A8E}" type="presParOf" srcId="{FE5C33E3-E333-4D73-A486-260620DB1184}" destId="{9A546B16-6F07-47A1-9796-22131C40FA22}" srcOrd="0" destOrd="0" presId="urn:microsoft.com/office/officeart/2008/layout/LinedList"/>
    <dgm:cxn modelId="{97B4DE7C-84D7-485B-8273-0EE6A0209B7D}" type="presParOf" srcId="{FE5C33E3-E333-4D73-A486-260620DB1184}" destId="{094C0F06-9773-4FAB-B3EE-709AFFCDEC31}" srcOrd="1" destOrd="0" presId="urn:microsoft.com/office/officeart/2008/layout/LinedList"/>
    <dgm:cxn modelId="{B5FDA48C-C71B-488B-990D-1A9715070061}" type="presParOf" srcId="{094C0F06-9773-4FAB-B3EE-709AFFCDEC31}" destId="{6CE4804B-88AB-456A-95C7-4A7880D82DD7}" srcOrd="0" destOrd="0" presId="urn:microsoft.com/office/officeart/2008/layout/LinedList"/>
    <dgm:cxn modelId="{0FADEFA8-7DAD-4F4A-89C3-8AFB8FFF9ADD}" type="presParOf" srcId="{094C0F06-9773-4FAB-B3EE-709AFFCDEC31}" destId="{80BAB32D-9DDD-48AA-ACC6-49AFFF7A523C}" srcOrd="1" destOrd="0" presId="urn:microsoft.com/office/officeart/2008/layout/LinedList"/>
    <dgm:cxn modelId="{EF18B19D-2C9B-4F2F-8D3D-2B575433AA8D}" type="presParOf" srcId="{80BAB32D-9DDD-48AA-ACC6-49AFFF7A523C}" destId="{7941D413-1B3E-42D6-87D4-2DFC454BF1FC}" srcOrd="0" destOrd="0" presId="urn:microsoft.com/office/officeart/2008/layout/LinedList"/>
    <dgm:cxn modelId="{B512812D-5895-488E-8CEE-0D1604D49A06}" type="presParOf" srcId="{80BAB32D-9DDD-48AA-ACC6-49AFFF7A523C}" destId="{908B0635-7F55-4FE3-AFD9-120AF10C043D}" srcOrd="1" destOrd="0" presId="urn:microsoft.com/office/officeart/2008/layout/LinedList"/>
    <dgm:cxn modelId="{81FD36E0-5046-4A97-9E70-CF02E362E142}" type="presParOf" srcId="{80BAB32D-9DDD-48AA-ACC6-49AFFF7A523C}" destId="{913BE251-B47C-462A-8A2F-72195C0E6AF1}" srcOrd="2" destOrd="0" presId="urn:microsoft.com/office/officeart/2008/layout/LinedList"/>
    <dgm:cxn modelId="{A21A603A-0F13-45BB-B003-B85B2709D13A}" type="presParOf" srcId="{094C0F06-9773-4FAB-B3EE-709AFFCDEC31}" destId="{DDF42B17-3E9F-4E85-8435-14EFFAD96D8D}" srcOrd="2" destOrd="0" presId="urn:microsoft.com/office/officeart/2008/layout/LinedList"/>
    <dgm:cxn modelId="{A539AF1B-9F38-4D33-B731-556A51673AE0}" type="presParOf" srcId="{094C0F06-9773-4FAB-B3EE-709AFFCDEC31}" destId="{DE4FEAE7-B173-4EBA-86C5-8153001222F6}" srcOrd="3" destOrd="0" presId="urn:microsoft.com/office/officeart/2008/layout/LinedList"/>
    <dgm:cxn modelId="{CD2CA313-251F-4E1F-9499-29C28BF73556}" type="presParOf" srcId="{664E5257-91C8-4D93-8B18-02B99652DF1C}" destId="{AE402959-DAA7-45BA-A011-68B6F50BF314}" srcOrd="2" destOrd="0" presId="urn:microsoft.com/office/officeart/2008/layout/LinedList"/>
    <dgm:cxn modelId="{F2CCB0A1-2965-4A01-8694-420EEFC726C0}" type="presParOf" srcId="{664E5257-91C8-4D93-8B18-02B99652DF1C}" destId="{F8342787-0998-46D1-8985-46F672446550}" srcOrd="3" destOrd="0" presId="urn:microsoft.com/office/officeart/2008/layout/LinedList"/>
    <dgm:cxn modelId="{1C0C8C30-789E-4CD8-A25C-CA951B304307}" type="presParOf" srcId="{F8342787-0998-46D1-8985-46F672446550}" destId="{067A352C-0BB1-4F8F-9677-9DD5B1366F43}" srcOrd="0" destOrd="0" presId="urn:microsoft.com/office/officeart/2008/layout/LinedList"/>
    <dgm:cxn modelId="{C634C0D7-10BB-4ED1-96D4-74DCB011E830}" type="presParOf" srcId="{F8342787-0998-46D1-8985-46F672446550}" destId="{4AF306C6-BF25-4087-B182-A6C7CF6055D4}" srcOrd="1" destOrd="0" presId="urn:microsoft.com/office/officeart/2008/layout/LinedList"/>
    <dgm:cxn modelId="{E52DCE7F-89DD-4FB1-A385-3DF259A1539A}" type="presParOf" srcId="{4AF306C6-BF25-4087-B182-A6C7CF6055D4}" destId="{CCC7916A-D322-4311-B826-E9188353209A}" srcOrd="0" destOrd="0" presId="urn:microsoft.com/office/officeart/2008/layout/LinedList"/>
    <dgm:cxn modelId="{247D357A-A4EA-4E56-9D49-6430D7ABE5DB}" type="presParOf" srcId="{4AF306C6-BF25-4087-B182-A6C7CF6055D4}" destId="{5882BCD2-E996-4816-98AD-03D2D3305B30}" srcOrd="1" destOrd="0" presId="urn:microsoft.com/office/officeart/2008/layout/LinedList"/>
    <dgm:cxn modelId="{2D98C1F6-0D53-4290-8EE9-1AD76FFEC1D1}" type="presParOf" srcId="{5882BCD2-E996-4816-98AD-03D2D3305B30}" destId="{7D40F287-51B2-4C40-9E5B-DF3342351DDF}" srcOrd="0" destOrd="0" presId="urn:microsoft.com/office/officeart/2008/layout/LinedList"/>
    <dgm:cxn modelId="{D0F4A470-FD40-473B-ACB9-011C4DACCCA6}" type="presParOf" srcId="{5882BCD2-E996-4816-98AD-03D2D3305B30}" destId="{79EC097C-6273-4633-9671-7D282FA931BA}" srcOrd="1" destOrd="0" presId="urn:microsoft.com/office/officeart/2008/layout/LinedList"/>
    <dgm:cxn modelId="{5F0C982F-EBB0-4FEA-8D12-F06C4F29CF10}" type="presParOf" srcId="{5882BCD2-E996-4816-98AD-03D2D3305B30}" destId="{DE62177A-E082-4E4A-8710-2C793240A6F7}" srcOrd="2" destOrd="0" presId="urn:microsoft.com/office/officeart/2008/layout/LinedList"/>
    <dgm:cxn modelId="{67660472-6861-4760-8439-0ACD2B02D0CA}" type="presParOf" srcId="{4AF306C6-BF25-4087-B182-A6C7CF6055D4}" destId="{003166F9-CA52-4FE8-8E63-DFB0ACF51D3E}" srcOrd="2" destOrd="0" presId="urn:microsoft.com/office/officeart/2008/layout/LinedList"/>
    <dgm:cxn modelId="{33778089-8024-4EB4-9FC2-E9F6C48F0A05}" type="presParOf" srcId="{4AF306C6-BF25-4087-B182-A6C7CF6055D4}" destId="{7B451D3E-457A-4B83-B293-52657D9BF5A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CC8CDE-1BEA-4A70-B633-FB18870BAE7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BD71DB-AB72-42F2-9F8C-07433E9A53BD}">
      <dgm:prSet phldrT="[Text]"/>
      <dgm:spPr/>
      <dgm:t>
        <a:bodyPr/>
        <a:lstStyle/>
        <a:p>
          <a:pPr algn="just"/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Lochea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B96464FA-DEDC-4B79-8364-290CD088F8B6}" type="parTrans" cxnId="{497097D1-E6C2-4082-9E1A-7505D05C26E3}">
      <dgm:prSet/>
      <dgm:spPr/>
      <dgm:t>
        <a:bodyPr/>
        <a:lstStyle/>
        <a:p>
          <a:endParaRPr lang="en-US"/>
        </a:p>
      </dgm:t>
    </dgm:pt>
    <dgm:pt modelId="{83C059B3-58D3-4EB0-A6C7-05782749FF35}" type="sibTrans" cxnId="{497097D1-E6C2-4082-9E1A-7505D05C26E3}">
      <dgm:prSet/>
      <dgm:spPr/>
      <dgm:t>
        <a:bodyPr/>
        <a:lstStyle/>
        <a:p>
          <a:endParaRPr lang="en-US"/>
        </a:p>
      </dgm:t>
    </dgm:pt>
    <dgm:pt modelId="{286A496B-E914-4B79-9D5F-8308EE3044C9}">
      <dgm:prSet phldrT="[Text]"/>
      <dgm:spPr/>
      <dgm:t>
        <a:bodyPr/>
        <a:lstStyle/>
        <a:p>
          <a:pPr algn="just"/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nifas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hingga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dua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terdiri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segar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bercampur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sisa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ketuban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berikutnya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berupa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lendir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satu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berangsur-angsur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berubah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menjadi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berwarna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kuning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kecoklatan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lalu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lendir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keruh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sampai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keluar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cairan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bening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di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akhir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masa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nifas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B11D7E53-339A-4938-9BEB-097D7623FC77}" type="parTrans" cxnId="{A441FD0F-50AD-4D44-A091-360483B3435C}">
      <dgm:prSet/>
      <dgm:spPr/>
      <dgm:t>
        <a:bodyPr/>
        <a:lstStyle/>
        <a:p>
          <a:endParaRPr lang="en-US"/>
        </a:p>
      </dgm:t>
    </dgm:pt>
    <dgm:pt modelId="{BA0FBB97-149F-422B-9114-60D5C0BABB96}" type="sibTrans" cxnId="{A441FD0F-50AD-4D44-A091-360483B3435C}">
      <dgm:prSet/>
      <dgm:spPr/>
      <dgm:t>
        <a:bodyPr/>
        <a:lstStyle/>
        <a:p>
          <a:endParaRPr lang="en-US"/>
        </a:p>
      </dgm:t>
    </dgm:pt>
    <dgm:pt modelId="{BA285333-B659-4AC4-9240-3F68D7CABDA1}">
      <dgm:prSet phldrT="[Text]"/>
      <dgm:spPr/>
      <dgm:t>
        <a:bodyPr/>
        <a:lstStyle/>
        <a:p>
          <a:pPr algn="just"/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Payudara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E5408894-50D4-463B-B39B-D78750D5A2F4}" type="parTrans" cxnId="{D1EDE279-963D-4EAC-85A1-0D2816F1FE18}">
      <dgm:prSet/>
      <dgm:spPr/>
      <dgm:t>
        <a:bodyPr/>
        <a:lstStyle/>
        <a:p>
          <a:endParaRPr lang="en-US"/>
        </a:p>
      </dgm:t>
    </dgm:pt>
    <dgm:pt modelId="{8C77BE73-AC54-4848-AC7F-CB4A9E1E026D}" type="sibTrans" cxnId="{D1EDE279-963D-4EAC-85A1-0D2816F1FE18}">
      <dgm:prSet/>
      <dgm:spPr/>
      <dgm:t>
        <a:bodyPr/>
        <a:lstStyle/>
        <a:p>
          <a:endParaRPr lang="en-US"/>
        </a:p>
      </dgm:t>
    </dgm:pt>
    <dgm:pt modelId="{9BC5C454-E72C-4DCD-A642-2DA305986AE2}">
      <dgm:prSet phldrT="[Text]"/>
      <dgm:spPr/>
      <dgm:t>
        <a:bodyPr/>
        <a:lstStyle/>
        <a:p>
          <a:pPr algn="just"/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Payudara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menjadi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besar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keras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menghitam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di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sekitar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puting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susu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menandakan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dimulainya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proses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menyusui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Segera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menyusui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sesaat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lahir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walaupun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ASI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belum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keluar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).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2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hingga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3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diproduksi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kolostrum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susu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jolong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yaitu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ASI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berwarna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kuning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keruh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yang kaya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anti body,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protein.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1BC98C8C-9F39-4B61-8715-50ADBBF48015}" type="parTrans" cxnId="{69C49F28-73A0-4A24-B675-6B009955FDBE}">
      <dgm:prSet/>
      <dgm:spPr/>
      <dgm:t>
        <a:bodyPr/>
        <a:lstStyle/>
        <a:p>
          <a:endParaRPr lang="en-US"/>
        </a:p>
      </dgm:t>
    </dgm:pt>
    <dgm:pt modelId="{3ECE6E39-7C24-4BD0-8A2E-99F3B867A6B0}" type="sibTrans" cxnId="{69C49F28-73A0-4A24-B675-6B009955FDBE}">
      <dgm:prSet/>
      <dgm:spPr/>
      <dgm:t>
        <a:bodyPr/>
        <a:lstStyle/>
        <a:p>
          <a:endParaRPr lang="en-US"/>
        </a:p>
      </dgm:t>
    </dgm:pt>
    <dgm:pt modelId="{E3FE8515-7386-4359-AD43-520584CADAFD}" type="pres">
      <dgm:prSet presAssocID="{27CC8CDE-1BEA-4A70-B633-FB18870BAE7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7394277-567C-470E-B715-8AA51DBB454A}" type="pres">
      <dgm:prSet presAssocID="{EFBD71DB-AB72-42F2-9F8C-07433E9A53BD}" presName="thickLine" presStyleLbl="alignNode1" presStyleIdx="0" presStyleCnt="2"/>
      <dgm:spPr/>
    </dgm:pt>
    <dgm:pt modelId="{5F55D930-6649-41BC-9A47-51F56721865B}" type="pres">
      <dgm:prSet presAssocID="{EFBD71DB-AB72-42F2-9F8C-07433E9A53BD}" presName="horz1" presStyleCnt="0"/>
      <dgm:spPr/>
    </dgm:pt>
    <dgm:pt modelId="{0A754B8C-0DB2-44B0-91F6-27BF7230FBE2}" type="pres">
      <dgm:prSet presAssocID="{EFBD71DB-AB72-42F2-9F8C-07433E9A53BD}" presName="tx1" presStyleLbl="revTx" presStyleIdx="0" presStyleCnt="4"/>
      <dgm:spPr/>
      <dgm:t>
        <a:bodyPr/>
        <a:lstStyle/>
        <a:p>
          <a:endParaRPr lang="en-US"/>
        </a:p>
      </dgm:t>
    </dgm:pt>
    <dgm:pt modelId="{1B4C59C5-C083-44CB-A950-05E61D47D805}" type="pres">
      <dgm:prSet presAssocID="{EFBD71DB-AB72-42F2-9F8C-07433E9A53BD}" presName="vert1" presStyleCnt="0"/>
      <dgm:spPr/>
    </dgm:pt>
    <dgm:pt modelId="{B4DBED43-2136-4BBB-88C4-5919D0A91861}" type="pres">
      <dgm:prSet presAssocID="{286A496B-E914-4B79-9D5F-8308EE3044C9}" presName="vertSpace2a" presStyleCnt="0"/>
      <dgm:spPr/>
    </dgm:pt>
    <dgm:pt modelId="{BA2CF31A-FE78-4315-8C52-0FCCCFBED67B}" type="pres">
      <dgm:prSet presAssocID="{286A496B-E914-4B79-9D5F-8308EE3044C9}" presName="horz2" presStyleCnt="0"/>
      <dgm:spPr/>
    </dgm:pt>
    <dgm:pt modelId="{0E34BF20-0F83-4FA1-90B1-1F3EDC5B5E61}" type="pres">
      <dgm:prSet presAssocID="{286A496B-E914-4B79-9D5F-8308EE3044C9}" presName="horzSpace2" presStyleCnt="0"/>
      <dgm:spPr/>
    </dgm:pt>
    <dgm:pt modelId="{29F1CC0C-E27E-428C-B8B6-CB772954B9C2}" type="pres">
      <dgm:prSet presAssocID="{286A496B-E914-4B79-9D5F-8308EE3044C9}" presName="tx2" presStyleLbl="revTx" presStyleIdx="1" presStyleCnt="4"/>
      <dgm:spPr/>
      <dgm:t>
        <a:bodyPr/>
        <a:lstStyle/>
        <a:p>
          <a:endParaRPr lang="en-US"/>
        </a:p>
      </dgm:t>
    </dgm:pt>
    <dgm:pt modelId="{FFBA2EEF-546C-40F4-9ABD-C238B8D06D9B}" type="pres">
      <dgm:prSet presAssocID="{286A496B-E914-4B79-9D5F-8308EE3044C9}" presName="vert2" presStyleCnt="0"/>
      <dgm:spPr/>
    </dgm:pt>
    <dgm:pt modelId="{EAC0F1DF-EE57-4506-B443-E0DD5124A17A}" type="pres">
      <dgm:prSet presAssocID="{286A496B-E914-4B79-9D5F-8308EE3044C9}" presName="thinLine2b" presStyleLbl="callout" presStyleIdx="0" presStyleCnt="2"/>
      <dgm:spPr/>
    </dgm:pt>
    <dgm:pt modelId="{81CDECAF-1320-41B9-BBF7-C6D6A7186DD6}" type="pres">
      <dgm:prSet presAssocID="{286A496B-E914-4B79-9D5F-8308EE3044C9}" presName="vertSpace2b" presStyleCnt="0"/>
      <dgm:spPr/>
    </dgm:pt>
    <dgm:pt modelId="{0B79815B-E396-43E8-B19D-4DF2A66C3CDA}" type="pres">
      <dgm:prSet presAssocID="{BA285333-B659-4AC4-9240-3F68D7CABDA1}" presName="thickLine" presStyleLbl="alignNode1" presStyleIdx="1" presStyleCnt="2"/>
      <dgm:spPr/>
    </dgm:pt>
    <dgm:pt modelId="{10F74958-8F7E-48D1-9A8A-FCEF36FF7983}" type="pres">
      <dgm:prSet presAssocID="{BA285333-B659-4AC4-9240-3F68D7CABDA1}" presName="horz1" presStyleCnt="0"/>
      <dgm:spPr/>
    </dgm:pt>
    <dgm:pt modelId="{5E110126-48B1-419F-97E2-1723C87531F2}" type="pres">
      <dgm:prSet presAssocID="{BA285333-B659-4AC4-9240-3F68D7CABDA1}" presName="tx1" presStyleLbl="revTx" presStyleIdx="2" presStyleCnt="4"/>
      <dgm:spPr/>
      <dgm:t>
        <a:bodyPr/>
        <a:lstStyle/>
        <a:p>
          <a:endParaRPr lang="en-US"/>
        </a:p>
      </dgm:t>
    </dgm:pt>
    <dgm:pt modelId="{552A6DDA-331B-42F1-B1C3-36CEF1863F1F}" type="pres">
      <dgm:prSet presAssocID="{BA285333-B659-4AC4-9240-3F68D7CABDA1}" presName="vert1" presStyleCnt="0"/>
      <dgm:spPr/>
    </dgm:pt>
    <dgm:pt modelId="{FD80302F-6E90-4138-9D81-2C0A900107EF}" type="pres">
      <dgm:prSet presAssocID="{9BC5C454-E72C-4DCD-A642-2DA305986AE2}" presName="vertSpace2a" presStyleCnt="0"/>
      <dgm:spPr/>
    </dgm:pt>
    <dgm:pt modelId="{364D8F32-4823-4142-AD76-15354C152DCB}" type="pres">
      <dgm:prSet presAssocID="{9BC5C454-E72C-4DCD-A642-2DA305986AE2}" presName="horz2" presStyleCnt="0"/>
      <dgm:spPr/>
    </dgm:pt>
    <dgm:pt modelId="{1518F9D8-4C27-40FA-9510-09923259998C}" type="pres">
      <dgm:prSet presAssocID="{9BC5C454-E72C-4DCD-A642-2DA305986AE2}" presName="horzSpace2" presStyleCnt="0"/>
      <dgm:spPr/>
    </dgm:pt>
    <dgm:pt modelId="{AFA90BCC-82C5-417A-9981-40D4D3807457}" type="pres">
      <dgm:prSet presAssocID="{9BC5C454-E72C-4DCD-A642-2DA305986AE2}" presName="tx2" presStyleLbl="revTx" presStyleIdx="3" presStyleCnt="4"/>
      <dgm:spPr/>
      <dgm:t>
        <a:bodyPr/>
        <a:lstStyle/>
        <a:p>
          <a:endParaRPr lang="en-US"/>
        </a:p>
      </dgm:t>
    </dgm:pt>
    <dgm:pt modelId="{7AC56A3D-249C-4BC9-AC6E-17C7DDB61A85}" type="pres">
      <dgm:prSet presAssocID="{9BC5C454-E72C-4DCD-A642-2DA305986AE2}" presName="vert2" presStyleCnt="0"/>
      <dgm:spPr/>
    </dgm:pt>
    <dgm:pt modelId="{F22F9B4C-18DF-4EDC-9065-A246BD9A8DB6}" type="pres">
      <dgm:prSet presAssocID="{9BC5C454-E72C-4DCD-A642-2DA305986AE2}" presName="thinLine2b" presStyleLbl="callout" presStyleIdx="1" presStyleCnt="2"/>
      <dgm:spPr/>
    </dgm:pt>
    <dgm:pt modelId="{18853BE1-2697-464E-A0D5-3F0CFD35F3CD}" type="pres">
      <dgm:prSet presAssocID="{9BC5C454-E72C-4DCD-A642-2DA305986AE2}" presName="vertSpace2b" presStyleCnt="0"/>
      <dgm:spPr/>
    </dgm:pt>
  </dgm:ptLst>
  <dgm:cxnLst>
    <dgm:cxn modelId="{A441FD0F-50AD-4D44-A091-360483B3435C}" srcId="{EFBD71DB-AB72-42F2-9F8C-07433E9A53BD}" destId="{286A496B-E914-4B79-9D5F-8308EE3044C9}" srcOrd="0" destOrd="0" parTransId="{B11D7E53-339A-4938-9BEB-097D7623FC77}" sibTransId="{BA0FBB97-149F-422B-9114-60D5C0BABB96}"/>
    <dgm:cxn modelId="{6D09C16D-1DDA-4D1B-B027-F2719CD78E58}" type="presOf" srcId="{BA285333-B659-4AC4-9240-3F68D7CABDA1}" destId="{5E110126-48B1-419F-97E2-1723C87531F2}" srcOrd="0" destOrd="0" presId="urn:microsoft.com/office/officeart/2008/layout/LinedList"/>
    <dgm:cxn modelId="{9D44073D-30EF-4D32-A7DC-990CFCCE962D}" type="presOf" srcId="{9BC5C454-E72C-4DCD-A642-2DA305986AE2}" destId="{AFA90BCC-82C5-417A-9981-40D4D3807457}" srcOrd="0" destOrd="0" presId="urn:microsoft.com/office/officeart/2008/layout/LinedList"/>
    <dgm:cxn modelId="{69C49F28-73A0-4A24-B675-6B009955FDBE}" srcId="{BA285333-B659-4AC4-9240-3F68D7CABDA1}" destId="{9BC5C454-E72C-4DCD-A642-2DA305986AE2}" srcOrd="0" destOrd="0" parTransId="{1BC98C8C-9F39-4B61-8715-50ADBBF48015}" sibTransId="{3ECE6E39-7C24-4BD0-8A2E-99F3B867A6B0}"/>
    <dgm:cxn modelId="{D1EDE279-963D-4EAC-85A1-0D2816F1FE18}" srcId="{27CC8CDE-1BEA-4A70-B633-FB18870BAE74}" destId="{BA285333-B659-4AC4-9240-3F68D7CABDA1}" srcOrd="1" destOrd="0" parTransId="{E5408894-50D4-463B-B39B-D78750D5A2F4}" sibTransId="{8C77BE73-AC54-4848-AC7F-CB4A9E1E026D}"/>
    <dgm:cxn modelId="{594DE672-206C-4267-837D-332B983104E5}" type="presOf" srcId="{286A496B-E914-4B79-9D5F-8308EE3044C9}" destId="{29F1CC0C-E27E-428C-B8B6-CB772954B9C2}" srcOrd="0" destOrd="0" presId="urn:microsoft.com/office/officeart/2008/layout/LinedList"/>
    <dgm:cxn modelId="{D44376B7-4FC0-4C8F-B476-8FA7360C2BB3}" type="presOf" srcId="{EFBD71DB-AB72-42F2-9F8C-07433E9A53BD}" destId="{0A754B8C-0DB2-44B0-91F6-27BF7230FBE2}" srcOrd="0" destOrd="0" presId="urn:microsoft.com/office/officeart/2008/layout/LinedList"/>
    <dgm:cxn modelId="{497097D1-E6C2-4082-9E1A-7505D05C26E3}" srcId="{27CC8CDE-1BEA-4A70-B633-FB18870BAE74}" destId="{EFBD71DB-AB72-42F2-9F8C-07433E9A53BD}" srcOrd="0" destOrd="0" parTransId="{B96464FA-DEDC-4B79-8364-290CD088F8B6}" sibTransId="{83C059B3-58D3-4EB0-A6C7-05782749FF35}"/>
    <dgm:cxn modelId="{A83B4F31-EFDA-4B8F-9FA9-7AD3282E1B5D}" type="presOf" srcId="{27CC8CDE-1BEA-4A70-B633-FB18870BAE74}" destId="{E3FE8515-7386-4359-AD43-520584CADAFD}" srcOrd="0" destOrd="0" presId="urn:microsoft.com/office/officeart/2008/layout/LinedList"/>
    <dgm:cxn modelId="{2428F2E8-1766-4BF6-8C69-E42684403B86}" type="presParOf" srcId="{E3FE8515-7386-4359-AD43-520584CADAFD}" destId="{27394277-567C-470E-B715-8AA51DBB454A}" srcOrd="0" destOrd="0" presId="urn:microsoft.com/office/officeart/2008/layout/LinedList"/>
    <dgm:cxn modelId="{C96EA914-3F6A-45F1-962F-AC4B4DB8C322}" type="presParOf" srcId="{E3FE8515-7386-4359-AD43-520584CADAFD}" destId="{5F55D930-6649-41BC-9A47-51F56721865B}" srcOrd="1" destOrd="0" presId="urn:microsoft.com/office/officeart/2008/layout/LinedList"/>
    <dgm:cxn modelId="{A71070DD-EE04-4815-BAD2-CE32D3B95481}" type="presParOf" srcId="{5F55D930-6649-41BC-9A47-51F56721865B}" destId="{0A754B8C-0DB2-44B0-91F6-27BF7230FBE2}" srcOrd="0" destOrd="0" presId="urn:microsoft.com/office/officeart/2008/layout/LinedList"/>
    <dgm:cxn modelId="{3D9E7A75-882F-4993-9EC8-C11BBF824D38}" type="presParOf" srcId="{5F55D930-6649-41BC-9A47-51F56721865B}" destId="{1B4C59C5-C083-44CB-A950-05E61D47D805}" srcOrd="1" destOrd="0" presId="urn:microsoft.com/office/officeart/2008/layout/LinedList"/>
    <dgm:cxn modelId="{D607A225-976C-496E-BF76-533FFD75EB69}" type="presParOf" srcId="{1B4C59C5-C083-44CB-A950-05E61D47D805}" destId="{B4DBED43-2136-4BBB-88C4-5919D0A91861}" srcOrd="0" destOrd="0" presId="urn:microsoft.com/office/officeart/2008/layout/LinedList"/>
    <dgm:cxn modelId="{E5DE869A-0546-4B20-8193-715DAEC5DCCA}" type="presParOf" srcId="{1B4C59C5-C083-44CB-A950-05E61D47D805}" destId="{BA2CF31A-FE78-4315-8C52-0FCCCFBED67B}" srcOrd="1" destOrd="0" presId="urn:microsoft.com/office/officeart/2008/layout/LinedList"/>
    <dgm:cxn modelId="{C5B353DA-576F-4968-A446-13E86CD35509}" type="presParOf" srcId="{BA2CF31A-FE78-4315-8C52-0FCCCFBED67B}" destId="{0E34BF20-0F83-4FA1-90B1-1F3EDC5B5E61}" srcOrd="0" destOrd="0" presId="urn:microsoft.com/office/officeart/2008/layout/LinedList"/>
    <dgm:cxn modelId="{E6E2C706-2F4C-42AA-A0DE-317C8D8B9D65}" type="presParOf" srcId="{BA2CF31A-FE78-4315-8C52-0FCCCFBED67B}" destId="{29F1CC0C-E27E-428C-B8B6-CB772954B9C2}" srcOrd="1" destOrd="0" presId="urn:microsoft.com/office/officeart/2008/layout/LinedList"/>
    <dgm:cxn modelId="{39505410-ED27-4E12-B3D8-541035ADB407}" type="presParOf" srcId="{BA2CF31A-FE78-4315-8C52-0FCCCFBED67B}" destId="{FFBA2EEF-546C-40F4-9ABD-C238B8D06D9B}" srcOrd="2" destOrd="0" presId="urn:microsoft.com/office/officeart/2008/layout/LinedList"/>
    <dgm:cxn modelId="{3FD66BF0-DF6E-4C82-823B-7ADA39B033EC}" type="presParOf" srcId="{1B4C59C5-C083-44CB-A950-05E61D47D805}" destId="{EAC0F1DF-EE57-4506-B443-E0DD5124A17A}" srcOrd="2" destOrd="0" presId="urn:microsoft.com/office/officeart/2008/layout/LinedList"/>
    <dgm:cxn modelId="{9897A7B8-0273-4B32-9CCA-947BDF8810EC}" type="presParOf" srcId="{1B4C59C5-C083-44CB-A950-05E61D47D805}" destId="{81CDECAF-1320-41B9-BBF7-C6D6A7186DD6}" srcOrd="3" destOrd="0" presId="urn:microsoft.com/office/officeart/2008/layout/LinedList"/>
    <dgm:cxn modelId="{A9733DAA-8CC9-4177-83AD-483A8DAA8560}" type="presParOf" srcId="{E3FE8515-7386-4359-AD43-520584CADAFD}" destId="{0B79815B-E396-43E8-B19D-4DF2A66C3CDA}" srcOrd="2" destOrd="0" presId="urn:microsoft.com/office/officeart/2008/layout/LinedList"/>
    <dgm:cxn modelId="{6948D994-F5EC-4F20-B184-7C0DB0345375}" type="presParOf" srcId="{E3FE8515-7386-4359-AD43-520584CADAFD}" destId="{10F74958-8F7E-48D1-9A8A-FCEF36FF7983}" srcOrd="3" destOrd="0" presId="urn:microsoft.com/office/officeart/2008/layout/LinedList"/>
    <dgm:cxn modelId="{1DAACAEF-E203-4560-AEB6-CE6248F335AA}" type="presParOf" srcId="{10F74958-8F7E-48D1-9A8A-FCEF36FF7983}" destId="{5E110126-48B1-419F-97E2-1723C87531F2}" srcOrd="0" destOrd="0" presId="urn:microsoft.com/office/officeart/2008/layout/LinedList"/>
    <dgm:cxn modelId="{2419B734-308D-4329-87BC-1184BD412242}" type="presParOf" srcId="{10F74958-8F7E-48D1-9A8A-FCEF36FF7983}" destId="{552A6DDA-331B-42F1-B1C3-36CEF1863F1F}" srcOrd="1" destOrd="0" presId="urn:microsoft.com/office/officeart/2008/layout/LinedList"/>
    <dgm:cxn modelId="{F52F7D81-522F-4BF4-B19E-124840C45A79}" type="presParOf" srcId="{552A6DDA-331B-42F1-B1C3-36CEF1863F1F}" destId="{FD80302F-6E90-4138-9D81-2C0A900107EF}" srcOrd="0" destOrd="0" presId="urn:microsoft.com/office/officeart/2008/layout/LinedList"/>
    <dgm:cxn modelId="{83A38E03-277D-411C-876F-724EE81D8C44}" type="presParOf" srcId="{552A6DDA-331B-42F1-B1C3-36CEF1863F1F}" destId="{364D8F32-4823-4142-AD76-15354C152DCB}" srcOrd="1" destOrd="0" presId="urn:microsoft.com/office/officeart/2008/layout/LinedList"/>
    <dgm:cxn modelId="{14CE53A3-43F7-40C3-9879-C4BB743B21B5}" type="presParOf" srcId="{364D8F32-4823-4142-AD76-15354C152DCB}" destId="{1518F9D8-4C27-40FA-9510-09923259998C}" srcOrd="0" destOrd="0" presId="urn:microsoft.com/office/officeart/2008/layout/LinedList"/>
    <dgm:cxn modelId="{F6FB5F4F-73EE-45AA-9F12-A38CF73289C1}" type="presParOf" srcId="{364D8F32-4823-4142-AD76-15354C152DCB}" destId="{AFA90BCC-82C5-417A-9981-40D4D3807457}" srcOrd="1" destOrd="0" presId="urn:microsoft.com/office/officeart/2008/layout/LinedList"/>
    <dgm:cxn modelId="{035517B5-E501-4EAB-8F73-175A2C4BC9A3}" type="presParOf" srcId="{364D8F32-4823-4142-AD76-15354C152DCB}" destId="{7AC56A3D-249C-4BC9-AC6E-17C7DDB61A85}" srcOrd="2" destOrd="0" presId="urn:microsoft.com/office/officeart/2008/layout/LinedList"/>
    <dgm:cxn modelId="{9DA0D79A-2A2F-4F39-B705-81EA9AF288CA}" type="presParOf" srcId="{552A6DDA-331B-42F1-B1C3-36CEF1863F1F}" destId="{F22F9B4C-18DF-4EDC-9065-A246BD9A8DB6}" srcOrd="2" destOrd="0" presId="urn:microsoft.com/office/officeart/2008/layout/LinedList"/>
    <dgm:cxn modelId="{21087491-6930-4DD4-803F-AB7491A3F304}" type="presParOf" srcId="{552A6DDA-331B-42F1-B1C3-36CEF1863F1F}" destId="{18853BE1-2697-464E-A0D5-3F0CFD35F3CD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A582FF-DBF6-4D23-8E42-4963097CCA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AFD1F82-D35F-4931-B533-ABC951696628}">
      <dgm:prSet phldrT="[Text]" custT="1"/>
      <dgm:spPr/>
      <dgm:t>
        <a:bodyPr/>
        <a:lstStyle/>
        <a:p>
          <a:pPr algn="just"/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Sistem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Perkemihan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3600" dirty="0">
            <a:latin typeface="Arabic Typesetting" pitchFamily="66" charset="-78"/>
            <a:cs typeface="Arabic Typesetting" pitchFamily="66" charset="-78"/>
          </a:endParaRPr>
        </a:p>
      </dgm:t>
    </dgm:pt>
    <dgm:pt modelId="{8E940DFC-6F30-4DEB-9697-7817C7EB3E3A}" type="parTrans" cxnId="{35DD4655-EBF2-4FB5-BC6B-EE85529F4024}">
      <dgm:prSet/>
      <dgm:spPr/>
      <dgm:t>
        <a:bodyPr/>
        <a:lstStyle/>
        <a:p>
          <a:endParaRPr lang="en-US"/>
        </a:p>
      </dgm:t>
    </dgm:pt>
    <dgm:pt modelId="{1A058692-1E73-434B-9D48-5B4B2258F5B4}" type="sibTrans" cxnId="{35DD4655-EBF2-4FB5-BC6B-EE85529F4024}">
      <dgm:prSet/>
      <dgm:spPr/>
      <dgm:t>
        <a:bodyPr/>
        <a:lstStyle/>
        <a:p>
          <a:endParaRPr lang="en-US"/>
        </a:p>
      </dgm:t>
    </dgm:pt>
    <dgm:pt modelId="{78161566-C837-482A-B3D4-F45C5D9EE64E}">
      <dgm:prSet phldrT="[Text]" custT="1"/>
      <dgm:spPr/>
      <dgm:t>
        <a:bodyPr/>
        <a:lstStyle/>
        <a:p>
          <a:pPr algn="just"/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pertama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biasanya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mengalami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kesulitan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buang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air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kecil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selain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khawatir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nyeri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jahitan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juga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penyempitan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saluran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kencing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akibat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penekanan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kepala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saat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proses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Namun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usahakan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tetap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kencing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secara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teratur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buang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rasa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takut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khawatir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kandung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kencing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terlalu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penuh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dapat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menghambat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kontraksi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rahim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berakibat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terjadi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perdarahan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800" dirty="0">
            <a:latin typeface="Arabic Typesetting" pitchFamily="66" charset="-78"/>
            <a:cs typeface="Arabic Typesetting" pitchFamily="66" charset="-78"/>
          </a:endParaRPr>
        </a:p>
      </dgm:t>
    </dgm:pt>
    <dgm:pt modelId="{9A3082E9-60CF-41E0-9C87-81D39D348621}" type="parTrans" cxnId="{A78D2A94-EB29-4E0A-BFE5-007FF1D3F5ED}">
      <dgm:prSet/>
      <dgm:spPr/>
      <dgm:t>
        <a:bodyPr/>
        <a:lstStyle/>
        <a:p>
          <a:endParaRPr lang="en-US"/>
        </a:p>
      </dgm:t>
    </dgm:pt>
    <dgm:pt modelId="{DED40B56-0D2E-4585-B487-B62967F8C2E4}" type="sibTrans" cxnId="{A78D2A94-EB29-4E0A-BFE5-007FF1D3F5ED}">
      <dgm:prSet/>
      <dgm:spPr/>
      <dgm:t>
        <a:bodyPr/>
        <a:lstStyle/>
        <a:p>
          <a:endParaRPr lang="en-US"/>
        </a:p>
      </dgm:t>
    </dgm:pt>
    <dgm:pt modelId="{6EC446D5-39EB-49DC-9EDF-4BA212E8FB2F}">
      <dgm:prSet phldrT="[Text]" custT="1"/>
      <dgm:spPr/>
      <dgm:t>
        <a:bodyPr/>
        <a:lstStyle/>
        <a:p>
          <a:pPr algn="just"/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Sistem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Pencernaan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3600" dirty="0">
            <a:latin typeface="Arabic Typesetting" pitchFamily="66" charset="-78"/>
            <a:cs typeface="Arabic Typesetting" pitchFamily="66" charset="-78"/>
          </a:endParaRPr>
        </a:p>
      </dgm:t>
    </dgm:pt>
    <dgm:pt modelId="{9EB73B9C-CB0F-4BEB-BE77-57CCA92B6A5D}" type="parTrans" cxnId="{D3F908E1-5FB8-4138-885B-8684D7E30DCD}">
      <dgm:prSet/>
      <dgm:spPr/>
      <dgm:t>
        <a:bodyPr/>
        <a:lstStyle/>
        <a:p>
          <a:endParaRPr lang="en-US"/>
        </a:p>
      </dgm:t>
    </dgm:pt>
    <dgm:pt modelId="{E24DE341-9CB1-476E-A375-084DE8A6436F}" type="sibTrans" cxnId="{D3F908E1-5FB8-4138-885B-8684D7E30DCD}">
      <dgm:prSet/>
      <dgm:spPr/>
      <dgm:t>
        <a:bodyPr/>
        <a:lstStyle/>
        <a:p>
          <a:endParaRPr lang="en-US"/>
        </a:p>
      </dgm:t>
    </dgm:pt>
    <dgm:pt modelId="{52F8B142-5EAD-44DB-A030-389A8F56D9DE}">
      <dgm:prSet phldrT="[Text]" custT="1"/>
      <dgm:spPr/>
      <dgm:t>
        <a:bodyPr/>
        <a:lstStyle/>
        <a:p>
          <a:pPr algn="just"/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Perubahan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kadar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hormon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gerak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tubuh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kurang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menyebabkan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menurunnya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fungsi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usus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sehingga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merasa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ingin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sulit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BAB (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buang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air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besar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).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Terkadang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muncul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wasir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ambein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kemungkinan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kesalahan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cara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mengejan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saat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bersalin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juga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sembelit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berkepanjangan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sebelum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endParaRPr lang="en-US" sz="2800" dirty="0">
            <a:latin typeface="Arabic Typesetting" pitchFamily="66" charset="-78"/>
            <a:cs typeface="Arabic Typesetting" pitchFamily="66" charset="-78"/>
          </a:endParaRPr>
        </a:p>
      </dgm:t>
    </dgm:pt>
    <dgm:pt modelId="{EE022CAA-72E4-498E-9A08-1FF58109390D}" type="parTrans" cxnId="{D39B2FDC-1868-4D27-B2BA-97CFEF8DD8A4}">
      <dgm:prSet/>
      <dgm:spPr/>
      <dgm:t>
        <a:bodyPr/>
        <a:lstStyle/>
        <a:p>
          <a:endParaRPr lang="en-US"/>
        </a:p>
      </dgm:t>
    </dgm:pt>
    <dgm:pt modelId="{9B6C3DD2-393F-4644-A945-4921ED8F4FB0}" type="sibTrans" cxnId="{D39B2FDC-1868-4D27-B2BA-97CFEF8DD8A4}">
      <dgm:prSet/>
      <dgm:spPr/>
      <dgm:t>
        <a:bodyPr/>
        <a:lstStyle/>
        <a:p>
          <a:endParaRPr lang="en-US"/>
        </a:p>
      </dgm:t>
    </dgm:pt>
    <dgm:pt modelId="{995E4304-C324-4003-9024-595C5BE2221C}" type="pres">
      <dgm:prSet presAssocID="{27A582FF-DBF6-4D23-8E42-4963097CCA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07EB3D6-7BD0-46ED-B136-0F5ECDF9F3AD}" type="pres">
      <dgm:prSet presAssocID="{3AFD1F82-D35F-4931-B533-ABC951696628}" presName="thickLine" presStyleLbl="alignNode1" presStyleIdx="0" presStyleCnt="2"/>
      <dgm:spPr/>
    </dgm:pt>
    <dgm:pt modelId="{2596B3A1-3D71-4469-870B-1302F4F27E24}" type="pres">
      <dgm:prSet presAssocID="{3AFD1F82-D35F-4931-B533-ABC951696628}" presName="horz1" presStyleCnt="0"/>
      <dgm:spPr/>
    </dgm:pt>
    <dgm:pt modelId="{6198A3AA-679B-4C4C-A5AF-1CCAACA6AF3C}" type="pres">
      <dgm:prSet presAssocID="{3AFD1F82-D35F-4931-B533-ABC951696628}" presName="tx1" presStyleLbl="revTx" presStyleIdx="0" presStyleCnt="4"/>
      <dgm:spPr/>
      <dgm:t>
        <a:bodyPr/>
        <a:lstStyle/>
        <a:p>
          <a:endParaRPr lang="en-US"/>
        </a:p>
      </dgm:t>
    </dgm:pt>
    <dgm:pt modelId="{4C60CCCE-B0EB-4DF4-8CBF-14A2E3A98D9F}" type="pres">
      <dgm:prSet presAssocID="{3AFD1F82-D35F-4931-B533-ABC951696628}" presName="vert1" presStyleCnt="0"/>
      <dgm:spPr/>
    </dgm:pt>
    <dgm:pt modelId="{76D9F930-7ED6-4808-A20C-E19CCFF45BC6}" type="pres">
      <dgm:prSet presAssocID="{78161566-C837-482A-B3D4-F45C5D9EE64E}" presName="vertSpace2a" presStyleCnt="0"/>
      <dgm:spPr/>
    </dgm:pt>
    <dgm:pt modelId="{41EDC45A-78AC-498A-B73A-941DB75CD422}" type="pres">
      <dgm:prSet presAssocID="{78161566-C837-482A-B3D4-F45C5D9EE64E}" presName="horz2" presStyleCnt="0"/>
      <dgm:spPr/>
    </dgm:pt>
    <dgm:pt modelId="{73AD9C40-FD86-4652-ABF7-13631066E66C}" type="pres">
      <dgm:prSet presAssocID="{78161566-C837-482A-B3D4-F45C5D9EE64E}" presName="horzSpace2" presStyleCnt="0"/>
      <dgm:spPr/>
    </dgm:pt>
    <dgm:pt modelId="{40E0C1F3-8584-4DE7-84EF-A6CB859F399E}" type="pres">
      <dgm:prSet presAssocID="{78161566-C837-482A-B3D4-F45C5D9EE64E}" presName="tx2" presStyleLbl="revTx" presStyleIdx="1" presStyleCnt="4"/>
      <dgm:spPr/>
      <dgm:t>
        <a:bodyPr/>
        <a:lstStyle/>
        <a:p>
          <a:endParaRPr lang="en-US"/>
        </a:p>
      </dgm:t>
    </dgm:pt>
    <dgm:pt modelId="{1AEA5876-6C98-4516-A959-6E59C73056D3}" type="pres">
      <dgm:prSet presAssocID="{78161566-C837-482A-B3D4-F45C5D9EE64E}" presName="vert2" presStyleCnt="0"/>
      <dgm:spPr/>
    </dgm:pt>
    <dgm:pt modelId="{64C2A9F0-C1D9-4782-B765-84D0C9B6693C}" type="pres">
      <dgm:prSet presAssocID="{78161566-C837-482A-B3D4-F45C5D9EE64E}" presName="thinLine2b" presStyleLbl="callout" presStyleIdx="0" presStyleCnt="2"/>
      <dgm:spPr/>
    </dgm:pt>
    <dgm:pt modelId="{3C0CB20E-91D1-453D-8050-54ED07AAD8A8}" type="pres">
      <dgm:prSet presAssocID="{78161566-C837-482A-B3D4-F45C5D9EE64E}" presName="vertSpace2b" presStyleCnt="0"/>
      <dgm:spPr/>
    </dgm:pt>
    <dgm:pt modelId="{049381C1-DD3F-4E1F-BE8E-581B06191208}" type="pres">
      <dgm:prSet presAssocID="{6EC446D5-39EB-49DC-9EDF-4BA212E8FB2F}" presName="thickLine" presStyleLbl="alignNode1" presStyleIdx="1" presStyleCnt="2"/>
      <dgm:spPr/>
    </dgm:pt>
    <dgm:pt modelId="{B00F267E-FBD9-4E01-AE51-81CA7BEDDF4F}" type="pres">
      <dgm:prSet presAssocID="{6EC446D5-39EB-49DC-9EDF-4BA212E8FB2F}" presName="horz1" presStyleCnt="0"/>
      <dgm:spPr/>
    </dgm:pt>
    <dgm:pt modelId="{829AF9CB-1786-47C2-A788-477410F53AAC}" type="pres">
      <dgm:prSet presAssocID="{6EC446D5-39EB-49DC-9EDF-4BA212E8FB2F}" presName="tx1" presStyleLbl="revTx" presStyleIdx="2" presStyleCnt="4"/>
      <dgm:spPr/>
      <dgm:t>
        <a:bodyPr/>
        <a:lstStyle/>
        <a:p>
          <a:endParaRPr lang="en-US"/>
        </a:p>
      </dgm:t>
    </dgm:pt>
    <dgm:pt modelId="{2FAA0D9E-1CC0-4239-A507-8A7C2EEEF5D5}" type="pres">
      <dgm:prSet presAssocID="{6EC446D5-39EB-49DC-9EDF-4BA212E8FB2F}" presName="vert1" presStyleCnt="0"/>
      <dgm:spPr/>
    </dgm:pt>
    <dgm:pt modelId="{5EE8F62C-97AA-490F-B72E-911E91A34BD5}" type="pres">
      <dgm:prSet presAssocID="{52F8B142-5EAD-44DB-A030-389A8F56D9DE}" presName="vertSpace2a" presStyleCnt="0"/>
      <dgm:spPr/>
    </dgm:pt>
    <dgm:pt modelId="{447F43EB-8954-4126-B082-0A6998370B6C}" type="pres">
      <dgm:prSet presAssocID="{52F8B142-5EAD-44DB-A030-389A8F56D9DE}" presName="horz2" presStyleCnt="0"/>
      <dgm:spPr/>
    </dgm:pt>
    <dgm:pt modelId="{CBC596EA-F9E3-4609-905D-D19B7079F247}" type="pres">
      <dgm:prSet presAssocID="{52F8B142-5EAD-44DB-A030-389A8F56D9DE}" presName="horzSpace2" presStyleCnt="0"/>
      <dgm:spPr/>
    </dgm:pt>
    <dgm:pt modelId="{8E77A0E3-713A-445D-81CB-D516801B6050}" type="pres">
      <dgm:prSet presAssocID="{52F8B142-5EAD-44DB-A030-389A8F56D9DE}" presName="tx2" presStyleLbl="revTx" presStyleIdx="3" presStyleCnt="4"/>
      <dgm:spPr/>
      <dgm:t>
        <a:bodyPr/>
        <a:lstStyle/>
        <a:p>
          <a:endParaRPr lang="en-US"/>
        </a:p>
      </dgm:t>
    </dgm:pt>
    <dgm:pt modelId="{55F1714C-01B9-4CAB-B3A1-3EE705B34DEC}" type="pres">
      <dgm:prSet presAssocID="{52F8B142-5EAD-44DB-A030-389A8F56D9DE}" presName="vert2" presStyleCnt="0"/>
      <dgm:spPr/>
    </dgm:pt>
    <dgm:pt modelId="{BC3C75EE-DBFC-49F0-A27F-A8A0231D76E1}" type="pres">
      <dgm:prSet presAssocID="{52F8B142-5EAD-44DB-A030-389A8F56D9DE}" presName="thinLine2b" presStyleLbl="callout" presStyleIdx="1" presStyleCnt="2"/>
      <dgm:spPr/>
    </dgm:pt>
    <dgm:pt modelId="{75C963B5-718C-44D2-8ECC-D6FF551DEE36}" type="pres">
      <dgm:prSet presAssocID="{52F8B142-5EAD-44DB-A030-389A8F56D9DE}" presName="vertSpace2b" presStyleCnt="0"/>
      <dgm:spPr/>
    </dgm:pt>
  </dgm:ptLst>
  <dgm:cxnLst>
    <dgm:cxn modelId="{D39B2FDC-1868-4D27-B2BA-97CFEF8DD8A4}" srcId="{6EC446D5-39EB-49DC-9EDF-4BA212E8FB2F}" destId="{52F8B142-5EAD-44DB-A030-389A8F56D9DE}" srcOrd="0" destOrd="0" parTransId="{EE022CAA-72E4-498E-9A08-1FF58109390D}" sibTransId="{9B6C3DD2-393F-4644-A945-4921ED8F4FB0}"/>
    <dgm:cxn modelId="{76C6411F-BCEC-468E-901B-D9CC2B1E78AC}" type="presOf" srcId="{52F8B142-5EAD-44DB-A030-389A8F56D9DE}" destId="{8E77A0E3-713A-445D-81CB-D516801B6050}" srcOrd="0" destOrd="0" presId="urn:microsoft.com/office/officeart/2008/layout/LinedList"/>
    <dgm:cxn modelId="{ACEF9DE4-28A4-40F7-909A-C1377AE6ED59}" type="presOf" srcId="{78161566-C837-482A-B3D4-F45C5D9EE64E}" destId="{40E0C1F3-8584-4DE7-84EF-A6CB859F399E}" srcOrd="0" destOrd="0" presId="urn:microsoft.com/office/officeart/2008/layout/LinedList"/>
    <dgm:cxn modelId="{50825632-48CA-49D3-A1F7-F20BA059A23A}" type="presOf" srcId="{27A582FF-DBF6-4D23-8E42-4963097CCA0D}" destId="{995E4304-C324-4003-9024-595C5BE2221C}" srcOrd="0" destOrd="0" presId="urn:microsoft.com/office/officeart/2008/layout/LinedList"/>
    <dgm:cxn modelId="{35DD4655-EBF2-4FB5-BC6B-EE85529F4024}" srcId="{27A582FF-DBF6-4D23-8E42-4963097CCA0D}" destId="{3AFD1F82-D35F-4931-B533-ABC951696628}" srcOrd="0" destOrd="0" parTransId="{8E940DFC-6F30-4DEB-9697-7817C7EB3E3A}" sibTransId="{1A058692-1E73-434B-9D48-5B4B2258F5B4}"/>
    <dgm:cxn modelId="{A78D2A94-EB29-4E0A-BFE5-007FF1D3F5ED}" srcId="{3AFD1F82-D35F-4931-B533-ABC951696628}" destId="{78161566-C837-482A-B3D4-F45C5D9EE64E}" srcOrd="0" destOrd="0" parTransId="{9A3082E9-60CF-41E0-9C87-81D39D348621}" sibTransId="{DED40B56-0D2E-4585-B487-B62967F8C2E4}"/>
    <dgm:cxn modelId="{E1256953-63FE-4542-8038-BF9A31EA158A}" type="presOf" srcId="{6EC446D5-39EB-49DC-9EDF-4BA212E8FB2F}" destId="{829AF9CB-1786-47C2-A788-477410F53AAC}" srcOrd="0" destOrd="0" presId="urn:microsoft.com/office/officeart/2008/layout/LinedList"/>
    <dgm:cxn modelId="{D3F908E1-5FB8-4138-885B-8684D7E30DCD}" srcId="{27A582FF-DBF6-4D23-8E42-4963097CCA0D}" destId="{6EC446D5-39EB-49DC-9EDF-4BA212E8FB2F}" srcOrd="1" destOrd="0" parTransId="{9EB73B9C-CB0F-4BEB-BE77-57CCA92B6A5D}" sibTransId="{E24DE341-9CB1-476E-A375-084DE8A6436F}"/>
    <dgm:cxn modelId="{3AD62D4E-5801-4C8F-B468-A819A14C4E65}" type="presOf" srcId="{3AFD1F82-D35F-4931-B533-ABC951696628}" destId="{6198A3AA-679B-4C4C-A5AF-1CCAACA6AF3C}" srcOrd="0" destOrd="0" presId="urn:microsoft.com/office/officeart/2008/layout/LinedList"/>
    <dgm:cxn modelId="{3F19E85B-6961-48D7-8EF2-220DE6B0DE23}" type="presParOf" srcId="{995E4304-C324-4003-9024-595C5BE2221C}" destId="{E07EB3D6-7BD0-46ED-B136-0F5ECDF9F3AD}" srcOrd="0" destOrd="0" presId="urn:microsoft.com/office/officeart/2008/layout/LinedList"/>
    <dgm:cxn modelId="{638EF2DB-EF2C-48A6-8208-0439667B2481}" type="presParOf" srcId="{995E4304-C324-4003-9024-595C5BE2221C}" destId="{2596B3A1-3D71-4469-870B-1302F4F27E24}" srcOrd="1" destOrd="0" presId="urn:microsoft.com/office/officeart/2008/layout/LinedList"/>
    <dgm:cxn modelId="{A5BDB177-466C-4BA5-9EF4-188733AE792F}" type="presParOf" srcId="{2596B3A1-3D71-4469-870B-1302F4F27E24}" destId="{6198A3AA-679B-4C4C-A5AF-1CCAACA6AF3C}" srcOrd="0" destOrd="0" presId="urn:microsoft.com/office/officeart/2008/layout/LinedList"/>
    <dgm:cxn modelId="{54C0A9A8-F30F-48AD-A033-6033C223E276}" type="presParOf" srcId="{2596B3A1-3D71-4469-870B-1302F4F27E24}" destId="{4C60CCCE-B0EB-4DF4-8CBF-14A2E3A98D9F}" srcOrd="1" destOrd="0" presId="urn:microsoft.com/office/officeart/2008/layout/LinedList"/>
    <dgm:cxn modelId="{C5343303-81DA-4612-A731-CAECBAEED2AB}" type="presParOf" srcId="{4C60CCCE-B0EB-4DF4-8CBF-14A2E3A98D9F}" destId="{76D9F930-7ED6-4808-A20C-E19CCFF45BC6}" srcOrd="0" destOrd="0" presId="urn:microsoft.com/office/officeart/2008/layout/LinedList"/>
    <dgm:cxn modelId="{9181AD86-BE89-48AA-87F8-35076ADDF278}" type="presParOf" srcId="{4C60CCCE-B0EB-4DF4-8CBF-14A2E3A98D9F}" destId="{41EDC45A-78AC-498A-B73A-941DB75CD422}" srcOrd="1" destOrd="0" presId="urn:microsoft.com/office/officeart/2008/layout/LinedList"/>
    <dgm:cxn modelId="{F474BFC8-521C-4E63-BC0D-01E62E65DAAB}" type="presParOf" srcId="{41EDC45A-78AC-498A-B73A-941DB75CD422}" destId="{73AD9C40-FD86-4652-ABF7-13631066E66C}" srcOrd="0" destOrd="0" presId="urn:microsoft.com/office/officeart/2008/layout/LinedList"/>
    <dgm:cxn modelId="{0DE3C59D-A9EB-4A34-8933-61123887D3CB}" type="presParOf" srcId="{41EDC45A-78AC-498A-B73A-941DB75CD422}" destId="{40E0C1F3-8584-4DE7-84EF-A6CB859F399E}" srcOrd="1" destOrd="0" presId="urn:microsoft.com/office/officeart/2008/layout/LinedList"/>
    <dgm:cxn modelId="{2013E0FD-4AF0-49FD-8146-4C480D56FB0B}" type="presParOf" srcId="{41EDC45A-78AC-498A-B73A-941DB75CD422}" destId="{1AEA5876-6C98-4516-A959-6E59C73056D3}" srcOrd="2" destOrd="0" presId="urn:microsoft.com/office/officeart/2008/layout/LinedList"/>
    <dgm:cxn modelId="{D74F9399-6E18-44B8-828A-A3361CF54660}" type="presParOf" srcId="{4C60CCCE-B0EB-4DF4-8CBF-14A2E3A98D9F}" destId="{64C2A9F0-C1D9-4782-B765-84D0C9B6693C}" srcOrd="2" destOrd="0" presId="urn:microsoft.com/office/officeart/2008/layout/LinedList"/>
    <dgm:cxn modelId="{FAD22D37-4BE2-4742-93B1-D115DEBA6B0A}" type="presParOf" srcId="{4C60CCCE-B0EB-4DF4-8CBF-14A2E3A98D9F}" destId="{3C0CB20E-91D1-453D-8050-54ED07AAD8A8}" srcOrd="3" destOrd="0" presId="urn:microsoft.com/office/officeart/2008/layout/LinedList"/>
    <dgm:cxn modelId="{3D226E36-8638-4AA7-99E6-A6923F064CC9}" type="presParOf" srcId="{995E4304-C324-4003-9024-595C5BE2221C}" destId="{049381C1-DD3F-4E1F-BE8E-581B06191208}" srcOrd="2" destOrd="0" presId="urn:microsoft.com/office/officeart/2008/layout/LinedList"/>
    <dgm:cxn modelId="{146850E0-E190-45B8-876A-AFE1C3A39BDC}" type="presParOf" srcId="{995E4304-C324-4003-9024-595C5BE2221C}" destId="{B00F267E-FBD9-4E01-AE51-81CA7BEDDF4F}" srcOrd="3" destOrd="0" presId="urn:microsoft.com/office/officeart/2008/layout/LinedList"/>
    <dgm:cxn modelId="{5048C3D3-DC4D-4C63-906B-96E937040E49}" type="presParOf" srcId="{B00F267E-FBD9-4E01-AE51-81CA7BEDDF4F}" destId="{829AF9CB-1786-47C2-A788-477410F53AAC}" srcOrd="0" destOrd="0" presId="urn:microsoft.com/office/officeart/2008/layout/LinedList"/>
    <dgm:cxn modelId="{9CD3C28F-7914-4BB7-8C53-04ABB75C522B}" type="presParOf" srcId="{B00F267E-FBD9-4E01-AE51-81CA7BEDDF4F}" destId="{2FAA0D9E-1CC0-4239-A507-8A7C2EEEF5D5}" srcOrd="1" destOrd="0" presId="urn:microsoft.com/office/officeart/2008/layout/LinedList"/>
    <dgm:cxn modelId="{10676185-7387-48F2-A911-132C88CB4736}" type="presParOf" srcId="{2FAA0D9E-1CC0-4239-A507-8A7C2EEEF5D5}" destId="{5EE8F62C-97AA-490F-B72E-911E91A34BD5}" srcOrd="0" destOrd="0" presId="urn:microsoft.com/office/officeart/2008/layout/LinedList"/>
    <dgm:cxn modelId="{D5E9E3D4-6B74-4DAD-9D7F-61A6A1A1BAAA}" type="presParOf" srcId="{2FAA0D9E-1CC0-4239-A507-8A7C2EEEF5D5}" destId="{447F43EB-8954-4126-B082-0A6998370B6C}" srcOrd="1" destOrd="0" presId="urn:microsoft.com/office/officeart/2008/layout/LinedList"/>
    <dgm:cxn modelId="{09D4418B-0423-4835-B79F-2B30B11BAF7B}" type="presParOf" srcId="{447F43EB-8954-4126-B082-0A6998370B6C}" destId="{CBC596EA-F9E3-4609-905D-D19B7079F247}" srcOrd="0" destOrd="0" presId="urn:microsoft.com/office/officeart/2008/layout/LinedList"/>
    <dgm:cxn modelId="{61FACFA6-2F48-4A70-973E-CC560756B7D8}" type="presParOf" srcId="{447F43EB-8954-4126-B082-0A6998370B6C}" destId="{8E77A0E3-713A-445D-81CB-D516801B6050}" srcOrd="1" destOrd="0" presId="urn:microsoft.com/office/officeart/2008/layout/LinedList"/>
    <dgm:cxn modelId="{A4D32978-65F5-412D-8AD2-C3D0078D7A6E}" type="presParOf" srcId="{447F43EB-8954-4126-B082-0A6998370B6C}" destId="{55F1714C-01B9-4CAB-B3A1-3EE705B34DEC}" srcOrd="2" destOrd="0" presId="urn:microsoft.com/office/officeart/2008/layout/LinedList"/>
    <dgm:cxn modelId="{5F11B752-6F35-4FDE-9C18-B65377510386}" type="presParOf" srcId="{2FAA0D9E-1CC0-4239-A507-8A7C2EEEF5D5}" destId="{BC3C75EE-DBFC-49F0-A27F-A8A0231D76E1}" srcOrd="2" destOrd="0" presId="urn:microsoft.com/office/officeart/2008/layout/LinedList"/>
    <dgm:cxn modelId="{FA324FA1-BF62-41AB-A526-DD0AEF4E462C}" type="presParOf" srcId="{2FAA0D9E-1CC0-4239-A507-8A7C2EEEF5D5}" destId="{75C963B5-718C-44D2-8ECC-D6FF551DEE3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B0FC683-7E9C-448B-9D80-5B620C2B667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DF7C06-7119-45CF-8A85-D4CC5D58C97A}">
      <dgm:prSet phldrT="[Text]" custT="1"/>
      <dgm:spPr/>
      <dgm:t>
        <a:bodyPr/>
        <a:lstStyle/>
        <a:p>
          <a:pPr algn="just"/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Peredaran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endParaRPr lang="en-US" sz="3600" dirty="0">
            <a:latin typeface="Arabic Typesetting" pitchFamily="66" charset="-78"/>
            <a:cs typeface="Arabic Typesetting" pitchFamily="66" charset="-78"/>
          </a:endParaRPr>
        </a:p>
      </dgm:t>
    </dgm:pt>
    <dgm:pt modelId="{CA8D4DFF-D2D3-4598-AE8D-11D8986539DB}" type="parTrans" cxnId="{AB99683D-0E4B-41E0-973D-F1F673429032}">
      <dgm:prSet/>
      <dgm:spPr/>
      <dgm:t>
        <a:bodyPr/>
        <a:lstStyle/>
        <a:p>
          <a:endParaRPr lang="en-US"/>
        </a:p>
      </dgm:t>
    </dgm:pt>
    <dgm:pt modelId="{AECA6A74-C5B3-42F6-9297-1AB6C1B4B271}" type="sibTrans" cxnId="{AB99683D-0E4B-41E0-973D-F1F673429032}">
      <dgm:prSet/>
      <dgm:spPr/>
      <dgm:t>
        <a:bodyPr/>
        <a:lstStyle/>
        <a:p>
          <a:endParaRPr lang="en-US"/>
        </a:p>
      </dgm:t>
    </dgm:pt>
    <dgm:pt modelId="{E82472BC-AF28-4BA5-AC34-C1C92A932D87}">
      <dgm:prSet phldrT="[Text]" custT="1"/>
      <dgm:spPr/>
      <dgm:t>
        <a:bodyPr/>
        <a:lstStyle/>
        <a:p>
          <a:pPr algn="just"/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Sel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putih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meningkat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sel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merah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serta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hemoglobin (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keping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)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berkurang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normal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kembali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1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minggu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Tekanan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jumlah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jantung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lebih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tinggi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kembali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normal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hingga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2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pekan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800" dirty="0">
            <a:latin typeface="Arabic Typesetting" pitchFamily="66" charset="-78"/>
            <a:cs typeface="Arabic Typesetting" pitchFamily="66" charset="-78"/>
          </a:endParaRPr>
        </a:p>
      </dgm:t>
    </dgm:pt>
    <dgm:pt modelId="{8A949DC0-C54C-4556-9A6F-ADBD13ECC62B}" type="parTrans" cxnId="{C6D9F004-1BE4-42BB-ADA0-46E113DCD331}">
      <dgm:prSet/>
      <dgm:spPr/>
      <dgm:t>
        <a:bodyPr/>
        <a:lstStyle/>
        <a:p>
          <a:endParaRPr lang="en-US"/>
        </a:p>
      </dgm:t>
    </dgm:pt>
    <dgm:pt modelId="{245E7195-114C-455C-B308-FEF1AE1F6F69}" type="sibTrans" cxnId="{C6D9F004-1BE4-42BB-ADA0-46E113DCD331}">
      <dgm:prSet/>
      <dgm:spPr/>
      <dgm:t>
        <a:bodyPr/>
        <a:lstStyle/>
        <a:p>
          <a:endParaRPr lang="en-US"/>
        </a:p>
      </dgm:t>
    </dgm:pt>
    <dgm:pt modelId="{3EE7EA6E-4191-49DA-9BFB-53F426A080FE}">
      <dgm:prSet phldrT="[Text]" custT="1"/>
      <dgm:spPr/>
      <dgm:t>
        <a:bodyPr/>
        <a:lstStyle/>
        <a:p>
          <a:pPr algn="just"/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Penurunan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Berat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Badan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3600" dirty="0">
            <a:latin typeface="Arabic Typesetting" pitchFamily="66" charset="-78"/>
            <a:cs typeface="Arabic Typesetting" pitchFamily="66" charset="-78"/>
          </a:endParaRPr>
        </a:p>
      </dgm:t>
    </dgm:pt>
    <dgm:pt modelId="{A346B262-CA0D-4030-B28D-0B2539790706}" type="parTrans" cxnId="{A68BFE4F-690C-4CA7-BF62-91F3EF6BB916}">
      <dgm:prSet/>
      <dgm:spPr/>
      <dgm:t>
        <a:bodyPr/>
        <a:lstStyle/>
        <a:p>
          <a:endParaRPr lang="en-US"/>
        </a:p>
      </dgm:t>
    </dgm:pt>
    <dgm:pt modelId="{9716EC0F-4EA3-451D-BAD0-BA4EF1DF13BA}" type="sibTrans" cxnId="{A68BFE4F-690C-4CA7-BF62-91F3EF6BB916}">
      <dgm:prSet/>
      <dgm:spPr/>
      <dgm:t>
        <a:bodyPr/>
        <a:lstStyle/>
        <a:p>
          <a:endParaRPr lang="en-US"/>
        </a:p>
      </dgm:t>
    </dgm:pt>
    <dgm:pt modelId="{B37CBF5A-634F-4A91-89C9-602E4318DF10}">
      <dgm:prSet phldrT="[Text]" custT="1"/>
      <dgm:spPr/>
      <dgm:t>
        <a:bodyPr/>
        <a:lstStyle/>
        <a:p>
          <a:pPr algn="just"/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kehilangan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5-6 kg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berat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badannya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berasal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dari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ari-ari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air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ketuban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perdarahan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persalinan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2-3 kg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lagi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melalui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air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kencing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sebagai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usaha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tubuh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untuk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mengeluarkan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timbunan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cairan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waktu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hamil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800" dirty="0">
            <a:latin typeface="Arabic Typesetting" pitchFamily="66" charset="-78"/>
            <a:cs typeface="Arabic Typesetting" pitchFamily="66" charset="-78"/>
          </a:endParaRPr>
        </a:p>
      </dgm:t>
    </dgm:pt>
    <dgm:pt modelId="{7B63A9B6-350B-49F5-9976-965C60DB9A38}" type="parTrans" cxnId="{A7083428-4CDD-481C-A142-4F5A8E143FEB}">
      <dgm:prSet/>
      <dgm:spPr/>
      <dgm:t>
        <a:bodyPr/>
        <a:lstStyle/>
        <a:p>
          <a:endParaRPr lang="en-US"/>
        </a:p>
      </dgm:t>
    </dgm:pt>
    <dgm:pt modelId="{35A9F870-A60A-4C68-927B-CA7D42391290}" type="sibTrans" cxnId="{A7083428-4CDD-481C-A142-4F5A8E143FEB}">
      <dgm:prSet/>
      <dgm:spPr/>
      <dgm:t>
        <a:bodyPr/>
        <a:lstStyle/>
        <a:p>
          <a:endParaRPr lang="en-US"/>
        </a:p>
      </dgm:t>
    </dgm:pt>
    <dgm:pt modelId="{B3CEAF4B-1633-4A08-BC9D-E116E21B86E4}">
      <dgm:prSet phldrT="[Text]" custT="1"/>
      <dgm:spPr/>
      <dgm:t>
        <a:bodyPr/>
        <a:lstStyle/>
        <a:p>
          <a:pPr algn="just"/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Suhu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badan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biasanya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agak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meningkat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12 jam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kembali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normal.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Waspadai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jika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sampai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terjadi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panas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tinggi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dikhawatirkan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sebagai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salah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satu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tanda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infeksi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tanda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dirty="0" err="1" smtClean="0">
              <a:latin typeface="Arabic Typesetting" pitchFamily="66" charset="-78"/>
              <a:cs typeface="Arabic Typesetting" pitchFamily="66" charset="-78"/>
            </a:rPr>
            <a:t>bahaya</a:t>
          </a:r>
          <a:r>
            <a:rPr lang="en-US" sz="2800" dirty="0" smtClean="0">
              <a:latin typeface="Arabic Typesetting" pitchFamily="66" charset="-78"/>
              <a:cs typeface="Arabic Typesetting" pitchFamily="66" charset="-78"/>
            </a:rPr>
            <a:t> lain.</a:t>
          </a:r>
          <a:endParaRPr lang="en-US" sz="2800" dirty="0">
            <a:latin typeface="Arabic Typesetting" pitchFamily="66" charset="-78"/>
            <a:cs typeface="Arabic Typesetting" pitchFamily="66" charset="-78"/>
          </a:endParaRPr>
        </a:p>
      </dgm:t>
    </dgm:pt>
    <dgm:pt modelId="{F2445114-947B-4ACD-8F6E-14452494A367}" type="parTrans" cxnId="{20F67A8D-F4A2-498F-8BF7-E5CFEAFD9BC8}">
      <dgm:prSet/>
      <dgm:spPr/>
      <dgm:t>
        <a:bodyPr/>
        <a:lstStyle/>
        <a:p>
          <a:endParaRPr lang="en-US"/>
        </a:p>
      </dgm:t>
    </dgm:pt>
    <dgm:pt modelId="{2B3E1938-D68A-49A9-868B-0508EB50427D}" type="sibTrans" cxnId="{20F67A8D-F4A2-498F-8BF7-E5CFEAFD9BC8}">
      <dgm:prSet/>
      <dgm:spPr/>
      <dgm:t>
        <a:bodyPr/>
        <a:lstStyle/>
        <a:p>
          <a:endParaRPr lang="en-US"/>
        </a:p>
      </dgm:t>
    </dgm:pt>
    <dgm:pt modelId="{FE775660-5D0B-4FFF-B0B3-8EDE984D10D0}">
      <dgm:prSet phldrT="[Text]" custT="1"/>
      <dgm:spPr/>
      <dgm:t>
        <a:bodyPr/>
        <a:lstStyle/>
        <a:p>
          <a:pPr algn="just"/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Suhu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dirty="0" err="1" smtClean="0">
              <a:latin typeface="Arabic Typesetting" pitchFamily="66" charset="-78"/>
              <a:cs typeface="Arabic Typesetting" pitchFamily="66" charset="-78"/>
            </a:rPr>
            <a:t>badan</a:t>
          </a:r>
          <a:r>
            <a:rPr lang="en-US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3600" dirty="0">
            <a:latin typeface="Arabic Typesetting" pitchFamily="66" charset="-78"/>
            <a:cs typeface="Arabic Typesetting" pitchFamily="66" charset="-78"/>
          </a:endParaRPr>
        </a:p>
      </dgm:t>
    </dgm:pt>
    <dgm:pt modelId="{300BEFCA-4ABC-4BCE-9224-905A8D94A947}" type="parTrans" cxnId="{B3C3D17D-D356-4001-97A8-6E8130B9CF2A}">
      <dgm:prSet/>
      <dgm:spPr/>
      <dgm:t>
        <a:bodyPr/>
        <a:lstStyle/>
        <a:p>
          <a:endParaRPr lang="en-US"/>
        </a:p>
      </dgm:t>
    </dgm:pt>
    <dgm:pt modelId="{960F09DD-3EE0-4FDD-BE30-33D7CD6CA7E9}" type="sibTrans" cxnId="{B3C3D17D-D356-4001-97A8-6E8130B9CF2A}">
      <dgm:prSet/>
      <dgm:spPr/>
      <dgm:t>
        <a:bodyPr/>
        <a:lstStyle/>
        <a:p>
          <a:endParaRPr lang="en-US"/>
        </a:p>
      </dgm:t>
    </dgm:pt>
    <dgm:pt modelId="{8ACD075C-8F75-4946-B7C5-B4E8DC5ABE27}" type="pres">
      <dgm:prSet presAssocID="{8B0FC683-7E9C-448B-9D80-5B620C2B667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3100729-D22D-4516-824C-D05FB6B4AC97}" type="pres">
      <dgm:prSet presAssocID="{F6DF7C06-7119-45CF-8A85-D4CC5D58C97A}" presName="thickLine" presStyleLbl="alignNode1" presStyleIdx="0" presStyleCnt="3"/>
      <dgm:spPr/>
    </dgm:pt>
    <dgm:pt modelId="{D74E9A5E-3052-46E5-AF60-E3A52D37E191}" type="pres">
      <dgm:prSet presAssocID="{F6DF7C06-7119-45CF-8A85-D4CC5D58C97A}" presName="horz1" presStyleCnt="0"/>
      <dgm:spPr/>
    </dgm:pt>
    <dgm:pt modelId="{BB7E509D-010A-4971-930D-7E1B3ED8336A}" type="pres">
      <dgm:prSet presAssocID="{F6DF7C06-7119-45CF-8A85-D4CC5D58C97A}" presName="tx1" presStyleLbl="revTx" presStyleIdx="0" presStyleCnt="6"/>
      <dgm:spPr/>
      <dgm:t>
        <a:bodyPr/>
        <a:lstStyle/>
        <a:p>
          <a:endParaRPr lang="en-US"/>
        </a:p>
      </dgm:t>
    </dgm:pt>
    <dgm:pt modelId="{5659D039-FC79-4DDB-AD68-1A0EB3F94646}" type="pres">
      <dgm:prSet presAssocID="{F6DF7C06-7119-45CF-8A85-D4CC5D58C97A}" presName="vert1" presStyleCnt="0"/>
      <dgm:spPr/>
    </dgm:pt>
    <dgm:pt modelId="{F6473C61-83F7-4F21-A79F-01777A5A02E5}" type="pres">
      <dgm:prSet presAssocID="{E82472BC-AF28-4BA5-AC34-C1C92A932D87}" presName="vertSpace2a" presStyleCnt="0"/>
      <dgm:spPr/>
    </dgm:pt>
    <dgm:pt modelId="{7FDE30B9-FC95-4940-995E-367A6CE9002E}" type="pres">
      <dgm:prSet presAssocID="{E82472BC-AF28-4BA5-AC34-C1C92A932D87}" presName="horz2" presStyleCnt="0"/>
      <dgm:spPr/>
    </dgm:pt>
    <dgm:pt modelId="{98E25576-95B5-47ED-8DCE-2442766FB4B9}" type="pres">
      <dgm:prSet presAssocID="{E82472BC-AF28-4BA5-AC34-C1C92A932D87}" presName="horzSpace2" presStyleCnt="0"/>
      <dgm:spPr/>
    </dgm:pt>
    <dgm:pt modelId="{1F626BEE-3A0A-4EF1-806E-36BC3F8B24EF}" type="pres">
      <dgm:prSet presAssocID="{E82472BC-AF28-4BA5-AC34-C1C92A932D87}" presName="tx2" presStyleLbl="revTx" presStyleIdx="1" presStyleCnt="6"/>
      <dgm:spPr/>
      <dgm:t>
        <a:bodyPr/>
        <a:lstStyle/>
        <a:p>
          <a:endParaRPr lang="en-US"/>
        </a:p>
      </dgm:t>
    </dgm:pt>
    <dgm:pt modelId="{8F6487DC-42D9-47A0-994A-75251D33581B}" type="pres">
      <dgm:prSet presAssocID="{E82472BC-AF28-4BA5-AC34-C1C92A932D87}" presName="vert2" presStyleCnt="0"/>
      <dgm:spPr/>
    </dgm:pt>
    <dgm:pt modelId="{FC933D5E-292A-427E-BAA6-FB8248932B52}" type="pres">
      <dgm:prSet presAssocID="{E82472BC-AF28-4BA5-AC34-C1C92A932D87}" presName="thinLine2b" presStyleLbl="callout" presStyleIdx="0" presStyleCnt="3"/>
      <dgm:spPr/>
    </dgm:pt>
    <dgm:pt modelId="{88DFDDCB-6B7A-4187-A36A-1696D1036052}" type="pres">
      <dgm:prSet presAssocID="{E82472BC-AF28-4BA5-AC34-C1C92A932D87}" presName="vertSpace2b" presStyleCnt="0"/>
      <dgm:spPr/>
    </dgm:pt>
    <dgm:pt modelId="{C3D954EB-D145-40B0-A184-2EE4AA57D048}" type="pres">
      <dgm:prSet presAssocID="{3EE7EA6E-4191-49DA-9BFB-53F426A080FE}" presName="thickLine" presStyleLbl="alignNode1" presStyleIdx="1" presStyleCnt="3"/>
      <dgm:spPr/>
    </dgm:pt>
    <dgm:pt modelId="{ACC2A74B-FAF7-462F-87B4-06E1A620F5C0}" type="pres">
      <dgm:prSet presAssocID="{3EE7EA6E-4191-49DA-9BFB-53F426A080FE}" presName="horz1" presStyleCnt="0"/>
      <dgm:spPr/>
    </dgm:pt>
    <dgm:pt modelId="{83B306D7-AF43-4F76-B768-BC7497EB66E7}" type="pres">
      <dgm:prSet presAssocID="{3EE7EA6E-4191-49DA-9BFB-53F426A080FE}" presName="tx1" presStyleLbl="revTx" presStyleIdx="2" presStyleCnt="6"/>
      <dgm:spPr/>
      <dgm:t>
        <a:bodyPr/>
        <a:lstStyle/>
        <a:p>
          <a:endParaRPr lang="en-US"/>
        </a:p>
      </dgm:t>
    </dgm:pt>
    <dgm:pt modelId="{8566D5D6-530F-4AAB-B859-BDAD88DE9948}" type="pres">
      <dgm:prSet presAssocID="{3EE7EA6E-4191-49DA-9BFB-53F426A080FE}" presName="vert1" presStyleCnt="0"/>
      <dgm:spPr/>
    </dgm:pt>
    <dgm:pt modelId="{BABDDB3C-96C0-4070-B28D-BB8DC2A0568D}" type="pres">
      <dgm:prSet presAssocID="{B37CBF5A-634F-4A91-89C9-602E4318DF10}" presName="vertSpace2a" presStyleCnt="0"/>
      <dgm:spPr/>
    </dgm:pt>
    <dgm:pt modelId="{D4C95752-4A15-42B8-B593-8772122C9938}" type="pres">
      <dgm:prSet presAssocID="{B37CBF5A-634F-4A91-89C9-602E4318DF10}" presName="horz2" presStyleCnt="0"/>
      <dgm:spPr/>
    </dgm:pt>
    <dgm:pt modelId="{1CAB992C-A257-4A19-8FFF-583538F97261}" type="pres">
      <dgm:prSet presAssocID="{B37CBF5A-634F-4A91-89C9-602E4318DF10}" presName="horzSpace2" presStyleCnt="0"/>
      <dgm:spPr/>
    </dgm:pt>
    <dgm:pt modelId="{733648AE-3A05-426E-A591-603AEC1486E5}" type="pres">
      <dgm:prSet presAssocID="{B37CBF5A-634F-4A91-89C9-602E4318DF10}" presName="tx2" presStyleLbl="revTx" presStyleIdx="3" presStyleCnt="6"/>
      <dgm:spPr/>
      <dgm:t>
        <a:bodyPr/>
        <a:lstStyle/>
        <a:p>
          <a:endParaRPr lang="en-US"/>
        </a:p>
      </dgm:t>
    </dgm:pt>
    <dgm:pt modelId="{D69D4CB3-1BE7-45A0-8878-6DF3BF24C778}" type="pres">
      <dgm:prSet presAssocID="{B37CBF5A-634F-4A91-89C9-602E4318DF10}" presName="vert2" presStyleCnt="0"/>
      <dgm:spPr/>
    </dgm:pt>
    <dgm:pt modelId="{962C02A4-804C-4BAA-9719-D4E978712F92}" type="pres">
      <dgm:prSet presAssocID="{B37CBF5A-634F-4A91-89C9-602E4318DF10}" presName="thinLine2b" presStyleLbl="callout" presStyleIdx="1" presStyleCnt="3"/>
      <dgm:spPr/>
    </dgm:pt>
    <dgm:pt modelId="{84BB0B5E-E825-47FC-9279-771A03C99270}" type="pres">
      <dgm:prSet presAssocID="{B37CBF5A-634F-4A91-89C9-602E4318DF10}" presName="vertSpace2b" presStyleCnt="0"/>
      <dgm:spPr/>
    </dgm:pt>
    <dgm:pt modelId="{418A33D7-3A56-481D-878F-FC73DE9B2930}" type="pres">
      <dgm:prSet presAssocID="{FE775660-5D0B-4FFF-B0B3-8EDE984D10D0}" presName="thickLine" presStyleLbl="alignNode1" presStyleIdx="2" presStyleCnt="3"/>
      <dgm:spPr/>
    </dgm:pt>
    <dgm:pt modelId="{732AC566-3745-4BE6-8D6E-8D3023DF33FC}" type="pres">
      <dgm:prSet presAssocID="{FE775660-5D0B-4FFF-B0B3-8EDE984D10D0}" presName="horz1" presStyleCnt="0"/>
      <dgm:spPr/>
    </dgm:pt>
    <dgm:pt modelId="{4BAC3969-C261-4A87-94CE-8F4FD4E7936F}" type="pres">
      <dgm:prSet presAssocID="{FE775660-5D0B-4FFF-B0B3-8EDE984D10D0}" presName="tx1" presStyleLbl="revTx" presStyleIdx="4" presStyleCnt="6"/>
      <dgm:spPr/>
      <dgm:t>
        <a:bodyPr/>
        <a:lstStyle/>
        <a:p>
          <a:endParaRPr lang="en-US"/>
        </a:p>
      </dgm:t>
    </dgm:pt>
    <dgm:pt modelId="{0F417FD5-0196-41C0-98EF-FB135659CC60}" type="pres">
      <dgm:prSet presAssocID="{FE775660-5D0B-4FFF-B0B3-8EDE984D10D0}" presName="vert1" presStyleCnt="0"/>
      <dgm:spPr/>
    </dgm:pt>
    <dgm:pt modelId="{9F15A916-729D-4B90-ABDD-AC5750605F39}" type="pres">
      <dgm:prSet presAssocID="{B3CEAF4B-1633-4A08-BC9D-E116E21B86E4}" presName="vertSpace2a" presStyleCnt="0"/>
      <dgm:spPr/>
    </dgm:pt>
    <dgm:pt modelId="{ABB2C6C6-0C64-4F1F-9DCF-1E2C8ABFC3A0}" type="pres">
      <dgm:prSet presAssocID="{B3CEAF4B-1633-4A08-BC9D-E116E21B86E4}" presName="horz2" presStyleCnt="0"/>
      <dgm:spPr/>
    </dgm:pt>
    <dgm:pt modelId="{97849FCF-9824-4A83-8D21-249112B99705}" type="pres">
      <dgm:prSet presAssocID="{B3CEAF4B-1633-4A08-BC9D-E116E21B86E4}" presName="horzSpace2" presStyleCnt="0"/>
      <dgm:spPr/>
    </dgm:pt>
    <dgm:pt modelId="{1027E40B-84BE-4BDB-A174-0F8BE293FBCD}" type="pres">
      <dgm:prSet presAssocID="{B3CEAF4B-1633-4A08-BC9D-E116E21B86E4}" presName="tx2" presStyleLbl="revTx" presStyleIdx="5" presStyleCnt="6"/>
      <dgm:spPr/>
      <dgm:t>
        <a:bodyPr/>
        <a:lstStyle/>
        <a:p>
          <a:endParaRPr lang="en-US"/>
        </a:p>
      </dgm:t>
    </dgm:pt>
    <dgm:pt modelId="{5B610C8F-DB35-4D57-8A10-AFA5A8F836BE}" type="pres">
      <dgm:prSet presAssocID="{B3CEAF4B-1633-4A08-BC9D-E116E21B86E4}" presName="vert2" presStyleCnt="0"/>
      <dgm:spPr/>
    </dgm:pt>
    <dgm:pt modelId="{C6BF6AC5-C089-4E2D-A48F-0053CB1AE92D}" type="pres">
      <dgm:prSet presAssocID="{B3CEAF4B-1633-4A08-BC9D-E116E21B86E4}" presName="thinLine2b" presStyleLbl="callout" presStyleIdx="2" presStyleCnt="3"/>
      <dgm:spPr/>
    </dgm:pt>
    <dgm:pt modelId="{B753AED4-9C4B-4EB9-83A9-41DFC842A350}" type="pres">
      <dgm:prSet presAssocID="{B3CEAF4B-1633-4A08-BC9D-E116E21B86E4}" presName="vertSpace2b" presStyleCnt="0"/>
      <dgm:spPr/>
    </dgm:pt>
  </dgm:ptLst>
  <dgm:cxnLst>
    <dgm:cxn modelId="{AB99683D-0E4B-41E0-973D-F1F673429032}" srcId="{8B0FC683-7E9C-448B-9D80-5B620C2B667E}" destId="{F6DF7C06-7119-45CF-8A85-D4CC5D58C97A}" srcOrd="0" destOrd="0" parTransId="{CA8D4DFF-D2D3-4598-AE8D-11D8986539DB}" sibTransId="{AECA6A74-C5B3-42F6-9297-1AB6C1B4B271}"/>
    <dgm:cxn modelId="{F744F3A2-41C5-4794-8280-BE9EB616A60B}" type="presOf" srcId="{FE775660-5D0B-4FFF-B0B3-8EDE984D10D0}" destId="{4BAC3969-C261-4A87-94CE-8F4FD4E7936F}" srcOrd="0" destOrd="0" presId="urn:microsoft.com/office/officeart/2008/layout/LinedList"/>
    <dgm:cxn modelId="{5082D29C-5045-4DF1-BCE4-758676603185}" type="presOf" srcId="{E82472BC-AF28-4BA5-AC34-C1C92A932D87}" destId="{1F626BEE-3A0A-4EF1-806E-36BC3F8B24EF}" srcOrd="0" destOrd="0" presId="urn:microsoft.com/office/officeart/2008/layout/LinedList"/>
    <dgm:cxn modelId="{C6D9F004-1BE4-42BB-ADA0-46E113DCD331}" srcId="{F6DF7C06-7119-45CF-8A85-D4CC5D58C97A}" destId="{E82472BC-AF28-4BA5-AC34-C1C92A932D87}" srcOrd="0" destOrd="0" parTransId="{8A949DC0-C54C-4556-9A6F-ADBD13ECC62B}" sibTransId="{245E7195-114C-455C-B308-FEF1AE1F6F69}"/>
    <dgm:cxn modelId="{10952455-58D3-48EE-BDF1-49E757F67C79}" type="presOf" srcId="{B3CEAF4B-1633-4A08-BC9D-E116E21B86E4}" destId="{1027E40B-84BE-4BDB-A174-0F8BE293FBCD}" srcOrd="0" destOrd="0" presId="urn:microsoft.com/office/officeart/2008/layout/LinedList"/>
    <dgm:cxn modelId="{20F67A8D-F4A2-498F-8BF7-E5CFEAFD9BC8}" srcId="{FE775660-5D0B-4FFF-B0B3-8EDE984D10D0}" destId="{B3CEAF4B-1633-4A08-BC9D-E116E21B86E4}" srcOrd="0" destOrd="0" parTransId="{F2445114-947B-4ACD-8F6E-14452494A367}" sibTransId="{2B3E1938-D68A-49A9-868B-0508EB50427D}"/>
    <dgm:cxn modelId="{A68BFE4F-690C-4CA7-BF62-91F3EF6BB916}" srcId="{8B0FC683-7E9C-448B-9D80-5B620C2B667E}" destId="{3EE7EA6E-4191-49DA-9BFB-53F426A080FE}" srcOrd="1" destOrd="0" parTransId="{A346B262-CA0D-4030-B28D-0B2539790706}" sibTransId="{9716EC0F-4EA3-451D-BAD0-BA4EF1DF13BA}"/>
    <dgm:cxn modelId="{1E1F0F6F-42BE-4220-B4E3-4F44DA659280}" type="presOf" srcId="{B37CBF5A-634F-4A91-89C9-602E4318DF10}" destId="{733648AE-3A05-426E-A591-603AEC1486E5}" srcOrd="0" destOrd="0" presId="urn:microsoft.com/office/officeart/2008/layout/LinedList"/>
    <dgm:cxn modelId="{FF7AA790-1499-4059-A545-4E70C355E9F6}" type="presOf" srcId="{8B0FC683-7E9C-448B-9D80-5B620C2B667E}" destId="{8ACD075C-8F75-4946-B7C5-B4E8DC5ABE27}" srcOrd="0" destOrd="0" presId="urn:microsoft.com/office/officeart/2008/layout/LinedList"/>
    <dgm:cxn modelId="{B3C3D17D-D356-4001-97A8-6E8130B9CF2A}" srcId="{8B0FC683-7E9C-448B-9D80-5B620C2B667E}" destId="{FE775660-5D0B-4FFF-B0B3-8EDE984D10D0}" srcOrd="2" destOrd="0" parTransId="{300BEFCA-4ABC-4BCE-9224-905A8D94A947}" sibTransId="{960F09DD-3EE0-4FDD-BE30-33D7CD6CA7E9}"/>
    <dgm:cxn modelId="{A7083428-4CDD-481C-A142-4F5A8E143FEB}" srcId="{3EE7EA6E-4191-49DA-9BFB-53F426A080FE}" destId="{B37CBF5A-634F-4A91-89C9-602E4318DF10}" srcOrd="0" destOrd="0" parTransId="{7B63A9B6-350B-49F5-9976-965C60DB9A38}" sibTransId="{35A9F870-A60A-4C68-927B-CA7D42391290}"/>
    <dgm:cxn modelId="{0063E284-0F95-4BFB-9379-9010DD32F4F9}" type="presOf" srcId="{3EE7EA6E-4191-49DA-9BFB-53F426A080FE}" destId="{83B306D7-AF43-4F76-B768-BC7497EB66E7}" srcOrd="0" destOrd="0" presId="urn:microsoft.com/office/officeart/2008/layout/LinedList"/>
    <dgm:cxn modelId="{2B0EC4B2-A7E1-4E53-B594-3E35BD69EE83}" type="presOf" srcId="{F6DF7C06-7119-45CF-8A85-D4CC5D58C97A}" destId="{BB7E509D-010A-4971-930D-7E1B3ED8336A}" srcOrd="0" destOrd="0" presId="urn:microsoft.com/office/officeart/2008/layout/LinedList"/>
    <dgm:cxn modelId="{C1F80408-079F-473C-AF04-D89167291816}" type="presParOf" srcId="{8ACD075C-8F75-4946-B7C5-B4E8DC5ABE27}" destId="{83100729-D22D-4516-824C-D05FB6B4AC97}" srcOrd="0" destOrd="0" presId="urn:microsoft.com/office/officeart/2008/layout/LinedList"/>
    <dgm:cxn modelId="{ED705955-B63E-477E-8951-5C92085F757D}" type="presParOf" srcId="{8ACD075C-8F75-4946-B7C5-B4E8DC5ABE27}" destId="{D74E9A5E-3052-46E5-AF60-E3A52D37E191}" srcOrd="1" destOrd="0" presId="urn:microsoft.com/office/officeart/2008/layout/LinedList"/>
    <dgm:cxn modelId="{EB6013B1-4334-41A7-953B-C207D88509CF}" type="presParOf" srcId="{D74E9A5E-3052-46E5-AF60-E3A52D37E191}" destId="{BB7E509D-010A-4971-930D-7E1B3ED8336A}" srcOrd="0" destOrd="0" presId="urn:microsoft.com/office/officeart/2008/layout/LinedList"/>
    <dgm:cxn modelId="{1F539B76-F1DB-4E9B-B7E8-5CE89B85D55B}" type="presParOf" srcId="{D74E9A5E-3052-46E5-AF60-E3A52D37E191}" destId="{5659D039-FC79-4DDB-AD68-1A0EB3F94646}" srcOrd="1" destOrd="0" presId="urn:microsoft.com/office/officeart/2008/layout/LinedList"/>
    <dgm:cxn modelId="{5BBBC276-5E27-430E-93C1-07B735D73E8F}" type="presParOf" srcId="{5659D039-FC79-4DDB-AD68-1A0EB3F94646}" destId="{F6473C61-83F7-4F21-A79F-01777A5A02E5}" srcOrd="0" destOrd="0" presId="urn:microsoft.com/office/officeart/2008/layout/LinedList"/>
    <dgm:cxn modelId="{AB89CD90-9CDB-4880-A19E-6BD5CAAAD961}" type="presParOf" srcId="{5659D039-FC79-4DDB-AD68-1A0EB3F94646}" destId="{7FDE30B9-FC95-4940-995E-367A6CE9002E}" srcOrd="1" destOrd="0" presId="urn:microsoft.com/office/officeart/2008/layout/LinedList"/>
    <dgm:cxn modelId="{6293BF45-ADF3-41B6-B6B5-303A334D5D79}" type="presParOf" srcId="{7FDE30B9-FC95-4940-995E-367A6CE9002E}" destId="{98E25576-95B5-47ED-8DCE-2442766FB4B9}" srcOrd="0" destOrd="0" presId="urn:microsoft.com/office/officeart/2008/layout/LinedList"/>
    <dgm:cxn modelId="{BDBEEE9F-A9AA-46E0-A497-E89DFADDDBAA}" type="presParOf" srcId="{7FDE30B9-FC95-4940-995E-367A6CE9002E}" destId="{1F626BEE-3A0A-4EF1-806E-36BC3F8B24EF}" srcOrd="1" destOrd="0" presId="urn:microsoft.com/office/officeart/2008/layout/LinedList"/>
    <dgm:cxn modelId="{46E82512-234E-4584-ADC5-18B7765E5ACC}" type="presParOf" srcId="{7FDE30B9-FC95-4940-995E-367A6CE9002E}" destId="{8F6487DC-42D9-47A0-994A-75251D33581B}" srcOrd="2" destOrd="0" presId="urn:microsoft.com/office/officeart/2008/layout/LinedList"/>
    <dgm:cxn modelId="{70019409-D360-45BF-A828-ED4BEC8E7E71}" type="presParOf" srcId="{5659D039-FC79-4DDB-AD68-1A0EB3F94646}" destId="{FC933D5E-292A-427E-BAA6-FB8248932B52}" srcOrd="2" destOrd="0" presId="urn:microsoft.com/office/officeart/2008/layout/LinedList"/>
    <dgm:cxn modelId="{037718AF-08AA-4340-A48A-8B201B61DF4A}" type="presParOf" srcId="{5659D039-FC79-4DDB-AD68-1A0EB3F94646}" destId="{88DFDDCB-6B7A-4187-A36A-1696D1036052}" srcOrd="3" destOrd="0" presId="urn:microsoft.com/office/officeart/2008/layout/LinedList"/>
    <dgm:cxn modelId="{EBE8C8A1-82EA-4B7E-BE8B-B2285B3D8507}" type="presParOf" srcId="{8ACD075C-8F75-4946-B7C5-B4E8DC5ABE27}" destId="{C3D954EB-D145-40B0-A184-2EE4AA57D048}" srcOrd="2" destOrd="0" presId="urn:microsoft.com/office/officeart/2008/layout/LinedList"/>
    <dgm:cxn modelId="{C024192A-1A0D-4A53-B230-028F33F56776}" type="presParOf" srcId="{8ACD075C-8F75-4946-B7C5-B4E8DC5ABE27}" destId="{ACC2A74B-FAF7-462F-87B4-06E1A620F5C0}" srcOrd="3" destOrd="0" presId="urn:microsoft.com/office/officeart/2008/layout/LinedList"/>
    <dgm:cxn modelId="{37D15C62-A988-4D9D-9E94-E89BCDDCD6D6}" type="presParOf" srcId="{ACC2A74B-FAF7-462F-87B4-06E1A620F5C0}" destId="{83B306D7-AF43-4F76-B768-BC7497EB66E7}" srcOrd="0" destOrd="0" presId="urn:microsoft.com/office/officeart/2008/layout/LinedList"/>
    <dgm:cxn modelId="{6766D9C3-BDE5-4150-8AEE-F68DCA8305CF}" type="presParOf" srcId="{ACC2A74B-FAF7-462F-87B4-06E1A620F5C0}" destId="{8566D5D6-530F-4AAB-B859-BDAD88DE9948}" srcOrd="1" destOrd="0" presId="urn:microsoft.com/office/officeart/2008/layout/LinedList"/>
    <dgm:cxn modelId="{8DAD4F9D-F93A-4C8E-9CE4-A8A16C9451B2}" type="presParOf" srcId="{8566D5D6-530F-4AAB-B859-BDAD88DE9948}" destId="{BABDDB3C-96C0-4070-B28D-BB8DC2A0568D}" srcOrd="0" destOrd="0" presId="urn:microsoft.com/office/officeart/2008/layout/LinedList"/>
    <dgm:cxn modelId="{55440ACB-60A6-490C-A926-A1274BDAB314}" type="presParOf" srcId="{8566D5D6-530F-4AAB-B859-BDAD88DE9948}" destId="{D4C95752-4A15-42B8-B593-8772122C9938}" srcOrd="1" destOrd="0" presId="urn:microsoft.com/office/officeart/2008/layout/LinedList"/>
    <dgm:cxn modelId="{14EF8D58-7A57-410E-8E2A-028007611704}" type="presParOf" srcId="{D4C95752-4A15-42B8-B593-8772122C9938}" destId="{1CAB992C-A257-4A19-8FFF-583538F97261}" srcOrd="0" destOrd="0" presId="urn:microsoft.com/office/officeart/2008/layout/LinedList"/>
    <dgm:cxn modelId="{34F1BC26-D973-45B8-AC7E-EF0144E8055B}" type="presParOf" srcId="{D4C95752-4A15-42B8-B593-8772122C9938}" destId="{733648AE-3A05-426E-A591-603AEC1486E5}" srcOrd="1" destOrd="0" presId="urn:microsoft.com/office/officeart/2008/layout/LinedList"/>
    <dgm:cxn modelId="{95C8D60F-03B8-4133-9B79-C9D6ABF16AD6}" type="presParOf" srcId="{D4C95752-4A15-42B8-B593-8772122C9938}" destId="{D69D4CB3-1BE7-45A0-8878-6DF3BF24C778}" srcOrd="2" destOrd="0" presId="urn:microsoft.com/office/officeart/2008/layout/LinedList"/>
    <dgm:cxn modelId="{99A002EE-6882-4C0A-AEEB-507F41BD563D}" type="presParOf" srcId="{8566D5D6-530F-4AAB-B859-BDAD88DE9948}" destId="{962C02A4-804C-4BAA-9719-D4E978712F92}" srcOrd="2" destOrd="0" presId="urn:microsoft.com/office/officeart/2008/layout/LinedList"/>
    <dgm:cxn modelId="{4AB26C08-9426-4323-AE8D-89F2D9561A61}" type="presParOf" srcId="{8566D5D6-530F-4AAB-B859-BDAD88DE9948}" destId="{84BB0B5E-E825-47FC-9279-771A03C99270}" srcOrd="3" destOrd="0" presId="urn:microsoft.com/office/officeart/2008/layout/LinedList"/>
    <dgm:cxn modelId="{736B4DB3-B1E9-4E9F-847A-BA26D96D5415}" type="presParOf" srcId="{8ACD075C-8F75-4946-B7C5-B4E8DC5ABE27}" destId="{418A33D7-3A56-481D-878F-FC73DE9B2930}" srcOrd="4" destOrd="0" presId="urn:microsoft.com/office/officeart/2008/layout/LinedList"/>
    <dgm:cxn modelId="{D1EBADEA-84D3-437F-B7AB-A0AD166744F1}" type="presParOf" srcId="{8ACD075C-8F75-4946-B7C5-B4E8DC5ABE27}" destId="{732AC566-3745-4BE6-8D6E-8D3023DF33FC}" srcOrd="5" destOrd="0" presId="urn:microsoft.com/office/officeart/2008/layout/LinedList"/>
    <dgm:cxn modelId="{E2C19425-9722-4FC2-A13D-321173863AEF}" type="presParOf" srcId="{732AC566-3745-4BE6-8D6E-8D3023DF33FC}" destId="{4BAC3969-C261-4A87-94CE-8F4FD4E7936F}" srcOrd="0" destOrd="0" presId="urn:microsoft.com/office/officeart/2008/layout/LinedList"/>
    <dgm:cxn modelId="{96C12815-917E-4096-B037-9077B9946E92}" type="presParOf" srcId="{732AC566-3745-4BE6-8D6E-8D3023DF33FC}" destId="{0F417FD5-0196-41C0-98EF-FB135659CC60}" srcOrd="1" destOrd="0" presId="urn:microsoft.com/office/officeart/2008/layout/LinedList"/>
    <dgm:cxn modelId="{24869575-546E-4D13-8F85-2D3F85E177D7}" type="presParOf" srcId="{0F417FD5-0196-41C0-98EF-FB135659CC60}" destId="{9F15A916-729D-4B90-ABDD-AC5750605F39}" srcOrd="0" destOrd="0" presId="urn:microsoft.com/office/officeart/2008/layout/LinedList"/>
    <dgm:cxn modelId="{3E2651C8-6675-4688-8824-CFAF66A1B1BC}" type="presParOf" srcId="{0F417FD5-0196-41C0-98EF-FB135659CC60}" destId="{ABB2C6C6-0C64-4F1F-9DCF-1E2C8ABFC3A0}" srcOrd="1" destOrd="0" presId="urn:microsoft.com/office/officeart/2008/layout/LinedList"/>
    <dgm:cxn modelId="{10E91D96-BBF8-46D2-895B-E852C5260115}" type="presParOf" srcId="{ABB2C6C6-0C64-4F1F-9DCF-1E2C8ABFC3A0}" destId="{97849FCF-9824-4A83-8D21-249112B99705}" srcOrd="0" destOrd="0" presId="urn:microsoft.com/office/officeart/2008/layout/LinedList"/>
    <dgm:cxn modelId="{A2F2B17E-E10C-4352-8D52-A0236C5FACF9}" type="presParOf" srcId="{ABB2C6C6-0C64-4F1F-9DCF-1E2C8ABFC3A0}" destId="{1027E40B-84BE-4BDB-A174-0F8BE293FBCD}" srcOrd="1" destOrd="0" presId="urn:microsoft.com/office/officeart/2008/layout/LinedList"/>
    <dgm:cxn modelId="{E8A2EF4F-CB19-4CBD-AB88-CD95443DA0B4}" type="presParOf" srcId="{ABB2C6C6-0C64-4F1F-9DCF-1E2C8ABFC3A0}" destId="{5B610C8F-DB35-4D57-8A10-AFA5A8F836BE}" srcOrd="2" destOrd="0" presId="urn:microsoft.com/office/officeart/2008/layout/LinedList"/>
    <dgm:cxn modelId="{5FB24694-ADCB-4CBA-B74B-A772FD064F73}" type="presParOf" srcId="{0F417FD5-0196-41C0-98EF-FB135659CC60}" destId="{C6BF6AC5-C089-4E2D-A48F-0053CB1AE92D}" srcOrd="2" destOrd="0" presId="urn:microsoft.com/office/officeart/2008/layout/LinedList"/>
    <dgm:cxn modelId="{C72A6899-5E5B-4AF1-93E0-A491F07FF1BC}" type="presParOf" srcId="{0F417FD5-0196-41C0-98EF-FB135659CC60}" destId="{B753AED4-9C4B-4EB9-83A9-41DFC842A35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6AEBE5-9810-4D92-A112-CA20E5632516}" type="doc">
      <dgm:prSet loTypeId="urn:microsoft.com/office/officeart/2005/8/layout/vProcess5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ECCBDF1-E05E-4C39-A93B-0294EDCAD145}">
      <dgm:prSet phldrT="[Text]"/>
      <dgm:spPr/>
      <dgm:t>
        <a:bodyPr/>
        <a:lstStyle/>
        <a:p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Perubahan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9B5252B2-79B1-40CC-930E-D76208F69B4A}" type="parTrans" cxnId="{B76BF308-722C-4032-AC92-C4D5B6AC3183}">
      <dgm:prSet/>
      <dgm:spPr/>
      <dgm:t>
        <a:bodyPr/>
        <a:lstStyle/>
        <a:p>
          <a:endParaRPr lang="en-US"/>
        </a:p>
      </dgm:t>
    </dgm:pt>
    <dgm:pt modelId="{5CB9E0A0-6A3E-4285-B601-FFFD323CFD67}" type="sibTrans" cxnId="{B76BF308-722C-4032-AC92-C4D5B6AC3183}">
      <dgm:prSet/>
      <dgm:spPr/>
      <dgm:t>
        <a:bodyPr/>
        <a:lstStyle/>
        <a:p>
          <a:endParaRPr lang="en-US"/>
        </a:p>
      </dgm:t>
    </dgm:pt>
    <dgm:pt modelId="{302712BA-0AC0-4AA9-AC17-992B3049F215}">
      <dgm:prSet phldrT="[Text]"/>
      <dgm:spPr/>
      <dgm:t>
        <a:bodyPr/>
        <a:lstStyle/>
        <a:p>
          <a:r>
            <a:rPr lang="fi-FI" dirty="0" smtClean="0">
              <a:latin typeface="Arabic Typesetting" pitchFamily="66" charset="-78"/>
              <a:cs typeface="Arabic Typesetting" pitchFamily="66" charset="-78"/>
            </a:rPr>
            <a:t>Peran menjadi orang tua setelah melahirkan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60078C75-26AF-412E-8744-6200C81BFEA1}" type="parTrans" cxnId="{A7615EC4-2A68-417F-9676-A5E4C833F94E}">
      <dgm:prSet/>
      <dgm:spPr/>
      <dgm:t>
        <a:bodyPr/>
        <a:lstStyle/>
        <a:p>
          <a:endParaRPr lang="en-US"/>
        </a:p>
      </dgm:t>
    </dgm:pt>
    <dgm:pt modelId="{80F6E55A-585D-4DD3-BE70-9E318E63D460}" type="sibTrans" cxnId="{A7615EC4-2A68-417F-9676-A5E4C833F94E}">
      <dgm:prSet/>
      <dgm:spPr/>
      <dgm:t>
        <a:bodyPr/>
        <a:lstStyle/>
        <a:p>
          <a:endParaRPr lang="en-US"/>
        </a:p>
      </dgm:t>
    </dgm:pt>
    <dgm:pt modelId="{3C195BD3-A7B2-43AD-9AFA-93F0FE6F87CA}">
      <dgm:prSet phldrT="[Text]"/>
      <dgm:spPr/>
      <dgm:t>
        <a:bodyPr/>
        <a:lstStyle/>
        <a:p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Tugas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tanggung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jawab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orang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tua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6330C4F9-6663-47E0-A205-C762808AD43A}" type="parTrans" cxnId="{74C2BD75-BB84-4F30-9621-747E9C84E125}">
      <dgm:prSet/>
      <dgm:spPr/>
      <dgm:t>
        <a:bodyPr/>
        <a:lstStyle/>
        <a:p>
          <a:endParaRPr lang="en-US"/>
        </a:p>
      </dgm:t>
    </dgm:pt>
    <dgm:pt modelId="{3042FF97-F339-470B-B25B-0E160CCC30C1}" type="sibTrans" cxnId="{74C2BD75-BB84-4F30-9621-747E9C84E125}">
      <dgm:prSet/>
      <dgm:spPr/>
      <dgm:t>
        <a:bodyPr/>
        <a:lstStyle/>
        <a:p>
          <a:endParaRPr lang="en-US"/>
        </a:p>
      </dgm:t>
    </dgm:pt>
    <dgm:pt modelId="{4E88F75C-4AC4-47D2-80C4-A9BD7BDC78BE}" type="pres">
      <dgm:prSet presAssocID="{466AEBE5-9810-4D92-A112-CA20E563251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2F29E1-8B1E-407A-9CCF-61942AB3DAE5}" type="pres">
      <dgm:prSet presAssocID="{466AEBE5-9810-4D92-A112-CA20E5632516}" presName="dummyMaxCanvas" presStyleCnt="0">
        <dgm:presLayoutVars/>
      </dgm:prSet>
      <dgm:spPr/>
    </dgm:pt>
    <dgm:pt modelId="{0243A9E0-B783-4AA6-A56C-6AE9F86A454B}" type="pres">
      <dgm:prSet presAssocID="{466AEBE5-9810-4D92-A112-CA20E5632516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4D4833-65B1-4045-A7C3-A6D92B391679}" type="pres">
      <dgm:prSet presAssocID="{466AEBE5-9810-4D92-A112-CA20E5632516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CB8E8-5590-4843-A3A0-262CABEC9EAD}" type="pres">
      <dgm:prSet presAssocID="{466AEBE5-9810-4D92-A112-CA20E5632516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A964E-9C2F-4F29-9045-7BA97DB9E7ED}" type="pres">
      <dgm:prSet presAssocID="{466AEBE5-9810-4D92-A112-CA20E5632516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E1360-F766-4BEE-9C7B-0DC48F4D3450}" type="pres">
      <dgm:prSet presAssocID="{466AEBE5-9810-4D92-A112-CA20E5632516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1DF74-1C6D-472A-A5A7-DF2DCFE2D035}" type="pres">
      <dgm:prSet presAssocID="{466AEBE5-9810-4D92-A112-CA20E5632516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45C76-3055-4367-BADA-D398BAEA49FD}" type="pres">
      <dgm:prSet presAssocID="{466AEBE5-9810-4D92-A112-CA20E5632516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F0E3E-96A0-41C6-9AF6-AE069CF0110A}" type="pres">
      <dgm:prSet presAssocID="{466AEBE5-9810-4D92-A112-CA20E5632516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5EEF53-47AE-486C-A3EB-2BE84A30C595}" type="presOf" srcId="{302712BA-0AC0-4AA9-AC17-992B3049F215}" destId="{734D4833-65B1-4045-A7C3-A6D92B391679}" srcOrd="0" destOrd="0" presId="urn:microsoft.com/office/officeart/2005/8/layout/vProcess5"/>
    <dgm:cxn modelId="{7DB69287-1906-4ACC-BB71-7177D53FFCC5}" type="presOf" srcId="{466AEBE5-9810-4D92-A112-CA20E5632516}" destId="{4E88F75C-4AC4-47D2-80C4-A9BD7BDC78BE}" srcOrd="0" destOrd="0" presId="urn:microsoft.com/office/officeart/2005/8/layout/vProcess5"/>
    <dgm:cxn modelId="{153A7E12-8AF0-459F-9B89-3CEC23710703}" type="presOf" srcId="{8ECCBDF1-E05E-4C39-A93B-0294EDCAD145}" destId="{0243A9E0-B783-4AA6-A56C-6AE9F86A454B}" srcOrd="0" destOrd="0" presId="urn:microsoft.com/office/officeart/2005/8/layout/vProcess5"/>
    <dgm:cxn modelId="{965EB6F6-401F-4CCA-84EA-70FB0F0C0E84}" type="presOf" srcId="{3C195BD3-A7B2-43AD-9AFA-93F0FE6F87CA}" destId="{137F0E3E-96A0-41C6-9AF6-AE069CF0110A}" srcOrd="1" destOrd="0" presId="urn:microsoft.com/office/officeart/2005/8/layout/vProcess5"/>
    <dgm:cxn modelId="{DF273568-E033-457B-AED1-E36FC9A85199}" type="presOf" srcId="{5CB9E0A0-6A3E-4285-B601-FFFD323CFD67}" destId="{9B4A964E-9C2F-4F29-9045-7BA97DB9E7ED}" srcOrd="0" destOrd="0" presId="urn:microsoft.com/office/officeart/2005/8/layout/vProcess5"/>
    <dgm:cxn modelId="{A7615EC4-2A68-417F-9676-A5E4C833F94E}" srcId="{466AEBE5-9810-4D92-A112-CA20E5632516}" destId="{302712BA-0AC0-4AA9-AC17-992B3049F215}" srcOrd="1" destOrd="0" parTransId="{60078C75-26AF-412E-8744-6200C81BFEA1}" sibTransId="{80F6E55A-585D-4DD3-BE70-9E318E63D460}"/>
    <dgm:cxn modelId="{DB6AFB49-97BD-4EBF-8053-73BEDBED2BA1}" type="presOf" srcId="{80F6E55A-585D-4DD3-BE70-9E318E63D460}" destId="{19EE1360-F766-4BEE-9C7B-0DC48F4D3450}" srcOrd="0" destOrd="0" presId="urn:microsoft.com/office/officeart/2005/8/layout/vProcess5"/>
    <dgm:cxn modelId="{1C02627D-0962-454C-8D92-5A5D351736F9}" type="presOf" srcId="{8ECCBDF1-E05E-4C39-A93B-0294EDCAD145}" destId="{1431DF74-1C6D-472A-A5A7-DF2DCFE2D035}" srcOrd="1" destOrd="0" presId="urn:microsoft.com/office/officeart/2005/8/layout/vProcess5"/>
    <dgm:cxn modelId="{74C2BD75-BB84-4F30-9621-747E9C84E125}" srcId="{466AEBE5-9810-4D92-A112-CA20E5632516}" destId="{3C195BD3-A7B2-43AD-9AFA-93F0FE6F87CA}" srcOrd="2" destOrd="0" parTransId="{6330C4F9-6663-47E0-A205-C762808AD43A}" sibTransId="{3042FF97-F339-470B-B25B-0E160CCC30C1}"/>
    <dgm:cxn modelId="{2F349B41-6C6C-4A57-A13C-BAE056AE259F}" type="presOf" srcId="{3C195BD3-A7B2-43AD-9AFA-93F0FE6F87CA}" destId="{F87CB8E8-5590-4843-A3A0-262CABEC9EAD}" srcOrd="0" destOrd="0" presId="urn:microsoft.com/office/officeart/2005/8/layout/vProcess5"/>
    <dgm:cxn modelId="{289EF040-4BDD-45BA-80A8-2ED9A50096BE}" type="presOf" srcId="{302712BA-0AC0-4AA9-AC17-992B3049F215}" destId="{66745C76-3055-4367-BADA-D398BAEA49FD}" srcOrd="1" destOrd="0" presId="urn:microsoft.com/office/officeart/2005/8/layout/vProcess5"/>
    <dgm:cxn modelId="{B76BF308-722C-4032-AC92-C4D5B6AC3183}" srcId="{466AEBE5-9810-4D92-A112-CA20E5632516}" destId="{8ECCBDF1-E05E-4C39-A93B-0294EDCAD145}" srcOrd="0" destOrd="0" parTransId="{9B5252B2-79B1-40CC-930E-D76208F69B4A}" sibTransId="{5CB9E0A0-6A3E-4285-B601-FFFD323CFD67}"/>
    <dgm:cxn modelId="{7DE9F4B5-AC58-4F35-A610-61F9C4737EAE}" type="presParOf" srcId="{4E88F75C-4AC4-47D2-80C4-A9BD7BDC78BE}" destId="{352F29E1-8B1E-407A-9CCF-61942AB3DAE5}" srcOrd="0" destOrd="0" presId="urn:microsoft.com/office/officeart/2005/8/layout/vProcess5"/>
    <dgm:cxn modelId="{B4A359B4-D12A-4681-8030-EA3680D1C1EF}" type="presParOf" srcId="{4E88F75C-4AC4-47D2-80C4-A9BD7BDC78BE}" destId="{0243A9E0-B783-4AA6-A56C-6AE9F86A454B}" srcOrd="1" destOrd="0" presId="urn:microsoft.com/office/officeart/2005/8/layout/vProcess5"/>
    <dgm:cxn modelId="{72B245A7-DB96-4E9A-AC26-E5D7DB911CF4}" type="presParOf" srcId="{4E88F75C-4AC4-47D2-80C4-A9BD7BDC78BE}" destId="{734D4833-65B1-4045-A7C3-A6D92B391679}" srcOrd="2" destOrd="0" presId="urn:microsoft.com/office/officeart/2005/8/layout/vProcess5"/>
    <dgm:cxn modelId="{CBC77A58-CBCA-48C7-996B-0B98256DB369}" type="presParOf" srcId="{4E88F75C-4AC4-47D2-80C4-A9BD7BDC78BE}" destId="{F87CB8E8-5590-4843-A3A0-262CABEC9EAD}" srcOrd="3" destOrd="0" presId="urn:microsoft.com/office/officeart/2005/8/layout/vProcess5"/>
    <dgm:cxn modelId="{5B4E58A5-AD9D-473B-BF1A-2776C736CB70}" type="presParOf" srcId="{4E88F75C-4AC4-47D2-80C4-A9BD7BDC78BE}" destId="{9B4A964E-9C2F-4F29-9045-7BA97DB9E7ED}" srcOrd="4" destOrd="0" presId="urn:microsoft.com/office/officeart/2005/8/layout/vProcess5"/>
    <dgm:cxn modelId="{07A63E8D-A8AD-4257-9C8F-BC5411FF7959}" type="presParOf" srcId="{4E88F75C-4AC4-47D2-80C4-A9BD7BDC78BE}" destId="{19EE1360-F766-4BEE-9C7B-0DC48F4D3450}" srcOrd="5" destOrd="0" presId="urn:microsoft.com/office/officeart/2005/8/layout/vProcess5"/>
    <dgm:cxn modelId="{59DEE996-1EA3-43B6-801B-41E5F19DB79E}" type="presParOf" srcId="{4E88F75C-4AC4-47D2-80C4-A9BD7BDC78BE}" destId="{1431DF74-1C6D-472A-A5A7-DF2DCFE2D035}" srcOrd="6" destOrd="0" presId="urn:microsoft.com/office/officeart/2005/8/layout/vProcess5"/>
    <dgm:cxn modelId="{4C256D03-FF80-4057-AEB9-96872070AA0C}" type="presParOf" srcId="{4E88F75C-4AC4-47D2-80C4-A9BD7BDC78BE}" destId="{66745C76-3055-4367-BADA-D398BAEA49FD}" srcOrd="7" destOrd="0" presId="urn:microsoft.com/office/officeart/2005/8/layout/vProcess5"/>
    <dgm:cxn modelId="{E1BA29C1-67F2-439B-AD42-9D2D1F97B841}" type="presParOf" srcId="{4E88F75C-4AC4-47D2-80C4-A9BD7BDC78BE}" destId="{137F0E3E-96A0-41C6-9AF6-AE069CF0110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A13F59D-B611-4104-B969-7188D6C1B9D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FE2DFCF-CEAD-4612-A951-57AE48D994FC}">
      <dgm:prSet phldrT="[Text]"/>
      <dgm:spPr/>
      <dgm:t>
        <a:bodyPr/>
        <a:lstStyle/>
        <a:p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dependent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C7AAC4F1-575E-4054-BC60-FBB857C07E19}" type="parTrans" cxnId="{1E3F51AD-B5CE-42FF-A2C8-E2D84DCC0C67}">
      <dgm:prSet/>
      <dgm:spPr/>
      <dgm:t>
        <a:bodyPr/>
        <a:lstStyle/>
        <a:p>
          <a:endParaRPr lang="en-US"/>
        </a:p>
      </dgm:t>
    </dgm:pt>
    <dgm:pt modelId="{72817C27-3FD5-462C-9A98-5E8BFBF6F3AF}" type="sibTrans" cxnId="{1E3F51AD-B5CE-42FF-A2C8-E2D84DCC0C67}">
      <dgm:prSet/>
      <dgm:spPr/>
      <dgm:t>
        <a:bodyPr/>
        <a:lstStyle/>
        <a:p>
          <a:endParaRPr lang="en-US"/>
        </a:p>
      </dgm:t>
    </dgm:pt>
    <dgm:pt modelId="{84588115-4B00-4A98-A535-0CFEE11E8E1E}">
      <dgm:prSet phldrT="[Text]"/>
      <dgm:spPr/>
      <dgm:t>
        <a:bodyPr/>
        <a:lstStyle/>
        <a:p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pertama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kedua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ketergantungan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sangat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menonjol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mengharapkan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segala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kebutuhannya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dapat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dipenuhi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oleh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orang lain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144431FB-6C65-4704-83D2-8BDBE0ACE270}" type="parTrans" cxnId="{2A90A203-4E0B-49D1-BEB8-06A06C147C46}">
      <dgm:prSet/>
      <dgm:spPr/>
      <dgm:t>
        <a:bodyPr/>
        <a:lstStyle/>
        <a:p>
          <a:endParaRPr lang="en-US"/>
        </a:p>
      </dgm:t>
    </dgm:pt>
    <dgm:pt modelId="{1A5E2F5F-186D-4C0F-934E-3461102B3083}" type="sibTrans" cxnId="{2A90A203-4E0B-49D1-BEB8-06A06C147C46}">
      <dgm:prSet/>
      <dgm:spPr/>
      <dgm:t>
        <a:bodyPr/>
        <a:lstStyle/>
        <a:p>
          <a:endParaRPr lang="en-US"/>
        </a:p>
      </dgm:t>
    </dgm:pt>
    <dgm:pt modelId="{325942B0-8739-4C6D-9535-7D0C8AF2F487}">
      <dgm:prSet phldrT="[Text]"/>
      <dgm:spPr/>
      <dgm:t>
        <a:bodyPr/>
        <a:lstStyle/>
        <a:p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periode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beberapa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sebagai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menerima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disebut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dengan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 taking in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phase.Dalam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penjelasan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klasik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Rubin,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menerima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berlangsung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selama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2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sampai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3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B2B1E710-7533-410C-9A6C-FD01CA502EFA}" type="parTrans" cxnId="{4148B998-EBD6-4EFE-841E-CC68C79428A6}">
      <dgm:prSet/>
      <dgm:spPr/>
      <dgm:t>
        <a:bodyPr/>
        <a:lstStyle/>
        <a:p>
          <a:endParaRPr lang="en-US"/>
        </a:p>
      </dgm:t>
    </dgm:pt>
    <dgm:pt modelId="{C0A5E966-7175-4803-89A1-8C4CA83A7DAE}" type="sibTrans" cxnId="{4148B998-EBD6-4EFE-841E-CC68C79428A6}">
      <dgm:prSet/>
      <dgm:spPr/>
      <dgm:t>
        <a:bodyPr/>
        <a:lstStyle/>
        <a:p>
          <a:endParaRPr lang="en-US"/>
        </a:p>
      </dgm:t>
    </dgm:pt>
    <dgm:pt modelId="{6CC3A68C-7823-42DC-875D-DD8FCC294364}">
      <dgm:prSet phldrT="[Text]"/>
      <dgm:spPr/>
      <dgm:t>
        <a:bodyPr/>
        <a:lstStyle/>
        <a:p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independent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C333CA88-9601-40B8-B13B-57112FE94421}" type="parTrans" cxnId="{10047585-118C-422A-A74C-3DE383627428}">
      <dgm:prSet/>
      <dgm:spPr/>
      <dgm:t>
        <a:bodyPr/>
        <a:lstStyle/>
        <a:p>
          <a:endParaRPr lang="en-US"/>
        </a:p>
      </dgm:t>
    </dgm:pt>
    <dgm:pt modelId="{78056972-C81D-4A8E-97F3-C4B78B9812F1}" type="sibTrans" cxnId="{10047585-118C-422A-A74C-3DE383627428}">
      <dgm:prSet/>
      <dgm:spPr/>
      <dgm:t>
        <a:bodyPr/>
        <a:lstStyle/>
        <a:p>
          <a:endParaRPr lang="en-US"/>
        </a:p>
      </dgm:t>
    </dgm:pt>
    <dgm:pt modelId="{AF83950D-A1DA-4C22-8DDC-F3AC7946F757}">
      <dgm:prSet phldrT="[Text]"/>
      <dgm:spPr/>
      <dgm:t>
        <a:bodyPr/>
        <a:lstStyle/>
        <a:p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kedua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sampai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keempat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mulai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muncul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kembali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keinginan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untuk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melakukan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berbagai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aktivitas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sendiri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5F86E873-26FB-4EFB-A9B0-0B3AF1B3C003}" type="parTrans" cxnId="{5AD46999-AD76-4DF2-9135-EC8E72FF6541}">
      <dgm:prSet/>
      <dgm:spPr/>
      <dgm:t>
        <a:bodyPr/>
        <a:lstStyle/>
        <a:p>
          <a:endParaRPr lang="en-US"/>
        </a:p>
      </dgm:t>
    </dgm:pt>
    <dgm:pt modelId="{512DABBC-6B0D-4028-87FA-2E530D6036A7}" type="sibTrans" cxnId="{5AD46999-AD76-4DF2-9135-EC8E72FF6541}">
      <dgm:prSet/>
      <dgm:spPr/>
      <dgm:t>
        <a:bodyPr/>
        <a:lstStyle/>
        <a:p>
          <a:endParaRPr lang="en-US"/>
        </a:p>
      </dgm:t>
    </dgm:pt>
    <dgm:pt modelId="{30030987-C88F-40C2-ABF6-65889AFC2C4A}">
      <dgm:prSet phldrT="[Text]"/>
      <dgm:spPr/>
      <dgm:t>
        <a:bodyPr/>
        <a:lstStyle/>
        <a:p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 taking hold, 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berusaha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keras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untuk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menguasai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tentang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ketrampilan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perawatan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misalnya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menggendong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menyusui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memandikan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memasang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popok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masa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agak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sensitive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merasa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mahir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dalam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melakukan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hal-hal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tsb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95E2451B-C11A-4014-BD34-63168849B240}" type="parTrans" cxnId="{B0EF5BB2-2023-430F-B0C6-3D985D28D3B0}">
      <dgm:prSet/>
      <dgm:spPr/>
      <dgm:t>
        <a:bodyPr/>
        <a:lstStyle/>
        <a:p>
          <a:endParaRPr lang="en-US"/>
        </a:p>
      </dgm:t>
    </dgm:pt>
    <dgm:pt modelId="{9FF753EB-67EC-45A1-A6EB-C84EF5109F1B}" type="sibTrans" cxnId="{B0EF5BB2-2023-430F-B0C6-3D985D28D3B0}">
      <dgm:prSet/>
      <dgm:spPr/>
      <dgm:t>
        <a:bodyPr/>
        <a:lstStyle/>
        <a:p>
          <a:endParaRPr lang="en-US"/>
        </a:p>
      </dgm:t>
    </dgm:pt>
    <dgm:pt modelId="{86C99E84-43F1-4BE9-8B64-1DA11777009E}" type="pres">
      <dgm:prSet presAssocID="{9A13F59D-B611-4104-B969-7188D6C1B9D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1DDEE38-EF79-4156-BB45-7D6703D0D883}" type="pres">
      <dgm:prSet presAssocID="{EFE2DFCF-CEAD-4612-A951-57AE48D994FC}" presName="thickLine" presStyleLbl="alignNode1" presStyleIdx="0" presStyleCnt="2"/>
      <dgm:spPr/>
    </dgm:pt>
    <dgm:pt modelId="{443B9B83-AA89-4872-B6AA-B7087C05C8E1}" type="pres">
      <dgm:prSet presAssocID="{EFE2DFCF-CEAD-4612-A951-57AE48D994FC}" presName="horz1" presStyleCnt="0"/>
      <dgm:spPr/>
    </dgm:pt>
    <dgm:pt modelId="{91163C50-9E7D-4090-87EE-A52B301CF9E0}" type="pres">
      <dgm:prSet presAssocID="{EFE2DFCF-CEAD-4612-A951-57AE48D994FC}" presName="tx1" presStyleLbl="revTx" presStyleIdx="0" presStyleCnt="6"/>
      <dgm:spPr/>
      <dgm:t>
        <a:bodyPr/>
        <a:lstStyle/>
        <a:p>
          <a:endParaRPr lang="en-US"/>
        </a:p>
      </dgm:t>
    </dgm:pt>
    <dgm:pt modelId="{A8C60573-777B-4911-B1BE-E5A4BA006332}" type="pres">
      <dgm:prSet presAssocID="{EFE2DFCF-CEAD-4612-A951-57AE48D994FC}" presName="vert1" presStyleCnt="0"/>
      <dgm:spPr/>
    </dgm:pt>
    <dgm:pt modelId="{37D201F4-BC2B-4336-8A22-F5A811802F3E}" type="pres">
      <dgm:prSet presAssocID="{84588115-4B00-4A98-A535-0CFEE11E8E1E}" presName="vertSpace2a" presStyleCnt="0"/>
      <dgm:spPr/>
    </dgm:pt>
    <dgm:pt modelId="{821C5B3E-20C0-40A1-AF96-50E3B0A76F72}" type="pres">
      <dgm:prSet presAssocID="{84588115-4B00-4A98-A535-0CFEE11E8E1E}" presName="horz2" presStyleCnt="0"/>
      <dgm:spPr/>
    </dgm:pt>
    <dgm:pt modelId="{C975E89B-E081-4D8F-8F11-F8FE94680AF7}" type="pres">
      <dgm:prSet presAssocID="{84588115-4B00-4A98-A535-0CFEE11E8E1E}" presName="horzSpace2" presStyleCnt="0"/>
      <dgm:spPr/>
    </dgm:pt>
    <dgm:pt modelId="{2F09901D-6CAC-4DE4-8370-B62051A4BC57}" type="pres">
      <dgm:prSet presAssocID="{84588115-4B00-4A98-A535-0CFEE11E8E1E}" presName="tx2" presStyleLbl="revTx" presStyleIdx="1" presStyleCnt="6"/>
      <dgm:spPr/>
      <dgm:t>
        <a:bodyPr/>
        <a:lstStyle/>
        <a:p>
          <a:endParaRPr lang="en-US"/>
        </a:p>
      </dgm:t>
    </dgm:pt>
    <dgm:pt modelId="{805D3727-72D8-4D74-9A35-266590D76418}" type="pres">
      <dgm:prSet presAssocID="{84588115-4B00-4A98-A535-0CFEE11E8E1E}" presName="vert2" presStyleCnt="0"/>
      <dgm:spPr/>
    </dgm:pt>
    <dgm:pt modelId="{7FA472A3-BA07-4504-8929-5E58CE904B72}" type="pres">
      <dgm:prSet presAssocID="{84588115-4B00-4A98-A535-0CFEE11E8E1E}" presName="thinLine2b" presStyleLbl="callout" presStyleIdx="0" presStyleCnt="4"/>
      <dgm:spPr/>
    </dgm:pt>
    <dgm:pt modelId="{EB86FB4C-A8EE-4167-BDFE-AC900DBD09DE}" type="pres">
      <dgm:prSet presAssocID="{84588115-4B00-4A98-A535-0CFEE11E8E1E}" presName="vertSpace2b" presStyleCnt="0"/>
      <dgm:spPr/>
    </dgm:pt>
    <dgm:pt modelId="{F0B061DF-FF5E-48B8-BF0D-91B2CD1F3271}" type="pres">
      <dgm:prSet presAssocID="{325942B0-8739-4C6D-9535-7D0C8AF2F487}" presName="horz2" presStyleCnt="0"/>
      <dgm:spPr/>
    </dgm:pt>
    <dgm:pt modelId="{5EF0ED18-3368-4F2A-AE67-B5FFF90228AF}" type="pres">
      <dgm:prSet presAssocID="{325942B0-8739-4C6D-9535-7D0C8AF2F487}" presName="horzSpace2" presStyleCnt="0"/>
      <dgm:spPr/>
    </dgm:pt>
    <dgm:pt modelId="{EC13E9D9-C540-4044-AF62-A81EB92F3299}" type="pres">
      <dgm:prSet presAssocID="{325942B0-8739-4C6D-9535-7D0C8AF2F487}" presName="tx2" presStyleLbl="revTx" presStyleIdx="2" presStyleCnt="6"/>
      <dgm:spPr/>
      <dgm:t>
        <a:bodyPr/>
        <a:lstStyle/>
        <a:p>
          <a:endParaRPr lang="en-US"/>
        </a:p>
      </dgm:t>
    </dgm:pt>
    <dgm:pt modelId="{27344456-65EA-4D79-8551-E3CA0A830E79}" type="pres">
      <dgm:prSet presAssocID="{325942B0-8739-4C6D-9535-7D0C8AF2F487}" presName="vert2" presStyleCnt="0"/>
      <dgm:spPr/>
    </dgm:pt>
    <dgm:pt modelId="{6B5344D6-05A5-43C7-8BE1-77AB6435F2FE}" type="pres">
      <dgm:prSet presAssocID="{325942B0-8739-4C6D-9535-7D0C8AF2F487}" presName="thinLine2b" presStyleLbl="callout" presStyleIdx="1" presStyleCnt="4"/>
      <dgm:spPr/>
    </dgm:pt>
    <dgm:pt modelId="{C97F2D0B-143C-45B4-8A8A-BE454EE36548}" type="pres">
      <dgm:prSet presAssocID="{325942B0-8739-4C6D-9535-7D0C8AF2F487}" presName="vertSpace2b" presStyleCnt="0"/>
      <dgm:spPr/>
    </dgm:pt>
    <dgm:pt modelId="{115B3484-0167-4199-9C96-39DDC56AE308}" type="pres">
      <dgm:prSet presAssocID="{6CC3A68C-7823-42DC-875D-DD8FCC294364}" presName="thickLine" presStyleLbl="alignNode1" presStyleIdx="1" presStyleCnt="2"/>
      <dgm:spPr/>
    </dgm:pt>
    <dgm:pt modelId="{E44C3078-8C17-436E-8F2C-ED700D6700B3}" type="pres">
      <dgm:prSet presAssocID="{6CC3A68C-7823-42DC-875D-DD8FCC294364}" presName="horz1" presStyleCnt="0"/>
      <dgm:spPr/>
    </dgm:pt>
    <dgm:pt modelId="{D9387976-9F2B-4DBB-8871-73E7504C2C5F}" type="pres">
      <dgm:prSet presAssocID="{6CC3A68C-7823-42DC-875D-DD8FCC294364}" presName="tx1" presStyleLbl="revTx" presStyleIdx="3" presStyleCnt="6"/>
      <dgm:spPr/>
      <dgm:t>
        <a:bodyPr/>
        <a:lstStyle/>
        <a:p>
          <a:endParaRPr lang="en-US"/>
        </a:p>
      </dgm:t>
    </dgm:pt>
    <dgm:pt modelId="{587DBC8D-93C3-466F-9146-AC1D20A3FEFE}" type="pres">
      <dgm:prSet presAssocID="{6CC3A68C-7823-42DC-875D-DD8FCC294364}" presName="vert1" presStyleCnt="0"/>
      <dgm:spPr/>
    </dgm:pt>
    <dgm:pt modelId="{EE8872C2-5C0D-4268-AE41-BC373700722F}" type="pres">
      <dgm:prSet presAssocID="{AF83950D-A1DA-4C22-8DDC-F3AC7946F757}" presName="vertSpace2a" presStyleCnt="0"/>
      <dgm:spPr/>
    </dgm:pt>
    <dgm:pt modelId="{AC02B7CE-F4E1-4F11-A9F5-EB670F05B8D4}" type="pres">
      <dgm:prSet presAssocID="{AF83950D-A1DA-4C22-8DDC-F3AC7946F757}" presName="horz2" presStyleCnt="0"/>
      <dgm:spPr/>
    </dgm:pt>
    <dgm:pt modelId="{0A85CF01-B9AB-4E22-A1FB-9E14C5295FA4}" type="pres">
      <dgm:prSet presAssocID="{AF83950D-A1DA-4C22-8DDC-F3AC7946F757}" presName="horzSpace2" presStyleCnt="0"/>
      <dgm:spPr/>
    </dgm:pt>
    <dgm:pt modelId="{51796A24-7B34-40A4-9E07-B2A67A7ABB15}" type="pres">
      <dgm:prSet presAssocID="{AF83950D-A1DA-4C22-8DDC-F3AC7946F757}" presName="tx2" presStyleLbl="revTx" presStyleIdx="4" presStyleCnt="6"/>
      <dgm:spPr/>
      <dgm:t>
        <a:bodyPr/>
        <a:lstStyle/>
        <a:p>
          <a:endParaRPr lang="en-US"/>
        </a:p>
      </dgm:t>
    </dgm:pt>
    <dgm:pt modelId="{C6F2688F-466E-4097-9E75-2054B074AC55}" type="pres">
      <dgm:prSet presAssocID="{AF83950D-A1DA-4C22-8DDC-F3AC7946F757}" presName="vert2" presStyleCnt="0"/>
      <dgm:spPr/>
    </dgm:pt>
    <dgm:pt modelId="{BCEF0B47-7BF9-49F7-9359-AC1ECEE47800}" type="pres">
      <dgm:prSet presAssocID="{AF83950D-A1DA-4C22-8DDC-F3AC7946F757}" presName="thinLine2b" presStyleLbl="callout" presStyleIdx="2" presStyleCnt="4"/>
      <dgm:spPr/>
    </dgm:pt>
    <dgm:pt modelId="{82F3A6B6-A204-4BA9-B5B8-6B17C58C7201}" type="pres">
      <dgm:prSet presAssocID="{AF83950D-A1DA-4C22-8DDC-F3AC7946F757}" presName="vertSpace2b" presStyleCnt="0"/>
      <dgm:spPr/>
    </dgm:pt>
    <dgm:pt modelId="{A1930BA4-2F90-4AB8-A4C8-383944588500}" type="pres">
      <dgm:prSet presAssocID="{30030987-C88F-40C2-ABF6-65889AFC2C4A}" presName="horz2" presStyleCnt="0"/>
      <dgm:spPr/>
    </dgm:pt>
    <dgm:pt modelId="{1ED2BDA3-8E9E-41A4-946C-03F81FD510E9}" type="pres">
      <dgm:prSet presAssocID="{30030987-C88F-40C2-ABF6-65889AFC2C4A}" presName="horzSpace2" presStyleCnt="0"/>
      <dgm:spPr/>
    </dgm:pt>
    <dgm:pt modelId="{7165F2D3-1F42-4A61-B42F-F64004687B51}" type="pres">
      <dgm:prSet presAssocID="{30030987-C88F-40C2-ABF6-65889AFC2C4A}" presName="tx2" presStyleLbl="revTx" presStyleIdx="5" presStyleCnt="6"/>
      <dgm:spPr/>
      <dgm:t>
        <a:bodyPr/>
        <a:lstStyle/>
        <a:p>
          <a:endParaRPr lang="en-US"/>
        </a:p>
      </dgm:t>
    </dgm:pt>
    <dgm:pt modelId="{9269E6BA-3D73-453D-986B-2336759E50F5}" type="pres">
      <dgm:prSet presAssocID="{30030987-C88F-40C2-ABF6-65889AFC2C4A}" presName="vert2" presStyleCnt="0"/>
      <dgm:spPr/>
    </dgm:pt>
    <dgm:pt modelId="{702F47EC-AC91-4AAE-AC2F-62F0920C7921}" type="pres">
      <dgm:prSet presAssocID="{30030987-C88F-40C2-ABF6-65889AFC2C4A}" presName="thinLine2b" presStyleLbl="callout" presStyleIdx="3" presStyleCnt="4"/>
      <dgm:spPr/>
    </dgm:pt>
    <dgm:pt modelId="{CDF52D02-F554-4941-BBCB-E9055874B0B6}" type="pres">
      <dgm:prSet presAssocID="{30030987-C88F-40C2-ABF6-65889AFC2C4A}" presName="vertSpace2b" presStyleCnt="0"/>
      <dgm:spPr/>
    </dgm:pt>
  </dgm:ptLst>
  <dgm:cxnLst>
    <dgm:cxn modelId="{5AD46999-AD76-4DF2-9135-EC8E72FF6541}" srcId="{6CC3A68C-7823-42DC-875D-DD8FCC294364}" destId="{AF83950D-A1DA-4C22-8DDC-F3AC7946F757}" srcOrd="0" destOrd="0" parTransId="{5F86E873-26FB-4EFB-A9B0-0B3AF1B3C003}" sibTransId="{512DABBC-6B0D-4028-87FA-2E530D6036A7}"/>
    <dgm:cxn modelId="{B0EF5BB2-2023-430F-B0C6-3D985D28D3B0}" srcId="{6CC3A68C-7823-42DC-875D-DD8FCC294364}" destId="{30030987-C88F-40C2-ABF6-65889AFC2C4A}" srcOrd="1" destOrd="0" parTransId="{95E2451B-C11A-4014-BD34-63168849B240}" sibTransId="{9FF753EB-67EC-45A1-A6EB-C84EF5109F1B}"/>
    <dgm:cxn modelId="{EB9B1AFE-8AA6-476E-A9FC-5031C228F900}" type="presOf" srcId="{325942B0-8739-4C6D-9535-7D0C8AF2F487}" destId="{EC13E9D9-C540-4044-AF62-A81EB92F3299}" srcOrd="0" destOrd="0" presId="urn:microsoft.com/office/officeart/2008/layout/LinedList"/>
    <dgm:cxn modelId="{1E3F51AD-B5CE-42FF-A2C8-E2D84DCC0C67}" srcId="{9A13F59D-B611-4104-B969-7188D6C1B9DE}" destId="{EFE2DFCF-CEAD-4612-A951-57AE48D994FC}" srcOrd="0" destOrd="0" parTransId="{C7AAC4F1-575E-4054-BC60-FBB857C07E19}" sibTransId="{72817C27-3FD5-462C-9A98-5E8BFBF6F3AF}"/>
    <dgm:cxn modelId="{10047585-118C-422A-A74C-3DE383627428}" srcId="{9A13F59D-B611-4104-B969-7188D6C1B9DE}" destId="{6CC3A68C-7823-42DC-875D-DD8FCC294364}" srcOrd="1" destOrd="0" parTransId="{C333CA88-9601-40B8-B13B-57112FE94421}" sibTransId="{78056972-C81D-4A8E-97F3-C4B78B9812F1}"/>
    <dgm:cxn modelId="{339F4BD6-3D38-4085-9602-E6695DB9CF1D}" type="presOf" srcId="{EFE2DFCF-CEAD-4612-A951-57AE48D994FC}" destId="{91163C50-9E7D-4090-87EE-A52B301CF9E0}" srcOrd="0" destOrd="0" presId="urn:microsoft.com/office/officeart/2008/layout/LinedList"/>
    <dgm:cxn modelId="{6EAF80C4-2D29-4E6C-832E-EC36D7EA0D1C}" type="presOf" srcId="{84588115-4B00-4A98-A535-0CFEE11E8E1E}" destId="{2F09901D-6CAC-4DE4-8370-B62051A4BC57}" srcOrd="0" destOrd="0" presId="urn:microsoft.com/office/officeart/2008/layout/LinedList"/>
    <dgm:cxn modelId="{2A90A203-4E0B-49D1-BEB8-06A06C147C46}" srcId="{EFE2DFCF-CEAD-4612-A951-57AE48D994FC}" destId="{84588115-4B00-4A98-A535-0CFEE11E8E1E}" srcOrd="0" destOrd="0" parTransId="{144431FB-6C65-4704-83D2-8BDBE0ACE270}" sibTransId="{1A5E2F5F-186D-4C0F-934E-3461102B3083}"/>
    <dgm:cxn modelId="{DEF392C1-9EFC-417A-B0BF-1E8AE763D747}" type="presOf" srcId="{6CC3A68C-7823-42DC-875D-DD8FCC294364}" destId="{D9387976-9F2B-4DBB-8871-73E7504C2C5F}" srcOrd="0" destOrd="0" presId="urn:microsoft.com/office/officeart/2008/layout/LinedList"/>
    <dgm:cxn modelId="{FDAF2DEC-6B00-4CAB-9705-7D46E8129700}" type="presOf" srcId="{9A13F59D-B611-4104-B969-7188D6C1B9DE}" destId="{86C99E84-43F1-4BE9-8B64-1DA11777009E}" srcOrd="0" destOrd="0" presId="urn:microsoft.com/office/officeart/2008/layout/LinedList"/>
    <dgm:cxn modelId="{312F66F7-B22D-4FFF-ADED-599223304E5E}" type="presOf" srcId="{30030987-C88F-40C2-ABF6-65889AFC2C4A}" destId="{7165F2D3-1F42-4A61-B42F-F64004687B51}" srcOrd="0" destOrd="0" presId="urn:microsoft.com/office/officeart/2008/layout/LinedList"/>
    <dgm:cxn modelId="{4148B998-EBD6-4EFE-841E-CC68C79428A6}" srcId="{EFE2DFCF-CEAD-4612-A951-57AE48D994FC}" destId="{325942B0-8739-4C6D-9535-7D0C8AF2F487}" srcOrd="1" destOrd="0" parTransId="{B2B1E710-7533-410C-9A6C-FD01CA502EFA}" sibTransId="{C0A5E966-7175-4803-89A1-8C4CA83A7DAE}"/>
    <dgm:cxn modelId="{B78A84F1-8023-4748-937F-74C79143CA00}" type="presOf" srcId="{AF83950D-A1DA-4C22-8DDC-F3AC7946F757}" destId="{51796A24-7B34-40A4-9E07-B2A67A7ABB15}" srcOrd="0" destOrd="0" presId="urn:microsoft.com/office/officeart/2008/layout/LinedList"/>
    <dgm:cxn modelId="{9279E808-7BC8-4BE7-9728-2B4F11C2C898}" type="presParOf" srcId="{86C99E84-43F1-4BE9-8B64-1DA11777009E}" destId="{91DDEE38-EF79-4156-BB45-7D6703D0D883}" srcOrd="0" destOrd="0" presId="urn:microsoft.com/office/officeart/2008/layout/LinedList"/>
    <dgm:cxn modelId="{E73E414B-9354-47F1-BEFF-66783D84DCC5}" type="presParOf" srcId="{86C99E84-43F1-4BE9-8B64-1DA11777009E}" destId="{443B9B83-AA89-4872-B6AA-B7087C05C8E1}" srcOrd="1" destOrd="0" presId="urn:microsoft.com/office/officeart/2008/layout/LinedList"/>
    <dgm:cxn modelId="{7E9E538A-E269-4774-8BDC-A3C80EA712C0}" type="presParOf" srcId="{443B9B83-AA89-4872-B6AA-B7087C05C8E1}" destId="{91163C50-9E7D-4090-87EE-A52B301CF9E0}" srcOrd="0" destOrd="0" presId="urn:microsoft.com/office/officeart/2008/layout/LinedList"/>
    <dgm:cxn modelId="{3A1F84A9-D689-41A2-9E35-F4DB90A38160}" type="presParOf" srcId="{443B9B83-AA89-4872-B6AA-B7087C05C8E1}" destId="{A8C60573-777B-4911-B1BE-E5A4BA006332}" srcOrd="1" destOrd="0" presId="urn:microsoft.com/office/officeart/2008/layout/LinedList"/>
    <dgm:cxn modelId="{5066BE32-A956-453D-87DA-F5678AB9D671}" type="presParOf" srcId="{A8C60573-777B-4911-B1BE-E5A4BA006332}" destId="{37D201F4-BC2B-4336-8A22-F5A811802F3E}" srcOrd="0" destOrd="0" presId="urn:microsoft.com/office/officeart/2008/layout/LinedList"/>
    <dgm:cxn modelId="{E094A294-9FA7-4309-BD63-0B51149536DD}" type="presParOf" srcId="{A8C60573-777B-4911-B1BE-E5A4BA006332}" destId="{821C5B3E-20C0-40A1-AF96-50E3B0A76F72}" srcOrd="1" destOrd="0" presId="urn:microsoft.com/office/officeart/2008/layout/LinedList"/>
    <dgm:cxn modelId="{FDBA9A7E-2000-4A4B-998F-559467848F88}" type="presParOf" srcId="{821C5B3E-20C0-40A1-AF96-50E3B0A76F72}" destId="{C975E89B-E081-4D8F-8F11-F8FE94680AF7}" srcOrd="0" destOrd="0" presId="urn:microsoft.com/office/officeart/2008/layout/LinedList"/>
    <dgm:cxn modelId="{EA429AD1-2893-4F2B-9878-5E3EAA859D1A}" type="presParOf" srcId="{821C5B3E-20C0-40A1-AF96-50E3B0A76F72}" destId="{2F09901D-6CAC-4DE4-8370-B62051A4BC57}" srcOrd="1" destOrd="0" presId="urn:microsoft.com/office/officeart/2008/layout/LinedList"/>
    <dgm:cxn modelId="{8BDBA3A9-3A3D-44CE-85A4-D276CB438059}" type="presParOf" srcId="{821C5B3E-20C0-40A1-AF96-50E3B0A76F72}" destId="{805D3727-72D8-4D74-9A35-266590D76418}" srcOrd="2" destOrd="0" presId="urn:microsoft.com/office/officeart/2008/layout/LinedList"/>
    <dgm:cxn modelId="{909C9CE4-5DE6-4115-8A90-384BBF8090C0}" type="presParOf" srcId="{A8C60573-777B-4911-B1BE-E5A4BA006332}" destId="{7FA472A3-BA07-4504-8929-5E58CE904B72}" srcOrd="2" destOrd="0" presId="urn:microsoft.com/office/officeart/2008/layout/LinedList"/>
    <dgm:cxn modelId="{2768A590-61E5-4066-8888-DCECD6B2C8BE}" type="presParOf" srcId="{A8C60573-777B-4911-B1BE-E5A4BA006332}" destId="{EB86FB4C-A8EE-4167-BDFE-AC900DBD09DE}" srcOrd="3" destOrd="0" presId="urn:microsoft.com/office/officeart/2008/layout/LinedList"/>
    <dgm:cxn modelId="{A1761983-26F3-4CE5-A391-A6220E1845DD}" type="presParOf" srcId="{A8C60573-777B-4911-B1BE-E5A4BA006332}" destId="{F0B061DF-FF5E-48B8-BF0D-91B2CD1F3271}" srcOrd="4" destOrd="0" presId="urn:microsoft.com/office/officeart/2008/layout/LinedList"/>
    <dgm:cxn modelId="{63347D37-174E-4BCD-A781-10C9E4E716B7}" type="presParOf" srcId="{F0B061DF-FF5E-48B8-BF0D-91B2CD1F3271}" destId="{5EF0ED18-3368-4F2A-AE67-B5FFF90228AF}" srcOrd="0" destOrd="0" presId="urn:microsoft.com/office/officeart/2008/layout/LinedList"/>
    <dgm:cxn modelId="{714457BB-12A2-4071-BCA3-4F8C982EA04B}" type="presParOf" srcId="{F0B061DF-FF5E-48B8-BF0D-91B2CD1F3271}" destId="{EC13E9D9-C540-4044-AF62-A81EB92F3299}" srcOrd="1" destOrd="0" presId="urn:microsoft.com/office/officeart/2008/layout/LinedList"/>
    <dgm:cxn modelId="{72460158-FA9C-42C2-BD14-3C59857DCFFE}" type="presParOf" srcId="{F0B061DF-FF5E-48B8-BF0D-91B2CD1F3271}" destId="{27344456-65EA-4D79-8551-E3CA0A830E79}" srcOrd="2" destOrd="0" presId="urn:microsoft.com/office/officeart/2008/layout/LinedList"/>
    <dgm:cxn modelId="{326E9F2B-D8BF-453B-927B-364A7D472000}" type="presParOf" srcId="{A8C60573-777B-4911-B1BE-E5A4BA006332}" destId="{6B5344D6-05A5-43C7-8BE1-77AB6435F2FE}" srcOrd="5" destOrd="0" presId="urn:microsoft.com/office/officeart/2008/layout/LinedList"/>
    <dgm:cxn modelId="{F319E310-5D09-43CE-9466-C55854110D41}" type="presParOf" srcId="{A8C60573-777B-4911-B1BE-E5A4BA006332}" destId="{C97F2D0B-143C-45B4-8A8A-BE454EE36548}" srcOrd="6" destOrd="0" presId="urn:microsoft.com/office/officeart/2008/layout/LinedList"/>
    <dgm:cxn modelId="{ECD7F1B5-43BC-40A8-A195-7D96ACAA0231}" type="presParOf" srcId="{86C99E84-43F1-4BE9-8B64-1DA11777009E}" destId="{115B3484-0167-4199-9C96-39DDC56AE308}" srcOrd="2" destOrd="0" presId="urn:microsoft.com/office/officeart/2008/layout/LinedList"/>
    <dgm:cxn modelId="{7B0B0812-41FD-459C-BB8A-9F96D85A8B33}" type="presParOf" srcId="{86C99E84-43F1-4BE9-8B64-1DA11777009E}" destId="{E44C3078-8C17-436E-8F2C-ED700D6700B3}" srcOrd="3" destOrd="0" presId="urn:microsoft.com/office/officeart/2008/layout/LinedList"/>
    <dgm:cxn modelId="{B3A763E2-278D-4382-9AF5-5CEA16D22CD0}" type="presParOf" srcId="{E44C3078-8C17-436E-8F2C-ED700D6700B3}" destId="{D9387976-9F2B-4DBB-8871-73E7504C2C5F}" srcOrd="0" destOrd="0" presId="urn:microsoft.com/office/officeart/2008/layout/LinedList"/>
    <dgm:cxn modelId="{5FBB3494-C57C-4C27-906A-47F38338EBF1}" type="presParOf" srcId="{E44C3078-8C17-436E-8F2C-ED700D6700B3}" destId="{587DBC8D-93C3-466F-9146-AC1D20A3FEFE}" srcOrd="1" destOrd="0" presId="urn:microsoft.com/office/officeart/2008/layout/LinedList"/>
    <dgm:cxn modelId="{C659540F-A30F-4264-9A22-A3D425DB0019}" type="presParOf" srcId="{587DBC8D-93C3-466F-9146-AC1D20A3FEFE}" destId="{EE8872C2-5C0D-4268-AE41-BC373700722F}" srcOrd="0" destOrd="0" presId="urn:microsoft.com/office/officeart/2008/layout/LinedList"/>
    <dgm:cxn modelId="{F31A9548-A783-448A-8FC7-0D6033DB7A3A}" type="presParOf" srcId="{587DBC8D-93C3-466F-9146-AC1D20A3FEFE}" destId="{AC02B7CE-F4E1-4F11-A9F5-EB670F05B8D4}" srcOrd="1" destOrd="0" presId="urn:microsoft.com/office/officeart/2008/layout/LinedList"/>
    <dgm:cxn modelId="{303CBB72-C670-4B01-A5CF-BD6EC53D5ABD}" type="presParOf" srcId="{AC02B7CE-F4E1-4F11-A9F5-EB670F05B8D4}" destId="{0A85CF01-B9AB-4E22-A1FB-9E14C5295FA4}" srcOrd="0" destOrd="0" presId="urn:microsoft.com/office/officeart/2008/layout/LinedList"/>
    <dgm:cxn modelId="{27DCCDCD-80DC-4AF4-8280-B337AC3D41A6}" type="presParOf" srcId="{AC02B7CE-F4E1-4F11-A9F5-EB670F05B8D4}" destId="{51796A24-7B34-40A4-9E07-B2A67A7ABB15}" srcOrd="1" destOrd="0" presId="urn:microsoft.com/office/officeart/2008/layout/LinedList"/>
    <dgm:cxn modelId="{A481933A-4177-4404-AB8C-BDEFED190E10}" type="presParOf" srcId="{AC02B7CE-F4E1-4F11-A9F5-EB670F05B8D4}" destId="{C6F2688F-466E-4097-9E75-2054B074AC55}" srcOrd="2" destOrd="0" presId="urn:microsoft.com/office/officeart/2008/layout/LinedList"/>
    <dgm:cxn modelId="{039452D3-17A4-48BB-80EC-AF8F49403E5F}" type="presParOf" srcId="{587DBC8D-93C3-466F-9146-AC1D20A3FEFE}" destId="{BCEF0B47-7BF9-49F7-9359-AC1ECEE47800}" srcOrd="2" destOrd="0" presId="urn:microsoft.com/office/officeart/2008/layout/LinedList"/>
    <dgm:cxn modelId="{6F73D878-5C31-44B7-BC50-A2C35EDA964C}" type="presParOf" srcId="{587DBC8D-93C3-466F-9146-AC1D20A3FEFE}" destId="{82F3A6B6-A204-4BA9-B5B8-6B17C58C7201}" srcOrd="3" destOrd="0" presId="urn:microsoft.com/office/officeart/2008/layout/LinedList"/>
    <dgm:cxn modelId="{453A4815-C3DD-4D4E-BB00-6E0885D813C1}" type="presParOf" srcId="{587DBC8D-93C3-466F-9146-AC1D20A3FEFE}" destId="{A1930BA4-2F90-4AB8-A4C8-383944588500}" srcOrd="4" destOrd="0" presId="urn:microsoft.com/office/officeart/2008/layout/LinedList"/>
    <dgm:cxn modelId="{E5BC3A13-CAC9-4AD4-A031-FF8529E5271E}" type="presParOf" srcId="{A1930BA4-2F90-4AB8-A4C8-383944588500}" destId="{1ED2BDA3-8E9E-41A4-946C-03F81FD510E9}" srcOrd="0" destOrd="0" presId="urn:microsoft.com/office/officeart/2008/layout/LinedList"/>
    <dgm:cxn modelId="{603D3CBC-6E02-4F5D-AE57-48224FE3A810}" type="presParOf" srcId="{A1930BA4-2F90-4AB8-A4C8-383944588500}" destId="{7165F2D3-1F42-4A61-B42F-F64004687B51}" srcOrd="1" destOrd="0" presId="urn:microsoft.com/office/officeart/2008/layout/LinedList"/>
    <dgm:cxn modelId="{D533E365-7223-4C40-A599-E24A7B22BD84}" type="presParOf" srcId="{A1930BA4-2F90-4AB8-A4C8-383944588500}" destId="{9269E6BA-3D73-453D-986B-2336759E50F5}" srcOrd="2" destOrd="0" presId="urn:microsoft.com/office/officeart/2008/layout/LinedList"/>
    <dgm:cxn modelId="{FF0F4279-0871-41DC-A6C4-9EECFEBBB7FE}" type="presParOf" srcId="{587DBC8D-93C3-466F-9146-AC1D20A3FEFE}" destId="{702F47EC-AC91-4AAE-AC2F-62F0920C7921}" srcOrd="5" destOrd="0" presId="urn:microsoft.com/office/officeart/2008/layout/LinedList"/>
    <dgm:cxn modelId="{58780987-9A8D-4ABD-BD5F-72F1D937CE2A}" type="presParOf" srcId="{587DBC8D-93C3-466F-9146-AC1D20A3FEFE}" destId="{CDF52D02-F554-4941-BBCB-E9055874B0B6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9DA1171-989F-4787-A629-9A304442E9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BF24B-57B3-423F-818C-1AFD8FE5A13D}">
      <dgm:prSet phldrT="[Text]"/>
      <dgm:spPr/>
      <dgm:t>
        <a:bodyPr/>
        <a:lstStyle/>
        <a:p>
          <a:pPr algn="just"/>
          <a:r>
            <a:rPr lang="en-US" smtClean="0">
              <a:latin typeface="Arabic Typesetting" pitchFamily="66" charset="-78"/>
              <a:cs typeface="Arabic Typesetting" pitchFamily="66" charset="-78"/>
            </a:rPr>
            <a:t>Fase interdependent</a:t>
          </a:r>
          <a:endParaRPr lang="en-US">
            <a:latin typeface="Arabic Typesetting" pitchFamily="66" charset="-78"/>
            <a:cs typeface="Arabic Typesetting" pitchFamily="66" charset="-78"/>
          </a:endParaRPr>
        </a:p>
      </dgm:t>
    </dgm:pt>
    <dgm:pt modelId="{1CFD1ADE-49E5-476B-87DD-700988C1ED26}" type="parTrans" cxnId="{C3732E01-7278-447A-B867-331C766D237D}">
      <dgm:prSet/>
      <dgm:spPr/>
      <dgm:t>
        <a:bodyPr/>
        <a:lstStyle/>
        <a:p>
          <a:endParaRPr lang="en-US"/>
        </a:p>
      </dgm:t>
    </dgm:pt>
    <dgm:pt modelId="{9DD7CDEA-C5C7-4AA7-97D2-00E2C0B9B8EC}" type="sibTrans" cxnId="{C3732E01-7278-447A-B867-331C766D237D}">
      <dgm:prSet/>
      <dgm:spPr/>
      <dgm:t>
        <a:bodyPr/>
        <a:lstStyle/>
        <a:p>
          <a:endParaRPr lang="en-US"/>
        </a:p>
      </dgm:t>
    </dgm:pt>
    <dgm:pt modelId="{1A341B21-F0FE-4E7E-A2C0-D08E743F0E60}">
      <dgm:prSet phldrT="[Text]"/>
      <dgm:spPr/>
      <dgm:t>
        <a:bodyPr/>
        <a:lstStyle/>
        <a:p>
          <a:pPr algn="just"/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after back to home”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sangat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berpengaruh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terhadap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waktu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perhatian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diberikan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oleh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keluarga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 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AE66F87A-61F4-4FBE-AD69-900D1A20B586}" type="parTrans" cxnId="{C6FD72D3-A469-4096-BAE2-392968E49446}">
      <dgm:prSet/>
      <dgm:spPr/>
      <dgm:t>
        <a:bodyPr/>
        <a:lstStyle/>
        <a:p>
          <a:endParaRPr lang="en-US"/>
        </a:p>
      </dgm:t>
    </dgm:pt>
    <dgm:pt modelId="{474B4349-3A61-4505-9060-AEAF9889986E}" type="sibTrans" cxnId="{C6FD72D3-A469-4096-BAE2-392968E49446}">
      <dgm:prSet/>
      <dgm:spPr/>
      <dgm:t>
        <a:bodyPr/>
        <a:lstStyle/>
        <a:p>
          <a:endParaRPr lang="en-US"/>
        </a:p>
      </dgm:t>
    </dgm:pt>
    <dgm:pt modelId="{B0A6E149-C323-457C-A401-2D09367B40D8}">
      <dgm:prSet phldrT="[Text]"/>
      <dgm:spPr/>
      <dgm:t>
        <a:bodyPr/>
        <a:lstStyle/>
        <a:p>
          <a:pPr algn="just"/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kegiatan-kegiatan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kadang-kadang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melibatkan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seluruh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anggota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keluarga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tetapi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kadang-kadang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juga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melibatkan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salah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satu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anggota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keluarga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244F77B2-CB11-4125-BD44-51F7571F1CC5}" type="parTrans" cxnId="{74C8F028-3D05-49C7-A2A6-815EEE845095}">
      <dgm:prSet/>
      <dgm:spPr/>
      <dgm:t>
        <a:bodyPr/>
        <a:lstStyle/>
        <a:p>
          <a:endParaRPr lang="en-US"/>
        </a:p>
      </dgm:t>
    </dgm:pt>
    <dgm:pt modelId="{468745FB-6A4D-43D6-AB9D-D45A35C227F3}" type="sibTrans" cxnId="{74C8F028-3D05-49C7-A2A6-815EEE845095}">
      <dgm:prSet/>
      <dgm:spPr/>
      <dgm:t>
        <a:bodyPr/>
        <a:lstStyle/>
        <a:p>
          <a:endParaRPr lang="en-US"/>
        </a:p>
      </dgm:t>
    </dgm:pt>
    <dgm:pt modelId="{656ED416-D2FF-4F08-84FE-7F72DE987F4C}">
      <dgm:prSet phldrT="[Text]"/>
      <dgm:spPr/>
      <dgm:t>
        <a:bodyPr/>
        <a:lstStyle/>
        <a:p>
          <a:pPr algn="just"/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harus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dimulai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mandiri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(letting go)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dimana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masing-masing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individu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mempunyai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kebutuhan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sendiri-sendiri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namun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tetap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dapat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menjalankan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perannya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masing-masing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harus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berusaha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memperkuat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relasi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sebagai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orang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dewasa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menjadi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unit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dasar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dari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sebuah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dirty="0" err="1" smtClean="0">
              <a:latin typeface="Arabic Typesetting" pitchFamily="66" charset="-78"/>
              <a:cs typeface="Arabic Typesetting" pitchFamily="66" charset="-78"/>
            </a:rPr>
            <a:t>keluarga</a:t>
          </a:r>
          <a:r>
            <a:rPr lang="en-US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dirty="0">
            <a:latin typeface="Arabic Typesetting" pitchFamily="66" charset="-78"/>
            <a:cs typeface="Arabic Typesetting" pitchFamily="66" charset="-78"/>
          </a:endParaRPr>
        </a:p>
      </dgm:t>
    </dgm:pt>
    <dgm:pt modelId="{29F7E8AB-552F-4EF2-A48C-025CDF3441A6}" type="parTrans" cxnId="{60E71526-AE58-436B-A971-F7336F1816AD}">
      <dgm:prSet/>
      <dgm:spPr/>
      <dgm:t>
        <a:bodyPr/>
        <a:lstStyle/>
        <a:p>
          <a:endParaRPr lang="en-US"/>
        </a:p>
      </dgm:t>
    </dgm:pt>
    <dgm:pt modelId="{7D6BD872-8424-4C6A-BEC4-F429BCB95D79}" type="sibTrans" cxnId="{60E71526-AE58-436B-A971-F7336F1816AD}">
      <dgm:prSet/>
      <dgm:spPr/>
      <dgm:t>
        <a:bodyPr/>
        <a:lstStyle/>
        <a:p>
          <a:endParaRPr lang="en-US"/>
        </a:p>
      </dgm:t>
    </dgm:pt>
    <dgm:pt modelId="{A12025D6-1420-44EC-BAB5-81BEE4C9E921}" type="pres">
      <dgm:prSet presAssocID="{F9DA1171-989F-4787-A629-9A304442E97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1F05EC7-AF90-4D50-9B13-4D21A14ACCD7}" type="pres">
      <dgm:prSet presAssocID="{497BF24B-57B3-423F-818C-1AFD8FE5A13D}" presName="thickLine" presStyleLbl="alignNode1" presStyleIdx="0" presStyleCnt="1"/>
      <dgm:spPr/>
    </dgm:pt>
    <dgm:pt modelId="{3F52DBC8-6474-4557-8DF8-9E93BA163142}" type="pres">
      <dgm:prSet presAssocID="{497BF24B-57B3-423F-818C-1AFD8FE5A13D}" presName="horz1" presStyleCnt="0"/>
      <dgm:spPr/>
    </dgm:pt>
    <dgm:pt modelId="{E5520B9D-9699-46C8-9657-04F584D27C19}" type="pres">
      <dgm:prSet presAssocID="{497BF24B-57B3-423F-818C-1AFD8FE5A13D}" presName="tx1" presStyleLbl="revTx" presStyleIdx="0" presStyleCnt="4"/>
      <dgm:spPr/>
      <dgm:t>
        <a:bodyPr/>
        <a:lstStyle/>
        <a:p>
          <a:endParaRPr lang="en-US"/>
        </a:p>
      </dgm:t>
    </dgm:pt>
    <dgm:pt modelId="{614F39FE-1530-4D36-9ADC-BE92594C3E23}" type="pres">
      <dgm:prSet presAssocID="{497BF24B-57B3-423F-818C-1AFD8FE5A13D}" presName="vert1" presStyleCnt="0"/>
      <dgm:spPr/>
    </dgm:pt>
    <dgm:pt modelId="{7991FBBD-D72F-4F81-8B99-14CFDD818D86}" type="pres">
      <dgm:prSet presAssocID="{1A341B21-F0FE-4E7E-A2C0-D08E743F0E60}" presName="vertSpace2a" presStyleCnt="0"/>
      <dgm:spPr/>
    </dgm:pt>
    <dgm:pt modelId="{ACFC9BB7-3EBC-489F-8E08-274DCBB14D3A}" type="pres">
      <dgm:prSet presAssocID="{1A341B21-F0FE-4E7E-A2C0-D08E743F0E60}" presName="horz2" presStyleCnt="0"/>
      <dgm:spPr/>
    </dgm:pt>
    <dgm:pt modelId="{1E7F3E97-FDC2-4C08-901B-B0DEC8F6970B}" type="pres">
      <dgm:prSet presAssocID="{1A341B21-F0FE-4E7E-A2C0-D08E743F0E60}" presName="horzSpace2" presStyleCnt="0"/>
      <dgm:spPr/>
    </dgm:pt>
    <dgm:pt modelId="{09297ACA-1E55-4BB9-A61D-2F0856A49174}" type="pres">
      <dgm:prSet presAssocID="{1A341B21-F0FE-4E7E-A2C0-D08E743F0E60}" presName="tx2" presStyleLbl="revTx" presStyleIdx="1" presStyleCnt="4"/>
      <dgm:spPr/>
      <dgm:t>
        <a:bodyPr/>
        <a:lstStyle/>
        <a:p>
          <a:endParaRPr lang="en-US"/>
        </a:p>
      </dgm:t>
    </dgm:pt>
    <dgm:pt modelId="{4DE17E32-E860-417D-B466-7AC7ECC64A53}" type="pres">
      <dgm:prSet presAssocID="{1A341B21-F0FE-4E7E-A2C0-D08E743F0E60}" presName="vert2" presStyleCnt="0"/>
      <dgm:spPr/>
    </dgm:pt>
    <dgm:pt modelId="{A7AC6A17-7803-4993-9711-0092FA99295D}" type="pres">
      <dgm:prSet presAssocID="{1A341B21-F0FE-4E7E-A2C0-D08E743F0E60}" presName="thinLine2b" presStyleLbl="callout" presStyleIdx="0" presStyleCnt="3"/>
      <dgm:spPr/>
    </dgm:pt>
    <dgm:pt modelId="{BA22E73C-082F-4710-8ABD-D65C55E762D6}" type="pres">
      <dgm:prSet presAssocID="{1A341B21-F0FE-4E7E-A2C0-D08E743F0E60}" presName="vertSpace2b" presStyleCnt="0"/>
      <dgm:spPr/>
    </dgm:pt>
    <dgm:pt modelId="{DB0CDCCF-386B-4EFC-8ABD-2FAE0DBD7F4C}" type="pres">
      <dgm:prSet presAssocID="{B0A6E149-C323-457C-A401-2D09367B40D8}" presName="horz2" presStyleCnt="0"/>
      <dgm:spPr/>
    </dgm:pt>
    <dgm:pt modelId="{2F1ECF4E-7C49-4113-8587-16BCBF3C238B}" type="pres">
      <dgm:prSet presAssocID="{B0A6E149-C323-457C-A401-2D09367B40D8}" presName="horzSpace2" presStyleCnt="0"/>
      <dgm:spPr/>
    </dgm:pt>
    <dgm:pt modelId="{E26668C1-14A8-4A73-82A8-EF1FF4FEA72E}" type="pres">
      <dgm:prSet presAssocID="{B0A6E149-C323-457C-A401-2D09367B40D8}" presName="tx2" presStyleLbl="revTx" presStyleIdx="2" presStyleCnt="4"/>
      <dgm:spPr/>
      <dgm:t>
        <a:bodyPr/>
        <a:lstStyle/>
        <a:p>
          <a:endParaRPr lang="en-US"/>
        </a:p>
      </dgm:t>
    </dgm:pt>
    <dgm:pt modelId="{04B05A1A-37DC-4691-BB76-08D576E842F6}" type="pres">
      <dgm:prSet presAssocID="{B0A6E149-C323-457C-A401-2D09367B40D8}" presName="vert2" presStyleCnt="0"/>
      <dgm:spPr/>
    </dgm:pt>
    <dgm:pt modelId="{402F300C-FB48-411E-9045-A6C655172A2C}" type="pres">
      <dgm:prSet presAssocID="{B0A6E149-C323-457C-A401-2D09367B40D8}" presName="thinLine2b" presStyleLbl="callout" presStyleIdx="1" presStyleCnt="3"/>
      <dgm:spPr/>
    </dgm:pt>
    <dgm:pt modelId="{1E5BB044-7678-47B4-B7CE-0548FF49B674}" type="pres">
      <dgm:prSet presAssocID="{B0A6E149-C323-457C-A401-2D09367B40D8}" presName="vertSpace2b" presStyleCnt="0"/>
      <dgm:spPr/>
    </dgm:pt>
    <dgm:pt modelId="{8A40D2AA-3C14-4ABA-8771-EC0318FBD422}" type="pres">
      <dgm:prSet presAssocID="{656ED416-D2FF-4F08-84FE-7F72DE987F4C}" presName="horz2" presStyleCnt="0"/>
      <dgm:spPr/>
    </dgm:pt>
    <dgm:pt modelId="{463520F4-BADA-4CEA-A688-7C6429D4833E}" type="pres">
      <dgm:prSet presAssocID="{656ED416-D2FF-4F08-84FE-7F72DE987F4C}" presName="horzSpace2" presStyleCnt="0"/>
      <dgm:spPr/>
    </dgm:pt>
    <dgm:pt modelId="{6AC948C8-342F-49D3-A5A7-AB07BC0B24D2}" type="pres">
      <dgm:prSet presAssocID="{656ED416-D2FF-4F08-84FE-7F72DE987F4C}" presName="tx2" presStyleLbl="revTx" presStyleIdx="3" presStyleCnt="4"/>
      <dgm:spPr/>
      <dgm:t>
        <a:bodyPr/>
        <a:lstStyle/>
        <a:p>
          <a:endParaRPr lang="en-US"/>
        </a:p>
      </dgm:t>
    </dgm:pt>
    <dgm:pt modelId="{11AE9246-D03C-44EB-BF8E-87B7CD227556}" type="pres">
      <dgm:prSet presAssocID="{656ED416-D2FF-4F08-84FE-7F72DE987F4C}" presName="vert2" presStyleCnt="0"/>
      <dgm:spPr/>
    </dgm:pt>
    <dgm:pt modelId="{85CA4413-9D3B-4040-90EA-2BE6E7F8978C}" type="pres">
      <dgm:prSet presAssocID="{656ED416-D2FF-4F08-84FE-7F72DE987F4C}" presName="thinLine2b" presStyleLbl="callout" presStyleIdx="2" presStyleCnt="3"/>
      <dgm:spPr/>
    </dgm:pt>
    <dgm:pt modelId="{E1AE0359-1D65-4B96-BAF6-DC3FDDCEA2F5}" type="pres">
      <dgm:prSet presAssocID="{656ED416-D2FF-4F08-84FE-7F72DE987F4C}" presName="vertSpace2b" presStyleCnt="0"/>
      <dgm:spPr/>
    </dgm:pt>
  </dgm:ptLst>
  <dgm:cxnLst>
    <dgm:cxn modelId="{05BB1E80-AB07-484F-8241-C92EFE8D75F3}" type="presOf" srcId="{B0A6E149-C323-457C-A401-2D09367B40D8}" destId="{E26668C1-14A8-4A73-82A8-EF1FF4FEA72E}" srcOrd="0" destOrd="0" presId="urn:microsoft.com/office/officeart/2008/layout/LinedList"/>
    <dgm:cxn modelId="{85F4ECB3-443A-4AF4-9980-DECAE6F5AC21}" type="presOf" srcId="{F9DA1171-989F-4787-A629-9A304442E979}" destId="{A12025D6-1420-44EC-BAB5-81BEE4C9E921}" srcOrd="0" destOrd="0" presId="urn:microsoft.com/office/officeart/2008/layout/LinedList"/>
    <dgm:cxn modelId="{F75F9B6E-B653-4A1B-9022-5CCBF19F7FE2}" type="presOf" srcId="{656ED416-D2FF-4F08-84FE-7F72DE987F4C}" destId="{6AC948C8-342F-49D3-A5A7-AB07BC0B24D2}" srcOrd="0" destOrd="0" presId="urn:microsoft.com/office/officeart/2008/layout/LinedList"/>
    <dgm:cxn modelId="{C6FD72D3-A469-4096-BAE2-392968E49446}" srcId="{497BF24B-57B3-423F-818C-1AFD8FE5A13D}" destId="{1A341B21-F0FE-4E7E-A2C0-D08E743F0E60}" srcOrd="0" destOrd="0" parTransId="{AE66F87A-61F4-4FBE-AD69-900D1A20B586}" sibTransId="{474B4349-3A61-4505-9060-AEAF9889986E}"/>
    <dgm:cxn modelId="{C3732E01-7278-447A-B867-331C766D237D}" srcId="{F9DA1171-989F-4787-A629-9A304442E979}" destId="{497BF24B-57B3-423F-818C-1AFD8FE5A13D}" srcOrd="0" destOrd="0" parTransId="{1CFD1ADE-49E5-476B-87DD-700988C1ED26}" sibTransId="{9DD7CDEA-C5C7-4AA7-97D2-00E2C0B9B8EC}"/>
    <dgm:cxn modelId="{60E71526-AE58-436B-A971-F7336F1816AD}" srcId="{497BF24B-57B3-423F-818C-1AFD8FE5A13D}" destId="{656ED416-D2FF-4F08-84FE-7F72DE987F4C}" srcOrd="2" destOrd="0" parTransId="{29F7E8AB-552F-4EF2-A48C-025CDF3441A6}" sibTransId="{7D6BD872-8424-4C6A-BEC4-F429BCB95D79}"/>
    <dgm:cxn modelId="{74C8F028-3D05-49C7-A2A6-815EEE845095}" srcId="{497BF24B-57B3-423F-818C-1AFD8FE5A13D}" destId="{B0A6E149-C323-457C-A401-2D09367B40D8}" srcOrd="1" destOrd="0" parTransId="{244F77B2-CB11-4125-BD44-51F7571F1CC5}" sibTransId="{468745FB-6A4D-43D6-AB9D-D45A35C227F3}"/>
    <dgm:cxn modelId="{D6EC6696-5B4B-449D-A71F-ABA624BF26CA}" type="presOf" srcId="{497BF24B-57B3-423F-818C-1AFD8FE5A13D}" destId="{E5520B9D-9699-46C8-9657-04F584D27C19}" srcOrd="0" destOrd="0" presId="urn:microsoft.com/office/officeart/2008/layout/LinedList"/>
    <dgm:cxn modelId="{6AB52BA6-4142-4203-8A04-9C20AD977EB2}" type="presOf" srcId="{1A341B21-F0FE-4E7E-A2C0-D08E743F0E60}" destId="{09297ACA-1E55-4BB9-A61D-2F0856A49174}" srcOrd="0" destOrd="0" presId="urn:microsoft.com/office/officeart/2008/layout/LinedList"/>
    <dgm:cxn modelId="{E55F415B-164A-4FF9-B3DF-7BA75CD13852}" type="presParOf" srcId="{A12025D6-1420-44EC-BAB5-81BEE4C9E921}" destId="{41F05EC7-AF90-4D50-9B13-4D21A14ACCD7}" srcOrd="0" destOrd="0" presId="urn:microsoft.com/office/officeart/2008/layout/LinedList"/>
    <dgm:cxn modelId="{4EEAB8AE-A609-4F59-9D47-DDA03B379597}" type="presParOf" srcId="{A12025D6-1420-44EC-BAB5-81BEE4C9E921}" destId="{3F52DBC8-6474-4557-8DF8-9E93BA163142}" srcOrd="1" destOrd="0" presId="urn:microsoft.com/office/officeart/2008/layout/LinedList"/>
    <dgm:cxn modelId="{50B18CFE-4A74-4C27-AEE0-FA7BAED4F955}" type="presParOf" srcId="{3F52DBC8-6474-4557-8DF8-9E93BA163142}" destId="{E5520B9D-9699-46C8-9657-04F584D27C19}" srcOrd="0" destOrd="0" presId="urn:microsoft.com/office/officeart/2008/layout/LinedList"/>
    <dgm:cxn modelId="{3BDB4487-3B77-4379-84EC-2082E459FA51}" type="presParOf" srcId="{3F52DBC8-6474-4557-8DF8-9E93BA163142}" destId="{614F39FE-1530-4D36-9ADC-BE92594C3E23}" srcOrd="1" destOrd="0" presId="urn:microsoft.com/office/officeart/2008/layout/LinedList"/>
    <dgm:cxn modelId="{B9F1FA86-956E-4A3F-BDD8-A8C2EC8625A3}" type="presParOf" srcId="{614F39FE-1530-4D36-9ADC-BE92594C3E23}" destId="{7991FBBD-D72F-4F81-8B99-14CFDD818D86}" srcOrd="0" destOrd="0" presId="urn:microsoft.com/office/officeart/2008/layout/LinedList"/>
    <dgm:cxn modelId="{007B19B2-FFA5-4E98-A9A3-6EAFA48C36CB}" type="presParOf" srcId="{614F39FE-1530-4D36-9ADC-BE92594C3E23}" destId="{ACFC9BB7-3EBC-489F-8E08-274DCBB14D3A}" srcOrd="1" destOrd="0" presId="urn:microsoft.com/office/officeart/2008/layout/LinedList"/>
    <dgm:cxn modelId="{D1D355EB-AA7C-4495-8446-FD6ED6B69E08}" type="presParOf" srcId="{ACFC9BB7-3EBC-489F-8E08-274DCBB14D3A}" destId="{1E7F3E97-FDC2-4C08-901B-B0DEC8F6970B}" srcOrd="0" destOrd="0" presId="urn:microsoft.com/office/officeart/2008/layout/LinedList"/>
    <dgm:cxn modelId="{FF914DFD-E0D1-459F-9CBA-734A1EDA833B}" type="presParOf" srcId="{ACFC9BB7-3EBC-489F-8E08-274DCBB14D3A}" destId="{09297ACA-1E55-4BB9-A61D-2F0856A49174}" srcOrd="1" destOrd="0" presId="urn:microsoft.com/office/officeart/2008/layout/LinedList"/>
    <dgm:cxn modelId="{F45137E1-3EA3-47DD-812A-827C96C76937}" type="presParOf" srcId="{ACFC9BB7-3EBC-489F-8E08-274DCBB14D3A}" destId="{4DE17E32-E860-417D-B466-7AC7ECC64A53}" srcOrd="2" destOrd="0" presId="urn:microsoft.com/office/officeart/2008/layout/LinedList"/>
    <dgm:cxn modelId="{02307138-CD01-41F7-89D5-3421A9B1162A}" type="presParOf" srcId="{614F39FE-1530-4D36-9ADC-BE92594C3E23}" destId="{A7AC6A17-7803-4993-9711-0092FA99295D}" srcOrd="2" destOrd="0" presId="urn:microsoft.com/office/officeart/2008/layout/LinedList"/>
    <dgm:cxn modelId="{E1E724D7-B7FE-4D4E-BAA5-46F391049D5D}" type="presParOf" srcId="{614F39FE-1530-4D36-9ADC-BE92594C3E23}" destId="{BA22E73C-082F-4710-8ABD-D65C55E762D6}" srcOrd="3" destOrd="0" presId="urn:microsoft.com/office/officeart/2008/layout/LinedList"/>
    <dgm:cxn modelId="{66133474-43FE-4A6A-B292-5E6EC40AD1CA}" type="presParOf" srcId="{614F39FE-1530-4D36-9ADC-BE92594C3E23}" destId="{DB0CDCCF-386B-4EFC-8ABD-2FAE0DBD7F4C}" srcOrd="4" destOrd="0" presId="urn:microsoft.com/office/officeart/2008/layout/LinedList"/>
    <dgm:cxn modelId="{0DA24D73-693F-423A-9F6C-A63387C97EDD}" type="presParOf" srcId="{DB0CDCCF-386B-4EFC-8ABD-2FAE0DBD7F4C}" destId="{2F1ECF4E-7C49-4113-8587-16BCBF3C238B}" srcOrd="0" destOrd="0" presId="urn:microsoft.com/office/officeart/2008/layout/LinedList"/>
    <dgm:cxn modelId="{16585644-F740-471D-97C1-E3A232DFFD1D}" type="presParOf" srcId="{DB0CDCCF-386B-4EFC-8ABD-2FAE0DBD7F4C}" destId="{E26668C1-14A8-4A73-82A8-EF1FF4FEA72E}" srcOrd="1" destOrd="0" presId="urn:microsoft.com/office/officeart/2008/layout/LinedList"/>
    <dgm:cxn modelId="{0A85867B-F2FC-4057-AC72-0A4D64B2AEB5}" type="presParOf" srcId="{DB0CDCCF-386B-4EFC-8ABD-2FAE0DBD7F4C}" destId="{04B05A1A-37DC-4691-BB76-08D576E842F6}" srcOrd="2" destOrd="0" presId="urn:microsoft.com/office/officeart/2008/layout/LinedList"/>
    <dgm:cxn modelId="{408FB3B5-846A-4378-97BD-770D7FD792AC}" type="presParOf" srcId="{614F39FE-1530-4D36-9ADC-BE92594C3E23}" destId="{402F300C-FB48-411E-9045-A6C655172A2C}" srcOrd="5" destOrd="0" presId="urn:microsoft.com/office/officeart/2008/layout/LinedList"/>
    <dgm:cxn modelId="{2FAE3220-9C27-4291-B175-36E317AC6A1B}" type="presParOf" srcId="{614F39FE-1530-4D36-9ADC-BE92594C3E23}" destId="{1E5BB044-7678-47B4-B7CE-0548FF49B674}" srcOrd="6" destOrd="0" presId="urn:microsoft.com/office/officeart/2008/layout/LinedList"/>
    <dgm:cxn modelId="{DB729BE0-E1E1-4816-AD49-2B36E3CB7A5F}" type="presParOf" srcId="{614F39FE-1530-4D36-9ADC-BE92594C3E23}" destId="{8A40D2AA-3C14-4ABA-8771-EC0318FBD422}" srcOrd="7" destOrd="0" presId="urn:microsoft.com/office/officeart/2008/layout/LinedList"/>
    <dgm:cxn modelId="{9925F465-485D-453E-A46D-77B5AEEB8E5E}" type="presParOf" srcId="{8A40D2AA-3C14-4ABA-8771-EC0318FBD422}" destId="{463520F4-BADA-4CEA-A688-7C6429D4833E}" srcOrd="0" destOrd="0" presId="urn:microsoft.com/office/officeart/2008/layout/LinedList"/>
    <dgm:cxn modelId="{6FDA15D4-375F-4C67-93E4-FA9712F33DC4}" type="presParOf" srcId="{8A40D2AA-3C14-4ABA-8771-EC0318FBD422}" destId="{6AC948C8-342F-49D3-A5A7-AB07BC0B24D2}" srcOrd="1" destOrd="0" presId="urn:microsoft.com/office/officeart/2008/layout/LinedList"/>
    <dgm:cxn modelId="{9943E041-065E-4885-98D5-30ED497BB4E2}" type="presParOf" srcId="{8A40D2AA-3C14-4ABA-8771-EC0318FBD422}" destId="{11AE9246-D03C-44EB-BF8E-87B7CD227556}" srcOrd="2" destOrd="0" presId="urn:microsoft.com/office/officeart/2008/layout/LinedList"/>
    <dgm:cxn modelId="{A86F78FF-4D1F-4F7F-BA3E-DB06C3BA88F3}" type="presParOf" srcId="{614F39FE-1530-4D36-9ADC-BE92594C3E23}" destId="{85CA4413-9D3B-4040-90EA-2BE6E7F8978C}" srcOrd="8" destOrd="0" presId="urn:microsoft.com/office/officeart/2008/layout/LinedList"/>
    <dgm:cxn modelId="{EFCE3BBB-1194-4204-9331-56FED77129C3}" type="presParOf" srcId="{614F39FE-1530-4D36-9ADC-BE92594C3E23}" destId="{E1AE0359-1D65-4B96-BAF6-DC3FDDCEA2F5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B70B59-372B-439E-85A3-36D80FD28772}" type="doc">
      <dgm:prSet loTypeId="urn:microsoft.com/office/officeart/2005/8/layout/default" loCatId="list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A05D551-60D3-4AB6-A2F9-89F2F792CD2B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  <a:latin typeface="Viner Hand ITC" pitchFamily="66" charset="0"/>
            </a:rPr>
            <a:t>Post Partum blues</a:t>
          </a:r>
          <a:endParaRPr lang="en-US" dirty="0">
            <a:solidFill>
              <a:srgbClr val="FF0000"/>
            </a:solidFill>
            <a:latin typeface="Viner Hand ITC" pitchFamily="66" charset="0"/>
          </a:endParaRPr>
        </a:p>
      </dgm:t>
    </dgm:pt>
    <dgm:pt modelId="{24F727E3-0C2F-40C0-A84F-C358FF26081F}" type="parTrans" cxnId="{84350488-99F8-4829-93BF-EF67F334F30D}">
      <dgm:prSet/>
      <dgm:spPr/>
      <dgm:t>
        <a:bodyPr/>
        <a:lstStyle/>
        <a:p>
          <a:endParaRPr lang="en-US"/>
        </a:p>
      </dgm:t>
    </dgm:pt>
    <dgm:pt modelId="{4AD08EC4-72E7-4014-B565-403B2FB3CD1E}" type="sibTrans" cxnId="{84350488-99F8-4829-93BF-EF67F334F30D}">
      <dgm:prSet/>
      <dgm:spPr/>
      <dgm:t>
        <a:bodyPr/>
        <a:lstStyle/>
        <a:p>
          <a:endParaRPr lang="en-US"/>
        </a:p>
      </dgm:t>
    </dgm:pt>
    <dgm:pt modelId="{75FAD667-35A6-4D5F-8456-C46C4E2EEDB6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  <a:latin typeface="Viner Hand ITC" pitchFamily="66" charset="0"/>
            </a:rPr>
            <a:t>Depress Post Partum</a:t>
          </a:r>
          <a:endParaRPr lang="en-US" dirty="0">
            <a:solidFill>
              <a:srgbClr val="FFFF00"/>
            </a:solidFill>
            <a:latin typeface="Viner Hand ITC" pitchFamily="66" charset="0"/>
          </a:endParaRPr>
        </a:p>
      </dgm:t>
    </dgm:pt>
    <dgm:pt modelId="{D2354064-988C-45D4-8550-42248DA6A664}" type="parTrans" cxnId="{8AED53CB-F47A-4ED0-92FF-BDF620B67E19}">
      <dgm:prSet/>
      <dgm:spPr/>
      <dgm:t>
        <a:bodyPr/>
        <a:lstStyle/>
        <a:p>
          <a:endParaRPr lang="en-US"/>
        </a:p>
      </dgm:t>
    </dgm:pt>
    <dgm:pt modelId="{465E5EEE-81A6-47C3-8BD5-AD33ED58ED6D}" type="sibTrans" cxnId="{8AED53CB-F47A-4ED0-92FF-BDF620B67E19}">
      <dgm:prSet/>
      <dgm:spPr/>
      <dgm:t>
        <a:bodyPr/>
        <a:lstStyle/>
        <a:p>
          <a:endParaRPr lang="en-US"/>
        </a:p>
      </dgm:t>
    </dgm:pt>
    <dgm:pt modelId="{E9F6CEA1-C6BD-4E64-8F7A-38BA1FA0768B}">
      <dgm:prSet phldrT="[Text]"/>
      <dgm:spPr/>
      <dgm:t>
        <a:bodyPr/>
        <a:lstStyle/>
        <a:p>
          <a:r>
            <a:rPr lang="en-US" dirty="0" smtClean="0">
              <a:solidFill>
                <a:srgbClr val="00B050"/>
              </a:solidFill>
              <a:latin typeface="Viner Hand ITC" pitchFamily="66" charset="0"/>
            </a:rPr>
            <a:t>Post Partum </a:t>
          </a:r>
          <a:r>
            <a:rPr lang="en-US" dirty="0" err="1" smtClean="0">
              <a:solidFill>
                <a:srgbClr val="00B050"/>
              </a:solidFill>
              <a:latin typeface="Viner Hand ITC" pitchFamily="66" charset="0"/>
            </a:rPr>
            <a:t>Psikosis</a:t>
          </a:r>
          <a:endParaRPr lang="en-US" dirty="0">
            <a:solidFill>
              <a:srgbClr val="00B050"/>
            </a:solidFill>
            <a:latin typeface="Viner Hand ITC" pitchFamily="66" charset="0"/>
          </a:endParaRPr>
        </a:p>
      </dgm:t>
    </dgm:pt>
    <dgm:pt modelId="{7D487871-23A0-4CAF-BC26-DFA27B0DC8BF}" type="parTrans" cxnId="{EEC01150-F5E6-4EC5-82F5-9BC23126EA14}">
      <dgm:prSet/>
      <dgm:spPr/>
      <dgm:t>
        <a:bodyPr/>
        <a:lstStyle/>
        <a:p>
          <a:endParaRPr lang="en-US"/>
        </a:p>
      </dgm:t>
    </dgm:pt>
    <dgm:pt modelId="{8CF09348-12DA-4B67-A026-54385DBADE40}" type="sibTrans" cxnId="{EEC01150-F5E6-4EC5-82F5-9BC23126EA14}">
      <dgm:prSet/>
      <dgm:spPr/>
      <dgm:t>
        <a:bodyPr/>
        <a:lstStyle/>
        <a:p>
          <a:endParaRPr lang="en-US"/>
        </a:p>
      </dgm:t>
    </dgm:pt>
    <dgm:pt modelId="{592FE9CF-3F1D-42EA-9DCB-424817735FB9}">
      <dgm:prSet phldrT="[Text]"/>
      <dgm:spPr/>
      <dgm:t>
        <a:bodyPr/>
        <a:lstStyle/>
        <a:p>
          <a:r>
            <a:rPr lang="en-US" dirty="0" err="1" smtClean="0">
              <a:latin typeface="Viner Hand ITC" pitchFamily="66" charset="0"/>
            </a:rPr>
            <a:t>Kesedihan</a:t>
          </a:r>
          <a:r>
            <a:rPr lang="en-US" dirty="0" smtClean="0">
              <a:latin typeface="Viner Hand ITC" pitchFamily="66" charset="0"/>
            </a:rPr>
            <a:t> </a:t>
          </a:r>
          <a:r>
            <a:rPr lang="en-US" dirty="0" err="1" smtClean="0">
              <a:latin typeface="Viner Hand ITC" pitchFamily="66" charset="0"/>
            </a:rPr>
            <a:t>dan</a:t>
          </a:r>
          <a:r>
            <a:rPr lang="en-US" dirty="0" smtClean="0">
              <a:latin typeface="Viner Hand ITC" pitchFamily="66" charset="0"/>
            </a:rPr>
            <a:t> </a:t>
          </a:r>
          <a:r>
            <a:rPr lang="en-US" dirty="0" err="1" smtClean="0">
              <a:latin typeface="Viner Hand ITC" pitchFamily="66" charset="0"/>
            </a:rPr>
            <a:t>Duka</a:t>
          </a:r>
          <a:r>
            <a:rPr lang="en-US" dirty="0" smtClean="0">
              <a:latin typeface="Viner Hand ITC" pitchFamily="66" charset="0"/>
            </a:rPr>
            <a:t> </a:t>
          </a:r>
          <a:r>
            <a:rPr lang="en-US" dirty="0" err="1" smtClean="0">
              <a:latin typeface="Viner Hand ITC" pitchFamily="66" charset="0"/>
            </a:rPr>
            <a:t>Cita</a:t>
          </a:r>
          <a:endParaRPr lang="en-US" dirty="0">
            <a:latin typeface="Viner Hand ITC" pitchFamily="66" charset="0"/>
          </a:endParaRPr>
        </a:p>
      </dgm:t>
    </dgm:pt>
    <dgm:pt modelId="{30D878DD-3CA3-4054-8DEF-1160D38A467A}" type="parTrans" cxnId="{04D55FAC-82C4-4C22-8D1D-6766B62941A1}">
      <dgm:prSet/>
      <dgm:spPr/>
      <dgm:t>
        <a:bodyPr/>
        <a:lstStyle/>
        <a:p>
          <a:endParaRPr lang="en-US"/>
        </a:p>
      </dgm:t>
    </dgm:pt>
    <dgm:pt modelId="{01795E6E-613D-4C6E-9D85-004A31F031A0}" type="sibTrans" cxnId="{04D55FAC-82C4-4C22-8D1D-6766B62941A1}">
      <dgm:prSet/>
      <dgm:spPr/>
      <dgm:t>
        <a:bodyPr/>
        <a:lstStyle/>
        <a:p>
          <a:endParaRPr lang="en-US"/>
        </a:p>
      </dgm:t>
    </dgm:pt>
    <dgm:pt modelId="{9976EE23-B9C2-47EB-91F6-95BA0F9D467B}" type="pres">
      <dgm:prSet presAssocID="{1EB70B59-372B-439E-85A3-36D80FD2877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0B77B2-E498-499F-BAA2-808667AE7F42}" type="pres">
      <dgm:prSet presAssocID="{DA05D551-60D3-4AB6-A2F9-89F2F792CD2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6C9AC-A4A5-460A-9AD0-C97C3267A59C}" type="pres">
      <dgm:prSet presAssocID="{4AD08EC4-72E7-4014-B565-403B2FB3CD1E}" presName="sibTrans" presStyleCnt="0"/>
      <dgm:spPr/>
    </dgm:pt>
    <dgm:pt modelId="{174764BB-CE89-4DCE-A915-617362995FF1}" type="pres">
      <dgm:prSet presAssocID="{75FAD667-35A6-4D5F-8456-C46C4E2EED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ECAFF-0FE4-44CA-89BE-2B4817BD20FA}" type="pres">
      <dgm:prSet presAssocID="{465E5EEE-81A6-47C3-8BD5-AD33ED58ED6D}" presName="sibTrans" presStyleCnt="0"/>
      <dgm:spPr/>
    </dgm:pt>
    <dgm:pt modelId="{C9912ACC-F945-4ABE-B396-5676EB41E1C8}" type="pres">
      <dgm:prSet presAssocID="{E9F6CEA1-C6BD-4E64-8F7A-38BA1FA0768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0B284-2FE8-45C7-9B8E-0210EDA84A8C}" type="pres">
      <dgm:prSet presAssocID="{8CF09348-12DA-4B67-A026-54385DBADE40}" presName="sibTrans" presStyleCnt="0"/>
      <dgm:spPr/>
    </dgm:pt>
    <dgm:pt modelId="{E61AC5D5-F3B7-4497-9F3A-6A719A2282DE}" type="pres">
      <dgm:prSet presAssocID="{592FE9CF-3F1D-42EA-9DCB-424817735FB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1D2794-296A-465D-B175-B79D4FCBB42B}" type="presOf" srcId="{75FAD667-35A6-4D5F-8456-C46C4E2EEDB6}" destId="{174764BB-CE89-4DCE-A915-617362995FF1}" srcOrd="0" destOrd="0" presId="urn:microsoft.com/office/officeart/2005/8/layout/default"/>
    <dgm:cxn modelId="{8AED53CB-F47A-4ED0-92FF-BDF620B67E19}" srcId="{1EB70B59-372B-439E-85A3-36D80FD28772}" destId="{75FAD667-35A6-4D5F-8456-C46C4E2EEDB6}" srcOrd="1" destOrd="0" parTransId="{D2354064-988C-45D4-8550-42248DA6A664}" sibTransId="{465E5EEE-81A6-47C3-8BD5-AD33ED58ED6D}"/>
    <dgm:cxn modelId="{FC54262E-59E2-4F1C-8023-ADB09EA8F3F1}" type="presOf" srcId="{E9F6CEA1-C6BD-4E64-8F7A-38BA1FA0768B}" destId="{C9912ACC-F945-4ABE-B396-5676EB41E1C8}" srcOrd="0" destOrd="0" presId="urn:microsoft.com/office/officeart/2005/8/layout/default"/>
    <dgm:cxn modelId="{180FACF8-E468-4CF9-A651-D1533A6D6E96}" type="presOf" srcId="{DA05D551-60D3-4AB6-A2F9-89F2F792CD2B}" destId="{050B77B2-E498-499F-BAA2-808667AE7F42}" srcOrd="0" destOrd="0" presId="urn:microsoft.com/office/officeart/2005/8/layout/default"/>
    <dgm:cxn modelId="{EEC01150-F5E6-4EC5-82F5-9BC23126EA14}" srcId="{1EB70B59-372B-439E-85A3-36D80FD28772}" destId="{E9F6CEA1-C6BD-4E64-8F7A-38BA1FA0768B}" srcOrd="2" destOrd="0" parTransId="{7D487871-23A0-4CAF-BC26-DFA27B0DC8BF}" sibTransId="{8CF09348-12DA-4B67-A026-54385DBADE40}"/>
    <dgm:cxn modelId="{84350488-99F8-4829-93BF-EF67F334F30D}" srcId="{1EB70B59-372B-439E-85A3-36D80FD28772}" destId="{DA05D551-60D3-4AB6-A2F9-89F2F792CD2B}" srcOrd="0" destOrd="0" parTransId="{24F727E3-0C2F-40C0-A84F-C358FF26081F}" sibTransId="{4AD08EC4-72E7-4014-B565-403B2FB3CD1E}"/>
    <dgm:cxn modelId="{02E2876F-6F5D-4F7B-8B20-6E80F6F27F6F}" type="presOf" srcId="{1EB70B59-372B-439E-85A3-36D80FD28772}" destId="{9976EE23-B9C2-47EB-91F6-95BA0F9D467B}" srcOrd="0" destOrd="0" presId="urn:microsoft.com/office/officeart/2005/8/layout/default"/>
    <dgm:cxn modelId="{98B7EB34-5FC6-414C-B694-39297FF67F95}" type="presOf" srcId="{592FE9CF-3F1D-42EA-9DCB-424817735FB9}" destId="{E61AC5D5-F3B7-4497-9F3A-6A719A2282DE}" srcOrd="0" destOrd="0" presId="urn:microsoft.com/office/officeart/2005/8/layout/default"/>
    <dgm:cxn modelId="{04D55FAC-82C4-4C22-8D1D-6766B62941A1}" srcId="{1EB70B59-372B-439E-85A3-36D80FD28772}" destId="{592FE9CF-3F1D-42EA-9DCB-424817735FB9}" srcOrd="3" destOrd="0" parTransId="{30D878DD-3CA3-4054-8DEF-1160D38A467A}" sibTransId="{01795E6E-613D-4C6E-9D85-004A31F031A0}"/>
    <dgm:cxn modelId="{3FE62A15-3350-4F37-9308-02FB8A0EA5FF}" type="presParOf" srcId="{9976EE23-B9C2-47EB-91F6-95BA0F9D467B}" destId="{050B77B2-E498-499F-BAA2-808667AE7F42}" srcOrd="0" destOrd="0" presId="urn:microsoft.com/office/officeart/2005/8/layout/default"/>
    <dgm:cxn modelId="{C40C7ADB-7653-4A64-ACE7-971832BE3F68}" type="presParOf" srcId="{9976EE23-B9C2-47EB-91F6-95BA0F9D467B}" destId="{3B36C9AC-A4A5-460A-9AD0-C97C3267A59C}" srcOrd="1" destOrd="0" presId="urn:microsoft.com/office/officeart/2005/8/layout/default"/>
    <dgm:cxn modelId="{2C119674-F60D-4701-B7BA-769F123E63B3}" type="presParOf" srcId="{9976EE23-B9C2-47EB-91F6-95BA0F9D467B}" destId="{174764BB-CE89-4DCE-A915-617362995FF1}" srcOrd="2" destOrd="0" presId="urn:microsoft.com/office/officeart/2005/8/layout/default"/>
    <dgm:cxn modelId="{810F7050-44F5-4DA6-960D-C160E2845E41}" type="presParOf" srcId="{9976EE23-B9C2-47EB-91F6-95BA0F9D467B}" destId="{65DECAFF-0FE4-44CA-89BE-2B4817BD20FA}" srcOrd="3" destOrd="0" presId="urn:microsoft.com/office/officeart/2005/8/layout/default"/>
    <dgm:cxn modelId="{79B7E85B-149C-4943-8158-F7408D7E33A7}" type="presParOf" srcId="{9976EE23-B9C2-47EB-91F6-95BA0F9D467B}" destId="{C9912ACC-F945-4ABE-B396-5676EB41E1C8}" srcOrd="4" destOrd="0" presId="urn:microsoft.com/office/officeart/2005/8/layout/default"/>
    <dgm:cxn modelId="{234AD9BC-262C-4B2B-B5D1-E32F04F284E2}" type="presParOf" srcId="{9976EE23-B9C2-47EB-91F6-95BA0F9D467B}" destId="{1340B284-2FE8-45C7-9B8E-0210EDA84A8C}" srcOrd="5" destOrd="0" presId="urn:microsoft.com/office/officeart/2005/8/layout/default"/>
    <dgm:cxn modelId="{E446B35B-9226-480F-AAB3-7B4F4A45C1FB}" type="presParOf" srcId="{9976EE23-B9C2-47EB-91F6-95BA0F9D467B}" destId="{E61AC5D5-F3B7-4497-9F3A-6A719A2282D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F74692-3B3A-4326-97B9-E659657FE821}">
      <dsp:nvSpPr>
        <dsp:cNvPr id="0" name=""/>
        <dsp:cNvSpPr/>
      </dsp:nvSpPr>
      <dsp:spPr>
        <a:xfrm>
          <a:off x="267950" y="773"/>
          <a:ext cx="3808809" cy="22852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err="1" smtClean="0">
              <a:latin typeface="Vivaldi" pitchFamily="66" charset="0"/>
            </a:rPr>
            <a:t>Fisik</a:t>
          </a:r>
          <a:endParaRPr lang="en-US" sz="6300" kern="1200" dirty="0">
            <a:latin typeface="Vivaldi" pitchFamily="66" charset="0"/>
          </a:endParaRPr>
        </a:p>
      </dsp:txBody>
      <dsp:txXfrm>
        <a:off x="267950" y="773"/>
        <a:ext cx="3808809" cy="2285285"/>
      </dsp:txXfrm>
    </dsp:sp>
    <dsp:sp modelId="{D48E883A-95CF-4F4A-A81A-516366F1CB1C}">
      <dsp:nvSpPr>
        <dsp:cNvPr id="0" name=""/>
        <dsp:cNvSpPr/>
      </dsp:nvSpPr>
      <dsp:spPr>
        <a:xfrm>
          <a:off x="4457640" y="773"/>
          <a:ext cx="3808809" cy="228528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err="1" smtClean="0">
              <a:latin typeface="Vivaldi" pitchFamily="66" charset="0"/>
            </a:rPr>
            <a:t>Psikososial</a:t>
          </a:r>
          <a:endParaRPr lang="en-US" sz="6300" kern="1200" dirty="0">
            <a:latin typeface="Vivaldi" pitchFamily="66" charset="0"/>
          </a:endParaRPr>
        </a:p>
      </dsp:txBody>
      <dsp:txXfrm>
        <a:off x="4457640" y="773"/>
        <a:ext cx="3808809" cy="2285285"/>
      </dsp:txXfrm>
    </dsp:sp>
    <dsp:sp modelId="{8C9F36E2-E9EE-4BD6-941C-B04D9C08AD87}">
      <dsp:nvSpPr>
        <dsp:cNvPr id="0" name=""/>
        <dsp:cNvSpPr/>
      </dsp:nvSpPr>
      <dsp:spPr>
        <a:xfrm>
          <a:off x="2362795" y="2666940"/>
          <a:ext cx="3808809" cy="228528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300" kern="1200" dirty="0" err="1" smtClean="0">
              <a:latin typeface="Vivaldi" pitchFamily="66" charset="0"/>
            </a:rPr>
            <a:t>Lingkungan</a:t>
          </a:r>
          <a:r>
            <a:rPr lang="en-US" sz="6300" kern="1200" dirty="0" smtClean="0">
              <a:latin typeface="Vivaldi" pitchFamily="66" charset="0"/>
            </a:rPr>
            <a:t> </a:t>
          </a:r>
          <a:endParaRPr lang="en-US" sz="6300" kern="1200" dirty="0">
            <a:latin typeface="Vivaldi" pitchFamily="66" charset="0"/>
          </a:endParaRPr>
        </a:p>
      </dsp:txBody>
      <dsp:txXfrm>
        <a:off x="2362795" y="2666940"/>
        <a:ext cx="3808809" cy="2285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6F76E-228E-4B0A-8B05-377F4ACDE37D}">
      <dsp:nvSpPr>
        <dsp:cNvPr id="0" name=""/>
        <dsp:cNvSpPr/>
      </dsp:nvSpPr>
      <dsp:spPr>
        <a:xfrm>
          <a:off x="0" y="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546B16-6F07-47A1-9796-22131C40FA22}">
      <dsp:nvSpPr>
        <dsp:cNvPr id="0" name=""/>
        <dsp:cNvSpPr/>
      </dsp:nvSpPr>
      <dsp:spPr>
        <a:xfrm>
          <a:off x="0" y="0"/>
          <a:ext cx="1737360" cy="270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just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>
              <a:latin typeface="Arabic Typesetting" pitchFamily="66" charset="-78"/>
              <a:cs typeface="Arabic Typesetting" pitchFamily="66" charset="-78"/>
            </a:rPr>
            <a:t>Rahim </a:t>
          </a:r>
          <a:endParaRPr lang="en-US" sz="33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0"/>
        <a:ext cx="1737360" cy="2705100"/>
      </dsp:txXfrm>
    </dsp:sp>
    <dsp:sp modelId="{908B0635-7F55-4FE3-AFD9-120AF10C043D}">
      <dsp:nvSpPr>
        <dsp:cNvPr id="0" name=""/>
        <dsp:cNvSpPr/>
      </dsp:nvSpPr>
      <dsp:spPr>
        <a:xfrm>
          <a:off x="1867662" y="122839"/>
          <a:ext cx="6819138" cy="245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rahim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berkontraksi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gerakan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meremas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)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untuk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merapatkan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dinding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rahim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sehingga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terjadi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perdarahan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kontraksi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inilah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menimbulkan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rasa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mulas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perut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Berangsur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angsur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rahim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mengecil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seperti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sebelum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hamil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4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122839"/>
        <a:ext cx="6819138" cy="2456780"/>
      </dsp:txXfrm>
    </dsp:sp>
    <dsp:sp modelId="{DDF42B17-3E9F-4E85-8435-14EFFAD96D8D}">
      <dsp:nvSpPr>
        <dsp:cNvPr id="0" name=""/>
        <dsp:cNvSpPr/>
      </dsp:nvSpPr>
      <dsp:spPr>
        <a:xfrm>
          <a:off x="1737360" y="2579619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402959-DAA7-45BA-A011-68B6F50BF314}">
      <dsp:nvSpPr>
        <dsp:cNvPr id="0" name=""/>
        <dsp:cNvSpPr/>
      </dsp:nvSpPr>
      <dsp:spPr>
        <a:xfrm>
          <a:off x="0" y="270510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A352C-0BB1-4F8F-9677-9DD5B1366F43}">
      <dsp:nvSpPr>
        <dsp:cNvPr id="0" name=""/>
        <dsp:cNvSpPr/>
      </dsp:nvSpPr>
      <dsp:spPr>
        <a:xfrm>
          <a:off x="0" y="2705100"/>
          <a:ext cx="1737360" cy="2705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just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latin typeface="Arabic Typesetting" pitchFamily="66" charset="-78"/>
              <a:cs typeface="Arabic Typesetting" pitchFamily="66" charset="-78"/>
            </a:rPr>
            <a:t>Jalan</a:t>
          </a:r>
          <a:r>
            <a:rPr lang="en-US" sz="33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300" kern="1200" dirty="0" err="1" smtClean="0">
              <a:latin typeface="Arabic Typesetting" pitchFamily="66" charset="-78"/>
              <a:cs typeface="Arabic Typesetting" pitchFamily="66" charset="-78"/>
            </a:rPr>
            <a:t>lahir</a:t>
          </a:r>
          <a:r>
            <a:rPr lang="en-US" sz="3300" kern="1200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sz="3300" kern="1200" dirty="0" err="1" smtClean="0">
              <a:latin typeface="Arabic Typesetting" pitchFamily="66" charset="-78"/>
              <a:cs typeface="Arabic Typesetting" pitchFamily="66" charset="-78"/>
            </a:rPr>
            <a:t>servik,vulva</a:t>
          </a:r>
          <a:r>
            <a:rPr lang="en-US" sz="33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3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3300" kern="1200" dirty="0" smtClean="0">
              <a:latin typeface="Arabic Typesetting" pitchFamily="66" charset="-78"/>
              <a:cs typeface="Arabic Typesetting" pitchFamily="66" charset="-78"/>
            </a:rPr>
            <a:t> vagina</a:t>
          </a:r>
          <a:endParaRPr lang="en-US" sz="33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2705100"/>
        <a:ext cx="1737360" cy="2705100"/>
      </dsp:txXfrm>
    </dsp:sp>
    <dsp:sp modelId="{79EC097C-6273-4633-9671-7D282FA931BA}">
      <dsp:nvSpPr>
        <dsp:cNvPr id="0" name=""/>
        <dsp:cNvSpPr/>
      </dsp:nvSpPr>
      <dsp:spPr>
        <a:xfrm>
          <a:off x="1867662" y="2827939"/>
          <a:ext cx="6819138" cy="24567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Jalan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lahir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mengalami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penekanan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serta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peregangan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sangat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besar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selama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proses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sehingga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penyebabkan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mengendurnya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organ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bahkan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robekan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memerlukan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penjahitan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namun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pulih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2-3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pekan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tergantung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elastis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seberapa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sering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).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Jaga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kebersihan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daerah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kewanitaan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agar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timbul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infeksi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tanda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infeksi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jalan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lahir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bau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busuk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, rasa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perih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panas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merah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terdapat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400" kern="1200" dirty="0" err="1" smtClean="0">
              <a:latin typeface="Arabic Typesetting" pitchFamily="66" charset="-78"/>
              <a:cs typeface="Arabic Typesetting" pitchFamily="66" charset="-78"/>
            </a:rPr>
            <a:t>nanah</a:t>
          </a:r>
          <a:r>
            <a:rPr lang="en-US" sz="2400" kern="1200" dirty="0" smtClean="0">
              <a:latin typeface="Arabic Typesetting" pitchFamily="66" charset="-78"/>
              <a:cs typeface="Arabic Typesetting" pitchFamily="66" charset="-78"/>
            </a:rPr>
            <a:t>).</a:t>
          </a:r>
          <a:endParaRPr lang="en-US" sz="24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2827939"/>
        <a:ext cx="6819138" cy="2456780"/>
      </dsp:txXfrm>
    </dsp:sp>
    <dsp:sp modelId="{003166F9-CA52-4FE8-8E63-DFB0ACF51D3E}">
      <dsp:nvSpPr>
        <dsp:cNvPr id="0" name=""/>
        <dsp:cNvSpPr/>
      </dsp:nvSpPr>
      <dsp:spPr>
        <a:xfrm>
          <a:off x="1737360" y="5284719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94277-567C-470E-B715-8AA51DBB454A}">
      <dsp:nvSpPr>
        <dsp:cNvPr id="0" name=""/>
        <dsp:cNvSpPr/>
      </dsp:nvSpPr>
      <dsp:spPr>
        <a:xfrm>
          <a:off x="0" y="0"/>
          <a:ext cx="838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54B8C-0DB2-44B0-91F6-27BF7230FBE2}">
      <dsp:nvSpPr>
        <dsp:cNvPr id="0" name=""/>
        <dsp:cNvSpPr/>
      </dsp:nvSpPr>
      <dsp:spPr>
        <a:xfrm>
          <a:off x="0" y="0"/>
          <a:ext cx="1676400" cy="2948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just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Arabic Typesetting" pitchFamily="66" charset="-78"/>
              <a:cs typeface="Arabic Typesetting" pitchFamily="66" charset="-78"/>
            </a:rPr>
            <a:t>Lochea</a:t>
          </a:r>
          <a:endParaRPr lang="en-US" sz="41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0"/>
        <a:ext cx="1676400" cy="2948781"/>
      </dsp:txXfrm>
    </dsp:sp>
    <dsp:sp modelId="{29F1CC0C-E27E-428C-B8B6-CB772954B9C2}">
      <dsp:nvSpPr>
        <dsp:cNvPr id="0" name=""/>
        <dsp:cNvSpPr/>
      </dsp:nvSpPr>
      <dsp:spPr>
        <a:xfrm>
          <a:off x="1802130" y="133904"/>
          <a:ext cx="6579870" cy="2678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nifas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hingga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dua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terdiri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dari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segar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bercampur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sisa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ketuban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berikutnya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berupa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lendir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satu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pekan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berangsur-angsur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berubah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menjadi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berwarna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kuning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kecoklatan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lalu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lendir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keruh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sampai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keluar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cairan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bening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di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akhir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masa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nifas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30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02130" y="133904"/>
        <a:ext cx="6579870" cy="2678092"/>
      </dsp:txXfrm>
    </dsp:sp>
    <dsp:sp modelId="{EAC0F1DF-EE57-4506-B443-E0DD5124A17A}">
      <dsp:nvSpPr>
        <dsp:cNvPr id="0" name=""/>
        <dsp:cNvSpPr/>
      </dsp:nvSpPr>
      <dsp:spPr>
        <a:xfrm>
          <a:off x="1676400" y="2811997"/>
          <a:ext cx="670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79815B-E396-43E8-B19D-4DF2A66C3CDA}">
      <dsp:nvSpPr>
        <dsp:cNvPr id="0" name=""/>
        <dsp:cNvSpPr/>
      </dsp:nvSpPr>
      <dsp:spPr>
        <a:xfrm>
          <a:off x="0" y="2948781"/>
          <a:ext cx="838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110126-48B1-419F-97E2-1723C87531F2}">
      <dsp:nvSpPr>
        <dsp:cNvPr id="0" name=""/>
        <dsp:cNvSpPr/>
      </dsp:nvSpPr>
      <dsp:spPr>
        <a:xfrm>
          <a:off x="0" y="2948781"/>
          <a:ext cx="1676400" cy="29487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lvl="0" algn="just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Arabic Typesetting" pitchFamily="66" charset="-78"/>
              <a:cs typeface="Arabic Typesetting" pitchFamily="66" charset="-78"/>
            </a:rPr>
            <a:t>Payudara</a:t>
          </a:r>
          <a:r>
            <a:rPr lang="en-US" sz="4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41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2948781"/>
        <a:ext cx="1676400" cy="2948781"/>
      </dsp:txXfrm>
    </dsp:sp>
    <dsp:sp modelId="{AFA90BCC-82C5-417A-9981-40D4D3807457}">
      <dsp:nvSpPr>
        <dsp:cNvPr id="0" name=""/>
        <dsp:cNvSpPr/>
      </dsp:nvSpPr>
      <dsp:spPr>
        <a:xfrm>
          <a:off x="1802130" y="3082686"/>
          <a:ext cx="6579870" cy="26780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just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Payudara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menjadi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besar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keras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menghitam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di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sekitar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puting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susu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menandakan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dimulainya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proses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menyusui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Segera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menyusui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sesaat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lahir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(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walaupun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ASI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belum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keluar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).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2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hingga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3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diproduksi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kolostrum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susu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jolong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yaitu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ASI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berwarna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kuning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keruh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yang kaya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anti body, </a:t>
          </a:r>
          <a:r>
            <a:rPr lang="en-US" sz="30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3000" kern="1200" dirty="0" smtClean="0">
              <a:latin typeface="Arabic Typesetting" pitchFamily="66" charset="-78"/>
              <a:cs typeface="Arabic Typesetting" pitchFamily="66" charset="-78"/>
            </a:rPr>
            <a:t> protein.</a:t>
          </a:r>
          <a:endParaRPr lang="en-US" sz="30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02130" y="3082686"/>
        <a:ext cx="6579870" cy="2678092"/>
      </dsp:txXfrm>
    </dsp:sp>
    <dsp:sp modelId="{F22F9B4C-18DF-4EDC-9065-A246BD9A8DB6}">
      <dsp:nvSpPr>
        <dsp:cNvPr id="0" name=""/>
        <dsp:cNvSpPr/>
      </dsp:nvSpPr>
      <dsp:spPr>
        <a:xfrm>
          <a:off x="1676400" y="5760778"/>
          <a:ext cx="670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7EB3D6-7BD0-46ED-B136-0F5ECDF9F3AD}">
      <dsp:nvSpPr>
        <dsp:cNvPr id="0" name=""/>
        <dsp:cNvSpPr/>
      </dsp:nvSpPr>
      <dsp:spPr>
        <a:xfrm>
          <a:off x="0" y="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98A3AA-679B-4C4C-A5AF-1CCAACA6AF3C}">
      <dsp:nvSpPr>
        <dsp:cNvPr id="0" name=""/>
        <dsp:cNvSpPr/>
      </dsp:nvSpPr>
      <dsp:spPr>
        <a:xfrm>
          <a:off x="0" y="0"/>
          <a:ext cx="1737360" cy="3200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Sistem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Perkemihan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36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0"/>
        <a:ext cx="1737360" cy="3200399"/>
      </dsp:txXfrm>
    </dsp:sp>
    <dsp:sp modelId="{40E0C1F3-8584-4DE7-84EF-A6CB859F399E}">
      <dsp:nvSpPr>
        <dsp:cNvPr id="0" name=""/>
        <dsp:cNvSpPr/>
      </dsp:nvSpPr>
      <dsp:spPr>
        <a:xfrm>
          <a:off x="1867662" y="145330"/>
          <a:ext cx="6819138" cy="2906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pertama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biasanya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mengalami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kesulitan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buang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air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kecil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selain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khawatir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nyeri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jahitan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juga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penyempitan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saluran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kencing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akibat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penekanan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kepala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saat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proses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Namun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usahakan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tetap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kencing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secara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teratur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buang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rasa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takut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khawatir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kandung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kencing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terlalu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penuh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dapat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menghambat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kontraksi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rahim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berakibat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terjadi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perdarahan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8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145330"/>
        <a:ext cx="6819138" cy="2906613"/>
      </dsp:txXfrm>
    </dsp:sp>
    <dsp:sp modelId="{64C2A9F0-C1D9-4782-B765-84D0C9B6693C}">
      <dsp:nvSpPr>
        <dsp:cNvPr id="0" name=""/>
        <dsp:cNvSpPr/>
      </dsp:nvSpPr>
      <dsp:spPr>
        <a:xfrm>
          <a:off x="1737360" y="3051943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381C1-DD3F-4E1F-BE8E-581B06191208}">
      <dsp:nvSpPr>
        <dsp:cNvPr id="0" name=""/>
        <dsp:cNvSpPr/>
      </dsp:nvSpPr>
      <dsp:spPr>
        <a:xfrm>
          <a:off x="0" y="3200399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AF9CB-1786-47C2-A788-477410F53AAC}">
      <dsp:nvSpPr>
        <dsp:cNvPr id="0" name=""/>
        <dsp:cNvSpPr/>
      </dsp:nvSpPr>
      <dsp:spPr>
        <a:xfrm>
          <a:off x="0" y="3200399"/>
          <a:ext cx="1737360" cy="32003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Sistem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Pencernaan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36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3200399"/>
        <a:ext cx="1737360" cy="3200399"/>
      </dsp:txXfrm>
    </dsp:sp>
    <dsp:sp modelId="{8E77A0E3-713A-445D-81CB-D516801B6050}">
      <dsp:nvSpPr>
        <dsp:cNvPr id="0" name=""/>
        <dsp:cNvSpPr/>
      </dsp:nvSpPr>
      <dsp:spPr>
        <a:xfrm>
          <a:off x="1867662" y="3345730"/>
          <a:ext cx="6819138" cy="2906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Perubahan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kadar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hormon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gerak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tubuh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kurang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menyebabkan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menurunnya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fungsi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usus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sehingga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merasa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ingin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sulit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BAB (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buang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air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besar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).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Terkadang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muncul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wasir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ambein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kemungkinan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kesalahan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cara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mengejan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saat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bersalin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juga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sembelit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berkepanjangan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sebelum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endParaRPr lang="en-US" sz="28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3345730"/>
        <a:ext cx="6819138" cy="2906613"/>
      </dsp:txXfrm>
    </dsp:sp>
    <dsp:sp modelId="{BC3C75EE-DBFC-49F0-A27F-A8A0231D76E1}">
      <dsp:nvSpPr>
        <dsp:cNvPr id="0" name=""/>
        <dsp:cNvSpPr/>
      </dsp:nvSpPr>
      <dsp:spPr>
        <a:xfrm>
          <a:off x="1737360" y="6252343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100729-D22D-4516-824C-D05FB6B4AC97}">
      <dsp:nvSpPr>
        <dsp:cNvPr id="0" name=""/>
        <dsp:cNvSpPr/>
      </dsp:nvSpPr>
      <dsp:spPr>
        <a:xfrm>
          <a:off x="0" y="2976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E509D-010A-4971-930D-7E1B3ED8336A}">
      <dsp:nvSpPr>
        <dsp:cNvPr id="0" name=""/>
        <dsp:cNvSpPr/>
      </dsp:nvSpPr>
      <dsp:spPr>
        <a:xfrm>
          <a:off x="0" y="2976"/>
          <a:ext cx="1737360" cy="2030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Peredaran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endParaRPr lang="en-US" sz="36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2976"/>
        <a:ext cx="1737360" cy="2030015"/>
      </dsp:txXfrm>
    </dsp:sp>
    <dsp:sp modelId="{1F626BEE-3A0A-4EF1-806E-36BC3F8B24EF}">
      <dsp:nvSpPr>
        <dsp:cNvPr id="0" name=""/>
        <dsp:cNvSpPr/>
      </dsp:nvSpPr>
      <dsp:spPr>
        <a:xfrm>
          <a:off x="1867662" y="95159"/>
          <a:ext cx="6819138" cy="1843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Sel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putih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meningkat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sel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merah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serta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hemoglobin (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keping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)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berkurang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normal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kembali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1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minggu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Tekanan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jumlah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darah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jantung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lebih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tinggi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kembali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normal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hingga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2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pekan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8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95159"/>
        <a:ext cx="6819138" cy="1843666"/>
      </dsp:txXfrm>
    </dsp:sp>
    <dsp:sp modelId="{FC933D5E-292A-427E-BAA6-FB8248932B52}">
      <dsp:nvSpPr>
        <dsp:cNvPr id="0" name=""/>
        <dsp:cNvSpPr/>
      </dsp:nvSpPr>
      <dsp:spPr>
        <a:xfrm>
          <a:off x="1737360" y="1938826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954EB-D145-40B0-A184-2EE4AA57D048}">
      <dsp:nvSpPr>
        <dsp:cNvPr id="0" name=""/>
        <dsp:cNvSpPr/>
      </dsp:nvSpPr>
      <dsp:spPr>
        <a:xfrm>
          <a:off x="0" y="2032992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B306D7-AF43-4F76-B768-BC7497EB66E7}">
      <dsp:nvSpPr>
        <dsp:cNvPr id="0" name=""/>
        <dsp:cNvSpPr/>
      </dsp:nvSpPr>
      <dsp:spPr>
        <a:xfrm>
          <a:off x="0" y="2032992"/>
          <a:ext cx="1737360" cy="2030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Penurunan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Berat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Badan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36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2032992"/>
        <a:ext cx="1737360" cy="2030015"/>
      </dsp:txXfrm>
    </dsp:sp>
    <dsp:sp modelId="{733648AE-3A05-426E-A591-603AEC1486E5}">
      <dsp:nvSpPr>
        <dsp:cNvPr id="0" name=""/>
        <dsp:cNvSpPr/>
      </dsp:nvSpPr>
      <dsp:spPr>
        <a:xfrm>
          <a:off x="1867662" y="2125175"/>
          <a:ext cx="6819138" cy="1843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kehilangan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5-6 kg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berat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badannya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berasal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dari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ari-ari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air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ketuban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perdarahan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persalinan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2-3 kg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lagi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melalui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air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kencing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sebagai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usaha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tubuh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untuk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mengeluarkan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timbunan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cairan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waktu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hamil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8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2125175"/>
        <a:ext cx="6819138" cy="1843666"/>
      </dsp:txXfrm>
    </dsp:sp>
    <dsp:sp modelId="{962C02A4-804C-4BAA-9719-D4E978712F92}">
      <dsp:nvSpPr>
        <dsp:cNvPr id="0" name=""/>
        <dsp:cNvSpPr/>
      </dsp:nvSpPr>
      <dsp:spPr>
        <a:xfrm>
          <a:off x="1737360" y="3968842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8A33D7-3A56-481D-878F-FC73DE9B2930}">
      <dsp:nvSpPr>
        <dsp:cNvPr id="0" name=""/>
        <dsp:cNvSpPr/>
      </dsp:nvSpPr>
      <dsp:spPr>
        <a:xfrm>
          <a:off x="0" y="4063007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AC3969-C261-4A87-94CE-8F4FD4E7936F}">
      <dsp:nvSpPr>
        <dsp:cNvPr id="0" name=""/>
        <dsp:cNvSpPr/>
      </dsp:nvSpPr>
      <dsp:spPr>
        <a:xfrm>
          <a:off x="0" y="4063007"/>
          <a:ext cx="1737360" cy="2030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just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Suhu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3600" kern="1200" dirty="0" err="1" smtClean="0">
              <a:latin typeface="Arabic Typesetting" pitchFamily="66" charset="-78"/>
              <a:cs typeface="Arabic Typesetting" pitchFamily="66" charset="-78"/>
            </a:rPr>
            <a:t>badan</a:t>
          </a:r>
          <a:r>
            <a:rPr lang="en-US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36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4063007"/>
        <a:ext cx="1737360" cy="2030015"/>
      </dsp:txXfrm>
    </dsp:sp>
    <dsp:sp modelId="{1027E40B-84BE-4BDB-A174-0F8BE293FBCD}">
      <dsp:nvSpPr>
        <dsp:cNvPr id="0" name=""/>
        <dsp:cNvSpPr/>
      </dsp:nvSpPr>
      <dsp:spPr>
        <a:xfrm>
          <a:off x="1867662" y="4155191"/>
          <a:ext cx="6819138" cy="18436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Suhu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badan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biasanya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agak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meningkat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12 jam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kembali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normal.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Waspadai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jika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sampai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terjadi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panas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tinggi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karena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dikhawatirkan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sebagai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salah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satu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tanda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infeksi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atau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tanda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800" kern="1200" dirty="0" err="1" smtClean="0">
              <a:latin typeface="Arabic Typesetting" pitchFamily="66" charset="-78"/>
              <a:cs typeface="Arabic Typesetting" pitchFamily="66" charset="-78"/>
            </a:rPr>
            <a:t>bahaya</a:t>
          </a:r>
          <a:r>
            <a:rPr lang="en-US" sz="2800" kern="1200" dirty="0" smtClean="0">
              <a:latin typeface="Arabic Typesetting" pitchFamily="66" charset="-78"/>
              <a:cs typeface="Arabic Typesetting" pitchFamily="66" charset="-78"/>
            </a:rPr>
            <a:t> lain.</a:t>
          </a:r>
          <a:endParaRPr lang="en-US" sz="28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4155191"/>
        <a:ext cx="6819138" cy="1843666"/>
      </dsp:txXfrm>
    </dsp:sp>
    <dsp:sp modelId="{C6BF6AC5-C089-4E2D-A48F-0053CB1AE92D}">
      <dsp:nvSpPr>
        <dsp:cNvPr id="0" name=""/>
        <dsp:cNvSpPr/>
      </dsp:nvSpPr>
      <dsp:spPr>
        <a:xfrm>
          <a:off x="1737360" y="5998857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3A9E0-B783-4AA6-A56C-6AE9F86A454B}">
      <dsp:nvSpPr>
        <dsp:cNvPr id="0" name=""/>
        <dsp:cNvSpPr/>
      </dsp:nvSpPr>
      <dsp:spPr>
        <a:xfrm>
          <a:off x="0" y="0"/>
          <a:ext cx="7383780" cy="1508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Arabic Typesetting" pitchFamily="66" charset="-78"/>
              <a:cs typeface="Arabic Typesetting" pitchFamily="66" charset="-78"/>
            </a:rPr>
            <a:t>Perubahan</a:t>
          </a:r>
          <a:r>
            <a:rPr lang="en-US" sz="4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4100" kern="1200" dirty="0" err="1" smtClean="0">
              <a:latin typeface="Arabic Typesetting" pitchFamily="66" charset="-78"/>
              <a:cs typeface="Arabic Typesetting" pitchFamily="66" charset="-78"/>
            </a:rPr>
            <a:t>Peran</a:t>
          </a:r>
          <a:r>
            <a:rPr lang="en-US" sz="4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n-US" sz="41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44190" y="44190"/>
        <a:ext cx="5755710" cy="1420380"/>
      </dsp:txXfrm>
    </dsp:sp>
    <dsp:sp modelId="{734D4833-65B1-4045-A7C3-A6D92B391679}">
      <dsp:nvSpPr>
        <dsp:cNvPr id="0" name=""/>
        <dsp:cNvSpPr/>
      </dsp:nvSpPr>
      <dsp:spPr>
        <a:xfrm>
          <a:off x="651509" y="1760220"/>
          <a:ext cx="7383780" cy="1508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4100" kern="1200" dirty="0" smtClean="0">
              <a:latin typeface="Arabic Typesetting" pitchFamily="66" charset="-78"/>
              <a:cs typeface="Arabic Typesetting" pitchFamily="66" charset="-78"/>
            </a:rPr>
            <a:t>Peran menjadi orang tua setelah melahirkan</a:t>
          </a:r>
          <a:endParaRPr lang="en-US" sz="41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695699" y="1804410"/>
        <a:ext cx="5663196" cy="1420379"/>
      </dsp:txXfrm>
    </dsp:sp>
    <dsp:sp modelId="{F87CB8E8-5590-4843-A3A0-262CABEC9EAD}">
      <dsp:nvSpPr>
        <dsp:cNvPr id="0" name=""/>
        <dsp:cNvSpPr/>
      </dsp:nvSpPr>
      <dsp:spPr>
        <a:xfrm>
          <a:off x="1303019" y="3520440"/>
          <a:ext cx="7383780" cy="15087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>
              <a:latin typeface="Arabic Typesetting" pitchFamily="66" charset="-78"/>
              <a:cs typeface="Arabic Typesetting" pitchFamily="66" charset="-78"/>
            </a:rPr>
            <a:t>Tugas</a:t>
          </a:r>
          <a:r>
            <a:rPr lang="en-US" sz="4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41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4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4100" kern="1200" dirty="0" err="1" smtClean="0">
              <a:latin typeface="Arabic Typesetting" pitchFamily="66" charset="-78"/>
              <a:cs typeface="Arabic Typesetting" pitchFamily="66" charset="-78"/>
            </a:rPr>
            <a:t>tanggung</a:t>
          </a:r>
          <a:r>
            <a:rPr lang="en-US" sz="4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4100" kern="1200" dirty="0" err="1" smtClean="0">
              <a:latin typeface="Arabic Typesetting" pitchFamily="66" charset="-78"/>
              <a:cs typeface="Arabic Typesetting" pitchFamily="66" charset="-78"/>
            </a:rPr>
            <a:t>jawab</a:t>
          </a:r>
          <a:r>
            <a:rPr lang="en-US" sz="4100" kern="1200" dirty="0" smtClean="0">
              <a:latin typeface="Arabic Typesetting" pitchFamily="66" charset="-78"/>
              <a:cs typeface="Arabic Typesetting" pitchFamily="66" charset="-78"/>
            </a:rPr>
            <a:t> orang </a:t>
          </a:r>
          <a:r>
            <a:rPr lang="en-US" sz="4100" kern="1200" dirty="0" err="1" smtClean="0">
              <a:latin typeface="Arabic Typesetting" pitchFamily="66" charset="-78"/>
              <a:cs typeface="Arabic Typesetting" pitchFamily="66" charset="-78"/>
            </a:rPr>
            <a:t>tua</a:t>
          </a:r>
          <a:endParaRPr lang="en-US" sz="41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347209" y="3564630"/>
        <a:ext cx="5663196" cy="1420379"/>
      </dsp:txXfrm>
    </dsp:sp>
    <dsp:sp modelId="{9B4A964E-9C2F-4F29-9045-7BA97DB9E7ED}">
      <dsp:nvSpPr>
        <dsp:cNvPr id="0" name=""/>
        <dsp:cNvSpPr/>
      </dsp:nvSpPr>
      <dsp:spPr>
        <a:xfrm>
          <a:off x="6403086" y="1144143"/>
          <a:ext cx="980694" cy="980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623742" y="1144143"/>
        <a:ext cx="539382" cy="737972"/>
      </dsp:txXfrm>
    </dsp:sp>
    <dsp:sp modelId="{19EE1360-F766-4BEE-9C7B-0DC48F4D3450}">
      <dsp:nvSpPr>
        <dsp:cNvPr id="0" name=""/>
        <dsp:cNvSpPr/>
      </dsp:nvSpPr>
      <dsp:spPr>
        <a:xfrm>
          <a:off x="7054596" y="2894304"/>
          <a:ext cx="980694" cy="98069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275252" y="2894304"/>
        <a:ext cx="539382" cy="7379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DEE38-EF79-4156-BB45-7D6703D0D883}">
      <dsp:nvSpPr>
        <dsp:cNvPr id="0" name=""/>
        <dsp:cNvSpPr/>
      </dsp:nvSpPr>
      <dsp:spPr>
        <a:xfrm>
          <a:off x="0" y="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63C50-9E7D-4090-87EE-A52B301CF9E0}">
      <dsp:nvSpPr>
        <dsp:cNvPr id="0" name=""/>
        <dsp:cNvSpPr/>
      </dsp:nvSpPr>
      <dsp:spPr>
        <a:xfrm>
          <a:off x="0" y="0"/>
          <a:ext cx="1737360" cy="259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sz="3300" kern="1200" dirty="0" smtClean="0">
              <a:latin typeface="Arabic Typesetting" pitchFamily="66" charset="-78"/>
              <a:cs typeface="Arabic Typesetting" pitchFamily="66" charset="-78"/>
            </a:rPr>
            <a:t> dependent</a:t>
          </a:r>
          <a:endParaRPr lang="en-US" sz="33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0"/>
        <a:ext cx="1737360" cy="2590800"/>
      </dsp:txXfrm>
    </dsp:sp>
    <dsp:sp modelId="{2F09901D-6CAC-4DE4-8370-B62051A4BC57}">
      <dsp:nvSpPr>
        <dsp:cNvPr id="0" name=""/>
        <dsp:cNvSpPr/>
      </dsp:nvSpPr>
      <dsp:spPr>
        <a:xfrm>
          <a:off x="1867662" y="60215"/>
          <a:ext cx="6819138" cy="1204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pertama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kedua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setelah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melahirkan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ketergantungan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sangat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menonjol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saat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mengharapkan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segala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kebutuhannya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dapat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dipenuhi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oleh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orang lain</a:t>
          </a:r>
          <a:endParaRPr lang="en-US" sz="21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60215"/>
        <a:ext cx="6819138" cy="1204317"/>
      </dsp:txXfrm>
    </dsp:sp>
    <dsp:sp modelId="{7FA472A3-BA07-4504-8929-5E58CE904B72}">
      <dsp:nvSpPr>
        <dsp:cNvPr id="0" name=""/>
        <dsp:cNvSpPr/>
      </dsp:nvSpPr>
      <dsp:spPr>
        <a:xfrm>
          <a:off x="1737360" y="1264533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13E9D9-C540-4044-AF62-A81EB92F3299}">
      <dsp:nvSpPr>
        <dsp:cNvPr id="0" name=""/>
        <dsp:cNvSpPr/>
      </dsp:nvSpPr>
      <dsp:spPr>
        <a:xfrm>
          <a:off x="1867662" y="1324748"/>
          <a:ext cx="6819138" cy="1204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periode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beberapa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sebagai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menerima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disebut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dengan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 taking in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phase.Dalam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penjelasan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klasik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Rubin,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menerima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berlangsung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selama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2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sampai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3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1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1324748"/>
        <a:ext cx="6819138" cy="1204317"/>
      </dsp:txXfrm>
    </dsp:sp>
    <dsp:sp modelId="{6B5344D6-05A5-43C7-8BE1-77AB6435F2FE}">
      <dsp:nvSpPr>
        <dsp:cNvPr id="0" name=""/>
        <dsp:cNvSpPr/>
      </dsp:nvSpPr>
      <dsp:spPr>
        <a:xfrm>
          <a:off x="1737360" y="2529066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B3484-0167-4199-9C96-39DDC56AE308}">
      <dsp:nvSpPr>
        <dsp:cNvPr id="0" name=""/>
        <dsp:cNvSpPr/>
      </dsp:nvSpPr>
      <dsp:spPr>
        <a:xfrm>
          <a:off x="0" y="2590800"/>
          <a:ext cx="8686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87976-9F2B-4DBB-8871-73E7504C2C5F}">
      <dsp:nvSpPr>
        <dsp:cNvPr id="0" name=""/>
        <dsp:cNvSpPr/>
      </dsp:nvSpPr>
      <dsp:spPr>
        <a:xfrm>
          <a:off x="0" y="2590800"/>
          <a:ext cx="1737360" cy="259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sz="3300" kern="1200" dirty="0" smtClean="0">
              <a:latin typeface="Arabic Typesetting" pitchFamily="66" charset="-78"/>
              <a:cs typeface="Arabic Typesetting" pitchFamily="66" charset="-78"/>
            </a:rPr>
            <a:t> independent</a:t>
          </a:r>
          <a:endParaRPr lang="en-US" sz="33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0" y="2590800"/>
        <a:ext cx="1737360" cy="2590800"/>
      </dsp:txXfrm>
    </dsp:sp>
    <dsp:sp modelId="{51796A24-7B34-40A4-9E07-B2A67A7ABB15}">
      <dsp:nvSpPr>
        <dsp:cNvPr id="0" name=""/>
        <dsp:cNvSpPr/>
      </dsp:nvSpPr>
      <dsp:spPr>
        <a:xfrm>
          <a:off x="1867662" y="2651015"/>
          <a:ext cx="6819138" cy="1204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hari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kedua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sampai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keempat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mulai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muncul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kembali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keinginan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untuk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melakukan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berbagai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aktivitas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sendiri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1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2651015"/>
        <a:ext cx="6819138" cy="1204317"/>
      </dsp:txXfrm>
    </dsp:sp>
    <dsp:sp modelId="{BCEF0B47-7BF9-49F7-9359-AC1ECEE47800}">
      <dsp:nvSpPr>
        <dsp:cNvPr id="0" name=""/>
        <dsp:cNvSpPr/>
      </dsp:nvSpPr>
      <dsp:spPr>
        <a:xfrm>
          <a:off x="1737360" y="3855333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65F2D3-1F42-4A61-B42F-F64004687B51}">
      <dsp:nvSpPr>
        <dsp:cNvPr id="0" name=""/>
        <dsp:cNvSpPr/>
      </dsp:nvSpPr>
      <dsp:spPr>
        <a:xfrm>
          <a:off x="1867662" y="3915548"/>
          <a:ext cx="6819138" cy="1204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 taking hold, 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berusaha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keras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untuk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menguasai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tentang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ketrampilan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perawatan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bayi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misalnya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menggendong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menyusui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memandikan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memasang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popok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.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masa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ibu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agak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sensitive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merasa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mahir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dalam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melakukan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hal-hal</a:t>
          </a:r>
          <a:r>
            <a:rPr lang="en-US" sz="21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100" kern="1200" dirty="0" err="1" smtClean="0">
              <a:latin typeface="Arabic Typesetting" pitchFamily="66" charset="-78"/>
              <a:cs typeface="Arabic Typesetting" pitchFamily="66" charset="-78"/>
            </a:rPr>
            <a:t>tsb</a:t>
          </a:r>
          <a:endParaRPr lang="en-US" sz="21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67662" y="3915548"/>
        <a:ext cx="6819138" cy="1204317"/>
      </dsp:txXfrm>
    </dsp:sp>
    <dsp:sp modelId="{702F47EC-AC91-4AAE-AC2F-62F0920C7921}">
      <dsp:nvSpPr>
        <dsp:cNvPr id="0" name=""/>
        <dsp:cNvSpPr/>
      </dsp:nvSpPr>
      <dsp:spPr>
        <a:xfrm>
          <a:off x="1737360" y="5119866"/>
          <a:ext cx="6949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F05EC7-AF90-4D50-9B13-4D21A14ACCD7}">
      <dsp:nvSpPr>
        <dsp:cNvPr id="0" name=""/>
        <dsp:cNvSpPr/>
      </dsp:nvSpPr>
      <dsp:spPr>
        <a:xfrm>
          <a:off x="0" y="0"/>
          <a:ext cx="8763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20B9D-9699-46C8-9657-04F584D27C19}">
      <dsp:nvSpPr>
        <dsp:cNvPr id="0" name=""/>
        <dsp:cNvSpPr/>
      </dsp:nvSpPr>
      <dsp:spPr>
        <a:xfrm>
          <a:off x="0" y="0"/>
          <a:ext cx="1752600" cy="640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>
              <a:latin typeface="Arabic Typesetting" pitchFamily="66" charset="-78"/>
              <a:cs typeface="Arabic Typesetting" pitchFamily="66" charset="-78"/>
            </a:rPr>
            <a:t>Fase interdependent</a:t>
          </a:r>
          <a:endParaRPr lang="en-US" sz="2800" kern="1200">
            <a:latin typeface="Arabic Typesetting" pitchFamily="66" charset="-78"/>
            <a:cs typeface="Arabic Typesetting" pitchFamily="66" charset="-78"/>
          </a:endParaRPr>
        </a:p>
      </dsp:txBody>
      <dsp:txXfrm>
        <a:off x="0" y="0"/>
        <a:ext cx="1752600" cy="6400800"/>
      </dsp:txXfrm>
    </dsp:sp>
    <dsp:sp modelId="{09297ACA-1E55-4BB9-A61D-2F0856A49174}">
      <dsp:nvSpPr>
        <dsp:cNvPr id="0" name=""/>
        <dsp:cNvSpPr/>
      </dsp:nvSpPr>
      <dsp:spPr>
        <a:xfrm>
          <a:off x="1884045" y="100012"/>
          <a:ext cx="6878955" cy="200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after back to home”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sangat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berpengaruh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terhadap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waktu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perhatian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diberikan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oleh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keluarga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. </a:t>
          </a:r>
          <a:endParaRPr lang="en-US" sz="27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84045" y="100012"/>
        <a:ext cx="6878955" cy="2000250"/>
      </dsp:txXfrm>
    </dsp:sp>
    <dsp:sp modelId="{A7AC6A17-7803-4993-9711-0092FA99295D}">
      <dsp:nvSpPr>
        <dsp:cNvPr id="0" name=""/>
        <dsp:cNvSpPr/>
      </dsp:nvSpPr>
      <dsp:spPr>
        <a:xfrm>
          <a:off x="1752600" y="2100262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6668C1-14A8-4A73-82A8-EF1FF4FEA72E}">
      <dsp:nvSpPr>
        <dsp:cNvPr id="0" name=""/>
        <dsp:cNvSpPr/>
      </dsp:nvSpPr>
      <dsp:spPr>
        <a:xfrm>
          <a:off x="1884045" y="2200275"/>
          <a:ext cx="6878955" cy="200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kegiatan-kegiatan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ada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kadang-kadang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melibatkan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seluruh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anggota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keluarga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tetapi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kadang-kadang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juga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tidak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melibatkan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salah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satu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anggota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keluarga</a:t>
          </a:r>
          <a:endParaRPr lang="en-US" sz="27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84045" y="2200275"/>
        <a:ext cx="6878955" cy="2000250"/>
      </dsp:txXfrm>
    </dsp:sp>
    <dsp:sp modelId="{402F300C-FB48-411E-9045-A6C655172A2C}">
      <dsp:nvSpPr>
        <dsp:cNvPr id="0" name=""/>
        <dsp:cNvSpPr/>
      </dsp:nvSpPr>
      <dsp:spPr>
        <a:xfrm>
          <a:off x="1752600" y="4200525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C948C8-342F-49D3-A5A7-AB07BC0B24D2}">
      <dsp:nvSpPr>
        <dsp:cNvPr id="0" name=""/>
        <dsp:cNvSpPr/>
      </dsp:nvSpPr>
      <dsp:spPr>
        <a:xfrm>
          <a:off x="1884045" y="4300537"/>
          <a:ext cx="6878955" cy="200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just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Pada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ini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harus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dimulai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fase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mandiri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(letting go)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dimana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masing-masing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individu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mempunyai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kebutuhan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sendiri-sendiri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,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namun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tetap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dapat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menjalankan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perannya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dan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masing-masing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harus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berusaha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memperkuat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relasi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sebagai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orang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dewasa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yang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menjadi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unit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dasar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dari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sebuah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r>
            <a:rPr lang="en-US" sz="2700" kern="1200" dirty="0" err="1" smtClean="0">
              <a:latin typeface="Arabic Typesetting" pitchFamily="66" charset="-78"/>
              <a:cs typeface="Arabic Typesetting" pitchFamily="66" charset="-78"/>
            </a:rPr>
            <a:t>keluarga</a:t>
          </a:r>
          <a:r>
            <a:rPr lang="en-US" sz="2700" kern="1200" dirty="0" smtClean="0">
              <a:latin typeface="Arabic Typesetting" pitchFamily="66" charset="-78"/>
              <a:cs typeface="Arabic Typesetting" pitchFamily="66" charset="-78"/>
            </a:rPr>
            <a:t>.</a:t>
          </a:r>
          <a:endParaRPr lang="en-US" sz="27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1884045" y="4300537"/>
        <a:ext cx="6878955" cy="2000250"/>
      </dsp:txXfrm>
    </dsp:sp>
    <dsp:sp modelId="{85CA4413-9D3B-4040-90EA-2BE6E7F8978C}">
      <dsp:nvSpPr>
        <dsp:cNvPr id="0" name=""/>
        <dsp:cNvSpPr/>
      </dsp:nvSpPr>
      <dsp:spPr>
        <a:xfrm>
          <a:off x="1752600" y="6300787"/>
          <a:ext cx="7010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0B77B2-E498-499F-BAA2-808667AE7F42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0000"/>
              </a:solidFill>
              <a:latin typeface="Viner Hand ITC" pitchFamily="66" charset="0"/>
            </a:rPr>
            <a:t>Post Partum blues</a:t>
          </a:r>
          <a:endParaRPr lang="en-US" sz="3600" kern="1200" dirty="0">
            <a:solidFill>
              <a:srgbClr val="FF0000"/>
            </a:solidFill>
            <a:latin typeface="Viner Hand ITC" pitchFamily="66" charset="0"/>
          </a:endParaRPr>
        </a:p>
      </dsp:txBody>
      <dsp:txXfrm>
        <a:off x="460905" y="1047"/>
        <a:ext cx="3479899" cy="2087939"/>
      </dsp:txXfrm>
    </dsp:sp>
    <dsp:sp modelId="{174764BB-CE89-4DCE-A915-617362995FF1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FFFF00"/>
              </a:solidFill>
              <a:latin typeface="Viner Hand ITC" pitchFamily="66" charset="0"/>
            </a:rPr>
            <a:t>Depress Post Partum</a:t>
          </a:r>
          <a:endParaRPr lang="en-US" sz="3600" kern="1200" dirty="0">
            <a:solidFill>
              <a:srgbClr val="FFFF00"/>
            </a:solidFill>
            <a:latin typeface="Viner Hand ITC" pitchFamily="66" charset="0"/>
          </a:endParaRPr>
        </a:p>
      </dsp:txBody>
      <dsp:txXfrm>
        <a:off x="4288794" y="1047"/>
        <a:ext cx="3479899" cy="2087939"/>
      </dsp:txXfrm>
    </dsp:sp>
    <dsp:sp modelId="{C9912ACC-F945-4ABE-B396-5676EB41E1C8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rgbClr val="00B050"/>
              </a:solidFill>
              <a:latin typeface="Viner Hand ITC" pitchFamily="66" charset="0"/>
            </a:rPr>
            <a:t>Post Partum </a:t>
          </a:r>
          <a:r>
            <a:rPr lang="en-US" sz="3600" kern="1200" dirty="0" err="1" smtClean="0">
              <a:solidFill>
                <a:srgbClr val="00B050"/>
              </a:solidFill>
              <a:latin typeface="Viner Hand ITC" pitchFamily="66" charset="0"/>
            </a:rPr>
            <a:t>Psikosis</a:t>
          </a:r>
          <a:endParaRPr lang="en-US" sz="3600" kern="1200" dirty="0">
            <a:solidFill>
              <a:srgbClr val="00B050"/>
            </a:solidFill>
            <a:latin typeface="Viner Hand ITC" pitchFamily="66" charset="0"/>
          </a:endParaRPr>
        </a:p>
      </dsp:txBody>
      <dsp:txXfrm>
        <a:off x="460905" y="2436976"/>
        <a:ext cx="3479899" cy="2087939"/>
      </dsp:txXfrm>
    </dsp:sp>
    <dsp:sp modelId="{E61AC5D5-F3B7-4497-9F3A-6A719A2282DE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atin typeface="Viner Hand ITC" pitchFamily="66" charset="0"/>
            </a:rPr>
            <a:t>Kesedihan</a:t>
          </a:r>
          <a:r>
            <a:rPr lang="en-US" sz="3600" kern="1200" dirty="0" smtClean="0">
              <a:latin typeface="Viner Hand ITC" pitchFamily="66" charset="0"/>
            </a:rPr>
            <a:t> </a:t>
          </a:r>
          <a:r>
            <a:rPr lang="en-US" sz="3600" kern="1200" dirty="0" err="1" smtClean="0">
              <a:latin typeface="Viner Hand ITC" pitchFamily="66" charset="0"/>
            </a:rPr>
            <a:t>dan</a:t>
          </a:r>
          <a:r>
            <a:rPr lang="en-US" sz="3600" kern="1200" dirty="0" smtClean="0">
              <a:latin typeface="Viner Hand ITC" pitchFamily="66" charset="0"/>
            </a:rPr>
            <a:t> </a:t>
          </a:r>
          <a:r>
            <a:rPr lang="en-US" sz="3600" kern="1200" dirty="0" err="1" smtClean="0">
              <a:latin typeface="Viner Hand ITC" pitchFamily="66" charset="0"/>
            </a:rPr>
            <a:t>Duka</a:t>
          </a:r>
          <a:r>
            <a:rPr lang="en-US" sz="3600" kern="1200" dirty="0" smtClean="0">
              <a:latin typeface="Viner Hand ITC" pitchFamily="66" charset="0"/>
            </a:rPr>
            <a:t> </a:t>
          </a:r>
          <a:r>
            <a:rPr lang="en-US" sz="3600" kern="1200" dirty="0" err="1" smtClean="0">
              <a:latin typeface="Viner Hand ITC" pitchFamily="66" charset="0"/>
            </a:rPr>
            <a:t>Cita</a:t>
          </a:r>
          <a:endParaRPr lang="en-US" sz="3600" kern="1200" dirty="0">
            <a:latin typeface="Viner Hand ITC" pitchFamily="66" charset="0"/>
          </a:endParaRPr>
        </a:p>
      </dsp:txBody>
      <dsp:txXfrm>
        <a:off x="4288794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9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2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40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66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29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3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74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66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D307B-D032-4ADF-B9E9-14D239B23537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80D2C-F135-4A2A-B454-0942F1EE5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3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Vivaldi" pitchFamily="66" charset="0"/>
              </a:rPr>
              <a:t>Faktor</a:t>
            </a:r>
            <a:r>
              <a:rPr lang="en-US" b="1" dirty="0" smtClean="0">
                <a:latin typeface="Vivaldi" pitchFamily="66" charset="0"/>
              </a:rPr>
              <a:t> – </a:t>
            </a:r>
            <a:r>
              <a:rPr lang="en-US" b="1" dirty="0" err="1" smtClean="0">
                <a:latin typeface="Vivaldi" pitchFamily="66" charset="0"/>
              </a:rPr>
              <a:t>Faktor</a:t>
            </a:r>
            <a:r>
              <a:rPr lang="en-US" b="1" dirty="0" smtClean="0">
                <a:latin typeface="Vivaldi" pitchFamily="66" charset="0"/>
              </a:rPr>
              <a:t> yang </a:t>
            </a:r>
            <a:r>
              <a:rPr lang="en-US" b="1" dirty="0" err="1" smtClean="0">
                <a:latin typeface="Vivaldi" pitchFamily="66" charset="0"/>
              </a:rPr>
              <a:t>Mempengaruhi</a:t>
            </a:r>
            <a:r>
              <a:rPr lang="en-US" b="1" dirty="0" smtClean="0">
                <a:latin typeface="Vivaldi" pitchFamily="66" charset="0"/>
              </a:rPr>
              <a:t> </a:t>
            </a:r>
            <a:r>
              <a:rPr lang="en-US" b="1" dirty="0" err="1" smtClean="0">
                <a:latin typeface="Vivaldi" pitchFamily="66" charset="0"/>
              </a:rPr>
              <a:t>Masa</a:t>
            </a:r>
            <a:r>
              <a:rPr lang="en-US" b="1" dirty="0" smtClean="0">
                <a:latin typeface="Vivaldi" pitchFamily="66" charset="0"/>
              </a:rPr>
              <a:t> </a:t>
            </a:r>
            <a:r>
              <a:rPr lang="en-US" b="1" dirty="0" err="1" smtClean="0">
                <a:latin typeface="Vivaldi" pitchFamily="66" charset="0"/>
              </a:rPr>
              <a:t>Nifas</a:t>
            </a:r>
            <a:endParaRPr lang="en-US" b="1" dirty="0">
              <a:latin typeface="Vivaldi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620000" cy="2133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Viner Hand ITC" pitchFamily="66" charset="0"/>
              </a:rPr>
              <a:t>Wilda</a:t>
            </a:r>
            <a:r>
              <a:rPr lang="en-US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Viner Hand ITC" pitchFamily="66" charset="0"/>
              </a:rPr>
              <a:t>Rezki</a:t>
            </a:r>
            <a:r>
              <a:rPr lang="en-US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Viner Hand ITC" pitchFamily="66" charset="0"/>
              </a:rPr>
              <a:t>Pratiwi</a:t>
            </a:r>
            <a:r>
              <a:rPr lang="en-US" dirty="0" smtClean="0">
                <a:solidFill>
                  <a:srgbClr val="FF0000"/>
                </a:solidFill>
                <a:latin typeface="Viner Hand ITC" pitchFamily="66" charset="0"/>
              </a:rPr>
              <a:t>, S.ST., M. </a:t>
            </a:r>
            <a:r>
              <a:rPr lang="en-US" dirty="0" err="1" smtClean="0">
                <a:solidFill>
                  <a:srgbClr val="FF0000"/>
                </a:solidFill>
                <a:latin typeface="Viner Hand ITC" pitchFamily="66" charset="0"/>
              </a:rPr>
              <a:t>Kes</a:t>
            </a:r>
            <a:endParaRPr lang="en-US" dirty="0">
              <a:solidFill>
                <a:srgbClr val="FF0000"/>
              </a:solidFill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68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020616"/>
              </p:ext>
            </p:extLst>
          </p:nvPr>
        </p:nvGraphicFramePr>
        <p:xfrm>
          <a:off x="152400" y="304800"/>
          <a:ext cx="8763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754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Vivaldi" pitchFamily="66" charset="0"/>
              </a:rPr>
              <a:t>  </a:t>
            </a:r>
            <a:r>
              <a:rPr lang="en-US" b="1" dirty="0" err="1">
                <a:latin typeface="Vivaldi" pitchFamily="66" charset="0"/>
              </a:rPr>
              <a:t>Keadaan</a:t>
            </a:r>
            <a:r>
              <a:rPr lang="en-US" b="1" dirty="0">
                <a:latin typeface="Vivaldi" pitchFamily="66" charset="0"/>
              </a:rPr>
              <a:t> Abnormal </a:t>
            </a:r>
            <a:r>
              <a:rPr lang="en-US" b="1" dirty="0" err="1">
                <a:latin typeface="Vivaldi" pitchFamily="66" charset="0"/>
              </a:rPr>
              <a:t>Psikologi</a:t>
            </a:r>
            <a:r>
              <a:rPr lang="en-US" b="1" dirty="0">
                <a:latin typeface="Vivaldi" pitchFamily="66" charset="0"/>
              </a:rPr>
              <a:t> </a:t>
            </a:r>
            <a:r>
              <a:rPr lang="en-US" b="1" dirty="0" err="1">
                <a:latin typeface="Vivaldi" pitchFamily="66" charset="0"/>
              </a:rPr>
              <a:t>Pada</a:t>
            </a:r>
            <a:r>
              <a:rPr lang="en-US" b="1" dirty="0">
                <a:latin typeface="Vivaldi" pitchFamily="66" charset="0"/>
              </a:rPr>
              <a:t> </a:t>
            </a:r>
            <a:r>
              <a:rPr lang="en-US" b="1" dirty="0" err="1">
                <a:latin typeface="Vivaldi" pitchFamily="66" charset="0"/>
              </a:rPr>
              <a:t>Ibu</a:t>
            </a:r>
            <a:r>
              <a:rPr lang="en-US" b="1" dirty="0">
                <a:latin typeface="Vivaldi" pitchFamily="66" charset="0"/>
              </a:rPr>
              <a:t> </a:t>
            </a:r>
            <a:r>
              <a:rPr lang="en-US" b="1" dirty="0" err="1">
                <a:latin typeface="Vivaldi" pitchFamily="66" charset="0"/>
              </a:rPr>
              <a:t>Nifas</a:t>
            </a:r>
            <a:endParaRPr lang="en-US" b="1" dirty="0">
              <a:latin typeface="Vivaldi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0370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2818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latin typeface="Vivaldi" pitchFamily="66" charset="0"/>
              </a:rPr>
              <a:t>Faktor</a:t>
            </a:r>
            <a:r>
              <a:rPr lang="en-US" sz="6000" b="1" dirty="0" smtClean="0">
                <a:latin typeface="Vivaldi" pitchFamily="66" charset="0"/>
              </a:rPr>
              <a:t> </a:t>
            </a:r>
            <a:r>
              <a:rPr lang="en-US" sz="6000" b="1" dirty="0" err="1" smtClean="0">
                <a:latin typeface="Vivaldi" pitchFamily="66" charset="0"/>
              </a:rPr>
              <a:t>Lingkungan</a:t>
            </a:r>
            <a:r>
              <a:rPr lang="en-US" sz="6000" b="1" dirty="0" smtClean="0">
                <a:latin typeface="Vivaldi" pitchFamily="66" charset="0"/>
              </a:rPr>
              <a:t> </a:t>
            </a:r>
            <a:endParaRPr lang="en-US" sz="6000" b="1" dirty="0">
              <a:latin typeface="Vivaldi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faktor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lingkungan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yaitu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pendidikan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di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samping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faktor-faktor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lainnya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.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Jika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masyarakat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mengetahui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memahami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hal-hal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mempengaruhi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status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kesehatan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tersebut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maka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diharapkan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masyarakat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tidak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melakukan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kebiasaan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/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adat-istiadat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merugikan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kesehatan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khususnya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bagi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ibu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hamil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bersalin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3600" dirty="0" err="1">
                <a:latin typeface="Arabic Typesetting" pitchFamily="66" charset="-78"/>
                <a:cs typeface="Arabic Typesetting" pitchFamily="66" charset="-78"/>
              </a:rPr>
              <a:t>nifas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8105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Vivaldi" pitchFamily="66" charset="0"/>
              </a:rPr>
              <a:t>Contohnya</a:t>
            </a:r>
            <a:r>
              <a:rPr lang="en-US" b="1" dirty="0" smtClean="0">
                <a:latin typeface="Vivaldi" pitchFamily="66" charset="0"/>
              </a:rPr>
              <a:t> …</a:t>
            </a:r>
            <a:endParaRPr lang="en-US" b="1" dirty="0">
              <a:latin typeface="Vivaldi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562600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1. </a:t>
            </a:r>
            <a:r>
              <a:rPr lang="id-ID" sz="4000" dirty="0" smtClean="0">
                <a:latin typeface="Arabic Typesetting" pitchFamily="66" charset="-78"/>
                <a:cs typeface="Arabic Typesetting" pitchFamily="66" charset="-78"/>
              </a:rPr>
              <a:t>Masa </a:t>
            </a:r>
            <a:r>
              <a:rPr lang="id-ID" sz="4000" dirty="0">
                <a:latin typeface="Arabic Typesetting" pitchFamily="66" charset="-78"/>
                <a:cs typeface="Arabic Typesetting" pitchFamily="66" charset="-78"/>
              </a:rPr>
              <a:t>nifas dilarang makan telur, daging, udang, ikan laut dan lele, keong,daun lembayung, buah pare, nenas, gula merah, dan makanan yang berminyak. </a:t>
            </a:r>
            <a:endParaRPr lang="id-ID" sz="4000" dirty="0" smtClean="0"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id-ID" sz="4000" dirty="0">
                <a:latin typeface="Arabic Typesetting" pitchFamily="66" charset="-78"/>
                <a:cs typeface="Arabic Typesetting" pitchFamily="66" charset="-78"/>
              </a:rPr>
              <a:t>Dampak positif: tidak ada</a:t>
            </a:r>
            <a:endParaRPr lang="id-ID" sz="4000" dirty="0" smtClean="0"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id-ID" sz="4000" dirty="0">
                <a:latin typeface="Arabic Typesetting" pitchFamily="66" charset="-78"/>
                <a:cs typeface="Arabic Typesetting" pitchFamily="66" charset="-78"/>
              </a:rPr>
              <a:t>Dampak negative :merugikan karena masa nifas memerlukan makanan yang bergizi seimbang agar ibu dan bayi sehat. </a:t>
            </a:r>
            <a:endParaRPr lang="en-US" sz="4000" dirty="0"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buNone/>
            </a:pP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2. </a:t>
            </a:r>
            <a:r>
              <a:rPr lang="id-ID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id-ID" sz="4000" dirty="0">
                <a:latin typeface="Arabic Typesetting" pitchFamily="66" charset="-78"/>
                <a:cs typeface="Arabic Typesetting" pitchFamily="66" charset="-78"/>
              </a:rPr>
              <a:t>Setelah melahirkan atau setelah operasi hanya boleh makan tahu dan tempe tanpa garam ,ngayep´dilarang banyak makan dan minum, makanan harus disangan/dibakar. </a:t>
            </a:r>
            <a:endParaRPr lang="id-ID" sz="4000" dirty="0" smtClean="0"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id-ID" sz="4000" dirty="0">
                <a:latin typeface="Arabic Typesetting" pitchFamily="66" charset="-78"/>
                <a:cs typeface="Arabic Typesetting" pitchFamily="66" charset="-78"/>
              </a:rPr>
              <a:t>Dampak positif:tida ada</a:t>
            </a:r>
            <a:endParaRPr lang="id-ID" sz="4000" dirty="0" smtClean="0"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id-ID" sz="4000" dirty="0">
                <a:latin typeface="Arabic Typesetting" pitchFamily="66" charset="-78"/>
                <a:cs typeface="Arabic Typesetting" pitchFamily="66" charset="-78"/>
              </a:rPr>
              <a:t>dampak negative :merugikan karena makanan yang sehat akan mempercepat penyembuhan luka. </a:t>
            </a:r>
            <a:endParaRPr lang="id-ID" sz="4000" dirty="0" smtClean="0">
              <a:effectLst/>
              <a:latin typeface="Arabic Typesetting" pitchFamily="66" charset="-78"/>
              <a:cs typeface="Arabic Typesetting" pitchFamily="66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664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VIDEO BIDAN CANTIK\WALPAPER PP\JH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98932">
            <a:off x="1251767" y="1226531"/>
            <a:ext cx="5899572" cy="445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85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Vivaldi" pitchFamily="66" charset="0"/>
              </a:rPr>
              <a:t>Faktor</a:t>
            </a:r>
            <a:r>
              <a:rPr lang="en-US" b="1" dirty="0" smtClean="0">
                <a:latin typeface="Vivaldi" pitchFamily="66" charset="0"/>
              </a:rPr>
              <a:t> – </a:t>
            </a:r>
            <a:r>
              <a:rPr lang="en-US" b="1" dirty="0" err="1" smtClean="0">
                <a:latin typeface="Vivaldi" pitchFamily="66" charset="0"/>
              </a:rPr>
              <a:t>Faktor</a:t>
            </a:r>
            <a:r>
              <a:rPr lang="en-US" b="1" dirty="0" smtClean="0">
                <a:latin typeface="Vivaldi" pitchFamily="66" charset="0"/>
              </a:rPr>
              <a:t> yang </a:t>
            </a:r>
            <a:r>
              <a:rPr lang="en-US" b="1" dirty="0" err="1" smtClean="0">
                <a:latin typeface="Vivaldi" pitchFamily="66" charset="0"/>
              </a:rPr>
              <a:t>Mempengaruhi</a:t>
            </a:r>
            <a:r>
              <a:rPr lang="en-US" b="1" dirty="0" smtClean="0">
                <a:latin typeface="Vivaldi" pitchFamily="66" charset="0"/>
              </a:rPr>
              <a:t> </a:t>
            </a:r>
            <a:r>
              <a:rPr lang="en-US" b="1" dirty="0" err="1" smtClean="0">
                <a:latin typeface="Vivaldi" pitchFamily="66" charset="0"/>
              </a:rPr>
              <a:t>Masa</a:t>
            </a:r>
            <a:r>
              <a:rPr lang="en-US" b="1" dirty="0" smtClean="0">
                <a:latin typeface="Vivaldi" pitchFamily="66" charset="0"/>
              </a:rPr>
              <a:t> </a:t>
            </a:r>
            <a:r>
              <a:rPr lang="en-US" b="1" dirty="0" err="1" smtClean="0">
                <a:latin typeface="Vivaldi" pitchFamily="66" charset="0"/>
              </a:rPr>
              <a:t>Nifas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068879"/>
              </p:ext>
            </p:extLst>
          </p:nvPr>
        </p:nvGraphicFramePr>
        <p:xfrm>
          <a:off x="228600" y="1600200"/>
          <a:ext cx="8534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038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Viner Hand ITC" pitchFamily="66" charset="0"/>
              </a:rPr>
              <a:t>Faktor</a:t>
            </a:r>
            <a:r>
              <a:rPr lang="en-US" b="1" dirty="0" smtClean="0">
                <a:latin typeface="Viner Hand ITC" pitchFamily="66" charset="0"/>
              </a:rPr>
              <a:t> </a:t>
            </a:r>
            <a:r>
              <a:rPr lang="en-US" b="1" dirty="0" err="1" smtClean="0">
                <a:latin typeface="Viner Hand ITC" pitchFamily="66" charset="0"/>
              </a:rPr>
              <a:t>Pengaruh</a:t>
            </a:r>
            <a:r>
              <a:rPr lang="en-US" b="1" dirty="0" smtClean="0">
                <a:latin typeface="Viner Hand ITC" pitchFamily="66" charset="0"/>
              </a:rPr>
              <a:t> </a:t>
            </a:r>
            <a:r>
              <a:rPr lang="en-US" b="1" dirty="0" err="1" smtClean="0">
                <a:latin typeface="Viner Hand ITC" pitchFamily="66" charset="0"/>
              </a:rPr>
              <a:t>Fisik</a:t>
            </a:r>
            <a:endParaRPr lang="en-US" dirty="0">
              <a:latin typeface="Viner Hand ITC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674004"/>
              </p:ext>
            </p:extLst>
          </p:nvPr>
        </p:nvGraphicFramePr>
        <p:xfrm>
          <a:off x="228600" y="12192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764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345225"/>
              </p:ext>
            </p:extLst>
          </p:nvPr>
        </p:nvGraphicFramePr>
        <p:xfrm>
          <a:off x="304800" y="228600"/>
          <a:ext cx="83820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426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777263"/>
              </p:ext>
            </p:extLst>
          </p:nvPr>
        </p:nvGraphicFramePr>
        <p:xfrm>
          <a:off x="228600" y="228600"/>
          <a:ext cx="8686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43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028229"/>
              </p:ext>
            </p:extLst>
          </p:nvPr>
        </p:nvGraphicFramePr>
        <p:xfrm>
          <a:off x="228600" y="533400"/>
          <a:ext cx="86868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28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5300" b="1" i="1" dirty="0" smtClean="0">
                <a:latin typeface="Vivaldi" pitchFamily="66" charset="0"/>
              </a:rPr>
              <a:t/>
            </a:r>
            <a:br>
              <a:rPr lang="en-US" sz="5300" b="1" i="1" dirty="0" smtClean="0">
                <a:latin typeface="Vivaldi" pitchFamily="66" charset="0"/>
              </a:rPr>
            </a:br>
            <a:r>
              <a:rPr lang="en-US" sz="5300" b="1" i="1" dirty="0" err="1" smtClean="0">
                <a:latin typeface="Vivaldi" pitchFamily="66" charset="0"/>
              </a:rPr>
              <a:t>Faktor</a:t>
            </a:r>
            <a:r>
              <a:rPr lang="en-US" sz="5300" b="1" i="1" dirty="0" smtClean="0">
                <a:latin typeface="Vivaldi" pitchFamily="66" charset="0"/>
              </a:rPr>
              <a:t> </a:t>
            </a:r>
            <a:r>
              <a:rPr lang="en-US" sz="5300" b="1" i="1" dirty="0" err="1" smtClean="0">
                <a:latin typeface="Vivaldi" pitchFamily="66" charset="0"/>
              </a:rPr>
              <a:t>Psikososial</a:t>
            </a:r>
            <a:r>
              <a:rPr lang="en-US" dirty="0" smtClean="0">
                <a:latin typeface="Vivaldi" pitchFamily="66" charset="0"/>
              </a:rPr>
              <a:t/>
            </a:r>
            <a:br>
              <a:rPr lang="en-US" dirty="0" smtClean="0">
                <a:latin typeface="Vivaldi" pitchFamily="66" charset="0"/>
              </a:rPr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3913490"/>
              </p:ext>
            </p:extLst>
          </p:nvPr>
        </p:nvGraphicFramePr>
        <p:xfrm>
          <a:off x="152400" y="16002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042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err="1" smtClean="0">
                <a:latin typeface="Vivaldi" pitchFamily="66" charset="0"/>
              </a:rPr>
              <a:t>Faktor-faktor</a:t>
            </a:r>
            <a:r>
              <a:rPr lang="en-US" sz="3200" b="1" dirty="0" smtClean="0">
                <a:latin typeface="Vivaldi" pitchFamily="66" charset="0"/>
              </a:rPr>
              <a:t> Yang </a:t>
            </a:r>
            <a:r>
              <a:rPr lang="en-US" sz="3200" b="1" dirty="0" err="1" smtClean="0">
                <a:latin typeface="Vivaldi" pitchFamily="66" charset="0"/>
              </a:rPr>
              <a:t>Mempengaruhi</a:t>
            </a:r>
            <a:r>
              <a:rPr lang="en-US" sz="3200" b="1" dirty="0" smtClean="0">
                <a:latin typeface="Vivaldi" pitchFamily="66" charset="0"/>
              </a:rPr>
              <a:t> </a:t>
            </a:r>
            <a:r>
              <a:rPr lang="en-US" sz="3200" b="1" dirty="0" err="1" smtClean="0">
                <a:latin typeface="Vivaldi" pitchFamily="66" charset="0"/>
              </a:rPr>
              <a:t>Suksesnya</a:t>
            </a:r>
            <a:r>
              <a:rPr lang="en-US" sz="3200" b="1" dirty="0" smtClean="0">
                <a:latin typeface="Vivaldi" pitchFamily="66" charset="0"/>
              </a:rPr>
              <a:t> </a:t>
            </a:r>
            <a:r>
              <a:rPr lang="en-US" sz="3200" b="1" dirty="0" err="1" smtClean="0">
                <a:latin typeface="Vivaldi" pitchFamily="66" charset="0"/>
              </a:rPr>
              <a:t>Masa</a:t>
            </a:r>
            <a:r>
              <a:rPr lang="en-US" sz="3200" b="1" dirty="0" smtClean="0">
                <a:latin typeface="Vivaldi" pitchFamily="66" charset="0"/>
              </a:rPr>
              <a:t> </a:t>
            </a:r>
            <a:r>
              <a:rPr lang="en-US" sz="3200" b="1" dirty="0" err="1" smtClean="0">
                <a:latin typeface="Vivaldi" pitchFamily="66" charset="0"/>
              </a:rPr>
              <a:t>Transisi</a:t>
            </a:r>
            <a:r>
              <a:rPr lang="en-US" sz="3200" b="1" dirty="0" smtClean="0">
                <a:latin typeface="Vivaldi" pitchFamily="66" charset="0"/>
              </a:rPr>
              <a:t> </a:t>
            </a:r>
            <a:r>
              <a:rPr lang="en-US" sz="3200" b="1" dirty="0" err="1" smtClean="0">
                <a:latin typeface="Vivaldi" pitchFamily="66" charset="0"/>
              </a:rPr>
              <a:t>Ke</a:t>
            </a:r>
            <a:r>
              <a:rPr lang="en-US" sz="3200" b="1" dirty="0" smtClean="0">
                <a:latin typeface="Vivaldi" pitchFamily="66" charset="0"/>
              </a:rPr>
              <a:t> </a:t>
            </a:r>
            <a:r>
              <a:rPr lang="en-US" sz="3200" b="1" dirty="0" err="1" smtClean="0">
                <a:latin typeface="Vivaldi" pitchFamily="66" charset="0"/>
              </a:rPr>
              <a:t>Masa</a:t>
            </a:r>
            <a:r>
              <a:rPr lang="en-US" sz="3200" b="1" dirty="0" smtClean="0">
                <a:latin typeface="Vivaldi" pitchFamily="66" charset="0"/>
              </a:rPr>
              <a:t> </a:t>
            </a:r>
            <a:r>
              <a:rPr lang="en-US" sz="3200" b="1" dirty="0" err="1" smtClean="0">
                <a:latin typeface="Vivaldi" pitchFamily="66" charset="0"/>
              </a:rPr>
              <a:t>Menjadi</a:t>
            </a:r>
            <a:r>
              <a:rPr lang="en-US" sz="3200" b="1" dirty="0" smtClean="0">
                <a:latin typeface="Vivaldi" pitchFamily="66" charset="0"/>
              </a:rPr>
              <a:t> Orang </a:t>
            </a:r>
            <a:r>
              <a:rPr lang="en-US" sz="3200" b="1" dirty="0" err="1" smtClean="0">
                <a:latin typeface="Vivaldi" pitchFamily="66" charset="0"/>
              </a:rPr>
              <a:t>Tua</a:t>
            </a:r>
            <a:r>
              <a:rPr lang="en-US" sz="3200" b="1" dirty="0" smtClean="0">
                <a:latin typeface="Vivaldi" pitchFamily="66" charset="0"/>
              </a:rPr>
              <a:t> </a:t>
            </a:r>
            <a:r>
              <a:rPr lang="en-US" sz="3200" b="1" dirty="0" err="1" smtClean="0">
                <a:latin typeface="Vivaldi" pitchFamily="66" charset="0"/>
              </a:rPr>
              <a:t>Pada</a:t>
            </a:r>
            <a:r>
              <a:rPr lang="en-US" sz="3200" b="1" dirty="0" smtClean="0">
                <a:latin typeface="Vivaldi" pitchFamily="66" charset="0"/>
              </a:rPr>
              <a:t> </a:t>
            </a:r>
            <a:r>
              <a:rPr lang="en-US" sz="3200" b="1" dirty="0" err="1" smtClean="0">
                <a:latin typeface="Vivaldi" pitchFamily="66" charset="0"/>
              </a:rPr>
              <a:t>Masa</a:t>
            </a:r>
            <a:r>
              <a:rPr lang="en-US" sz="3200" b="1" dirty="0" smtClean="0">
                <a:latin typeface="Vivaldi" pitchFamily="66" charset="0"/>
              </a:rPr>
              <a:t> Post Partum </a:t>
            </a:r>
            <a:r>
              <a:rPr lang="en-US" sz="3200" b="1" dirty="0" err="1" smtClean="0">
                <a:latin typeface="Vivaldi" pitchFamily="66" charset="0"/>
              </a:rPr>
              <a:t>Adalah</a:t>
            </a:r>
            <a:endParaRPr lang="en-US" sz="3200" b="1" dirty="0">
              <a:latin typeface="Vivaldi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Respon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dukungan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dari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keluarga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teman</a:t>
            </a:r>
            <a:endParaRPr lang="en-US" sz="4000" dirty="0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Hubungan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dari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pengalaman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melahirkan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terhadap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harapan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aspirasi</a:t>
            </a:r>
            <a:endParaRPr lang="en-US" sz="4000" dirty="0" smtClean="0"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Pengalaman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melahirkan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dan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membesarkan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anak</a:t>
            </a:r>
            <a:r>
              <a:rPr lang="en-US" sz="4000" dirty="0"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lalu</a:t>
            </a:r>
            <a:endParaRPr lang="en-US" sz="4000" dirty="0">
              <a:latin typeface="Arabic Typesetting" pitchFamily="66" charset="-78"/>
              <a:cs typeface="Arabic Typesetting" pitchFamily="66" charset="-78"/>
            </a:endParaRPr>
          </a:p>
          <a:p>
            <a:pPr algn="just"/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Pengaruh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>
                <a:latin typeface="Arabic Typesetting" pitchFamily="66" charset="-78"/>
                <a:cs typeface="Arabic Typesetting" pitchFamily="66" charset="-78"/>
              </a:rPr>
              <a:t>budaya</a:t>
            </a:r>
            <a:endParaRPr lang="en-US" sz="4000" dirty="0" smtClean="0">
              <a:effectLst/>
              <a:latin typeface="Arabic Typesetting" pitchFamily="66" charset="-78"/>
              <a:cs typeface="Arabic Typesetting" pitchFamily="66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5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Vivaldi" pitchFamily="66" charset="0"/>
              </a:rPr>
              <a:t>Masa Adaptasi Ibu Dalam Masa Nifas</a:t>
            </a:r>
            <a:endParaRPr lang="en-US" b="1" dirty="0">
              <a:latin typeface="Vivaldi" pitchFamily="66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589149"/>
              </p:ext>
            </p:extLst>
          </p:nvPr>
        </p:nvGraphicFramePr>
        <p:xfrm>
          <a:off x="228600" y="14478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821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Faktor – Faktor yang Mempengaruhi Masa Nifas</vt:lpstr>
      <vt:lpstr>Faktor – Faktor yang Mempengaruhi Masa Nifas</vt:lpstr>
      <vt:lpstr>Faktor Pengaruh Fisik</vt:lpstr>
      <vt:lpstr>PowerPoint Presentation</vt:lpstr>
      <vt:lpstr>PowerPoint Presentation</vt:lpstr>
      <vt:lpstr>PowerPoint Presentation</vt:lpstr>
      <vt:lpstr> Faktor Psikososial </vt:lpstr>
      <vt:lpstr>Faktor-faktor Yang Mempengaruhi Suksesnya Masa Transisi Ke Masa Menjadi Orang Tua Pada Masa Post Partum Adalah</vt:lpstr>
      <vt:lpstr>Masa Adaptasi Ibu Dalam Masa Nifas</vt:lpstr>
      <vt:lpstr>PowerPoint Presentation</vt:lpstr>
      <vt:lpstr>  Keadaan Abnormal Psikologi Pada Ibu Nifas</vt:lpstr>
      <vt:lpstr>Faktor Lingkungan </vt:lpstr>
      <vt:lpstr>Contohnya 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 – Faktor yang Mempengaruhi Masa Nifas</dc:title>
  <dc:creator>asus</dc:creator>
  <cp:lastModifiedBy>ismail - [2010]</cp:lastModifiedBy>
  <cp:revision>7</cp:revision>
  <dcterms:created xsi:type="dcterms:W3CDTF">2017-10-24T17:03:01Z</dcterms:created>
  <dcterms:modified xsi:type="dcterms:W3CDTF">2022-03-18T05:56:14Z</dcterms:modified>
</cp:coreProperties>
</file>