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8" r:id="rId12"/>
    <p:sldId id="269" r:id="rId13"/>
    <p:sldId id="265" r:id="rId14"/>
    <p:sldId id="266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rawing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5ADCA-F72D-42A6-9008-00B5D7FC7ACB}" type="doc">
      <dgm:prSet loTypeId="urn:microsoft.com/office/officeart/2005/8/layout/default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A08ECF3-2A97-4F4F-93C7-843EE10EFC02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Nutrisi</a:t>
          </a:r>
          <a:r>
            <a:rPr lang="en-US" b="1" dirty="0" smtClean="0">
              <a:latin typeface="Tempus Sans ITC" pitchFamily="82" charset="0"/>
            </a:rPr>
            <a:t> &amp; </a:t>
          </a:r>
          <a:r>
            <a:rPr lang="en-US" b="1" dirty="0" err="1" smtClean="0">
              <a:latin typeface="Tempus Sans ITC" pitchFamily="82" charset="0"/>
            </a:rPr>
            <a:t>cairan</a:t>
          </a:r>
          <a:endParaRPr lang="en-US" b="1" dirty="0">
            <a:latin typeface="Tempus Sans ITC" pitchFamily="82" charset="0"/>
          </a:endParaRPr>
        </a:p>
      </dgm:t>
    </dgm:pt>
    <dgm:pt modelId="{92ED6218-71E2-4006-A635-7A41E95CFD30}" type="parTrans" cxnId="{2FFB5CC5-8BFD-4FD7-98F2-BBE0D5386CE2}">
      <dgm:prSet/>
      <dgm:spPr/>
      <dgm:t>
        <a:bodyPr/>
        <a:lstStyle/>
        <a:p>
          <a:endParaRPr lang="en-US"/>
        </a:p>
      </dgm:t>
    </dgm:pt>
    <dgm:pt modelId="{B56DD51A-114C-4CC2-951F-F47D57B106D9}" type="sibTrans" cxnId="{2FFB5CC5-8BFD-4FD7-98F2-BBE0D5386CE2}">
      <dgm:prSet/>
      <dgm:spPr/>
      <dgm:t>
        <a:bodyPr/>
        <a:lstStyle/>
        <a:p>
          <a:endParaRPr lang="en-US"/>
        </a:p>
      </dgm:t>
    </dgm:pt>
    <dgm:pt modelId="{543DD713-7440-4D8A-9106-83AC38997A81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Ambulansi</a:t>
          </a:r>
          <a:endParaRPr lang="en-US" b="1" dirty="0">
            <a:latin typeface="Tempus Sans ITC" pitchFamily="82" charset="0"/>
          </a:endParaRPr>
        </a:p>
      </dgm:t>
    </dgm:pt>
    <dgm:pt modelId="{1DF5C847-165C-4338-85D4-F5CD7730BB53}" type="parTrans" cxnId="{3EBCF1F4-64D3-42A0-810B-E13F2607896E}">
      <dgm:prSet/>
      <dgm:spPr/>
      <dgm:t>
        <a:bodyPr/>
        <a:lstStyle/>
        <a:p>
          <a:endParaRPr lang="en-US"/>
        </a:p>
      </dgm:t>
    </dgm:pt>
    <dgm:pt modelId="{9F50E8E8-9CD3-49DD-8F14-BD25A636ACC9}" type="sibTrans" cxnId="{3EBCF1F4-64D3-42A0-810B-E13F2607896E}">
      <dgm:prSet/>
      <dgm:spPr/>
      <dgm:t>
        <a:bodyPr/>
        <a:lstStyle/>
        <a:p>
          <a:endParaRPr lang="en-US"/>
        </a:p>
      </dgm:t>
    </dgm:pt>
    <dgm:pt modelId="{6C85F193-63C3-4372-B267-2DD4FF7939AC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Eliminasi</a:t>
          </a:r>
          <a:endParaRPr lang="en-US" b="1" dirty="0">
            <a:latin typeface="Tempus Sans ITC" pitchFamily="82" charset="0"/>
          </a:endParaRPr>
        </a:p>
      </dgm:t>
    </dgm:pt>
    <dgm:pt modelId="{7C7E3A2B-3D91-4A37-9045-D4882A556FAA}" type="parTrans" cxnId="{BDD3EEAB-F574-47E2-963B-5F591B823CFC}">
      <dgm:prSet/>
      <dgm:spPr/>
      <dgm:t>
        <a:bodyPr/>
        <a:lstStyle/>
        <a:p>
          <a:endParaRPr lang="en-US"/>
        </a:p>
      </dgm:t>
    </dgm:pt>
    <dgm:pt modelId="{4BF3DD51-3A1B-4E77-AA2B-95D25C769F3B}" type="sibTrans" cxnId="{BDD3EEAB-F574-47E2-963B-5F591B823CFC}">
      <dgm:prSet/>
      <dgm:spPr/>
      <dgm:t>
        <a:bodyPr/>
        <a:lstStyle/>
        <a:p>
          <a:endParaRPr lang="en-US"/>
        </a:p>
      </dgm:t>
    </dgm:pt>
    <dgm:pt modelId="{A370EEAC-0E94-4C62-A7A0-E6F8164BC040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Istirahat</a:t>
          </a:r>
          <a:endParaRPr lang="en-US" b="1" dirty="0">
            <a:latin typeface="Tempus Sans ITC" pitchFamily="82" charset="0"/>
          </a:endParaRPr>
        </a:p>
      </dgm:t>
    </dgm:pt>
    <dgm:pt modelId="{7F99627A-795A-4FBA-A4A1-E783C3F9E8F6}" type="parTrans" cxnId="{9D6E39C2-064B-4D00-BD22-3212CAC500DE}">
      <dgm:prSet/>
      <dgm:spPr/>
      <dgm:t>
        <a:bodyPr/>
        <a:lstStyle/>
        <a:p>
          <a:endParaRPr lang="en-US"/>
        </a:p>
      </dgm:t>
    </dgm:pt>
    <dgm:pt modelId="{10EED8FD-075F-4ACC-849A-16E339D8A6D5}" type="sibTrans" cxnId="{9D6E39C2-064B-4D00-BD22-3212CAC500DE}">
      <dgm:prSet/>
      <dgm:spPr/>
      <dgm:t>
        <a:bodyPr/>
        <a:lstStyle/>
        <a:p>
          <a:endParaRPr lang="en-US"/>
        </a:p>
      </dgm:t>
    </dgm:pt>
    <dgm:pt modelId="{3DEA0FCD-2CBD-4EF3-B1B1-D699CDE0545C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Kebersihan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diri</a:t>
          </a:r>
          <a:endParaRPr lang="en-US" b="1" dirty="0">
            <a:latin typeface="Tempus Sans ITC" pitchFamily="82" charset="0"/>
          </a:endParaRPr>
        </a:p>
      </dgm:t>
    </dgm:pt>
    <dgm:pt modelId="{5ED23791-4A53-4561-87A3-A92C6A4C910A}" type="parTrans" cxnId="{C152BFEE-16B6-47A3-B4A1-FF3052B104E8}">
      <dgm:prSet/>
      <dgm:spPr/>
      <dgm:t>
        <a:bodyPr/>
        <a:lstStyle/>
        <a:p>
          <a:endParaRPr lang="en-US"/>
        </a:p>
      </dgm:t>
    </dgm:pt>
    <dgm:pt modelId="{6319AEFB-5105-47A9-9C77-1D41806CE3D7}" type="sibTrans" cxnId="{C152BFEE-16B6-47A3-B4A1-FF3052B104E8}">
      <dgm:prSet/>
      <dgm:spPr/>
      <dgm:t>
        <a:bodyPr/>
        <a:lstStyle/>
        <a:p>
          <a:endParaRPr lang="en-US"/>
        </a:p>
      </dgm:t>
    </dgm:pt>
    <dgm:pt modelId="{34050906-11C1-44E3-94EE-86BF65C12D58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Seksual</a:t>
          </a:r>
          <a:endParaRPr lang="en-US" b="1" dirty="0">
            <a:latin typeface="Tempus Sans ITC" pitchFamily="82" charset="0"/>
          </a:endParaRPr>
        </a:p>
      </dgm:t>
    </dgm:pt>
    <dgm:pt modelId="{0BFEFDB8-0900-4F0E-896E-823311C22E60}" type="parTrans" cxnId="{A0BC727F-5CA5-401C-A0F2-2E30E9E57B93}">
      <dgm:prSet/>
      <dgm:spPr/>
      <dgm:t>
        <a:bodyPr/>
        <a:lstStyle/>
        <a:p>
          <a:endParaRPr lang="en-US"/>
        </a:p>
      </dgm:t>
    </dgm:pt>
    <dgm:pt modelId="{8E799007-A6CE-494A-A54A-AF77ED9FFDDB}" type="sibTrans" cxnId="{A0BC727F-5CA5-401C-A0F2-2E30E9E57B93}">
      <dgm:prSet/>
      <dgm:spPr/>
      <dgm:t>
        <a:bodyPr/>
        <a:lstStyle/>
        <a:p>
          <a:endParaRPr lang="en-US"/>
        </a:p>
      </dgm:t>
    </dgm:pt>
    <dgm:pt modelId="{C4CA35CE-1BB2-4DBE-8732-046B250A9A73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Senam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Nifas</a:t>
          </a:r>
          <a:endParaRPr lang="en-US" b="1" dirty="0">
            <a:latin typeface="Tempus Sans ITC" pitchFamily="82" charset="0"/>
          </a:endParaRPr>
        </a:p>
      </dgm:t>
    </dgm:pt>
    <dgm:pt modelId="{8FE0D040-251A-4401-A3E8-D2769DAF5563}" type="parTrans" cxnId="{A820E58F-5CCF-4E9C-8BB3-C39452E9694A}">
      <dgm:prSet/>
      <dgm:spPr/>
      <dgm:t>
        <a:bodyPr/>
        <a:lstStyle/>
        <a:p>
          <a:endParaRPr lang="en-US"/>
        </a:p>
      </dgm:t>
    </dgm:pt>
    <dgm:pt modelId="{8FB291B9-3417-49CB-8A72-7865175D68C7}" type="sibTrans" cxnId="{A820E58F-5CCF-4E9C-8BB3-C39452E9694A}">
      <dgm:prSet/>
      <dgm:spPr/>
      <dgm:t>
        <a:bodyPr/>
        <a:lstStyle/>
        <a:p>
          <a:endParaRPr lang="en-US"/>
        </a:p>
      </dgm:t>
    </dgm:pt>
    <dgm:pt modelId="{20B31E7F-4158-4DFA-B727-0C6DFE9379DE}" type="pres">
      <dgm:prSet presAssocID="{2455ADCA-F72D-42A6-9008-00B5D7FC7AC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A44078-AC8B-4D48-8A7C-5098BCD71359}" type="pres">
      <dgm:prSet presAssocID="{CA08ECF3-2A97-4F4F-93C7-843EE10EFC0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9FCCC-F9FA-4F69-8043-5A1DE42DB1F9}" type="pres">
      <dgm:prSet presAssocID="{B56DD51A-114C-4CC2-951F-F47D57B106D9}" presName="sibTrans" presStyleCnt="0"/>
      <dgm:spPr/>
    </dgm:pt>
    <dgm:pt modelId="{E05D58D5-E5E7-432F-BD1C-57585B95C1FC}" type="pres">
      <dgm:prSet presAssocID="{543DD713-7440-4D8A-9106-83AC38997A8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97680-1D2C-4416-A6F2-5FA5F62802BD}" type="pres">
      <dgm:prSet presAssocID="{9F50E8E8-9CD3-49DD-8F14-BD25A636ACC9}" presName="sibTrans" presStyleCnt="0"/>
      <dgm:spPr/>
    </dgm:pt>
    <dgm:pt modelId="{DD75DA4E-F829-421D-8656-06BDBF6E49C2}" type="pres">
      <dgm:prSet presAssocID="{6C85F193-63C3-4372-B267-2DD4FF7939AC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5C196-34A5-40CB-9BD0-70DDCC9BB24D}" type="pres">
      <dgm:prSet presAssocID="{4BF3DD51-3A1B-4E77-AA2B-95D25C769F3B}" presName="sibTrans" presStyleCnt="0"/>
      <dgm:spPr/>
    </dgm:pt>
    <dgm:pt modelId="{9EE78585-D1BB-4B76-9E13-E9EEC66C9BBD}" type="pres">
      <dgm:prSet presAssocID="{A370EEAC-0E94-4C62-A7A0-E6F8164BC04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1800B-B42A-465F-9535-A155E71A1FBB}" type="pres">
      <dgm:prSet presAssocID="{10EED8FD-075F-4ACC-849A-16E339D8A6D5}" presName="sibTrans" presStyleCnt="0"/>
      <dgm:spPr/>
    </dgm:pt>
    <dgm:pt modelId="{4322D7CA-6743-4CB9-8F97-08509E62FB3E}" type="pres">
      <dgm:prSet presAssocID="{3DEA0FCD-2CBD-4EF3-B1B1-D699CDE0545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0C51B-26BD-49A0-9408-60F0A6BDF1F0}" type="pres">
      <dgm:prSet presAssocID="{6319AEFB-5105-47A9-9C77-1D41806CE3D7}" presName="sibTrans" presStyleCnt="0"/>
      <dgm:spPr/>
    </dgm:pt>
    <dgm:pt modelId="{22D5FDD6-6579-42FB-B5E4-C0ABC05B3F55}" type="pres">
      <dgm:prSet presAssocID="{34050906-11C1-44E3-94EE-86BF65C12D5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DF2DB-7E34-4F91-986C-1E514C2BC527}" type="pres">
      <dgm:prSet presAssocID="{8E799007-A6CE-494A-A54A-AF77ED9FFDDB}" presName="sibTrans" presStyleCnt="0"/>
      <dgm:spPr/>
    </dgm:pt>
    <dgm:pt modelId="{16C0305C-79E1-4AB4-B127-661E6B1BDD5A}" type="pres">
      <dgm:prSet presAssocID="{C4CA35CE-1BB2-4DBE-8732-046B250A9A7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EAECE-4418-41A8-8DE7-D0CE42B13B47}" type="presOf" srcId="{6C85F193-63C3-4372-B267-2DD4FF7939AC}" destId="{DD75DA4E-F829-421D-8656-06BDBF6E49C2}" srcOrd="0" destOrd="0" presId="urn:microsoft.com/office/officeart/2005/8/layout/default"/>
    <dgm:cxn modelId="{EA4E50B3-1E22-4982-A4EC-F5F0929BCEC2}" type="presOf" srcId="{CA08ECF3-2A97-4F4F-93C7-843EE10EFC02}" destId="{0AA44078-AC8B-4D48-8A7C-5098BCD71359}" srcOrd="0" destOrd="0" presId="urn:microsoft.com/office/officeart/2005/8/layout/default"/>
    <dgm:cxn modelId="{061AE9CB-51A7-4E99-8773-9FD7F8AB035D}" type="presOf" srcId="{34050906-11C1-44E3-94EE-86BF65C12D58}" destId="{22D5FDD6-6579-42FB-B5E4-C0ABC05B3F55}" srcOrd="0" destOrd="0" presId="urn:microsoft.com/office/officeart/2005/8/layout/default"/>
    <dgm:cxn modelId="{587A8AF8-B7E4-45A3-9988-B51AD7B24F49}" type="presOf" srcId="{A370EEAC-0E94-4C62-A7A0-E6F8164BC040}" destId="{9EE78585-D1BB-4B76-9E13-E9EEC66C9BBD}" srcOrd="0" destOrd="0" presId="urn:microsoft.com/office/officeart/2005/8/layout/default"/>
    <dgm:cxn modelId="{87D3A494-8543-48E1-9F8E-ABB63F40FFB0}" type="presOf" srcId="{2455ADCA-F72D-42A6-9008-00B5D7FC7ACB}" destId="{20B31E7F-4158-4DFA-B727-0C6DFE9379DE}" srcOrd="0" destOrd="0" presId="urn:microsoft.com/office/officeart/2005/8/layout/default"/>
    <dgm:cxn modelId="{C152BFEE-16B6-47A3-B4A1-FF3052B104E8}" srcId="{2455ADCA-F72D-42A6-9008-00B5D7FC7ACB}" destId="{3DEA0FCD-2CBD-4EF3-B1B1-D699CDE0545C}" srcOrd="4" destOrd="0" parTransId="{5ED23791-4A53-4561-87A3-A92C6A4C910A}" sibTransId="{6319AEFB-5105-47A9-9C77-1D41806CE3D7}"/>
    <dgm:cxn modelId="{A0BC727F-5CA5-401C-A0F2-2E30E9E57B93}" srcId="{2455ADCA-F72D-42A6-9008-00B5D7FC7ACB}" destId="{34050906-11C1-44E3-94EE-86BF65C12D58}" srcOrd="5" destOrd="0" parTransId="{0BFEFDB8-0900-4F0E-896E-823311C22E60}" sibTransId="{8E799007-A6CE-494A-A54A-AF77ED9FFDDB}"/>
    <dgm:cxn modelId="{BDD3EEAB-F574-47E2-963B-5F591B823CFC}" srcId="{2455ADCA-F72D-42A6-9008-00B5D7FC7ACB}" destId="{6C85F193-63C3-4372-B267-2DD4FF7939AC}" srcOrd="2" destOrd="0" parTransId="{7C7E3A2B-3D91-4A37-9045-D4882A556FAA}" sibTransId="{4BF3DD51-3A1B-4E77-AA2B-95D25C769F3B}"/>
    <dgm:cxn modelId="{A820E58F-5CCF-4E9C-8BB3-C39452E9694A}" srcId="{2455ADCA-F72D-42A6-9008-00B5D7FC7ACB}" destId="{C4CA35CE-1BB2-4DBE-8732-046B250A9A73}" srcOrd="6" destOrd="0" parTransId="{8FE0D040-251A-4401-A3E8-D2769DAF5563}" sibTransId="{8FB291B9-3417-49CB-8A72-7865175D68C7}"/>
    <dgm:cxn modelId="{3EBCF1F4-64D3-42A0-810B-E13F2607896E}" srcId="{2455ADCA-F72D-42A6-9008-00B5D7FC7ACB}" destId="{543DD713-7440-4D8A-9106-83AC38997A81}" srcOrd="1" destOrd="0" parTransId="{1DF5C847-165C-4338-85D4-F5CD7730BB53}" sibTransId="{9F50E8E8-9CD3-49DD-8F14-BD25A636ACC9}"/>
    <dgm:cxn modelId="{430C600E-DAD7-4A44-B573-3AAAD25659BB}" type="presOf" srcId="{543DD713-7440-4D8A-9106-83AC38997A81}" destId="{E05D58D5-E5E7-432F-BD1C-57585B95C1FC}" srcOrd="0" destOrd="0" presId="urn:microsoft.com/office/officeart/2005/8/layout/default"/>
    <dgm:cxn modelId="{9723FF91-2F0E-4ECC-B971-32047C3872AB}" type="presOf" srcId="{3DEA0FCD-2CBD-4EF3-B1B1-D699CDE0545C}" destId="{4322D7CA-6743-4CB9-8F97-08509E62FB3E}" srcOrd="0" destOrd="0" presId="urn:microsoft.com/office/officeart/2005/8/layout/default"/>
    <dgm:cxn modelId="{57168E46-EAF2-492F-95AF-2D8F0767A6E3}" type="presOf" srcId="{C4CA35CE-1BB2-4DBE-8732-046B250A9A73}" destId="{16C0305C-79E1-4AB4-B127-661E6B1BDD5A}" srcOrd="0" destOrd="0" presId="urn:microsoft.com/office/officeart/2005/8/layout/default"/>
    <dgm:cxn modelId="{9D6E39C2-064B-4D00-BD22-3212CAC500DE}" srcId="{2455ADCA-F72D-42A6-9008-00B5D7FC7ACB}" destId="{A370EEAC-0E94-4C62-A7A0-E6F8164BC040}" srcOrd="3" destOrd="0" parTransId="{7F99627A-795A-4FBA-A4A1-E783C3F9E8F6}" sibTransId="{10EED8FD-075F-4ACC-849A-16E339D8A6D5}"/>
    <dgm:cxn modelId="{2FFB5CC5-8BFD-4FD7-98F2-BBE0D5386CE2}" srcId="{2455ADCA-F72D-42A6-9008-00B5D7FC7ACB}" destId="{CA08ECF3-2A97-4F4F-93C7-843EE10EFC02}" srcOrd="0" destOrd="0" parTransId="{92ED6218-71E2-4006-A635-7A41E95CFD30}" sibTransId="{B56DD51A-114C-4CC2-951F-F47D57B106D9}"/>
    <dgm:cxn modelId="{6B2096E6-94DB-4599-BF5F-49E223A68D4A}" type="presParOf" srcId="{20B31E7F-4158-4DFA-B727-0C6DFE9379DE}" destId="{0AA44078-AC8B-4D48-8A7C-5098BCD71359}" srcOrd="0" destOrd="0" presId="urn:microsoft.com/office/officeart/2005/8/layout/default"/>
    <dgm:cxn modelId="{F8CD5907-D5B1-458A-8914-0A8B430F2143}" type="presParOf" srcId="{20B31E7F-4158-4DFA-B727-0C6DFE9379DE}" destId="{0289FCCC-F9FA-4F69-8043-5A1DE42DB1F9}" srcOrd="1" destOrd="0" presId="urn:microsoft.com/office/officeart/2005/8/layout/default"/>
    <dgm:cxn modelId="{4BABC752-D394-4827-9145-9E18B4345417}" type="presParOf" srcId="{20B31E7F-4158-4DFA-B727-0C6DFE9379DE}" destId="{E05D58D5-E5E7-432F-BD1C-57585B95C1FC}" srcOrd="2" destOrd="0" presId="urn:microsoft.com/office/officeart/2005/8/layout/default"/>
    <dgm:cxn modelId="{9C1B689B-B5BB-4EF6-9661-AB7771BA23CC}" type="presParOf" srcId="{20B31E7F-4158-4DFA-B727-0C6DFE9379DE}" destId="{BD997680-1D2C-4416-A6F2-5FA5F62802BD}" srcOrd="3" destOrd="0" presId="urn:microsoft.com/office/officeart/2005/8/layout/default"/>
    <dgm:cxn modelId="{0F62F5F9-ABB4-4BCB-947F-FA36BA65CB0F}" type="presParOf" srcId="{20B31E7F-4158-4DFA-B727-0C6DFE9379DE}" destId="{DD75DA4E-F829-421D-8656-06BDBF6E49C2}" srcOrd="4" destOrd="0" presId="urn:microsoft.com/office/officeart/2005/8/layout/default"/>
    <dgm:cxn modelId="{6D7C727B-C331-4CCE-A333-A295A64F58AB}" type="presParOf" srcId="{20B31E7F-4158-4DFA-B727-0C6DFE9379DE}" destId="{2CB5C196-34A5-40CB-9BD0-70DDCC9BB24D}" srcOrd="5" destOrd="0" presId="urn:microsoft.com/office/officeart/2005/8/layout/default"/>
    <dgm:cxn modelId="{1F73CE91-6C0E-4624-9DD8-CDDC1A5C4155}" type="presParOf" srcId="{20B31E7F-4158-4DFA-B727-0C6DFE9379DE}" destId="{9EE78585-D1BB-4B76-9E13-E9EEC66C9BBD}" srcOrd="6" destOrd="0" presId="urn:microsoft.com/office/officeart/2005/8/layout/default"/>
    <dgm:cxn modelId="{2F50BF5E-4282-4F9C-9077-0C3956BAC81D}" type="presParOf" srcId="{20B31E7F-4158-4DFA-B727-0C6DFE9379DE}" destId="{30D1800B-B42A-465F-9535-A155E71A1FBB}" srcOrd="7" destOrd="0" presId="urn:microsoft.com/office/officeart/2005/8/layout/default"/>
    <dgm:cxn modelId="{4732ADD2-3285-4800-8219-DD6FACA4E55C}" type="presParOf" srcId="{20B31E7F-4158-4DFA-B727-0C6DFE9379DE}" destId="{4322D7CA-6743-4CB9-8F97-08509E62FB3E}" srcOrd="8" destOrd="0" presId="urn:microsoft.com/office/officeart/2005/8/layout/default"/>
    <dgm:cxn modelId="{609192A0-27F4-48C5-93E5-E71D9418BE62}" type="presParOf" srcId="{20B31E7F-4158-4DFA-B727-0C6DFE9379DE}" destId="{9620C51B-26BD-49A0-9408-60F0A6BDF1F0}" srcOrd="9" destOrd="0" presId="urn:microsoft.com/office/officeart/2005/8/layout/default"/>
    <dgm:cxn modelId="{31738A51-26D5-4C35-8BE9-807B1788EE73}" type="presParOf" srcId="{20B31E7F-4158-4DFA-B727-0C6DFE9379DE}" destId="{22D5FDD6-6579-42FB-B5E4-C0ABC05B3F55}" srcOrd="10" destOrd="0" presId="urn:microsoft.com/office/officeart/2005/8/layout/default"/>
    <dgm:cxn modelId="{01F4E519-DF50-4ABE-9237-0FCFA08BB3EB}" type="presParOf" srcId="{20B31E7F-4158-4DFA-B727-0C6DFE9379DE}" destId="{A4EDF2DB-7E34-4F91-986C-1E514C2BC527}" srcOrd="11" destOrd="0" presId="urn:microsoft.com/office/officeart/2005/8/layout/default"/>
    <dgm:cxn modelId="{6276270F-8185-417B-B960-06E3B5031131}" type="presParOf" srcId="{20B31E7F-4158-4DFA-B727-0C6DFE9379DE}" destId="{16C0305C-79E1-4AB4-B127-661E6B1BDD5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063FF0-9DFD-4EE5-8C33-A0BA1560022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DFE388-3B28-4038-B896-17756DEED927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Berbaring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terlentang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ED5699C8-79D3-4759-BDCE-74B50D468784}" type="parTrans" cxnId="{EE5ABF9F-5E3A-4E41-8495-9ED9B4E7166D}">
      <dgm:prSet/>
      <dgm:spPr/>
      <dgm:t>
        <a:bodyPr/>
        <a:lstStyle/>
        <a:p>
          <a:endParaRPr lang="en-US"/>
        </a:p>
      </dgm:t>
    </dgm:pt>
    <dgm:pt modelId="{DE6E9EA9-77CA-46B5-ABBC-346F00D7C720}" type="sibTrans" cxnId="{EE5ABF9F-5E3A-4E41-8495-9ED9B4E7166D}">
      <dgm:prSet/>
      <dgm:spPr/>
      <dgm:t>
        <a:bodyPr/>
        <a:lstStyle/>
        <a:p>
          <a:endParaRPr lang="en-US"/>
        </a:p>
      </dgm:t>
    </dgm:pt>
    <dgm:pt modelId="{7581EB72-51CA-4F79-A3AE-AB1134066E90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ditekuk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dianjurkan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Angkat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kepala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bahu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kira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-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Kira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45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derajat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tahan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3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detik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rileks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perlahan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85A74B3A-449C-499A-9064-DFFCAA6B47E9}" type="parTrans" cxnId="{37DA2222-AF1D-44AA-8EA6-530DEE28F6D2}">
      <dgm:prSet/>
      <dgm:spPr/>
      <dgm:t>
        <a:bodyPr/>
        <a:lstStyle/>
        <a:p>
          <a:endParaRPr lang="en-US"/>
        </a:p>
      </dgm:t>
    </dgm:pt>
    <dgm:pt modelId="{5BF738C3-6907-46A1-AA82-315BE4319A30}" type="sibTrans" cxnId="{37DA2222-AF1D-44AA-8EA6-530DEE28F6D2}">
      <dgm:prSet/>
      <dgm:spPr/>
      <dgm:t>
        <a:bodyPr/>
        <a:lstStyle/>
        <a:p>
          <a:endParaRPr lang="en-US"/>
        </a:p>
      </dgm:t>
    </dgm:pt>
    <dgm:pt modelId="{2C43FCBC-A77C-4157-81FE-CF2EB3E53E81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dibawah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kpla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dua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diluruskan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Angkat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sehinggh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pinggul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mendekati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semaksimal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mungkin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Lalu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luruskan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angkat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vertical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perlahan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turungkan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kembali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lantai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3FECA1EF-018A-44F6-9171-B8D81F643E1C}" type="parTrans" cxnId="{59076464-F2ED-4895-896F-97E18FC3E0D9}">
      <dgm:prSet/>
      <dgm:spPr/>
      <dgm:t>
        <a:bodyPr/>
        <a:lstStyle/>
        <a:p>
          <a:endParaRPr lang="en-US"/>
        </a:p>
      </dgm:t>
    </dgm:pt>
    <dgm:pt modelId="{CD26032E-A613-44A3-A134-E7B77F0BBE54}" type="sibTrans" cxnId="{59076464-F2ED-4895-896F-97E18FC3E0D9}">
      <dgm:prSet/>
      <dgm:spPr/>
      <dgm:t>
        <a:bodyPr/>
        <a:lstStyle/>
        <a:p>
          <a:endParaRPr lang="en-US"/>
        </a:p>
      </dgm:t>
    </dgm:pt>
    <dgm:pt modelId="{9A6877EE-06BF-48F7-AC87-2C939CA8AECB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D8740886-6FB9-4287-845C-5BC9348CF681}" type="parTrans" cxnId="{E68587F7-FAEA-49B4-A8E5-F0866D6F9BE6}">
      <dgm:prSet/>
      <dgm:spPr/>
      <dgm:t>
        <a:bodyPr/>
        <a:lstStyle/>
        <a:p>
          <a:endParaRPr lang="en-US"/>
        </a:p>
      </dgm:t>
    </dgm:pt>
    <dgm:pt modelId="{B9E32B96-16D9-47F3-BC39-77C4DA85A096}" type="sibTrans" cxnId="{E68587F7-FAEA-49B4-A8E5-F0866D6F9BE6}">
      <dgm:prSet/>
      <dgm:spPr/>
      <dgm:t>
        <a:bodyPr/>
        <a:lstStyle/>
        <a:p>
          <a:endParaRPr lang="en-US"/>
        </a:p>
      </dgm:t>
    </dgm:pt>
    <dgm:pt modelId="{3EDADD78-1386-4C45-BBFB-15413BAFF09A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Tidur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C8EB88EE-1A94-4D28-852F-00D2FDFAE054}" type="parTrans" cxnId="{FFCC0ECE-F0CA-44F6-AB83-25974D97BF34}">
      <dgm:prSet/>
      <dgm:spPr/>
      <dgm:t>
        <a:bodyPr/>
        <a:lstStyle/>
        <a:p>
          <a:endParaRPr lang="en-US"/>
        </a:p>
      </dgm:t>
    </dgm:pt>
    <dgm:pt modelId="{2980ACAA-2624-4CF7-AF23-B7BE6EA90FF5}" type="sibTrans" cxnId="{FFCC0ECE-F0CA-44F6-AB83-25974D97BF34}">
      <dgm:prSet/>
      <dgm:spPr/>
      <dgm:t>
        <a:bodyPr/>
        <a:lstStyle/>
        <a:p>
          <a:endParaRPr lang="en-US"/>
        </a:p>
      </dgm:t>
    </dgm:pt>
    <dgm:pt modelId="{D64B337C-437A-4871-90CF-ED617B913083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35995883-68B7-4C18-ADC7-BA139D268DE4}" type="parTrans" cxnId="{FD6D7029-02E2-40A9-8E63-2D0797F7F176}">
      <dgm:prSet/>
      <dgm:spPr/>
      <dgm:t>
        <a:bodyPr/>
        <a:lstStyle/>
        <a:p>
          <a:endParaRPr lang="en-US"/>
        </a:p>
      </dgm:t>
    </dgm:pt>
    <dgm:pt modelId="{D5DA6DC7-567D-47F5-B8E5-980691FF7D35}" type="sibTrans" cxnId="{FD6D7029-02E2-40A9-8E63-2D0797F7F176}">
      <dgm:prSet/>
      <dgm:spPr/>
      <dgm:t>
        <a:bodyPr/>
        <a:lstStyle/>
        <a:p>
          <a:endParaRPr lang="en-US"/>
        </a:p>
      </dgm:t>
    </dgm:pt>
    <dgm:pt modelId="{0049DF2A-2D82-4594-81BF-4435C5E15538}" type="pres">
      <dgm:prSet presAssocID="{6D063FF0-9DFD-4EE5-8C33-A0BA1560022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88A1634-1958-4292-9F8B-C76A5AFF36E6}" type="pres">
      <dgm:prSet presAssocID="{74DFE388-3B28-4038-B896-17756DEED927}" presName="thickLine" presStyleLbl="alignNode1" presStyleIdx="0" presStyleCnt="2"/>
      <dgm:spPr/>
    </dgm:pt>
    <dgm:pt modelId="{5505C11B-817E-44AD-A8C5-3037FD0F3310}" type="pres">
      <dgm:prSet presAssocID="{74DFE388-3B28-4038-B896-17756DEED927}" presName="horz1" presStyleCnt="0"/>
      <dgm:spPr/>
    </dgm:pt>
    <dgm:pt modelId="{35DBA57A-7585-4519-8EB9-A6C9DDA18698}" type="pres">
      <dgm:prSet presAssocID="{74DFE388-3B28-4038-B896-17756DEED927}" presName="tx1" presStyleLbl="revTx" presStyleIdx="0" presStyleCnt="6"/>
      <dgm:spPr/>
      <dgm:t>
        <a:bodyPr/>
        <a:lstStyle/>
        <a:p>
          <a:endParaRPr lang="en-US"/>
        </a:p>
      </dgm:t>
    </dgm:pt>
    <dgm:pt modelId="{C6EE1C34-E43F-4101-B29F-F1A461BDAE5D}" type="pres">
      <dgm:prSet presAssocID="{74DFE388-3B28-4038-B896-17756DEED927}" presName="vert1" presStyleCnt="0"/>
      <dgm:spPr/>
    </dgm:pt>
    <dgm:pt modelId="{E84F548B-B08D-45B3-AD66-0EAEBA369FDE}" type="pres">
      <dgm:prSet presAssocID="{7581EB72-51CA-4F79-A3AE-AB1134066E90}" presName="vertSpace2a" presStyleCnt="0"/>
      <dgm:spPr/>
    </dgm:pt>
    <dgm:pt modelId="{DA32CC4C-2B28-4E83-85CE-961829F76222}" type="pres">
      <dgm:prSet presAssocID="{7581EB72-51CA-4F79-A3AE-AB1134066E90}" presName="horz2" presStyleCnt="0"/>
      <dgm:spPr/>
    </dgm:pt>
    <dgm:pt modelId="{A7DC0745-8CFC-4BF2-BAE5-80380D65C305}" type="pres">
      <dgm:prSet presAssocID="{7581EB72-51CA-4F79-A3AE-AB1134066E90}" presName="horzSpace2" presStyleCnt="0"/>
      <dgm:spPr/>
    </dgm:pt>
    <dgm:pt modelId="{8EBE0997-C9E9-4E93-85B9-DA0F24A8AA19}" type="pres">
      <dgm:prSet presAssocID="{7581EB72-51CA-4F79-A3AE-AB1134066E90}" presName="tx2" presStyleLbl="revTx" presStyleIdx="1" presStyleCnt="6"/>
      <dgm:spPr/>
      <dgm:t>
        <a:bodyPr/>
        <a:lstStyle/>
        <a:p>
          <a:endParaRPr lang="en-US"/>
        </a:p>
      </dgm:t>
    </dgm:pt>
    <dgm:pt modelId="{3A502546-3A29-491F-8A50-B0B00D2C7B59}" type="pres">
      <dgm:prSet presAssocID="{7581EB72-51CA-4F79-A3AE-AB1134066E90}" presName="vert2" presStyleCnt="0"/>
      <dgm:spPr/>
    </dgm:pt>
    <dgm:pt modelId="{5DD77232-3021-40F9-90E7-A5EE70226C9B}" type="pres">
      <dgm:prSet presAssocID="{7581EB72-51CA-4F79-A3AE-AB1134066E90}" presName="thinLine2b" presStyleLbl="callout" presStyleIdx="0" presStyleCnt="4"/>
      <dgm:spPr/>
    </dgm:pt>
    <dgm:pt modelId="{E37CEFAA-6709-45E2-93FE-F44C9B400727}" type="pres">
      <dgm:prSet presAssocID="{7581EB72-51CA-4F79-A3AE-AB1134066E90}" presName="vertSpace2b" presStyleCnt="0"/>
      <dgm:spPr/>
    </dgm:pt>
    <dgm:pt modelId="{A7BBC51F-C9EB-4606-B39E-4BE3D5FC05CF}" type="pres">
      <dgm:prSet presAssocID="{9A6877EE-06BF-48F7-AC87-2C939CA8AECB}" presName="horz2" presStyleCnt="0"/>
      <dgm:spPr/>
    </dgm:pt>
    <dgm:pt modelId="{8B9C6A82-2CC7-4471-9B2A-C8F716F1903F}" type="pres">
      <dgm:prSet presAssocID="{9A6877EE-06BF-48F7-AC87-2C939CA8AECB}" presName="horzSpace2" presStyleCnt="0"/>
      <dgm:spPr/>
    </dgm:pt>
    <dgm:pt modelId="{7997C469-9982-4641-BC59-5039FDD9ECFF}" type="pres">
      <dgm:prSet presAssocID="{9A6877EE-06BF-48F7-AC87-2C939CA8AECB}" presName="tx2" presStyleLbl="revTx" presStyleIdx="2" presStyleCnt="6"/>
      <dgm:spPr/>
      <dgm:t>
        <a:bodyPr/>
        <a:lstStyle/>
        <a:p>
          <a:endParaRPr lang="en-US"/>
        </a:p>
      </dgm:t>
    </dgm:pt>
    <dgm:pt modelId="{B03AF041-B103-4612-993B-1D53FE3D5BB7}" type="pres">
      <dgm:prSet presAssocID="{9A6877EE-06BF-48F7-AC87-2C939CA8AECB}" presName="vert2" presStyleCnt="0"/>
      <dgm:spPr/>
    </dgm:pt>
    <dgm:pt modelId="{E6CC3CD2-04FE-4CA5-8CB3-CB0FE2E70F3C}" type="pres">
      <dgm:prSet presAssocID="{9A6877EE-06BF-48F7-AC87-2C939CA8AECB}" presName="thinLine2b" presStyleLbl="callout" presStyleIdx="1" presStyleCnt="4"/>
      <dgm:spPr/>
    </dgm:pt>
    <dgm:pt modelId="{528B64A3-274A-4039-B1D4-C21B31C02096}" type="pres">
      <dgm:prSet presAssocID="{9A6877EE-06BF-48F7-AC87-2C939CA8AECB}" presName="vertSpace2b" presStyleCnt="0"/>
      <dgm:spPr/>
    </dgm:pt>
    <dgm:pt modelId="{511E3717-3C11-47E2-9AB2-51D40D09B917}" type="pres">
      <dgm:prSet presAssocID="{3EDADD78-1386-4C45-BBFB-15413BAFF09A}" presName="thickLine" presStyleLbl="alignNode1" presStyleIdx="1" presStyleCnt="2"/>
      <dgm:spPr/>
    </dgm:pt>
    <dgm:pt modelId="{941B1591-3FF4-46CC-8AC3-B88FD65282FB}" type="pres">
      <dgm:prSet presAssocID="{3EDADD78-1386-4C45-BBFB-15413BAFF09A}" presName="horz1" presStyleCnt="0"/>
      <dgm:spPr/>
    </dgm:pt>
    <dgm:pt modelId="{2B413938-807C-4F98-B6B3-E8D3D9ED33CA}" type="pres">
      <dgm:prSet presAssocID="{3EDADD78-1386-4C45-BBFB-15413BAFF09A}" presName="tx1" presStyleLbl="revTx" presStyleIdx="3" presStyleCnt="6"/>
      <dgm:spPr/>
      <dgm:t>
        <a:bodyPr/>
        <a:lstStyle/>
        <a:p>
          <a:endParaRPr lang="en-US"/>
        </a:p>
      </dgm:t>
    </dgm:pt>
    <dgm:pt modelId="{F9AF7C68-F3A5-4341-8CD9-749E51E185AC}" type="pres">
      <dgm:prSet presAssocID="{3EDADD78-1386-4C45-BBFB-15413BAFF09A}" presName="vert1" presStyleCnt="0"/>
      <dgm:spPr/>
    </dgm:pt>
    <dgm:pt modelId="{A713057F-E9AD-459D-9923-82ACB32392F0}" type="pres">
      <dgm:prSet presAssocID="{2C43FCBC-A77C-4157-81FE-CF2EB3E53E81}" presName="vertSpace2a" presStyleCnt="0"/>
      <dgm:spPr/>
    </dgm:pt>
    <dgm:pt modelId="{7C5CFC12-4D60-425A-B924-9F53AF0A5390}" type="pres">
      <dgm:prSet presAssocID="{2C43FCBC-A77C-4157-81FE-CF2EB3E53E81}" presName="horz2" presStyleCnt="0"/>
      <dgm:spPr/>
    </dgm:pt>
    <dgm:pt modelId="{AC4A6B9B-30AD-4240-9372-8AE59183BE11}" type="pres">
      <dgm:prSet presAssocID="{2C43FCBC-A77C-4157-81FE-CF2EB3E53E81}" presName="horzSpace2" presStyleCnt="0"/>
      <dgm:spPr/>
    </dgm:pt>
    <dgm:pt modelId="{F4402DB2-2E66-4801-AC4C-44481E3F21D7}" type="pres">
      <dgm:prSet presAssocID="{2C43FCBC-A77C-4157-81FE-CF2EB3E53E81}" presName="tx2" presStyleLbl="revTx" presStyleIdx="4" presStyleCnt="6"/>
      <dgm:spPr/>
      <dgm:t>
        <a:bodyPr/>
        <a:lstStyle/>
        <a:p>
          <a:endParaRPr lang="en-US"/>
        </a:p>
      </dgm:t>
    </dgm:pt>
    <dgm:pt modelId="{CB44DEF9-6D83-47EC-B26A-31F18EBEBF94}" type="pres">
      <dgm:prSet presAssocID="{2C43FCBC-A77C-4157-81FE-CF2EB3E53E81}" presName="vert2" presStyleCnt="0"/>
      <dgm:spPr/>
    </dgm:pt>
    <dgm:pt modelId="{339CF259-345A-45B3-A4EC-A3EC2731F6E4}" type="pres">
      <dgm:prSet presAssocID="{2C43FCBC-A77C-4157-81FE-CF2EB3E53E81}" presName="thinLine2b" presStyleLbl="callout" presStyleIdx="2" presStyleCnt="4"/>
      <dgm:spPr/>
    </dgm:pt>
    <dgm:pt modelId="{F77AED6B-52B3-4DA7-BC4C-C60FB0A2C2B5}" type="pres">
      <dgm:prSet presAssocID="{2C43FCBC-A77C-4157-81FE-CF2EB3E53E81}" presName="vertSpace2b" presStyleCnt="0"/>
      <dgm:spPr/>
    </dgm:pt>
    <dgm:pt modelId="{0E8FE2C3-E035-4E8F-9787-D6A2B5B07B51}" type="pres">
      <dgm:prSet presAssocID="{D64B337C-437A-4871-90CF-ED617B913083}" presName="horz2" presStyleCnt="0"/>
      <dgm:spPr/>
    </dgm:pt>
    <dgm:pt modelId="{5F0DCB22-695C-4BF4-959A-3BC414686E38}" type="pres">
      <dgm:prSet presAssocID="{D64B337C-437A-4871-90CF-ED617B913083}" presName="horzSpace2" presStyleCnt="0"/>
      <dgm:spPr/>
    </dgm:pt>
    <dgm:pt modelId="{04C8D5E6-AF7D-4476-9D1C-EBFF2E73846F}" type="pres">
      <dgm:prSet presAssocID="{D64B337C-437A-4871-90CF-ED617B913083}" presName="tx2" presStyleLbl="revTx" presStyleIdx="5" presStyleCnt="6"/>
      <dgm:spPr/>
      <dgm:t>
        <a:bodyPr/>
        <a:lstStyle/>
        <a:p>
          <a:endParaRPr lang="en-US"/>
        </a:p>
      </dgm:t>
    </dgm:pt>
    <dgm:pt modelId="{6FBE24CE-2837-40A3-8F51-4E1CF5C74142}" type="pres">
      <dgm:prSet presAssocID="{D64B337C-437A-4871-90CF-ED617B913083}" presName="vert2" presStyleCnt="0"/>
      <dgm:spPr/>
    </dgm:pt>
    <dgm:pt modelId="{C3549D99-079C-47F6-8960-84DE1E2D1820}" type="pres">
      <dgm:prSet presAssocID="{D64B337C-437A-4871-90CF-ED617B913083}" presName="thinLine2b" presStyleLbl="callout" presStyleIdx="3" presStyleCnt="4"/>
      <dgm:spPr/>
    </dgm:pt>
    <dgm:pt modelId="{AF15D2D1-FD5A-4CEA-92F2-D9C9251E6313}" type="pres">
      <dgm:prSet presAssocID="{D64B337C-437A-4871-90CF-ED617B913083}" presName="vertSpace2b" presStyleCnt="0"/>
      <dgm:spPr/>
    </dgm:pt>
  </dgm:ptLst>
  <dgm:cxnLst>
    <dgm:cxn modelId="{EE5ABF9F-5E3A-4E41-8495-9ED9B4E7166D}" srcId="{6D063FF0-9DFD-4EE5-8C33-A0BA15600225}" destId="{74DFE388-3B28-4038-B896-17756DEED927}" srcOrd="0" destOrd="0" parTransId="{ED5699C8-79D3-4759-BDCE-74B50D468784}" sibTransId="{DE6E9EA9-77CA-46B5-ABBC-346F00D7C720}"/>
    <dgm:cxn modelId="{37DA2222-AF1D-44AA-8EA6-530DEE28F6D2}" srcId="{74DFE388-3B28-4038-B896-17756DEED927}" destId="{7581EB72-51CA-4F79-A3AE-AB1134066E90}" srcOrd="0" destOrd="0" parTransId="{85A74B3A-449C-499A-9064-DFFCAA6B47E9}" sibTransId="{5BF738C3-6907-46A1-AA82-315BE4319A30}"/>
    <dgm:cxn modelId="{BBAFBC56-D8DC-4E0F-9678-E35A7EFFCAB2}" type="presOf" srcId="{D64B337C-437A-4871-90CF-ED617B913083}" destId="{04C8D5E6-AF7D-4476-9D1C-EBFF2E73846F}" srcOrd="0" destOrd="0" presId="urn:microsoft.com/office/officeart/2008/layout/LinedList"/>
    <dgm:cxn modelId="{A5A8437E-11DB-4E69-B2CF-A1612593C77C}" type="presOf" srcId="{74DFE388-3B28-4038-B896-17756DEED927}" destId="{35DBA57A-7585-4519-8EB9-A6C9DDA18698}" srcOrd="0" destOrd="0" presId="urn:microsoft.com/office/officeart/2008/layout/LinedList"/>
    <dgm:cxn modelId="{FFCC0ECE-F0CA-44F6-AB83-25974D97BF34}" srcId="{6D063FF0-9DFD-4EE5-8C33-A0BA15600225}" destId="{3EDADD78-1386-4C45-BBFB-15413BAFF09A}" srcOrd="1" destOrd="0" parTransId="{C8EB88EE-1A94-4D28-852F-00D2FDFAE054}" sibTransId="{2980ACAA-2624-4CF7-AF23-B7BE6EA90FF5}"/>
    <dgm:cxn modelId="{9BAC4151-4781-4CF5-92C9-34436845B7DD}" type="presOf" srcId="{7581EB72-51CA-4F79-A3AE-AB1134066E90}" destId="{8EBE0997-C9E9-4E93-85B9-DA0F24A8AA19}" srcOrd="0" destOrd="0" presId="urn:microsoft.com/office/officeart/2008/layout/LinedList"/>
    <dgm:cxn modelId="{61E1185B-0DAF-4700-8D47-7264368B71A8}" type="presOf" srcId="{2C43FCBC-A77C-4157-81FE-CF2EB3E53E81}" destId="{F4402DB2-2E66-4801-AC4C-44481E3F21D7}" srcOrd="0" destOrd="0" presId="urn:microsoft.com/office/officeart/2008/layout/LinedList"/>
    <dgm:cxn modelId="{F76BCF46-41B5-43B6-A95E-81EC79774ECE}" type="presOf" srcId="{9A6877EE-06BF-48F7-AC87-2C939CA8AECB}" destId="{7997C469-9982-4641-BC59-5039FDD9ECFF}" srcOrd="0" destOrd="0" presId="urn:microsoft.com/office/officeart/2008/layout/LinedList"/>
    <dgm:cxn modelId="{48583D55-BE5B-47DF-A076-2B37BE61F3A0}" type="presOf" srcId="{3EDADD78-1386-4C45-BBFB-15413BAFF09A}" destId="{2B413938-807C-4F98-B6B3-E8D3D9ED33CA}" srcOrd="0" destOrd="0" presId="urn:microsoft.com/office/officeart/2008/layout/LinedList"/>
    <dgm:cxn modelId="{FD6D7029-02E2-40A9-8E63-2D0797F7F176}" srcId="{3EDADD78-1386-4C45-BBFB-15413BAFF09A}" destId="{D64B337C-437A-4871-90CF-ED617B913083}" srcOrd="1" destOrd="0" parTransId="{35995883-68B7-4C18-ADC7-BA139D268DE4}" sibTransId="{D5DA6DC7-567D-47F5-B8E5-980691FF7D35}"/>
    <dgm:cxn modelId="{E68587F7-FAEA-49B4-A8E5-F0866D6F9BE6}" srcId="{74DFE388-3B28-4038-B896-17756DEED927}" destId="{9A6877EE-06BF-48F7-AC87-2C939CA8AECB}" srcOrd="1" destOrd="0" parTransId="{D8740886-6FB9-4287-845C-5BC9348CF681}" sibTransId="{B9E32B96-16D9-47F3-BC39-77C4DA85A096}"/>
    <dgm:cxn modelId="{6FA88AB0-DD1D-4A0D-8EE6-BB58E73F9294}" type="presOf" srcId="{6D063FF0-9DFD-4EE5-8C33-A0BA15600225}" destId="{0049DF2A-2D82-4594-81BF-4435C5E15538}" srcOrd="0" destOrd="0" presId="urn:microsoft.com/office/officeart/2008/layout/LinedList"/>
    <dgm:cxn modelId="{59076464-F2ED-4895-896F-97E18FC3E0D9}" srcId="{3EDADD78-1386-4C45-BBFB-15413BAFF09A}" destId="{2C43FCBC-A77C-4157-81FE-CF2EB3E53E81}" srcOrd="0" destOrd="0" parTransId="{3FECA1EF-018A-44F6-9171-B8D81F643E1C}" sibTransId="{CD26032E-A613-44A3-A134-E7B77F0BBE54}"/>
    <dgm:cxn modelId="{FBFAFF83-2D0F-4B49-9B58-B184853652EC}" type="presParOf" srcId="{0049DF2A-2D82-4594-81BF-4435C5E15538}" destId="{A88A1634-1958-4292-9F8B-C76A5AFF36E6}" srcOrd="0" destOrd="0" presId="urn:microsoft.com/office/officeart/2008/layout/LinedList"/>
    <dgm:cxn modelId="{7F33C49A-F278-430C-9B20-5AB9FAC9A3A5}" type="presParOf" srcId="{0049DF2A-2D82-4594-81BF-4435C5E15538}" destId="{5505C11B-817E-44AD-A8C5-3037FD0F3310}" srcOrd="1" destOrd="0" presId="urn:microsoft.com/office/officeart/2008/layout/LinedList"/>
    <dgm:cxn modelId="{D71846F2-D39A-4F97-9F80-E0FF3072B698}" type="presParOf" srcId="{5505C11B-817E-44AD-A8C5-3037FD0F3310}" destId="{35DBA57A-7585-4519-8EB9-A6C9DDA18698}" srcOrd="0" destOrd="0" presId="urn:microsoft.com/office/officeart/2008/layout/LinedList"/>
    <dgm:cxn modelId="{60F55D62-E832-4FFA-809C-9C8F7FECABE4}" type="presParOf" srcId="{5505C11B-817E-44AD-A8C5-3037FD0F3310}" destId="{C6EE1C34-E43F-4101-B29F-F1A461BDAE5D}" srcOrd="1" destOrd="0" presId="urn:microsoft.com/office/officeart/2008/layout/LinedList"/>
    <dgm:cxn modelId="{5CFAFE7C-FD8F-4196-B1E8-B8C3C47EC03E}" type="presParOf" srcId="{C6EE1C34-E43F-4101-B29F-F1A461BDAE5D}" destId="{E84F548B-B08D-45B3-AD66-0EAEBA369FDE}" srcOrd="0" destOrd="0" presId="urn:microsoft.com/office/officeart/2008/layout/LinedList"/>
    <dgm:cxn modelId="{4643D441-7CE1-4530-8F39-B982E531C05C}" type="presParOf" srcId="{C6EE1C34-E43F-4101-B29F-F1A461BDAE5D}" destId="{DA32CC4C-2B28-4E83-85CE-961829F76222}" srcOrd="1" destOrd="0" presId="urn:microsoft.com/office/officeart/2008/layout/LinedList"/>
    <dgm:cxn modelId="{BBB900FB-A2DF-4699-A807-C7CB210D938C}" type="presParOf" srcId="{DA32CC4C-2B28-4E83-85CE-961829F76222}" destId="{A7DC0745-8CFC-4BF2-BAE5-80380D65C305}" srcOrd="0" destOrd="0" presId="urn:microsoft.com/office/officeart/2008/layout/LinedList"/>
    <dgm:cxn modelId="{012CFDCC-1E47-4AD9-B09D-5FE43CB5B811}" type="presParOf" srcId="{DA32CC4C-2B28-4E83-85CE-961829F76222}" destId="{8EBE0997-C9E9-4E93-85B9-DA0F24A8AA19}" srcOrd="1" destOrd="0" presId="urn:microsoft.com/office/officeart/2008/layout/LinedList"/>
    <dgm:cxn modelId="{B21AE3DB-B074-4120-AD88-54160C15A0EC}" type="presParOf" srcId="{DA32CC4C-2B28-4E83-85CE-961829F76222}" destId="{3A502546-3A29-491F-8A50-B0B00D2C7B59}" srcOrd="2" destOrd="0" presId="urn:microsoft.com/office/officeart/2008/layout/LinedList"/>
    <dgm:cxn modelId="{0CA095FB-61DA-4E7F-9F0D-05858911D6DC}" type="presParOf" srcId="{C6EE1C34-E43F-4101-B29F-F1A461BDAE5D}" destId="{5DD77232-3021-40F9-90E7-A5EE70226C9B}" srcOrd="2" destOrd="0" presId="urn:microsoft.com/office/officeart/2008/layout/LinedList"/>
    <dgm:cxn modelId="{9D0B7CF5-3708-4EBE-997C-7C5E4A4281AD}" type="presParOf" srcId="{C6EE1C34-E43F-4101-B29F-F1A461BDAE5D}" destId="{E37CEFAA-6709-45E2-93FE-F44C9B400727}" srcOrd="3" destOrd="0" presId="urn:microsoft.com/office/officeart/2008/layout/LinedList"/>
    <dgm:cxn modelId="{DFCBFF69-F40F-411A-891F-569C53CECA1B}" type="presParOf" srcId="{C6EE1C34-E43F-4101-B29F-F1A461BDAE5D}" destId="{A7BBC51F-C9EB-4606-B39E-4BE3D5FC05CF}" srcOrd="4" destOrd="0" presId="urn:microsoft.com/office/officeart/2008/layout/LinedList"/>
    <dgm:cxn modelId="{4C48EFB4-AF85-4068-A7EE-4FC74A917425}" type="presParOf" srcId="{A7BBC51F-C9EB-4606-B39E-4BE3D5FC05CF}" destId="{8B9C6A82-2CC7-4471-9B2A-C8F716F1903F}" srcOrd="0" destOrd="0" presId="urn:microsoft.com/office/officeart/2008/layout/LinedList"/>
    <dgm:cxn modelId="{A75AEB60-121E-4F9E-A66A-322E81A178A6}" type="presParOf" srcId="{A7BBC51F-C9EB-4606-B39E-4BE3D5FC05CF}" destId="{7997C469-9982-4641-BC59-5039FDD9ECFF}" srcOrd="1" destOrd="0" presId="urn:microsoft.com/office/officeart/2008/layout/LinedList"/>
    <dgm:cxn modelId="{C86D6EC7-B228-4A01-8A58-7A8B2C60EB71}" type="presParOf" srcId="{A7BBC51F-C9EB-4606-B39E-4BE3D5FC05CF}" destId="{B03AF041-B103-4612-993B-1D53FE3D5BB7}" srcOrd="2" destOrd="0" presId="urn:microsoft.com/office/officeart/2008/layout/LinedList"/>
    <dgm:cxn modelId="{35D1247E-DD62-441C-9180-1F0484637FF2}" type="presParOf" srcId="{C6EE1C34-E43F-4101-B29F-F1A461BDAE5D}" destId="{E6CC3CD2-04FE-4CA5-8CB3-CB0FE2E70F3C}" srcOrd="5" destOrd="0" presId="urn:microsoft.com/office/officeart/2008/layout/LinedList"/>
    <dgm:cxn modelId="{D1CEB4DC-C8C3-42F3-82F1-8D33DA98FC4E}" type="presParOf" srcId="{C6EE1C34-E43F-4101-B29F-F1A461BDAE5D}" destId="{528B64A3-274A-4039-B1D4-C21B31C02096}" srcOrd="6" destOrd="0" presId="urn:microsoft.com/office/officeart/2008/layout/LinedList"/>
    <dgm:cxn modelId="{7AAFFDEC-92E3-4A6A-AF86-6F408A156F41}" type="presParOf" srcId="{0049DF2A-2D82-4594-81BF-4435C5E15538}" destId="{511E3717-3C11-47E2-9AB2-51D40D09B917}" srcOrd="2" destOrd="0" presId="urn:microsoft.com/office/officeart/2008/layout/LinedList"/>
    <dgm:cxn modelId="{1D29594A-3A2A-44DD-8864-48E22EBB6B31}" type="presParOf" srcId="{0049DF2A-2D82-4594-81BF-4435C5E15538}" destId="{941B1591-3FF4-46CC-8AC3-B88FD65282FB}" srcOrd="3" destOrd="0" presId="urn:microsoft.com/office/officeart/2008/layout/LinedList"/>
    <dgm:cxn modelId="{55311CB0-4DB5-4CA0-8109-466ACB6E1EE8}" type="presParOf" srcId="{941B1591-3FF4-46CC-8AC3-B88FD65282FB}" destId="{2B413938-807C-4F98-B6B3-E8D3D9ED33CA}" srcOrd="0" destOrd="0" presId="urn:microsoft.com/office/officeart/2008/layout/LinedList"/>
    <dgm:cxn modelId="{C9B9B1D4-A44A-4FC4-A04E-FA20784292B1}" type="presParOf" srcId="{941B1591-3FF4-46CC-8AC3-B88FD65282FB}" destId="{F9AF7C68-F3A5-4341-8CD9-749E51E185AC}" srcOrd="1" destOrd="0" presId="urn:microsoft.com/office/officeart/2008/layout/LinedList"/>
    <dgm:cxn modelId="{133F6411-3975-497A-A350-72048AF65738}" type="presParOf" srcId="{F9AF7C68-F3A5-4341-8CD9-749E51E185AC}" destId="{A713057F-E9AD-459D-9923-82ACB32392F0}" srcOrd="0" destOrd="0" presId="urn:microsoft.com/office/officeart/2008/layout/LinedList"/>
    <dgm:cxn modelId="{E037E277-B5AE-4DBB-90F4-63D5C73F4E15}" type="presParOf" srcId="{F9AF7C68-F3A5-4341-8CD9-749E51E185AC}" destId="{7C5CFC12-4D60-425A-B924-9F53AF0A5390}" srcOrd="1" destOrd="0" presId="urn:microsoft.com/office/officeart/2008/layout/LinedList"/>
    <dgm:cxn modelId="{5FF46F7F-4E03-4375-B6ED-721787A48148}" type="presParOf" srcId="{7C5CFC12-4D60-425A-B924-9F53AF0A5390}" destId="{AC4A6B9B-30AD-4240-9372-8AE59183BE11}" srcOrd="0" destOrd="0" presId="urn:microsoft.com/office/officeart/2008/layout/LinedList"/>
    <dgm:cxn modelId="{4537C4D0-6726-4D96-A20C-D837E0F3A15C}" type="presParOf" srcId="{7C5CFC12-4D60-425A-B924-9F53AF0A5390}" destId="{F4402DB2-2E66-4801-AC4C-44481E3F21D7}" srcOrd="1" destOrd="0" presId="urn:microsoft.com/office/officeart/2008/layout/LinedList"/>
    <dgm:cxn modelId="{4B647278-33ED-43FD-8CAB-E1B415AF5142}" type="presParOf" srcId="{7C5CFC12-4D60-425A-B924-9F53AF0A5390}" destId="{CB44DEF9-6D83-47EC-B26A-31F18EBEBF94}" srcOrd="2" destOrd="0" presId="urn:microsoft.com/office/officeart/2008/layout/LinedList"/>
    <dgm:cxn modelId="{E74526B0-604A-4E27-911D-F05F2F75A2F7}" type="presParOf" srcId="{F9AF7C68-F3A5-4341-8CD9-749E51E185AC}" destId="{339CF259-345A-45B3-A4EC-A3EC2731F6E4}" srcOrd="2" destOrd="0" presId="urn:microsoft.com/office/officeart/2008/layout/LinedList"/>
    <dgm:cxn modelId="{105CF911-D527-4D71-9263-42A91D63E5F3}" type="presParOf" srcId="{F9AF7C68-F3A5-4341-8CD9-749E51E185AC}" destId="{F77AED6B-52B3-4DA7-BC4C-C60FB0A2C2B5}" srcOrd="3" destOrd="0" presId="urn:microsoft.com/office/officeart/2008/layout/LinedList"/>
    <dgm:cxn modelId="{F5142159-0859-462E-8200-9A0C43198501}" type="presParOf" srcId="{F9AF7C68-F3A5-4341-8CD9-749E51E185AC}" destId="{0E8FE2C3-E035-4E8F-9787-D6A2B5B07B51}" srcOrd="4" destOrd="0" presId="urn:microsoft.com/office/officeart/2008/layout/LinedList"/>
    <dgm:cxn modelId="{02CBB2B9-2A8E-4F72-98B4-70574BFE7D5E}" type="presParOf" srcId="{0E8FE2C3-E035-4E8F-9787-D6A2B5B07B51}" destId="{5F0DCB22-695C-4BF4-959A-3BC414686E38}" srcOrd="0" destOrd="0" presId="urn:microsoft.com/office/officeart/2008/layout/LinedList"/>
    <dgm:cxn modelId="{B539BC19-1734-489B-A4CD-F22BB1E9586F}" type="presParOf" srcId="{0E8FE2C3-E035-4E8F-9787-D6A2B5B07B51}" destId="{04C8D5E6-AF7D-4476-9D1C-EBFF2E73846F}" srcOrd="1" destOrd="0" presId="urn:microsoft.com/office/officeart/2008/layout/LinedList"/>
    <dgm:cxn modelId="{62D37C26-A9C0-464C-9561-7E81A1FD41FF}" type="presParOf" srcId="{0E8FE2C3-E035-4E8F-9787-D6A2B5B07B51}" destId="{6FBE24CE-2837-40A3-8F51-4E1CF5C74142}" srcOrd="2" destOrd="0" presId="urn:microsoft.com/office/officeart/2008/layout/LinedList"/>
    <dgm:cxn modelId="{9C7ACD5D-AFA8-4D2B-8F7F-782E23B296A5}" type="presParOf" srcId="{F9AF7C68-F3A5-4341-8CD9-749E51E185AC}" destId="{C3549D99-079C-47F6-8960-84DE1E2D1820}" srcOrd="5" destOrd="0" presId="urn:microsoft.com/office/officeart/2008/layout/LinedList"/>
    <dgm:cxn modelId="{E5F2DD75-1FEF-4A7C-BA02-3868C8170D13}" type="presParOf" srcId="{F9AF7C68-F3A5-4341-8CD9-749E51E185AC}" destId="{AF15D2D1-FD5A-4CEA-92F2-D9C9251E6313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34B3D89-8457-45C0-B3FA-D54024BB875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F78286-D759-415C-A5EC-3A3B0AF2CBAE}">
      <dgm:prSet phldrT="[Text]" custT="1"/>
      <dgm:spPr/>
      <dgm:t>
        <a:bodyPr/>
        <a:lstStyle/>
        <a:p>
          <a:r>
            <a:rPr lang="en-US" sz="32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3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200" dirty="0" err="1" smtClean="0">
              <a:latin typeface="Andalus" pitchFamily="18" charset="-78"/>
              <a:cs typeface="Andalus" pitchFamily="18" charset="-78"/>
            </a:rPr>
            <a:t>ujung</a:t>
          </a:r>
          <a:r>
            <a:rPr lang="en-US" sz="3200" dirty="0" smtClean="0">
              <a:latin typeface="Andalus" pitchFamily="18" charset="-78"/>
              <a:cs typeface="Andalus" pitchFamily="18" charset="-78"/>
            </a:rPr>
            <a:t> kaki</a:t>
          </a:r>
          <a:endParaRPr lang="en-US" sz="3200" dirty="0">
            <a:latin typeface="Andalus" pitchFamily="18" charset="-78"/>
            <a:cs typeface="Andalus" pitchFamily="18" charset="-78"/>
          </a:endParaRPr>
        </a:p>
      </dgm:t>
    </dgm:pt>
    <dgm:pt modelId="{D74F5453-DCE6-4E0A-97C1-ECDB5BFF29EA}" type="parTrans" cxnId="{6B4ACF49-0719-4C27-A883-60B7518D9D36}">
      <dgm:prSet/>
      <dgm:spPr/>
      <dgm:t>
        <a:bodyPr/>
        <a:lstStyle/>
        <a:p>
          <a:endParaRPr lang="en-US"/>
        </a:p>
      </dgm:t>
    </dgm:pt>
    <dgm:pt modelId="{03F49A04-C113-4BF6-B4F0-3DD1861DDCC8}" type="sibTrans" cxnId="{6B4ACF49-0719-4C27-A883-60B7518D9D36}">
      <dgm:prSet/>
      <dgm:spPr/>
      <dgm:t>
        <a:bodyPr/>
        <a:lstStyle/>
        <a:p>
          <a:endParaRPr lang="en-US"/>
        </a:p>
      </dgm:t>
    </dgm:pt>
    <dgm:pt modelId="{8302FA0B-D95E-4AF3-A449-9822A3CB09A3}">
      <dgm:prSet phldrT="[Text]" custT="1"/>
      <dgm:spPr/>
      <dgm:t>
        <a:bodyPr/>
        <a:lstStyle/>
        <a:p>
          <a:r>
            <a:rPr lang="en-US" sz="20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ujung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secara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teratur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seperti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lingkaran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dari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luar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dlm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dari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dalam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keluar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gerakannya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ini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setengah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menit</a:t>
          </a:r>
          <a:endParaRPr lang="en-US" sz="2000" dirty="0">
            <a:latin typeface="Andalus" pitchFamily="18" charset="-78"/>
            <a:cs typeface="Andalus" pitchFamily="18" charset="-78"/>
          </a:endParaRPr>
        </a:p>
      </dgm:t>
    </dgm:pt>
    <dgm:pt modelId="{CA1E8DBC-2EFF-4FAD-805B-8E66C62CDFF5}" type="parTrans" cxnId="{382D1FE7-20B9-4691-BA72-2E4531BFE79A}">
      <dgm:prSet/>
      <dgm:spPr/>
      <dgm:t>
        <a:bodyPr/>
        <a:lstStyle/>
        <a:p>
          <a:endParaRPr lang="en-US"/>
        </a:p>
      </dgm:t>
    </dgm:pt>
    <dgm:pt modelId="{3C7F7178-A177-41BB-84F7-2E46EFA4A400}" type="sibTrans" cxnId="{382D1FE7-20B9-4691-BA72-2E4531BFE79A}">
      <dgm:prSet/>
      <dgm:spPr/>
      <dgm:t>
        <a:bodyPr/>
        <a:lstStyle/>
        <a:p>
          <a:endParaRPr lang="en-US"/>
        </a:p>
      </dgm:t>
    </dgm:pt>
    <dgm:pt modelId="{DA7E0A91-6CE2-4459-AF58-6AE0B4F96356}">
      <dgm:prSet phldrT="[Text]" phldr="1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sz="2000" dirty="0">
            <a:latin typeface="Andalus" pitchFamily="18" charset="-78"/>
            <a:cs typeface="Andalus" pitchFamily="18" charset="-78"/>
          </a:endParaRPr>
        </a:p>
      </dgm:t>
    </dgm:pt>
    <dgm:pt modelId="{92424BE6-6C6D-4E85-9A41-427B54780090}" type="parTrans" cxnId="{F1BD69FC-CAB9-48CA-8CB0-E1F8A53486E4}">
      <dgm:prSet/>
      <dgm:spPr/>
      <dgm:t>
        <a:bodyPr/>
        <a:lstStyle/>
        <a:p>
          <a:endParaRPr lang="en-US"/>
        </a:p>
      </dgm:t>
    </dgm:pt>
    <dgm:pt modelId="{4DA390B6-CBB1-479F-ADD2-9998A22F2473}" type="sibTrans" cxnId="{F1BD69FC-CAB9-48CA-8CB0-E1F8A53486E4}">
      <dgm:prSet/>
      <dgm:spPr/>
      <dgm:t>
        <a:bodyPr/>
        <a:lstStyle/>
        <a:p>
          <a:endParaRPr lang="en-US"/>
        </a:p>
      </dgm:t>
    </dgm:pt>
    <dgm:pt modelId="{1D8BE0EF-C256-4CBD-840E-7B4F426EDD99}">
      <dgm:prSet phldrT="[Text]" custT="1"/>
      <dgm:spPr/>
      <dgm:t>
        <a:bodyPr/>
        <a:lstStyle/>
        <a:p>
          <a:r>
            <a:rPr lang="en-US" sz="32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3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2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3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200" dirty="0" err="1" smtClean="0">
              <a:latin typeface="Andalus" pitchFamily="18" charset="-78"/>
              <a:cs typeface="Andalus" pitchFamily="18" charset="-78"/>
            </a:rPr>
            <a:t>telapak</a:t>
          </a:r>
          <a:r>
            <a:rPr lang="en-US" sz="3200" dirty="0" smtClean="0">
              <a:latin typeface="Andalus" pitchFamily="18" charset="-78"/>
              <a:cs typeface="Andalus" pitchFamily="18" charset="-78"/>
            </a:rPr>
            <a:t> kaki</a:t>
          </a:r>
          <a:endParaRPr lang="en-US" sz="3200" dirty="0">
            <a:latin typeface="Andalus" pitchFamily="18" charset="-78"/>
            <a:cs typeface="Andalus" pitchFamily="18" charset="-78"/>
          </a:endParaRPr>
        </a:p>
      </dgm:t>
    </dgm:pt>
    <dgm:pt modelId="{51AED4AD-9119-4C9F-8051-228E3618CC06}" type="parTrans" cxnId="{6293E7EF-3EA9-48E5-87E5-2B8D729A6E41}">
      <dgm:prSet/>
      <dgm:spPr/>
      <dgm:t>
        <a:bodyPr/>
        <a:lstStyle/>
        <a:p>
          <a:endParaRPr lang="en-US"/>
        </a:p>
      </dgm:t>
    </dgm:pt>
    <dgm:pt modelId="{3C381336-0F9A-4161-A977-64A89F4491E5}" type="sibTrans" cxnId="{6293E7EF-3EA9-48E5-87E5-2B8D729A6E41}">
      <dgm:prSet/>
      <dgm:spPr/>
      <dgm:t>
        <a:bodyPr/>
        <a:lstStyle/>
        <a:p>
          <a:endParaRPr lang="en-US"/>
        </a:p>
      </dgm:t>
    </dgm:pt>
    <dgm:pt modelId="{35F98C9E-FA6F-489E-94D9-EDEE6F45F0A0}">
      <dgm:prSet phldrT="[Text]" custT="1"/>
      <dgm:spPr/>
      <dgm:t>
        <a:bodyPr/>
        <a:lstStyle/>
        <a:p>
          <a:r>
            <a:rPr lang="en-US" sz="2000" dirty="0" err="1" smtClean="0">
              <a:latin typeface="Andalus" pitchFamily="18" charset="-78"/>
              <a:cs typeface="Andalus" pitchFamily="18" charset="-78"/>
            </a:rPr>
            <a:t>Telapak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bawah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seprti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menggergaji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.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setengah</a:t>
          </a:r>
          <a:r>
            <a:rPr lang="en-US" sz="20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dirty="0" err="1" smtClean="0">
              <a:latin typeface="Andalus" pitchFamily="18" charset="-78"/>
              <a:cs typeface="Andalus" pitchFamily="18" charset="-78"/>
            </a:rPr>
            <a:t>menit</a:t>
          </a:r>
          <a:endParaRPr lang="en-US" sz="2000" dirty="0">
            <a:latin typeface="Andalus" pitchFamily="18" charset="-78"/>
            <a:cs typeface="Andalus" pitchFamily="18" charset="-78"/>
          </a:endParaRPr>
        </a:p>
      </dgm:t>
    </dgm:pt>
    <dgm:pt modelId="{73C45030-D3FC-4FDF-858E-B35CC19B9ADC}" type="parTrans" cxnId="{95220278-072D-4D68-83EA-BC098D94460B}">
      <dgm:prSet/>
      <dgm:spPr/>
      <dgm:t>
        <a:bodyPr/>
        <a:lstStyle/>
        <a:p>
          <a:endParaRPr lang="en-US"/>
        </a:p>
      </dgm:t>
    </dgm:pt>
    <dgm:pt modelId="{E67F7D2C-51BF-4A10-A065-C03D215CD8DA}" type="sibTrans" cxnId="{95220278-072D-4D68-83EA-BC098D94460B}">
      <dgm:prSet/>
      <dgm:spPr/>
      <dgm:t>
        <a:bodyPr/>
        <a:lstStyle/>
        <a:p>
          <a:endParaRPr lang="en-US"/>
        </a:p>
      </dgm:t>
    </dgm:pt>
    <dgm:pt modelId="{D0639DA5-47EF-4C90-8AF5-4D40CBF1B8D6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sz="2000" dirty="0">
            <a:latin typeface="Andalus" pitchFamily="18" charset="-78"/>
            <a:cs typeface="Andalus" pitchFamily="18" charset="-78"/>
          </a:endParaRPr>
        </a:p>
      </dgm:t>
    </dgm:pt>
    <dgm:pt modelId="{34CD61EF-45D5-4E40-BFC0-22914873B842}" type="parTrans" cxnId="{7647F68F-9CDA-4BD5-8CD8-0A96BE4CB018}">
      <dgm:prSet/>
      <dgm:spPr/>
      <dgm:t>
        <a:bodyPr/>
        <a:lstStyle/>
        <a:p>
          <a:endParaRPr lang="en-US"/>
        </a:p>
      </dgm:t>
    </dgm:pt>
    <dgm:pt modelId="{95D2FAE7-6BBD-406B-AB52-C63E1BB00841}" type="sibTrans" cxnId="{7647F68F-9CDA-4BD5-8CD8-0A96BE4CB018}">
      <dgm:prSet/>
      <dgm:spPr/>
      <dgm:t>
        <a:bodyPr/>
        <a:lstStyle/>
        <a:p>
          <a:endParaRPr lang="en-US"/>
        </a:p>
      </dgm:t>
    </dgm:pt>
    <dgm:pt modelId="{A94A7DC8-DF89-4704-A333-A6CD575C2FD1}" type="pres">
      <dgm:prSet presAssocID="{434B3D89-8457-45C0-B3FA-D54024BB8759}" presName="vert0" presStyleCnt="0">
        <dgm:presLayoutVars>
          <dgm:dir/>
          <dgm:animOne val="branch"/>
          <dgm:animLvl val="lvl"/>
        </dgm:presLayoutVars>
      </dgm:prSet>
      <dgm:spPr/>
    </dgm:pt>
    <dgm:pt modelId="{F9DFC241-623A-4D50-9196-3370BABACB6D}" type="pres">
      <dgm:prSet presAssocID="{7EF78286-D759-415C-A5EC-3A3B0AF2CBAE}" presName="thickLine" presStyleLbl="alignNode1" presStyleIdx="0" presStyleCnt="2"/>
      <dgm:spPr/>
    </dgm:pt>
    <dgm:pt modelId="{D3AC4B50-BA0C-46BB-AB68-79F453A2E8C4}" type="pres">
      <dgm:prSet presAssocID="{7EF78286-D759-415C-A5EC-3A3B0AF2CBAE}" presName="horz1" presStyleCnt="0"/>
      <dgm:spPr/>
    </dgm:pt>
    <dgm:pt modelId="{214D801C-6215-480E-98B3-3AD8BB0525C4}" type="pres">
      <dgm:prSet presAssocID="{7EF78286-D759-415C-A5EC-3A3B0AF2CBAE}" presName="tx1" presStyleLbl="revTx" presStyleIdx="0" presStyleCnt="6"/>
      <dgm:spPr/>
    </dgm:pt>
    <dgm:pt modelId="{543B0BA8-634A-4EB2-9A36-8614E19FE82F}" type="pres">
      <dgm:prSet presAssocID="{7EF78286-D759-415C-A5EC-3A3B0AF2CBAE}" presName="vert1" presStyleCnt="0"/>
      <dgm:spPr/>
    </dgm:pt>
    <dgm:pt modelId="{FC0EDA21-A05D-490F-8354-6B38B678EF6D}" type="pres">
      <dgm:prSet presAssocID="{8302FA0B-D95E-4AF3-A449-9822A3CB09A3}" presName="vertSpace2a" presStyleCnt="0"/>
      <dgm:spPr/>
    </dgm:pt>
    <dgm:pt modelId="{15578BF4-D8F2-4E1F-9106-031D0C336552}" type="pres">
      <dgm:prSet presAssocID="{8302FA0B-D95E-4AF3-A449-9822A3CB09A3}" presName="horz2" presStyleCnt="0"/>
      <dgm:spPr/>
    </dgm:pt>
    <dgm:pt modelId="{F8A77E7E-5135-42F1-B8C3-C03CA66E59F9}" type="pres">
      <dgm:prSet presAssocID="{8302FA0B-D95E-4AF3-A449-9822A3CB09A3}" presName="horzSpace2" presStyleCnt="0"/>
      <dgm:spPr/>
    </dgm:pt>
    <dgm:pt modelId="{D6DE6B0F-E8FB-439F-A3DA-1DB7DB49F4DB}" type="pres">
      <dgm:prSet presAssocID="{8302FA0B-D95E-4AF3-A449-9822A3CB09A3}" presName="tx2" presStyleLbl="revTx" presStyleIdx="1" presStyleCnt="6"/>
      <dgm:spPr/>
      <dgm:t>
        <a:bodyPr/>
        <a:lstStyle/>
        <a:p>
          <a:endParaRPr lang="en-US"/>
        </a:p>
      </dgm:t>
    </dgm:pt>
    <dgm:pt modelId="{208BDD4C-4C9A-426F-9DED-18789BFC72EB}" type="pres">
      <dgm:prSet presAssocID="{8302FA0B-D95E-4AF3-A449-9822A3CB09A3}" presName="vert2" presStyleCnt="0"/>
      <dgm:spPr/>
    </dgm:pt>
    <dgm:pt modelId="{7CC32CBF-0141-42A3-921A-7DAC3D6DD7E9}" type="pres">
      <dgm:prSet presAssocID="{8302FA0B-D95E-4AF3-A449-9822A3CB09A3}" presName="thinLine2b" presStyleLbl="callout" presStyleIdx="0" presStyleCnt="4"/>
      <dgm:spPr/>
    </dgm:pt>
    <dgm:pt modelId="{94B4B3B2-D2ED-4F75-AA07-134448CDD2EC}" type="pres">
      <dgm:prSet presAssocID="{8302FA0B-D95E-4AF3-A449-9822A3CB09A3}" presName="vertSpace2b" presStyleCnt="0"/>
      <dgm:spPr/>
    </dgm:pt>
    <dgm:pt modelId="{266715EA-2A4C-4450-B2A0-DFDAC34A07E4}" type="pres">
      <dgm:prSet presAssocID="{DA7E0A91-6CE2-4459-AF58-6AE0B4F96356}" presName="horz2" presStyleCnt="0"/>
      <dgm:spPr/>
    </dgm:pt>
    <dgm:pt modelId="{29004C99-541F-4D45-8BA9-0FDB424A8FC2}" type="pres">
      <dgm:prSet presAssocID="{DA7E0A91-6CE2-4459-AF58-6AE0B4F96356}" presName="horzSpace2" presStyleCnt="0"/>
      <dgm:spPr/>
    </dgm:pt>
    <dgm:pt modelId="{A32025BF-DC3F-4058-AD3E-CAF99668F8A7}" type="pres">
      <dgm:prSet presAssocID="{DA7E0A91-6CE2-4459-AF58-6AE0B4F96356}" presName="tx2" presStyleLbl="revTx" presStyleIdx="2" presStyleCnt="6"/>
      <dgm:spPr/>
    </dgm:pt>
    <dgm:pt modelId="{9A236898-928A-4C72-A84C-A5DDCF27816E}" type="pres">
      <dgm:prSet presAssocID="{DA7E0A91-6CE2-4459-AF58-6AE0B4F96356}" presName="vert2" presStyleCnt="0"/>
      <dgm:spPr/>
    </dgm:pt>
    <dgm:pt modelId="{3EF9AE16-4CF2-498F-98C1-4577D0A0593A}" type="pres">
      <dgm:prSet presAssocID="{DA7E0A91-6CE2-4459-AF58-6AE0B4F96356}" presName="thinLine2b" presStyleLbl="callout" presStyleIdx="1" presStyleCnt="4"/>
      <dgm:spPr/>
    </dgm:pt>
    <dgm:pt modelId="{35A19C67-6F02-49AF-85EC-0BA591C95717}" type="pres">
      <dgm:prSet presAssocID="{DA7E0A91-6CE2-4459-AF58-6AE0B4F96356}" presName="vertSpace2b" presStyleCnt="0"/>
      <dgm:spPr/>
    </dgm:pt>
    <dgm:pt modelId="{BF270E65-CD85-4FB7-B966-68B96D90425B}" type="pres">
      <dgm:prSet presAssocID="{1D8BE0EF-C256-4CBD-840E-7B4F426EDD99}" presName="thickLine" presStyleLbl="alignNode1" presStyleIdx="1" presStyleCnt="2"/>
      <dgm:spPr/>
    </dgm:pt>
    <dgm:pt modelId="{EE1991DC-12CC-4427-8384-AC66FC79EF67}" type="pres">
      <dgm:prSet presAssocID="{1D8BE0EF-C256-4CBD-840E-7B4F426EDD99}" presName="horz1" presStyleCnt="0"/>
      <dgm:spPr/>
    </dgm:pt>
    <dgm:pt modelId="{33B642B4-0AFA-46BA-AE27-A6E5FC392197}" type="pres">
      <dgm:prSet presAssocID="{1D8BE0EF-C256-4CBD-840E-7B4F426EDD99}" presName="tx1" presStyleLbl="revTx" presStyleIdx="3" presStyleCnt="6"/>
      <dgm:spPr/>
    </dgm:pt>
    <dgm:pt modelId="{35685DDF-94DD-492C-9381-07F0ABEB0204}" type="pres">
      <dgm:prSet presAssocID="{1D8BE0EF-C256-4CBD-840E-7B4F426EDD99}" presName="vert1" presStyleCnt="0"/>
      <dgm:spPr/>
    </dgm:pt>
    <dgm:pt modelId="{75CDE9A0-A7EF-4E3F-8A68-FCF874442A2D}" type="pres">
      <dgm:prSet presAssocID="{35F98C9E-FA6F-489E-94D9-EDEE6F45F0A0}" presName="vertSpace2a" presStyleCnt="0"/>
      <dgm:spPr/>
    </dgm:pt>
    <dgm:pt modelId="{0436C353-85CA-42BD-907C-C8B80D483659}" type="pres">
      <dgm:prSet presAssocID="{35F98C9E-FA6F-489E-94D9-EDEE6F45F0A0}" presName="horz2" presStyleCnt="0"/>
      <dgm:spPr/>
    </dgm:pt>
    <dgm:pt modelId="{FE28B1A0-A8B7-412D-A3B2-64009FD3310F}" type="pres">
      <dgm:prSet presAssocID="{35F98C9E-FA6F-489E-94D9-EDEE6F45F0A0}" presName="horzSpace2" presStyleCnt="0"/>
      <dgm:spPr/>
    </dgm:pt>
    <dgm:pt modelId="{C05B7D8D-AE80-4744-8718-5752F468BE3B}" type="pres">
      <dgm:prSet presAssocID="{35F98C9E-FA6F-489E-94D9-EDEE6F45F0A0}" presName="tx2" presStyleLbl="revTx" presStyleIdx="4" presStyleCnt="6"/>
      <dgm:spPr/>
      <dgm:t>
        <a:bodyPr/>
        <a:lstStyle/>
        <a:p>
          <a:endParaRPr lang="en-US"/>
        </a:p>
      </dgm:t>
    </dgm:pt>
    <dgm:pt modelId="{CB005714-9CFB-446D-AC20-24D7C0E49B56}" type="pres">
      <dgm:prSet presAssocID="{35F98C9E-FA6F-489E-94D9-EDEE6F45F0A0}" presName="vert2" presStyleCnt="0"/>
      <dgm:spPr/>
    </dgm:pt>
    <dgm:pt modelId="{72777196-4691-41A6-ADC7-3591DEC4B88E}" type="pres">
      <dgm:prSet presAssocID="{35F98C9E-FA6F-489E-94D9-EDEE6F45F0A0}" presName="thinLine2b" presStyleLbl="callout" presStyleIdx="2" presStyleCnt="4"/>
      <dgm:spPr/>
    </dgm:pt>
    <dgm:pt modelId="{FFD4E759-7A2E-4404-BD35-ECAA0C2C74C0}" type="pres">
      <dgm:prSet presAssocID="{35F98C9E-FA6F-489E-94D9-EDEE6F45F0A0}" presName="vertSpace2b" presStyleCnt="0"/>
      <dgm:spPr/>
    </dgm:pt>
    <dgm:pt modelId="{B20885AE-BCD2-489A-992F-C099789CA840}" type="pres">
      <dgm:prSet presAssocID="{D0639DA5-47EF-4C90-8AF5-4D40CBF1B8D6}" presName="horz2" presStyleCnt="0"/>
      <dgm:spPr/>
    </dgm:pt>
    <dgm:pt modelId="{1A88C313-F12F-46B7-99EB-61B722CA6668}" type="pres">
      <dgm:prSet presAssocID="{D0639DA5-47EF-4C90-8AF5-4D40CBF1B8D6}" presName="horzSpace2" presStyleCnt="0"/>
      <dgm:spPr/>
    </dgm:pt>
    <dgm:pt modelId="{C447E0A7-7BAF-49EF-ACF7-B07C6A68E00D}" type="pres">
      <dgm:prSet presAssocID="{D0639DA5-47EF-4C90-8AF5-4D40CBF1B8D6}" presName="tx2" presStyleLbl="revTx" presStyleIdx="5" presStyleCnt="6"/>
      <dgm:spPr/>
    </dgm:pt>
    <dgm:pt modelId="{F6DFAA56-D8DD-490F-838E-F463EECC5FA6}" type="pres">
      <dgm:prSet presAssocID="{D0639DA5-47EF-4C90-8AF5-4D40CBF1B8D6}" presName="vert2" presStyleCnt="0"/>
      <dgm:spPr/>
    </dgm:pt>
    <dgm:pt modelId="{D013D6C4-8798-4FA6-8B10-8134EAEE4B90}" type="pres">
      <dgm:prSet presAssocID="{D0639DA5-47EF-4C90-8AF5-4D40CBF1B8D6}" presName="thinLine2b" presStyleLbl="callout" presStyleIdx="3" presStyleCnt="4"/>
      <dgm:spPr/>
    </dgm:pt>
    <dgm:pt modelId="{C2298AEC-89DB-4836-8737-2509A711F25F}" type="pres">
      <dgm:prSet presAssocID="{D0639DA5-47EF-4C90-8AF5-4D40CBF1B8D6}" presName="vertSpace2b" presStyleCnt="0"/>
      <dgm:spPr/>
    </dgm:pt>
  </dgm:ptLst>
  <dgm:cxnLst>
    <dgm:cxn modelId="{7DA0F271-AF02-48D6-8083-8BC76D5A625A}" type="presOf" srcId="{35F98C9E-FA6F-489E-94D9-EDEE6F45F0A0}" destId="{C05B7D8D-AE80-4744-8718-5752F468BE3B}" srcOrd="0" destOrd="0" presId="urn:microsoft.com/office/officeart/2008/layout/LinedList"/>
    <dgm:cxn modelId="{818E73B3-13D0-4B71-AF8A-C8E4A206D038}" type="presOf" srcId="{DA7E0A91-6CE2-4459-AF58-6AE0B4F96356}" destId="{A32025BF-DC3F-4058-AD3E-CAF99668F8A7}" srcOrd="0" destOrd="0" presId="urn:microsoft.com/office/officeart/2008/layout/LinedList"/>
    <dgm:cxn modelId="{6B4ACF49-0719-4C27-A883-60B7518D9D36}" srcId="{434B3D89-8457-45C0-B3FA-D54024BB8759}" destId="{7EF78286-D759-415C-A5EC-3A3B0AF2CBAE}" srcOrd="0" destOrd="0" parTransId="{D74F5453-DCE6-4E0A-97C1-ECDB5BFF29EA}" sibTransId="{03F49A04-C113-4BF6-B4F0-3DD1861DDCC8}"/>
    <dgm:cxn modelId="{95220278-072D-4D68-83EA-BC098D94460B}" srcId="{1D8BE0EF-C256-4CBD-840E-7B4F426EDD99}" destId="{35F98C9E-FA6F-489E-94D9-EDEE6F45F0A0}" srcOrd="0" destOrd="0" parTransId="{73C45030-D3FC-4FDF-858E-B35CC19B9ADC}" sibTransId="{E67F7D2C-51BF-4A10-A065-C03D215CD8DA}"/>
    <dgm:cxn modelId="{8498F90A-B9FC-4CB5-828F-5D0FE49A0F78}" type="presOf" srcId="{D0639DA5-47EF-4C90-8AF5-4D40CBF1B8D6}" destId="{C447E0A7-7BAF-49EF-ACF7-B07C6A68E00D}" srcOrd="0" destOrd="0" presId="urn:microsoft.com/office/officeart/2008/layout/LinedList"/>
    <dgm:cxn modelId="{BBF6598E-62D2-48F1-9EA6-DD58FCD6DBCA}" type="presOf" srcId="{8302FA0B-D95E-4AF3-A449-9822A3CB09A3}" destId="{D6DE6B0F-E8FB-439F-A3DA-1DB7DB49F4DB}" srcOrd="0" destOrd="0" presId="urn:microsoft.com/office/officeart/2008/layout/LinedList"/>
    <dgm:cxn modelId="{6293E7EF-3EA9-48E5-87E5-2B8D729A6E41}" srcId="{434B3D89-8457-45C0-B3FA-D54024BB8759}" destId="{1D8BE0EF-C256-4CBD-840E-7B4F426EDD99}" srcOrd="1" destOrd="0" parTransId="{51AED4AD-9119-4C9F-8051-228E3618CC06}" sibTransId="{3C381336-0F9A-4161-A977-64A89F4491E5}"/>
    <dgm:cxn modelId="{7647F68F-9CDA-4BD5-8CD8-0A96BE4CB018}" srcId="{1D8BE0EF-C256-4CBD-840E-7B4F426EDD99}" destId="{D0639DA5-47EF-4C90-8AF5-4D40CBF1B8D6}" srcOrd="1" destOrd="0" parTransId="{34CD61EF-45D5-4E40-BFC0-22914873B842}" sibTransId="{95D2FAE7-6BBD-406B-AB52-C63E1BB00841}"/>
    <dgm:cxn modelId="{382D1FE7-20B9-4691-BA72-2E4531BFE79A}" srcId="{7EF78286-D759-415C-A5EC-3A3B0AF2CBAE}" destId="{8302FA0B-D95E-4AF3-A449-9822A3CB09A3}" srcOrd="0" destOrd="0" parTransId="{CA1E8DBC-2EFF-4FAD-805B-8E66C62CDFF5}" sibTransId="{3C7F7178-A177-41BB-84F7-2E46EFA4A400}"/>
    <dgm:cxn modelId="{F1BD69FC-CAB9-48CA-8CB0-E1F8A53486E4}" srcId="{7EF78286-D759-415C-A5EC-3A3B0AF2CBAE}" destId="{DA7E0A91-6CE2-4459-AF58-6AE0B4F96356}" srcOrd="1" destOrd="0" parTransId="{92424BE6-6C6D-4E85-9A41-427B54780090}" sibTransId="{4DA390B6-CBB1-479F-ADD2-9998A22F2473}"/>
    <dgm:cxn modelId="{9EFF75D4-EC6D-4D09-95D1-B3DCF2B1EC35}" type="presOf" srcId="{7EF78286-D759-415C-A5EC-3A3B0AF2CBAE}" destId="{214D801C-6215-480E-98B3-3AD8BB0525C4}" srcOrd="0" destOrd="0" presId="urn:microsoft.com/office/officeart/2008/layout/LinedList"/>
    <dgm:cxn modelId="{6996CA7A-2211-403D-9C10-472E4C73A9FF}" type="presOf" srcId="{434B3D89-8457-45C0-B3FA-D54024BB8759}" destId="{A94A7DC8-DF89-4704-A333-A6CD575C2FD1}" srcOrd="0" destOrd="0" presId="urn:microsoft.com/office/officeart/2008/layout/LinedList"/>
    <dgm:cxn modelId="{073E3682-8310-44C6-9017-27C2BAA29B27}" type="presOf" srcId="{1D8BE0EF-C256-4CBD-840E-7B4F426EDD99}" destId="{33B642B4-0AFA-46BA-AE27-A6E5FC392197}" srcOrd="0" destOrd="0" presId="urn:microsoft.com/office/officeart/2008/layout/LinedList"/>
    <dgm:cxn modelId="{B0E9C8EA-4439-4110-87BE-24E975B331EE}" type="presParOf" srcId="{A94A7DC8-DF89-4704-A333-A6CD575C2FD1}" destId="{F9DFC241-623A-4D50-9196-3370BABACB6D}" srcOrd="0" destOrd="0" presId="urn:microsoft.com/office/officeart/2008/layout/LinedList"/>
    <dgm:cxn modelId="{43DC5EEB-CB4C-463D-B820-967C57EF3EA4}" type="presParOf" srcId="{A94A7DC8-DF89-4704-A333-A6CD575C2FD1}" destId="{D3AC4B50-BA0C-46BB-AB68-79F453A2E8C4}" srcOrd="1" destOrd="0" presId="urn:microsoft.com/office/officeart/2008/layout/LinedList"/>
    <dgm:cxn modelId="{D8CAEACB-00BC-4050-A0C7-D0DF64BC2B13}" type="presParOf" srcId="{D3AC4B50-BA0C-46BB-AB68-79F453A2E8C4}" destId="{214D801C-6215-480E-98B3-3AD8BB0525C4}" srcOrd="0" destOrd="0" presId="urn:microsoft.com/office/officeart/2008/layout/LinedList"/>
    <dgm:cxn modelId="{ECE46D1D-E2CB-4415-B32D-501314F47831}" type="presParOf" srcId="{D3AC4B50-BA0C-46BB-AB68-79F453A2E8C4}" destId="{543B0BA8-634A-4EB2-9A36-8614E19FE82F}" srcOrd="1" destOrd="0" presId="urn:microsoft.com/office/officeart/2008/layout/LinedList"/>
    <dgm:cxn modelId="{2760B56A-5D40-44BC-A661-D16FA8112A43}" type="presParOf" srcId="{543B0BA8-634A-4EB2-9A36-8614E19FE82F}" destId="{FC0EDA21-A05D-490F-8354-6B38B678EF6D}" srcOrd="0" destOrd="0" presId="urn:microsoft.com/office/officeart/2008/layout/LinedList"/>
    <dgm:cxn modelId="{56139A18-E0F9-417A-9799-80693F8F2505}" type="presParOf" srcId="{543B0BA8-634A-4EB2-9A36-8614E19FE82F}" destId="{15578BF4-D8F2-4E1F-9106-031D0C336552}" srcOrd="1" destOrd="0" presId="urn:microsoft.com/office/officeart/2008/layout/LinedList"/>
    <dgm:cxn modelId="{62E8A89C-2F94-4038-B76E-2495EEE2AEC7}" type="presParOf" srcId="{15578BF4-D8F2-4E1F-9106-031D0C336552}" destId="{F8A77E7E-5135-42F1-B8C3-C03CA66E59F9}" srcOrd="0" destOrd="0" presId="urn:microsoft.com/office/officeart/2008/layout/LinedList"/>
    <dgm:cxn modelId="{6858692A-9D96-4837-B4C4-580C3565875C}" type="presParOf" srcId="{15578BF4-D8F2-4E1F-9106-031D0C336552}" destId="{D6DE6B0F-E8FB-439F-A3DA-1DB7DB49F4DB}" srcOrd="1" destOrd="0" presId="urn:microsoft.com/office/officeart/2008/layout/LinedList"/>
    <dgm:cxn modelId="{F05ADDBD-8501-4567-8AC7-BA72F3893FA2}" type="presParOf" srcId="{15578BF4-D8F2-4E1F-9106-031D0C336552}" destId="{208BDD4C-4C9A-426F-9DED-18789BFC72EB}" srcOrd="2" destOrd="0" presId="urn:microsoft.com/office/officeart/2008/layout/LinedList"/>
    <dgm:cxn modelId="{6CFE56FB-3804-43A1-8D62-E8CBB7A07FA1}" type="presParOf" srcId="{543B0BA8-634A-4EB2-9A36-8614E19FE82F}" destId="{7CC32CBF-0141-42A3-921A-7DAC3D6DD7E9}" srcOrd="2" destOrd="0" presId="urn:microsoft.com/office/officeart/2008/layout/LinedList"/>
    <dgm:cxn modelId="{D6C75721-B94F-4797-BDE1-FD650125D22A}" type="presParOf" srcId="{543B0BA8-634A-4EB2-9A36-8614E19FE82F}" destId="{94B4B3B2-D2ED-4F75-AA07-134448CDD2EC}" srcOrd="3" destOrd="0" presId="urn:microsoft.com/office/officeart/2008/layout/LinedList"/>
    <dgm:cxn modelId="{2C7759AF-C156-4291-AD43-6806A6C98ACA}" type="presParOf" srcId="{543B0BA8-634A-4EB2-9A36-8614E19FE82F}" destId="{266715EA-2A4C-4450-B2A0-DFDAC34A07E4}" srcOrd="4" destOrd="0" presId="urn:microsoft.com/office/officeart/2008/layout/LinedList"/>
    <dgm:cxn modelId="{A66DCBAB-EFC7-43CF-89D8-AEB727960F5F}" type="presParOf" srcId="{266715EA-2A4C-4450-B2A0-DFDAC34A07E4}" destId="{29004C99-541F-4D45-8BA9-0FDB424A8FC2}" srcOrd="0" destOrd="0" presId="urn:microsoft.com/office/officeart/2008/layout/LinedList"/>
    <dgm:cxn modelId="{97359DF2-1ED5-44EB-9D3B-BE2503F9E26E}" type="presParOf" srcId="{266715EA-2A4C-4450-B2A0-DFDAC34A07E4}" destId="{A32025BF-DC3F-4058-AD3E-CAF99668F8A7}" srcOrd="1" destOrd="0" presId="urn:microsoft.com/office/officeart/2008/layout/LinedList"/>
    <dgm:cxn modelId="{8C249402-FBB3-4864-B050-5DD0D91BA7EA}" type="presParOf" srcId="{266715EA-2A4C-4450-B2A0-DFDAC34A07E4}" destId="{9A236898-928A-4C72-A84C-A5DDCF27816E}" srcOrd="2" destOrd="0" presId="urn:microsoft.com/office/officeart/2008/layout/LinedList"/>
    <dgm:cxn modelId="{93AA1EB1-C6B0-4FA6-B3A5-7E239EFAEA65}" type="presParOf" srcId="{543B0BA8-634A-4EB2-9A36-8614E19FE82F}" destId="{3EF9AE16-4CF2-498F-98C1-4577D0A0593A}" srcOrd="5" destOrd="0" presId="urn:microsoft.com/office/officeart/2008/layout/LinedList"/>
    <dgm:cxn modelId="{1E4B46BD-0DE4-4822-A06A-26FDE1BE3021}" type="presParOf" srcId="{543B0BA8-634A-4EB2-9A36-8614E19FE82F}" destId="{35A19C67-6F02-49AF-85EC-0BA591C95717}" srcOrd="6" destOrd="0" presId="urn:microsoft.com/office/officeart/2008/layout/LinedList"/>
    <dgm:cxn modelId="{AA63500B-22B3-42EA-A946-D472C4F2CA58}" type="presParOf" srcId="{A94A7DC8-DF89-4704-A333-A6CD575C2FD1}" destId="{BF270E65-CD85-4FB7-B966-68B96D90425B}" srcOrd="2" destOrd="0" presId="urn:microsoft.com/office/officeart/2008/layout/LinedList"/>
    <dgm:cxn modelId="{2C4D490E-4F37-4495-9D5A-15FAD9B769BA}" type="presParOf" srcId="{A94A7DC8-DF89-4704-A333-A6CD575C2FD1}" destId="{EE1991DC-12CC-4427-8384-AC66FC79EF67}" srcOrd="3" destOrd="0" presId="urn:microsoft.com/office/officeart/2008/layout/LinedList"/>
    <dgm:cxn modelId="{A665D0F7-7B9F-46A8-BAA9-8CE9370CFBB9}" type="presParOf" srcId="{EE1991DC-12CC-4427-8384-AC66FC79EF67}" destId="{33B642B4-0AFA-46BA-AE27-A6E5FC392197}" srcOrd="0" destOrd="0" presId="urn:microsoft.com/office/officeart/2008/layout/LinedList"/>
    <dgm:cxn modelId="{3F5E31EE-E834-4714-AF5B-43C48AD66A51}" type="presParOf" srcId="{EE1991DC-12CC-4427-8384-AC66FC79EF67}" destId="{35685DDF-94DD-492C-9381-07F0ABEB0204}" srcOrd="1" destOrd="0" presId="urn:microsoft.com/office/officeart/2008/layout/LinedList"/>
    <dgm:cxn modelId="{05F29281-E70A-497D-8B0F-D8C6A78EB3BE}" type="presParOf" srcId="{35685DDF-94DD-492C-9381-07F0ABEB0204}" destId="{75CDE9A0-A7EF-4E3F-8A68-FCF874442A2D}" srcOrd="0" destOrd="0" presId="urn:microsoft.com/office/officeart/2008/layout/LinedList"/>
    <dgm:cxn modelId="{B18BCD41-A734-4A99-AB34-F5ACA1FC8CD5}" type="presParOf" srcId="{35685DDF-94DD-492C-9381-07F0ABEB0204}" destId="{0436C353-85CA-42BD-907C-C8B80D483659}" srcOrd="1" destOrd="0" presId="urn:microsoft.com/office/officeart/2008/layout/LinedList"/>
    <dgm:cxn modelId="{7BC0D9BD-861C-45E2-A40E-B4CC4BD1ECD1}" type="presParOf" srcId="{0436C353-85CA-42BD-907C-C8B80D483659}" destId="{FE28B1A0-A8B7-412D-A3B2-64009FD3310F}" srcOrd="0" destOrd="0" presId="urn:microsoft.com/office/officeart/2008/layout/LinedList"/>
    <dgm:cxn modelId="{757163DC-550F-45E5-9E21-F8C27B3DF85F}" type="presParOf" srcId="{0436C353-85CA-42BD-907C-C8B80D483659}" destId="{C05B7D8D-AE80-4744-8718-5752F468BE3B}" srcOrd="1" destOrd="0" presId="urn:microsoft.com/office/officeart/2008/layout/LinedList"/>
    <dgm:cxn modelId="{4D29F8E4-AE94-4CBD-9469-92C48B5581FC}" type="presParOf" srcId="{0436C353-85CA-42BD-907C-C8B80D483659}" destId="{CB005714-9CFB-446D-AC20-24D7C0E49B56}" srcOrd="2" destOrd="0" presId="urn:microsoft.com/office/officeart/2008/layout/LinedList"/>
    <dgm:cxn modelId="{9D6ECC57-9D7E-4AE0-81B8-62B859EB81A6}" type="presParOf" srcId="{35685DDF-94DD-492C-9381-07F0ABEB0204}" destId="{72777196-4691-41A6-ADC7-3591DEC4B88E}" srcOrd="2" destOrd="0" presId="urn:microsoft.com/office/officeart/2008/layout/LinedList"/>
    <dgm:cxn modelId="{75905873-229B-4C20-B096-2D3C3CA194E9}" type="presParOf" srcId="{35685DDF-94DD-492C-9381-07F0ABEB0204}" destId="{FFD4E759-7A2E-4404-BD35-ECAA0C2C74C0}" srcOrd="3" destOrd="0" presId="urn:microsoft.com/office/officeart/2008/layout/LinedList"/>
    <dgm:cxn modelId="{9BA378DA-EA13-407A-83D5-BFDDEC6DD068}" type="presParOf" srcId="{35685DDF-94DD-492C-9381-07F0ABEB0204}" destId="{B20885AE-BCD2-489A-992F-C099789CA840}" srcOrd="4" destOrd="0" presId="urn:microsoft.com/office/officeart/2008/layout/LinedList"/>
    <dgm:cxn modelId="{A707DC0B-2FF6-4DE7-9D60-3BF73563884B}" type="presParOf" srcId="{B20885AE-BCD2-489A-992F-C099789CA840}" destId="{1A88C313-F12F-46B7-99EB-61B722CA6668}" srcOrd="0" destOrd="0" presId="urn:microsoft.com/office/officeart/2008/layout/LinedList"/>
    <dgm:cxn modelId="{B929E9D4-C391-496E-95D9-8DED749599DA}" type="presParOf" srcId="{B20885AE-BCD2-489A-992F-C099789CA840}" destId="{C447E0A7-7BAF-49EF-ACF7-B07C6A68E00D}" srcOrd="1" destOrd="0" presId="urn:microsoft.com/office/officeart/2008/layout/LinedList"/>
    <dgm:cxn modelId="{55DB9438-9480-486A-8F64-46B335A28E49}" type="presParOf" srcId="{B20885AE-BCD2-489A-992F-C099789CA840}" destId="{F6DFAA56-D8DD-490F-838E-F463EECC5FA6}" srcOrd="2" destOrd="0" presId="urn:microsoft.com/office/officeart/2008/layout/LinedList"/>
    <dgm:cxn modelId="{4FCAEB8B-791A-4E61-A5D5-B0BFB691FB05}" type="presParOf" srcId="{35685DDF-94DD-492C-9381-07F0ABEB0204}" destId="{D013D6C4-8798-4FA6-8B10-8134EAEE4B90}" srcOrd="5" destOrd="0" presId="urn:microsoft.com/office/officeart/2008/layout/LinedList"/>
    <dgm:cxn modelId="{708F21C5-94D9-458E-827E-E65043115762}" type="presParOf" srcId="{35685DDF-94DD-492C-9381-07F0ABEB0204}" destId="{C2298AEC-89DB-4836-8737-2509A711F25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EA41DD1-5F95-4C06-BE87-99BAD0CF182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14481D-9CD5-4C3A-9F4E-18988232CCCA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Tidur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B45760F1-34E5-40BD-9AE3-2B4F8D5CB080}" type="parTrans" cxnId="{385D5774-DF0B-4BC5-9674-EEC9DD3ACD09}">
      <dgm:prSet/>
      <dgm:spPr/>
      <dgm:t>
        <a:bodyPr/>
        <a:lstStyle/>
        <a:p>
          <a:endParaRPr lang="en-US"/>
        </a:p>
      </dgm:t>
    </dgm:pt>
    <dgm:pt modelId="{C866B6BB-E9A5-4606-8482-F0D5C9312EAC}" type="sibTrans" cxnId="{385D5774-DF0B-4BC5-9674-EEC9DD3ACD09}">
      <dgm:prSet/>
      <dgm:spPr/>
      <dgm:t>
        <a:bodyPr/>
        <a:lstStyle/>
        <a:p>
          <a:endParaRPr lang="en-US"/>
        </a:p>
      </dgm:t>
    </dgm:pt>
    <dgm:pt modelId="{76617D44-CC37-4EA6-8AB3-48115768D47F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Tidur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tangan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bebas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bergerak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dimana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mendekati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bergantian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sedangkan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tangan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memegang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ujung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urutlah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mulai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ujung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sampai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batas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betis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paha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ini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8 – 10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setiap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hari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8DC94281-0C43-432C-862E-FEF922FECB06}" type="parTrans" cxnId="{4E019FA6-8D0D-4E73-B4B2-6CEA668A3A71}">
      <dgm:prSet/>
      <dgm:spPr/>
      <dgm:t>
        <a:bodyPr/>
        <a:lstStyle/>
        <a:p>
          <a:endParaRPr lang="en-US"/>
        </a:p>
      </dgm:t>
    </dgm:pt>
    <dgm:pt modelId="{033B4AD4-C110-410B-A0F4-3D5E78AE32C9}" type="sibTrans" cxnId="{4E019FA6-8D0D-4E73-B4B2-6CEA668A3A71}">
      <dgm:prSet/>
      <dgm:spPr/>
      <dgm:t>
        <a:bodyPr/>
        <a:lstStyle/>
        <a:p>
          <a:endParaRPr lang="en-US"/>
        </a:p>
      </dgm:t>
    </dgm:pt>
    <dgm:pt modelId="{92C6EE99-C886-4F58-9724-C4B271C32D6E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786D7CE4-78C2-42BC-907B-3EEFED3C7FBC}" type="parTrans" cxnId="{E8F2AFA7-8DC7-4197-86CE-BC49E1B75ABA}">
      <dgm:prSet/>
      <dgm:spPr/>
      <dgm:t>
        <a:bodyPr/>
        <a:lstStyle/>
        <a:p>
          <a:endParaRPr lang="en-US"/>
        </a:p>
      </dgm:t>
    </dgm:pt>
    <dgm:pt modelId="{C6FA076E-00D3-4276-B872-23009ADD2E7A}" type="sibTrans" cxnId="{E8F2AFA7-8DC7-4197-86CE-BC49E1B75ABA}">
      <dgm:prSet/>
      <dgm:spPr/>
      <dgm:t>
        <a:bodyPr/>
        <a:lstStyle/>
        <a:p>
          <a:endParaRPr lang="en-US"/>
        </a:p>
      </dgm:t>
    </dgm:pt>
    <dgm:pt modelId="{81CF244E-9AB1-421E-8D30-8E0EECFD5A1D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Berbaring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B69EA682-B72E-4621-A947-2419D2267BDE}" type="parTrans" cxnId="{4CA676AD-51D0-43A6-95CF-D69F69272611}">
      <dgm:prSet/>
      <dgm:spPr/>
      <dgm:t>
        <a:bodyPr/>
        <a:lstStyle/>
        <a:p>
          <a:endParaRPr lang="en-US"/>
        </a:p>
      </dgm:t>
    </dgm:pt>
    <dgm:pt modelId="{9392E973-2967-48B3-9633-77B62315A105}" type="sibTrans" cxnId="{4CA676AD-51D0-43A6-95CF-D69F69272611}">
      <dgm:prSet/>
      <dgm:spPr/>
      <dgm:t>
        <a:bodyPr/>
        <a:lstStyle/>
        <a:p>
          <a:endParaRPr lang="en-US"/>
        </a:p>
      </dgm:t>
    </dgm:pt>
    <dgm:pt modelId="{1C1F67FE-8E33-47E6-AB4F-87A8108DDA1F}">
      <dgm:prSet phldrT="[Text]"/>
      <dgm:spPr/>
      <dgm:t>
        <a:bodyPr/>
        <a:lstStyle/>
        <a:p>
          <a:r>
            <a:rPr lang="en-US" dirty="0" smtClean="0">
              <a:latin typeface="Andalus" pitchFamily="18" charset="-78"/>
              <a:cs typeface="Andalus" pitchFamily="18" charset="-78"/>
            </a:rPr>
            <a:t>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terangkan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tangan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dibawah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kepala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Jepitlah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bantal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diantara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tekanlah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sekuat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–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kuatnya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waktu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bersamaan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angkatlah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pantat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kasus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melengkung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sebanyak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4 – 6 x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setengah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menit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214EB105-BF51-4074-BF26-A16BEC396226}" type="parTrans" cxnId="{8761BA00-87EF-4D1B-BB0D-19532BAE8894}">
      <dgm:prSet/>
      <dgm:spPr/>
      <dgm:t>
        <a:bodyPr/>
        <a:lstStyle/>
        <a:p>
          <a:endParaRPr lang="en-US"/>
        </a:p>
      </dgm:t>
    </dgm:pt>
    <dgm:pt modelId="{BA62EBBE-00A4-49B5-85D5-F2FD69B6FF98}" type="sibTrans" cxnId="{8761BA00-87EF-4D1B-BB0D-19532BAE8894}">
      <dgm:prSet/>
      <dgm:spPr/>
      <dgm:t>
        <a:bodyPr/>
        <a:lstStyle/>
        <a:p>
          <a:endParaRPr lang="en-US"/>
        </a:p>
      </dgm:t>
    </dgm:pt>
    <dgm:pt modelId="{F1414B51-4F2D-4F70-9D07-4CE6EB00C995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E9847DB5-D48D-4C13-B274-3D4453322FB1}" type="parTrans" cxnId="{A1175038-378A-416B-A4FE-BED9406F2EFC}">
      <dgm:prSet/>
      <dgm:spPr/>
      <dgm:t>
        <a:bodyPr/>
        <a:lstStyle/>
        <a:p>
          <a:endParaRPr lang="en-US"/>
        </a:p>
      </dgm:t>
    </dgm:pt>
    <dgm:pt modelId="{334AD369-BEB6-4BE9-819F-AE7A893BB4BC}" type="sibTrans" cxnId="{A1175038-378A-416B-A4FE-BED9406F2EFC}">
      <dgm:prSet/>
      <dgm:spPr/>
      <dgm:t>
        <a:bodyPr/>
        <a:lstStyle/>
        <a:p>
          <a:endParaRPr lang="en-US"/>
        </a:p>
      </dgm:t>
    </dgm:pt>
    <dgm:pt modelId="{A276B710-7A50-4211-9BD7-FCF25829F4B7}" type="pres">
      <dgm:prSet presAssocID="{AEA41DD1-5F95-4C06-BE87-99BAD0CF1823}" presName="vert0" presStyleCnt="0">
        <dgm:presLayoutVars>
          <dgm:dir/>
          <dgm:animOne val="branch"/>
          <dgm:animLvl val="lvl"/>
        </dgm:presLayoutVars>
      </dgm:prSet>
      <dgm:spPr/>
    </dgm:pt>
    <dgm:pt modelId="{887AB35D-D436-4D9E-A81F-9B438A710FB9}" type="pres">
      <dgm:prSet presAssocID="{7114481D-9CD5-4C3A-9F4E-18988232CCCA}" presName="thickLine" presStyleLbl="alignNode1" presStyleIdx="0" presStyleCnt="2"/>
      <dgm:spPr/>
    </dgm:pt>
    <dgm:pt modelId="{FA842E9B-C918-4CE0-B048-EDBAEEDADD3E}" type="pres">
      <dgm:prSet presAssocID="{7114481D-9CD5-4C3A-9F4E-18988232CCCA}" presName="horz1" presStyleCnt="0"/>
      <dgm:spPr/>
    </dgm:pt>
    <dgm:pt modelId="{28B493E4-EC29-4D45-A9AC-9C0C61FFF44C}" type="pres">
      <dgm:prSet presAssocID="{7114481D-9CD5-4C3A-9F4E-18988232CCCA}" presName="tx1" presStyleLbl="revTx" presStyleIdx="0" presStyleCnt="6"/>
      <dgm:spPr/>
    </dgm:pt>
    <dgm:pt modelId="{23804BEA-7BB8-46B7-B1C2-45656D9987F7}" type="pres">
      <dgm:prSet presAssocID="{7114481D-9CD5-4C3A-9F4E-18988232CCCA}" presName="vert1" presStyleCnt="0"/>
      <dgm:spPr/>
    </dgm:pt>
    <dgm:pt modelId="{64E4A44B-7A75-4121-B3D5-2D781599A274}" type="pres">
      <dgm:prSet presAssocID="{76617D44-CC37-4EA6-8AB3-48115768D47F}" presName="vertSpace2a" presStyleCnt="0"/>
      <dgm:spPr/>
    </dgm:pt>
    <dgm:pt modelId="{F486D572-4DDD-4FC0-8443-77936ACC8676}" type="pres">
      <dgm:prSet presAssocID="{76617D44-CC37-4EA6-8AB3-48115768D47F}" presName="horz2" presStyleCnt="0"/>
      <dgm:spPr/>
    </dgm:pt>
    <dgm:pt modelId="{B900CB62-24B8-402D-AC5E-51F0D5543755}" type="pres">
      <dgm:prSet presAssocID="{76617D44-CC37-4EA6-8AB3-48115768D47F}" presName="horzSpace2" presStyleCnt="0"/>
      <dgm:spPr/>
    </dgm:pt>
    <dgm:pt modelId="{1D0FE1A8-CD18-42F2-993F-E0E2668E8096}" type="pres">
      <dgm:prSet presAssocID="{76617D44-CC37-4EA6-8AB3-48115768D47F}" presName="tx2" presStyleLbl="revTx" presStyleIdx="1" presStyleCnt="6"/>
      <dgm:spPr/>
      <dgm:t>
        <a:bodyPr/>
        <a:lstStyle/>
        <a:p>
          <a:endParaRPr lang="en-US"/>
        </a:p>
      </dgm:t>
    </dgm:pt>
    <dgm:pt modelId="{98EC545D-DF23-4F42-A88C-458AEC3A6D23}" type="pres">
      <dgm:prSet presAssocID="{76617D44-CC37-4EA6-8AB3-48115768D47F}" presName="vert2" presStyleCnt="0"/>
      <dgm:spPr/>
    </dgm:pt>
    <dgm:pt modelId="{FB3DD31E-E103-40B2-85F4-D9D8741EDD9B}" type="pres">
      <dgm:prSet presAssocID="{76617D44-CC37-4EA6-8AB3-48115768D47F}" presName="thinLine2b" presStyleLbl="callout" presStyleIdx="0" presStyleCnt="4"/>
      <dgm:spPr/>
    </dgm:pt>
    <dgm:pt modelId="{AC8A5A97-A169-4C21-8A87-393D168F6005}" type="pres">
      <dgm:prSet presAssocID="{76617D44-CC37-4EA6-8AB3-48115768D47F}" presName="vertSpace2b" presStyleCnt="0"/>
      <dgm:spPr/>
    </dgm:pt>
    <dgm:pt modelId="{4FA2EBDE-D127-4251-9D01-F95B1402CBB4}" type="pres">
      <dgm:prSet presAssocID="{92C6EE99-C886-4F58-9724-C4B271C32D6E}" presName="horz2" presStyleCnt="0"/>
      <dgm:spPr/>
    </dgm:pt>
    <dgm:pt modelId="{F39E2E0E-CCBD-4C8F-A8AC-37B518E999E2}" type="pres">
      <dgm:prSet presAssocID="{92C6EE99-C886-4F58-9724-C4B271C32D6E}" presName="horzSpace2" presStyleCnt="0"/>
      <dgm:spPr/>
    </dgm:pt>
    <dgm:pt modelId="{9F556F0E-B65C-444E-AB17-C8535F6DE9F4}" type="pres">
      <dgm:prSet presAssocID="{92C6EE99-C886-4F58-9724-C4B271C32D6E}" presName="tx2" presStyleLbl="revTx" presStyleIdx="2" presStyleCnt="6"/>
      <dgm:spPr/>
    </dgm:pt>
    <dgm:pt modelId="{36E354CB-46D1-46A1-86E9-934C4506F1D5}" type="pres">
      <dgm:prSet presAssocID="{92C6EE99-C886-4F58-9724-C4B271C32D6E}" presName="vert2" presStyleCnt="0"/>
      <dgm:spPr/>
    </dgm:pt>
    <dgm:pt modelId="{84C152C7-7C2D-4E02-9332-5716F812A1D5}" type="pres">
      <dgm:prSet presAssocID="{92C6EE99-C886-4F58-9724-C4B271C32D6E}" presName="thinLine2b" presStyleLbl="callout" presStyleIdx="1" presStyleCnt="4"/>
      <dgm:spPr/>
    </dgm:pt>
    <dgm:pt modelId="{902D707D-EAE1-4DAC-8981-406B51156140}" type="pres">
      <dgm:prSet presAssocID="{92C6EE99-C886-4F58-9724-C4B271C32D6E}" presName="vertSpace2b" presStyleCnt="0"/>
      <dgm:spPr/>
    </dgm:pt>
    <dgm:pt modelId="{EDC91027-15AB-45FE-B9FD-1659B13D9756}" type="pres">
      <dgm:prSet presAssocID="{81CF244E-9AB1-421E-8D30-8E0EECFD5A1D}" presName="thickLine" presStyleLbl="alignNode1" presStyleIdx="1" presStyleCnt="2"/>
      <dgm:spPr/>
    </dgm:pt>
    <dgm:pt modelId="{A8FE8901-CD2B-435D-9B93-36795023931D}" type="pres">
      <dgm:prSet presAssocID="{81CF244E-9AB1-421E-8D30-8E0EECFD5A1D}" presName="horz1" presStyleCnt="0"/>
      <dgm:spPr/>
    </dgm:pt>
    <dgm:pt modelId="{7C4D2DD9-A09F-4C3C-819F-BADBB66700C1}" type="pres">
      <dgm:prSet presAssocID="{81CF244E-9AB1-421E-8D30-8E0EECFD5A1D}" presName="tx1" presStyleLbl="revTx" presStyleIdx="3" presStyleCnt="6"/>
      <dgm:spPr/>
    </dgm:pt>
    <dgm:pt modelId="{0667565D-9C1A-4482-9858-18F04F062B41}" type="pres">
      <dgm:prSet presAssocID="{81CF244E-9AB1-421E-8D30-8E0EECFD5A1D}" presName="vert1" presStyleCnt="0"/>
      <dgm:spPr/>
    </dgm:pt>
    <dgm:pt modelId="{0D5949A7-7929-4C8B-B52F-232581F9B420}" type="pres">
      <dgm:prSet presAssocID="{1C1F67FE-8E33-47E6-AB4F-87A8108DDA1F}" presName="vertSpace2a" presStyleCnt="0"/>
      <dgm:spPr/>
    </dgm:pt>
    <dgm:pt modelId="{BBBB20E4-94DD-41EB-AEBD-1B05360C2D01}" type="pres">
      <dgm:prSet presAssocID="{1C1F67FE-8E33-47E6-AB4F-87A8108DDA1F}" presName="horz2" presStyleCnt="0"/>
      <dgm:spPr/>
    </dgm:pt>
    <dgm:pt modelId="{7A252802-7ECF-4B80-A90F-F43571C8B153}" type="pres">
      <dgm:prSet presAssocID="{1C1F67FE-8E33-47E6-AB4F-87A8108DDA1F}" presName="horzSpace2" presStyleCnt="0"/>
      <dgm:spPr/>
    </dgm:pt>
    <dgm:pt modelId="{8E6F8FEE-F5EE-4510-BA8B-1790F103383E}" type="pres">
      <dgm:prSet presAssocID="{1C1F67FE-8E33-47E6-AB4F-87A8108DDA1F}" presName="tx2" presStyleLbl="revTx" presStyleIdx="4" presStyleCnt="6"/>
      <dgm:spPr/>
      <dgm:t>
        <a:bodyPr/>
        <a:lstStyle/>
        <a:p>
          <a:endParaRPr lang="en-US"/>
        </a:p>
      </dgm:t>
    </dgm:pt>
    <dgm:pt modelId="{CE515177-471B-4F73-9D57-428FE49FC618}" type="pres">
      <dgm:prSet presAssocID="{1C1F67FE-8E33-47E6-AB4F-87A8108DDA1F}" presName="vert2" presStyleCnt="0"/>
      <dgm:spPr/>
    </dgm:pt>
    <dgm:pt modelId="{3FA1CBCC-3D4A-42FA-A8D3-DFB94EBC5A03}" type="pres">
      <dgm:prSet presAssocID="{1C1F67FE-8E33-47E6-AB4F-87A8108DDA1F}" presName="thinLine2b" presStyleLbl="callout" presStyleIdx="2" presStyleCnt="4"/>
      <dgm:spPr/>
    </dgm:pt>
    <dgm:pt modelId="{A9180D7E-1A41-4796-9ED6-8235C2CB2781}" type="pres">
      <dgm:prSet presAssocID="{1C1F67FE-8E33-47E6-AB4F-87A8108DDA1F}" presName="vertSpace2b" presStyleCnt="0"/>
      <dgm:spPr/>
    </dgm:pt>
    <dgm:pt modelId="{CC223F27-12F1-4355-9EA0-842AF8B79396}" type="pres">
      <dgm:prSet presAssocID="{F1414B51-4F2D-4F70-9D07-4CE6EB00C995}" presName="horz2" presStyleCnt="0"/>
      <dgm:spPr/>
    </dgm:pt>
    <dgm:pt modelId="{91334C07-1AC0-4F2C-AFA7-D99C9042EC47}" type="pres">
      <dgm:prSet presAssocID="{F1414B51-4F2D-4F70-9D07-4CE6EB00C995}" presName="horzSpace2" presStyleCnt="0"/>
      <dgm:spPr/>
    </dgm:pt>
    <dgm:pt modelId="{62C25B4A-3EF2-4D67-BAB8-6DF93F76A5A2}" type="pres">
      <dgm:prSet presAssocID="{F1414B51-4F2D-4F70-9D07-4CE6EB00C995}" presName="tx2" presStyleLbl="revTx" presStyleIdx="5" presStyleCnt="6"/>
      <dgm:spPr/>
    </dgm:pt>
    <dgm:pt modelId="{1B319DC0-B0F7-4C20-B1C0-D0A64190C05C}" type="pres">
      <dgm:prSet presAssocID="{F1414B51-4F2D-4F70-9D07-4CE6EB00C995}" presName="vert2" presStyleCnt="0"/>
      <dgm:spPr/>
    </dgm:pt>
    <dgm:pt modelId="{C2A6871A-704D-4877-AA67-B646AA7BE8F6}" type="pres">
      <dgm:prSet presAssocID="{F1414B51-4F2D-4F70-9D07-4CE6EB00C995}" presName="thinLine2b" presStyleLbl="callout" presStyleIdx="3" presStyleCnt="4"/>
      <dgm:spPr/>
    </dgm:pt>
    <dgm:pt modelId="{B8EA6C1D-858C-4921-A164-425506E55521}" type="pres">
      <dgm:prSet presAssocID="{F1414B51-4F2D-4F70-9D07-4CE6EB00C995}" presName="vertSpace2b" presStyleCnt="0"/>
      <dgm:spPr/>
    </dgm:pt>
  </dgm:ptLst>
  <dgm:cxnLst>
    <dgm:cxn modelId="{A2CE105C-F4A8-49DF-BE52-ADD2FFA742D0}" type="presOf" srcId="{92C6EE99-C886-4F58-9724-C4B271C32D6E}" destId="{9F556F0E-B65C-444E-AB17-C8535F6DE9F4}" srcOrd="0" destOrd="0" presId="urn:microsoft.com/office/officeart/2008/layout/LinedList"/>
    <dgm:cxn modelId="{A145502E-607C-46A9-AA4B-4BE25CBFAC8B}" type="presOf" srcId="{1C1F67FE-8E33-47E6-AB4F-87A8108DDA1F}" destId="{8E6F8FEE-F5EE-4510-BA8B-1790F103383E}" srcOrd="0" destOrd="0" presId="urn:microsoft.com/office/officeart/2008/layout/LinedList"/>
    <dgm:cxn modelId="{D61B6E27-5211-4907-BAA6-CB3F31112954}" type="presOf" srcId="{7114481D-9CD5-4C3A-9F4E-18988232CCCA}" destId="{28B493E4-EC29-4D45-A9AC-9C0C61FFF44C}" srcOrd="0" destOrd="0" presId="urn:microsoft.com/office/officeart/2008/layout/LinedList"/>
    <dgm:cxn modelId="{2676C704-C17E-43DF-B7F4-5C1C32BB51A0}" type="presOf" srcId="{81CF244E-9AB1-421E-8D30-8E0EECFD5A1D}" destId="{7C4D2DD9-A09F-4C3C-819F-BADBB66700C1}" srcOrd="0" destOrd="0" presId="urn:microsoft.com/office/officeart/2008/layout/LinedList"/>
    <dgm:cxn modelId="{34B75A62-D088-4DBD-9C0B-B6BCD0F370A3}" type="presOf" srcId="{AEA41DD1-5F95-4C06-BE87-99BAD0CF1823}" destId="{A276B710-7A50-4211-9BD7-FCF25829F4B7}" srcOrd="0" destOrd="0" presId="urn:microsoft.com/office/officeart/2008/layout/LinedList"/>
    <dgm:cxn modelId="{E8F2AFA7-8DC7-4197-86CE-BC49E1B75ABA}" srcId="{7114481D-9CD5-4C3A-9F4E-18988232CCCA}" destId="{92C6EE99-C886-4F58-9724-C4B271C32D6E}" srcOrd="1" destOrd="0" parTransId="{786D7CE4-78C2-42BC-907B-3EEFED3C7FBC}" sibTransId="{C6FA076E-00D3-4276-B872-23009ADD2E7A}"/>
    <dgm:cxn modelId="{5414460B-566C-4C4C-BD88-28F78E5BD7BE}" type="presOf" srcId="{F1414B51-4F2D-4F70-9D07-4CE6EB00C995}" destId="{62C25B4A-3EF2-4D67-BAB8-6DF93F76A5A2}" srcOrd="0" destOrd="0" presId="urn:microsoft.com/office/officeart/2008/layout/LinedList"/>
    <dgm:cxn modelId="{2796F788-3270-4811-BEEC-5699D9374BC2}" type="presOf" srcId="{76617D44-CC37-4EA6-8AB3-48115768D47F}" destId="{1D0FE1A8-CD18-42F2-993F-E0E2668E8096}" srcOrd="0" destOrd="0" presId="urn:microsoft.com/office/officeart/2008/layout/LinedList"/>
    <dgm:cxn modelId="{A1175038-378A-416B-A4FE-BED9406F2EFC}" srcId="{81CF244E-9AB1-421E-8D30-8E0EECFD5A1D}" destId="{F1414B51-4F2D-4F70-9D07-4CE6EB00C995}" srcOrd="1" destOrd="0" parTransId="{E9847DB5-D48D-4C13-B274-3D4453322FB1}" sibTransId="{334AD369-BEB6-4BE9-819F-AE7A893BB4BC}"/>
    <dgm:cxn modelId="{8761BA00-87EF-4D1B-BB0D-19532BAE8894}" srcId="{81CF244E-9AB1-421E-8D30-8E0EECFD5A1D}" destId="{1C1F67FE-8E33-47E6-AB4F-87A8108DDA1F}" srcOrd="0" destOrd="0" parTransId="{214EB105-BF51-4074-BF26-A16BEC396226}" sibTransId="{BA62EBBE-00A4-49B5-85D5-F2FD69B6FF98}"/>
    <dgm:cxn modelId="{4CA676AD-51D0-43A6-95CF-D69F69272611}" srcId="{AEA41DD1-5F95-4C06-BE87-99BAD0CF1823}" destId="{81CF244E-9AB1-421E-8D30-8E0EECFD5A1D}" srcOrd="1" destOrd="0" parTransId="{B69EA682-B72E-4621-A947-2419D2267BDE}" sibTransId="{9392E973-2967-48B3-9633-77B62315A105}"/>
    <dgm:cxn modelId="{385D5774-DF0B-4BC5-9674-EEC9DD3ACD09}" srcId="{AEA41DD1-5F95-4C06-BE87-99BAD0CF1823}" destId="{7114481D-9CD5-4C3A-9F4E-18988232CCCA}" srcOrd="0" destOrd="0" parTransId="{B45760F1-34E5-40BD-9AE3-2B4F8D5CB080}" sibTransId="{C866B6BB-E9A5-4606-8482-F0D5C9312EAC}"/>
    <dgm:cxn modelId="{4E019FA6-8D0D-4E73-B4B2-6CEA668A3A71}" srcId="{7114481D-9CD5-4C3A-9F4E-18988232CCCA}" destId="{76617D44-CC37-4EA6-8AB3-48115768D47F}" srcOrd="0" destOrd="0" parTransId="{8DC94281-0C43-432C-862E-FEF922FECB06}" sibTransId="{033B4AD4-C110-410B-A0F4-3D5E78AE32C9}"/>
    <dgm:cxn modelId="{85032336-FC46-4643-935C-F8645A75E9A7}" type="presParOf" srcId="{A276B710-7A50-4211-9BD7-FCF25829F4B7}" destId="{887AB35D-D436-4D9E-A81F-9B438A710FB9}" srcOrd="0" destOrd="0" presId="urn:microsoft.com/office/officeart/2008/layout/LinedList"/>
    <dgm:cxn modelId="{65AD6F6A-FFBE-4524-BE7D-1940B921325B}" type="presParOf" srcId="{A276B710-7A50-4211-9BD7-FCF25829F4B7}" destId="{FA842E9B-C918-4CE0-B048-EDBAEEDADD3E}" srcOrd="1" destOrd="0" presId="urn:microsoft.com/office/officeart/2008/layout/LinedList"/>
    <dgm:cxn modelId="{2BB8E939-9043-475A-90A8-717E436B5B34}" type="presParOf" srcId="{FA842E9B-C918-4CE0-B048-EDBAEEDADD3E}" destId="{28B493E4-EC29-4D45-A9AC-9C0C61FFF44C}" srcOrd="0" destOrd="0" presId="urn:microsoft.com/office/officeart/2008/layout/LinedList"/>
    <dgm:cxn modelId="{279E0AA7-9592-46BE-83E3-F47A92E2FA65}" type="presParOf" srcId="{FA842E9B-C918-4CE0-B048-EDBAEEDADD3E}" destId="{23804BEA-7BB8-46B7-B1C2-45656D9987F7}" srcOrd="1" destOrd="0" presId="urn:microsoft.com/office/officeart/2008/layout/LinedList"/>
    <dgm:cxn modelId="{328C1ADE-99E7-41BF-A2F1-07C73769A056}" type="presParOf" srcId="{23804BEA-7BB8-46B7-B1C2-45656D9987F7}" destId="{64E4A44B-7A75-4121-B3D5-2D781599A274}" srcOrd="0" destOrd="0" presId="urn:microsoft.com/office/officeart/2008/layout/LinedList"/>
    <dgm:cxn modelId="{1AA1DD89-57CA-426B-92E5-F4A60732BD8A}" type="presParOf" srcId="{23804BEA-7BB8-46B7-B1C2-45656D9987F7}" destId="{F486D572-4DDD-4FC0-8443-77936ACC8676}" srcOrd="1" destOrd="0" presId="urn:microsoft.com/office/officeart/2008/layout/LinedList"/>
    <dgm:cxn modelId="{332B094E-CD71-4875-849A-AEA8DB012D1F}" type="presParOf" srcId="{F486D572-4DDD-4FC0-8443-77936ACC8676}" destId="{B900CB62-24B8-402D-AC5E-51F0D5543755}" srcOrd="0" destOrd="0" presId="urn:microsoft.com/office/officeart/2008/layout/LinedList"/>
    <dgm:cxn modelId="{85F662D6-E8DB-41D6-900D-3B203ED09628}" type="presParOf" srcId="{F486D572-4DDD-4FC0-8443-77936ACC8676}" destId="{1D0FE1A8-CD18-42F2-993F-E0E2668E8096}" srcOrd="1" destOrd="0" presId="urn:microsoft.com/office/officeart/2008/layout/LinedList"/>
    <dgm:cxn modelId="{51E19F71-11FE-4065-B20B-F61697A1538C}" type="presParOf" srcId="{F486D572-4DDD-4FC0-8443-77936ACC8676}" destId="{98EC545D-DF23-4F42-A88C-458AEC3A6D23}" srcOrd="2" destOrd="0" presId="urn:microsoft.com/office/officeart/2008/layout/LinedList"/>
    <dgm:cxn modelId="{8079806E-E803-41A5-8FA4-09DC4021BCF2}" type="presParOf" srcId="{23804BEA-7BB8-46B7-B1C2-45656D9987F7}" destId="{FB3DD31E-E103-40B2-85F4-D9D8741EDD9B}" srcOrd="2" destOrd="0" presId="urn:microsoft.com/office/officeart/2008/layout/LinedList"/>
    <dgm:cxn modelId="{2C9B4585-6548-486C-A820-F95CD87C9AA2}" type="presParOf" srcId="{23804BEA-7BB8-46B7-B1C2-45656D9987F7}" destId="{AC8A5A97-A169-4C21-8A87-393D168F6005}" srcOrd="3" destOrd="0" presId="urn:microsoft.com/office/officeart/2008/layout/LinedList"/>
    <dgm:cxn modelId="{A6DFACF0-D51B-4DF2-BDF2-12FF4AF1F0DF}" type="presParOf" srcId="{23804BEA-7BB8-46B7-B1C2-45656D9987F7}" destId="{4FA2EBDE-D127-4251-9D01-F95B1402CBB4}" srcOrd="4" destOrd="0" presId="urn:microsoft.com/office/officeart/2008/layout/LinedList"/>
    <dgm:cxn modelId="{0FB97EAF-3164-4BFA-9122-85F4E6EB3C1F}" type="presParOf" srcId="{4FA2EBDE-D127-4251-9D01-F95B1402CBB4}" destId="{F39E2E0E-CCBD-4C8F-A8AC-37B518E999E2}" srcOrd="0" destOrd="0" presId="urn:microsoft.com/office/officeart/2008/layout/LinedList"/>
    <dgm:cxn modelId="{59304275-9841-41F4-B0EE-353B8F241652}" type="presParOf" srcId="{4FA2EBDE-D127-4251-9D01-F95B1402CBB4}" destId="{9F556F0E-B65C-444E-AB17-C8535F6DE9F4}" srcOrd="1" destOrd="0" presId="urn:microsoft.com/office/officeart/2008/layout/LinedList"/>
    <dgm:cxn modelId="{D3175380-9407-44B7-BB71-F421589A47DB}" type="presParOf" srcId="{4FA2EBDE-D127-4251-9D01-F95B1402CBB4}" destId="{36E354CB-46D1-46A1-86E9-934C4506F1D5}" srcOrd="2" destOrd="0" presId="urn:microsoft.com/office/officeart/2008/layout/LinedList"/>
    <dgm:cxn modelId="{8EEF44F1-1E6D-444B-9BB0-C8A0AA10A415}" type="presParOf" srcId="{23804BEA-7BB8-46B7-B1C2-45656D9987F7}" destId="{84C152C7-7C2D-4E02-9332-5716F812A1D5}" srcOrd="5" destOrd="0" presId="urn:microsoft.com/office/officeart/2008/layout/LinedList"/>
    <dgm:cxn modelId="{5A292B28-1763-4AFF-9168-F01E0254BC4E}" type="presParOf" srcId="{23804BEA-7BB8-46B7-B1C2-45656D9987F7}" destId="{902D707D-EAE1-4DAC-8981-406B51156140}" srcOrd="6" destOrd="0" presId="urn:microsoft.com/office/officeart/2008/layout/LinedList"/>
    <dgm:cxn modelId="{E72296A8-2BE4-42AD-A446-4C945408C36D}" type="presParOf" srcId="{A276B710-7A50-4211-9BD7-FCF25829F4B7}" destId="{EDC91027-15AB-45FE-B9FD-1659B13D9756}" srcOrd="2" destOrd="0" presId="urn:microsoft.com/office/officeart/2008/layout/LinedList"/>
    <dgm:cxn modelId="{96E56396-3223-43E5-91AD-118A1865568A}" type="presParOf" srcId="{A276B710-7A50-4211-9BD7-FCF25829F4B7}" destId="{A8FE8901-CD2B-435D-9B93-36795023931D}" srcOrd="3" destOrd="0" presId="urn:microsoft.com/office/officeart/2008/layout/LinedList"/>
    <dgm:cxn modelId="{85987DF7-1B11-4117-9A22-CDAAC78EE253}" type="presParOf" srcId="{A8FE8901-CD2B-435D-9B93-36795023931D}" destId="{7C4D2DD9-A09F-4C3C-819F-BADBB66700C1}" srcOrd="0" destOrd="0" presId="urn:microsoft.com/office/officeart/2008/layout/LinedList"/>
    <dgm:cxn modelId="{6F5E21B2-7742-4AC7-928F-5740422F70E8}" type="presParOf" srcId="{A8FE8901-CD2B-435D-9B93-36795023931D}" destId="{0667565D-9C1A-4482-9858-18F04F062B41}" srcOrd="1" destOrd="0" presId="urn:microsoft.com/office/officeart/2008/layout/LinedList"/>
    <dgm:cxn modelId="{BAF7E004-C6C1-45D8-80D3-D03E2FAAC609}" type="presParOf" srcId="{0667565D-9C1A-4482-9858-18F04F062B41}" destId="{0D5949A7-7929-4C8B-B52F-232581F9B420}" srcOrd="0" destOrd="0" presId="urn:microsoft.com/office/officeart/2008/layout/LinedList"/>
    <dgm:cxn modelId="{0C84682C-3DE5-4348-9D7F-625C0E0B3043}" type="presParOf" srcId="{0667565D-9C1A-4482-9858-18F04F062B41}" destId="{BBBB20E4-94DD-41EB-AEBD-1B05360C2D01}" srcOrd="1" destOrd="0" presId="urn:microsoft.com/office/officeart/2008/layout/LinedList"/>
    <dgm:cxn modelId="{137889B5-BE6B-4789-880E-7557CACBE7D8}" type="presParOf" srcId="{BBBB20E4-94DD-41EB-AEBD-1B05360C2D01}" destId="{7A252802-7ECF-4B80-A90F-F43571C8B153}" srcOrd="0" destOrd="0" presId="urn:microsoft.com/office/officeart/2008/layout/LinedList"/>
    <dgm:cxn modelId="{B011C718-C565-4108-B613-6FDDFB7F7204}" type="presParOf" srcId="{BBBB20E4-94DD-41EB-AEBD-1B05360C2D01}" destId="{8E6F8FEE-F5EE-4510-BA8B-1790F103383E}" srcOrd="1" destOrd="0" presId="urn:microsoft.com/office/officeart/2008/layout/LinedList"/>
    <dgm:cxn modelId="{01DA102A-5467-4E69-9AFC-A4CA09F03B26}" type="presParOf" srcId="{BBBB20E4-94DD-41EB-AEBD-1B05360C2D01}" destId="{CE515177-471B-4F73-9D57-428FE49FC618}" srcOrd="2" destOrd="0" presId="urn:microsoft.com/office/officeart/2008/layout/LinedList"/>
    <dgm:cxn modelId="{D12EF0F6-DFD2-4148-AE05-3A83DBD5CD8C}" type="presParOf" srcId="{0667565D-9C1A-4482-9858-18F04F062B41}" destId="{3FA1CBCC-3D4A-42FA-A8D3-DFB94EBC5A03}" srcOrd="2" destOrd="0" presId="urn:microsoft.com/office/officeart/2008/layout/LinedList"/>
    <dgm:cxn modelId="{66E6DD88-C331-4219-8DB2-3CF02B152B5C}" type="presParOf" srcId="{0667565D-9C1A-4482-9858-18F04F062B41}" destId="{A9180D7E-1A41-4796-9ED6-8235C2CB2781}" srcOrd="3" destOrd="0" presId="urn:microsoft.com/office/officeart/2008/layout/LinedList"/>
    <dgm:cxn modelId="{C8D7C6AB-A53F-4347-8276-53A9EE3CC96A}" type="presParOf" srcId="{0667565D-9C1A-4482-9858-18F04F062B41}" destId="{CC223F27-12F1-4355-9EA0-842AF8B79396}" srcOrd="4" destOrd="0" presId="urn:microsoft.com/office/officeart/2008/layout/LinedList"/>
    <dgm:cxn modelId="{06088C55-B559-4047-9680-13D58F505B7E}" type="presParOf" srcId="{CC223F27-12F1-4355-9EA0-842AF8B79396}" destId="{91334C07-1AC0-4F2C-AFA7-D99C9042EC47}" srcOrd="0" destOrd="0" presId="urn:microsoft.com/office/officeart/2008/layout/LinedList"/>
    <dgm:cxn modelId="{B42B5623-9314-4391-B2C2-2B8323BA897C}" type="presParOf" srcId="{CC223F27-12F1-4355-9EA0-842AF8B79396}" destId="{62C25B4A-3EF2-4D67-BAB8-6DF93F76A5A2}" srcOrd="1" destOrd="0" presId="urn:microsoft.com/office/officeart/2008/layout/LinedList"/>
    <dgm:cxn modelId="{66BFA818-D296-4692-A40E-81407E2AF3F9}" type="presParOf" srcId="{CC223F27-12F1-4355-9EA0-842AF8B79396}" destId="{1B319DC0-B0F7-4C20-B1C0-D0A64190C05C}" srcOrd="2" destOrd="0" presId="urn:microsoft.com/office/officeart/2008/layout/LinedList"/>
    <dgm:cxn modelId="{CB5CD1C7-BD16-4818-A29F-D7B851565AB0}" type="presParOf" srcId="{0667565D-9C1A-4482-9858-18F04F062B41}" destId="{C2A6871A-704D-4877-AA67-B646AA7BE8F6}" srcOrd="5" destOrd="0" presId="urn:microsoft.com/office/officeart/2008/layout/LinedList"/>
    <dgm:cxn modelId="{AA065EE9-1064-4CFD-87EE-2424C22CE61E}" type="presParOf" srcId="{0667565D-9C1A-4482-9858-18F04F062B41}" destId="{B8EA6C1D-858C-4921-A164-425506E55521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2BD16A6-7C84-4A79-93A8-AD7777E14D0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7AB607-715B-49DA-A967-EA1751F856FB}">
      <dgm:prSet phldrT="[Text]"/>
      <dgm:spPr/>
      <dgm:t>
        <a:bodyPr/>
        <a:lstStyle/>
        <a:p>
          <a:pPr algn="just"/>
          <a:r>
            <a:rPr lang="en-US" dirty="0" err="1" smtClean="0">
              <a:latin typeface="Andalus" pitchFamily="18" charset="-78"/>
              <a:cs typeface="Andalus" pitchFamily="18" charset="-78"/>
            </a:rPr>
            <a:t>Tidur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terlentang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69FBD507-D247-45C6-8CF7-ABFA9339831C}" type="parTrans" cxnId="{EA41EC4B-CE8E-46EC-8CCD-BE70F83574D0}">
      <dgm:prSet/>
      <dgm:spPr/>
      <dgm:t>
        <a:bodyPr/>
        <a:lstStyle/>
        <a:p>
          <a:endParaRPr lang="en-US"/>
        </a:p>
      </dgm:t>
    </dgm:pt>
    <dgm:pt modelId="{1DDBD5BF-E04E-4F18-83DF-0AB33AE48929}" type="sibTrans" cxnId="{EA41EC4B-CE8E-46EC-8CCD-BE70F83574D0}">
      <dgm:prSet/>
      <dgm:spPr/>
      <dgm:t>
        <a:bodyPr/>
        <a:lstStyle/>
        <a:p>
          <a:endParaRPr lang="en-US"/>
        </a:p>
      </dgm:t>
    </dgm:pt>
    <dgm:pt modelId="{C29CDFB6-6D4C-48A8-A151-D4A541E1F122}">
      <dgm:prSet phldrT="[Text]"/>
      <dgm:spPr/>
      <dgm:t>
        <a:bodyPr/>
        <a:lstStyle/>
        <a:p>
          <a:pPr algn="just"/>
          <a:r>
            <a:rPr lang="en-US" dirty="0" smtClean="0">
              <a:latin typeface="Andalus" pitchFamily="18" charset="-78"/>
              <a:cs typeface="Andalus" pitchFamily="18" charset="-78"/>
            </a:rPr>
            <a:t>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terangkat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di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samping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disilangkan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di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kuat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saat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sama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tegangkan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kendorkan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lagi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perlahan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–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lahan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dalam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4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detik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ini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4 – 6 x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setengah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menit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9341EF30-1A5E-4464-AA15-98FFC2494D71}" type="parTrans" cxnId="{47CB5CD2-87CF-4A7E-9FB8-822D84E6B1B9}">
      <dgm:prSet/>
      <dgm:spPr/>
      <dgm:t>
        <a:bodyPr/>
        <a:lstStyle/>
        <a:p>
          <a:endParaRPr lang="en-US"/>
        </a:p>
      </dgm:t>
    </dgm:pt>
    <dgm:pt modelId="{91EC9324-0375-4162-8F87-DB9F8FC5273E}" type="sibTrans" cxnId="{47CB5CD2-87CF-4A7E-9FB8-822D84E6B1B9}">
      <dgm:prSet/>
      <dgm:spPr/>
      <dgm:t>
        <a:bodyPr/>
        <a:lstStyle/>
        <a:p>
          <a:endParaRPr lang="en-US"/>
        </a:p>
      </dgm:t>
    </dgm:pt>
    <dgm:pt modelId="{558D170C-84C1-496B-A5B0-31BDA1B64E97}" type="pres">
      <dgm:prSet presAssocID="{A2BD16A6-7C84-4A79-93A8-AD7777E14D0B}" presName="vert0" presStyleCnt="0">
        <dgm:presLayoutVars>
          <dgm:dir/>
          <dgm:animOne val="branch"/>
          <dgm:animLvl val="lvl"/>
        </dgm:presLayoutVars>
      </dgm:prSet>
      <dgm:spPr/>
    </dgm:pt>
    <dgm:pt modelId="{C6F2CC1B-F562-4959-80D9-51C59107D8E2}" type="pres">
      <dgm:prSet presAssocID="{B77AB607-715B-49DA-A967-EA1751F856FB}" presName="thickLine" presStyleLbl="alignNode1" presStyleIdx="0" presStyleCnt="1"/>
      <dgm:spPr/>
    </dgm:pt>
    <dgm:pt modelId="{431924E9-13B3-4D9A-985E-4F1900EB0391}" type="pres">
      <dgm:prSet presAssocID="{B77AB607-715B-49DA-A967-EA1751F856FB}" presName="horz1" presStyleCnt="0"/>
      <dgm:spPr/>
    </dgm:pt>
    <dgm:pt modelId="{9DBFB472-E709-43BC-9488-0466D6251C45}" type="pres">
      <dgm:prSet presAssocID="{B77AB607-715B-49DA-A967-EA1751F856FB}" presName="tx1" presStyleLbl="revTx" presStyleIdx="0" presStyleCnt="2"/>
      <dgm:spPr/>
    </dgm:pt>
    <dgm:pt modelId="{B9E9376C-2700-42A9-941C-16EBCC838E17}" type="pres">
      <dgm:prSet presAssocID="{B77AB607-715B-49DA-A967-EA1751F856FB}" presName="vert1" presStyleCnt="0"/>
      <dgm:spPr/>
    </dgm:pt>
    <dgm:pt modelId="{5DBBD8FC-339E-4D8A-AACD-5624CB5D0163}" type="pres">
      <dgm:prSet presAssocID="{C29CDFB6-6D4C-48A8-A151-D4A541E1F122}" presName="vertSpace2a" presStyleCnt="0"/>
      <dgm:spPr/>
    </dgm:pt>
    <dgm:pt modelId="{D547E835-9A0B-4F4C-997E-944DCF39CD69}" type="pres">
      <dgm:prSet presAssocID="{C29CDFB6-6D4C-48A8-A151-D4A541E1F122}" presName="horz2" presStyleCnt="0"/>
      <dgm:spPr/>
    </dgm:pt>
    <dgm:pt modelId="{7A495B88-0966-4B84-83D2-56D73FA7286E}" type="pres">
      <dgm:prSet presAssocID="{C29CDFB6-6D4C-48A8-A151-D4A541E1F122}" presName="horzSpace2" presStyleCnt="0"/>
      <dgm:spPr/>
    </dgm:pt>
    <dgm:pt modelId="{8CA8404A-BB78-440C-B4EE-EDEDFA482F20}" type="pres">
      <dgm:prSet presAssocID="{C29CDFB6-6D4C-48A8-A151-D4A541E1F122}" presName="tx2" presStyleLbl="revTx" presStyleIdx="1" presStyleCnt="2"/>
      <dgm:spPr/>
      <dgm:t>
        <a:bodyPr/>
        <a:lstStyle/>
        <a:p>
          <a:endParaRPr lang="en-US"/>
        </a:p>
      </dgm:t>
    </dgm:pt>
    <dgm:pt modelId="{A4225E8D-091C-4C59-AA5D-E11E8EAB09C3}" type="pres">
      <dgm:prSet presAssocID="{C29CDFB6-6D4C-48A8-A151-D4A541E1F122}" presName="vert2" presStyleCnt="0"/>
      <dgm:spPr/>
    </dgm:pt>
    <dgm:pt modelId="{C6442FC7-BBBE-479E-8946-BD28DD344332}" type="pres">
      <dgm:prSet presAssocID="{C29CDFB6-6D4C-48A8-A151-D4A541E1F122}" presName="thinLine2b" presStyleLbl="callout" presStyleIdx="0" presStyleCnt="1"/>
      <dgm:spPr/>
    </dgm:pt>
    <dgm:pt modelId="{9AC445B5-FF4A-4408-B9E5-1AF5125B7D3F}" type="pres">
      <dgm:prSet presAssocID="{C29CDFB6-6D4C-48A8-A151-D4A541E1F122}" presName="vertSpace2b" presStyleCnt="0"/>
      <dgm:spPr/>
    </dgm:pt>
  </dgm:ptLst>
  <dgm:cxnLst>
    <dgm:cxn modelId="{0A7E0DD7-D0E1-4C5B-AF31-435E01142181}" type="presOf" srcId="{A2BD16A6-7C84-4A79-93A8-AD7777E14D0B}" destId="{558D170C-84C1-496B-A5B0-31BDA1B64E97}" srcOrd="0" destOrd="0" presId="urn:microsoft.com/office/officeart/2008/layout/LinedList"/>
    <dgm:cxn modelId="{EA41EC4B-CE8E-46EC-8CCD-BE70F83574D0}" srcId="{A2BD16A6-7C84-4A79-93A8-AD7777E14D0B}" destId="{B77AB607-715B-49DA-A967-EA1751F856FB}" srcOrd="0" destOrd="0" parTransId="{69FBD507-D247-45C6-8CF7-ABFA9339831C}" sibTransId="{1DDBD5BF-E04E-4F18-83DF-0AB33AE48929}"/>
    <dgm:cxn modelId="{E662E649-E9F6-4858-9C62-6B52524101EC}" type="presOf" srcId="{C29CDFB6-6D4C-48A8-A151-D4A541E1F122}" destId="{8CA8404A-BB78-440C-B4EE-EDEDFA482F20}" srcOrd="0" destOrd="0" presId="urn:microsoft.com/office/officeart/2008/layout/LinedList"/>
    <dgm:cxn modelId="{9101E776-01ED-4EAF-B038-F0FA80428D04}" type="presOf" srcId="{B77AB607-715B-49DA-A967-EA1751F856FB}" destId="{9DBFB472-E709-43BC-9488-0466D6251C45}" srcOrd="0" destOrd="0" presId="urn:microsoft.com/office/officeart/2008/layout/LinedList"/>
    <dgm:cxn modelId="{47CB5CD2-87CF-4A7E-9FB8-822D84E6B1B9}" srcId="{B77AB607-715B-49DA-A967-EA1751F856FB}" destId="{C29CDFB6-6D4C-48A8-A151-D4A541E1F122}" srcOrd="0" destOrd="0" parTransId="{9341EF30-1A5E-4464-AA15-98FFC2494D71}" sibTransId="{91EC9324-0375-4162-8F87-DB9F8FC5273E}"/>
    <dgm:cxn modelId="{F772652C-E029-4156-9BE1-16B5EDFA7789}" type="presParOf" srcId="{558D170C-84C1-496B-A5B0-31BDA1B64E97}" destId="{C6F2CC1B-F562-4959-80D9-51C59107D8E2}" srcOrd="0" destOrd="0" presId="urn:microsoft.com/office/officeart/2008/layout/LinedList"/>
    <dgm:cxn modelId="{93BA03E8-5C08-4542-BB49-ED2182E5201E}" type="presParOf" srcId="{558D170C-84C1-496B-A5B0-31BDA1B64E97}" destId="{431924E9-13B3-4D9A-985E-4F1900EB0391}" srcOrd="1" destOrd="0" presId="urn:microsoft.com/office/officeart/2008/layout/LinedList"/>
    <dgm:cxn modelId="{05B8147C-3704-46F8-A237-1D947AF10AE3}" type="presParOf" srcId="{431924E9-13B3-4D9A-985E-4F1900EB0391}" destId="{9DBFB472-E709-43BC-9488-0466D6251C45}" srcOrd="0" destOrd="0" presId="urn:microsoft.com/office/officeart/2008/layout/LinedList"/>
    <dgm:cxn modelId="{4B55E23A-015F-47A8-8D59-3AC929F48880}" type="presParOf" srcId="{431924E9-13B3-4D9A-985E-4F1900EB0391}" destId="{B9E9376C-2700-42A9-941C-16EBCC838E17}" srcOrd="1" destOrd="0" presId="urn:microsoft.com/office/officeart/2008/layout/LinedList"/>
    <dgm:cxn modelId="{A3E25074-EED0-4149-9741-D00EFB259D16}" type="presParOf" srcId="{B9E9376C-2700-42A9-941C-16EBCC838E17}" destId="{5DBBD8FC-339E-4D8A-AACD-5624CB5D0163}" srcOrd="0" destOrd="0" presId="urn:microsoft.com/office/officeart/2008/layout/LinedList"/>
    <dgm:cxn modelId="{7C6A5B59-E9CC-49DC-BC05-C3346E5B155E}" type="presParOf" srcId="{B9E9376C-2700-42A9-941C-16EBCC838E17}" destId="{D547E835-9A0B-4F4C-997E-944DCF39CD69}" srcOrd="1" destOrd="0" presId="urn:microsoft.com/office/officeart/2008/layout/LinedList"/>
    <dgm:cxn modelId="{BA7CE7E3-2407-4006-8F1C-309F85060A79}" type="presParOf" srcId="{D547E835-9A0B-4F4C-997E-944DCF39CD69}" destId="{7A495B88-0966-4B84-83D2-56D73FA7286E}" srcOrd="0" destOrd="0" presId="urn:microsoft.com/office/officeart/2008/layout/LinedList"/>
    <dgm:cxn modelId="{63E88949-A33B-47C2-9DFE-5829332115A5}" type="presParOf" srcId="{D547E835-9A0B-4F4C-997E-944DCF39CD69}" destId="{8CA8404A-BB78-440C-B4EE-EDEDFA482F20}" srcOrd="1" destOrd="0" presId="urn:microsoft.com/office/officeart/2008/layout/LinedList"/>
    <dgm:cxn modelId="{1F4A9375-E965-4FF7-8C46-0A19DA9A8D5C}" type="presParOf" srcId="{D547E835-9A0B-4F4C-997E-944DCF39CD69}" destId="{A4225E8D-091C-4C59-AA5D-E11E8EAB09C3}" srcOrd="2" destOrd="0" presId="urn:microsoft.com/office/officeart/2008/layout/LinedList"/>
    <dgm:cxn modelId="{6E025FDE-8593-434C-9C78-ED04B3E36828}" type="presParOf" srcId="{B9E9376C-2700-42A9-941C-16EBCC838E17}" destId="{C6442FC7-BBBE-479E-8946-BD28DD344332}" srcOrd="2" destOrd="0" presId="urn:microsoft.com/office/officeart/2008/layout/LinedList"/>
    <dgm:cxn modelId="{E388EC21-C9B6-4989-A7AE-4032A7E8FD02}" type="presParOf" srcId="{B9E9376C-2700-42A9-941C-16EBCC838E17}" destId="{9AC445B5-FF4A-4408-B9E5-1AF5125B7D3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8621AA-C0B6-49F6-9F50-B8E5064FAD6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3F0E13-866B-479F-BE4D-460E3BBAFB15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Sumber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Tenaga</a:t>
          </a:r>
          <a:r>
            <a:rPr lang="en-US" b="1" dirty="0" smtClean="0">
              <a:latin typeface="Tempus Sans ITC" pitchFamily="82" charset="0"/>
            </a:rPr>
            <a:t> </a:t>
          </a:r>
          <a:endParaRPr lang="en-US" b="1" dirty="0">
            <a:latin typeface="Tempus Sans ITC" pitchFamily="82" charset="0"/>
          </a:endParaRPr>
        </a:p>
      </dgm:t>
    </dgm:pt>
    <dgm:pt modelId="{52C06710-EEDD-48D8-88F4-BBE443D86182}" type="parTrans" cxnId="{E9CB8C15-7437-40E6-B728-01AF47F11344}">
      <dgm:prSet/>
      <dgm:spPr/>
      <dgm:t>
        <a:bodyPr/>
        <a:lstStyle/>
        <a:p>
          <a:endParaRPr lang="en-US"/>
        </a:p>
      </dgm:t>
    </dgm:pt>
    <dgm:pt modelId="{ACCBC279-D8A6-43D8-8504-3F66B55C75E7}" type="sibTrans" cxnId="{E9CB8C15-7437-40E6-B728-01AF47F11344}">
      <dgm:prSet/>
      <dgm:spPr/>
      <dgm:t>
        <a:bodyPr/>
        <a:lstStyle/>
        <a:p>
          <a:endParaRPr lang="en-US"/>
        </a:p>
      </dgm:t>
    </dgm:pt>
    <dgm:pt modelId="{04D10C1E-C81F-42AB-AC99-086819A13E8E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Diperlukan</a:t>
          </a:r>
          <a:r>
            <a:rPr lang="en-US" b="1" dirty="0" smtClean="0">
              <a:latin typeface="Tempus Sans ITC" pitchFamily="82" charset="0"/>
            </a:rPr>
            <a:t> u/ </a:t>
          </a:r>
          <a:r>
            <a:rPr lang="en-US" b="1" dirty="0" err="1" smtClean="0">
              <a:latin typeface="Tempus Sans ITC" pitchFamily="82" charset="0"/>
            </a:rPr>
            <a:t>pembentukan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jaringan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baru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serta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penghematan</a:t>
          </a:r>
          <a:r>
            <a:rPr lang="en-US" b="1" dirty="0" smtClean="0">
              <a:latin typeface="Tempus Sans ITC" pitchFamily="82" charset="0"/>
            </a:rPr>
            <a:t> protein.</a:t>
          </a:r>
          <a:endParaRPr lang="en-US" b="1" dirty="0">
            <a:latin typeface="Tempus Sans ITC" pitchFamily="82" charset="0"/>
          </a:endParaRPr>
        </a:p>
      </dgm:t>
    </dgm:pt>
    <dgm:pt modelId="{AC6B5B83-1425-4E62-957F-77D504DEEFD6}" type="parTrans" cxnId="{433BA43F-C12D-4627-87ED-5AA73A115CC6}">
      <dgm:prSet/>
      <dgm:spPr/>
      <dgm:t>
        <a:bodyPr/>
        <a:lstStyle/>
        <a:p>
          <a:endParaRPr lang="en-US"/>
        </a:p>
      </dgm:t>
    </dgm:pt>
    <dgm:pt modelId="{CD2DB7BC-C814-40A1-97C2-D18E3DF03CAF}" type="sibTrans" cxnId="{433BA43F-C12D-4627-87ED-5AA73A115CC6}">
      <dgm:prSet/>
      <dgm:spPr/>
      <dgm:t>
        <a:bodyPr/>
        <a:lstStyle/>
        <a:p>
          <a:endParaRPr lang="en-US"/>
        </a:p>
      </dgm:t>
    </dgm:pt>
    <dgm:pt modelId="{00722D91-C3AB-4089-8F69-84D568880743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Contohnya</a:t>
          </a:r>
          <a:r>
            <a:rPr lang="en-US" b="1" dirty="0" smtClean="0">
              <a:latin typeface="Tempus Sans ITC" pitchFamily="82" charset="0"/>
            </a:rPr>
            <a:t> : </a:t>
          </a:r>
          <a:r>
            <a:rPr lang="en-US" b="1" dirty="0" err="1" smtClean="0">
              <a:latin typeface="Tempus Sans ITC" pitchFamily="82" charset="0"/>
            </a:rPr>
            <a:t>beras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jagung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sagu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tepung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terigu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dan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ubi</a:t>
          </a:r>
          <a:r>
            <a:rPr lang="en-US" b="1" dirty="0" smtClean="0">
              <a:latin typeface="Tempus Sans ITC" pitchFamily="82" charset="0"/>
            </a:rPr>
            <a:t> </a:t>
          </a:r>
          <a:endParaRPr lang="en-US" b="1" dirty="0">
            <a:latin typeface="Tempus Sans ITC" pitchFamily="82" charset="0"/>
          </a:endParaRPr>
        </a:p>
      </dgm:t>
    </dgm:pt>
    <dgm:pt modelId="{0DC48057-E4A8-4287-B241-0366D8CD02CF}" type="parTrans" cxnId="{94A090AE-3D77-4CB6-8D71-FB1BD51CD62B}">
      <dgm:prSet/>
      <dgm:spPr/>
      <dgm:t>
        <a:bodyPr/>
        <a:lstStyle/>
        <a:p>
          <a:endParaRPr lang="en-US"/>
        </a:p>
      </dgm:t>
    </dgm:pt>
    <dgm:pt modelId="{F1550655-8B91-4F2C-A442-BF981F7BB6D1}" type="sibTrans" cxnId="{94A090AE-3D77-4CB6-8D71-FB1BD51CD62B}">
      <dgm:prSet/>
      <dgm:spPr/>
      <dgm:t>
        <a:bodyPr/>
        <a:lstStyle/>
        <a:p>
          <a:endParaRPr lang="en-US"/>
        </a:p>
      </dgm:t>
    </dgm:pt>
    <dgm:pt modelId="{E6E53230-BC13-4B56-8500-D7AA1DD7139D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Sumber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Pembangun</a:t>
          </a:r>
          <a:r>
            <a:rPr lang="en-US" b="1" dirty="0" smtClean="0">
              <a:latin typeface="Tempus Sans ITC" pitchFamily="82" charset="0"/>
            </a:rPr>
            <a:t> </a:t>
          </a:r>
          <a:endParaRPr lang="en-US" b="1" dirty="0">
            <a:latin typeface="Tempus Sans ITC" pitchFamily="82" charset="0"/>
          </a:endParaRPr>
        </a:p>
      </dgm:t>
    </dgm:pt>
    <dgm:pt modelId="{9041AE1F-E527-43A8-9E6C-B6FA63F66D32}" type="parTrans" cxnId="{0ABF2A82-2732-4251-98E5-74E4B33AA578}">
      <dgm:prSet/>
      <dgm:spPr/>
      <dgm:t>
        <a:bodyPr/>
        <a:lstStyle/>
        <a:p>
          <a:endParaRPr lang="en-US"/>
        </a:p>
      </dgm:t>
    </dgm:pt>
    <dgm:pt modelId="{21E7F97B-C2C0-4A71-B38E-BC26B51BD34F}" type="sibTrans" cxnId="{0ABF2A82-2732-4251-98E5-74E4B33AA578}">
      <dgm:prSet/>
      <dgm:spPr/>
      <dgm:t>
        <a:bodyPr/>
        <a:lstStyle/>
        <a:p>
          <a:endParaRPr lang="en-US"/>
        </a:p>
      </dgm:t>
    </dgm:pt>
    <dgm:pt modelId="{99090481-BB54-4521-8727-CCDB12357E0A}">
      <dgm:prSet phldrT="[Text]"/>
      <dgm:spPr/>
      <dgm:t>
        <a:bodyPr/>
        <a:lstStyle/>
        <a:p>
          <a:r>
            <a:rPr lang="en-US" b="1" dirty="0" smtClean="0">
              <a:latin typeface="Tempus Sans ITC" pitchFamily="82" charset="0"/>
            </a:rPr>
            <a:t>Protein </a:t>
          </a:r>
          <a:r>
            <a:rPr lang="en-US" b="1" dirty="0" err="1" smtClean="0">
              <a:latin typeface="Tempus Sans ITC" pitchFamily="82" charset="0"/>
            </a:rPr>
            <a:t>diperlukan</a:t>
          </a:r>
          <a:r>
            <a:rPr lang="en-US" b="1" dirty="0" smtClean="0">
              <a:latin typeface="Tempus Sans ITC" pitchFamily="82" charset="0"/>
            </a:rPr>
            <a:t> u/ </a:t>
          </a:r>
          <a:r>
            <a:rPr lang="en-US" b="1" dirty="0" err="1" smtClean="0">
              <a:latin typeface="Tempus Sans ITC" pitchFamily="82" charset="0"/>
            </a:rPr>
            <a:t>pertumbuhan</a:t>
          </a:r>
          <a:r>
            <a:rPr lang="en-US" b="1" dirty="0" smtClean="0">
              <a:latin typeface="Tempus Sans ITC" pitchFamily="82" charset="0"/>
            </a:rPr>
            <a:t> &amp; </a:t>
          </a:r>
          <a:r>
            <a:rPr lang="en-US" b="1" dirty="0" err="1" smtClean="0">
              <a:latin typeface="Tempus Sans ITC" pitchFamily="82" charset="0"/>
            </a:rPr>
            <a:t>pergantian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sel</a:t>
          </a:r>
          <a:r>
            <a:rPr lang="en-US" b="1" dirty="0" smtClean="0">
              <a:latin typeface="Tempus Sans ITC" pitchFamily="82" charset="0"/>
            </a:rPr>
            <a:t> – </a:t>
          </a:r>
          <a:r>
            <a:rPr lang="en-US" b="1" dirty="0" err="1" smtClean="0">
              <a:latin typeface="Tempus Sans ITC" pitchFamily="82" charset="0"/>
            </a:rPr>
            <a:t>sel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yg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rusak</a:t>
          </a:r>
          <a:r>
            <a:rPr lang="en-US" b="1" dirty="0" smtClean="0">
              <a:latin typeface="Tempus Sans ITC" pitchFamily="82" charset="0"/>
            </a:rPr>
            <a:t> &amp; </a:t>
          </a:r>
          <a:r>
            <a:rPr lang="en-US" b="1" dirty="0" err="1" smtClean="0">
              <a:latin typeface="Tempus Sans ITC" pitchFamily="82" charset="0"/>
            </a:rPr>
            <a:t>mati</a:t>
          </a:r>
          <a:endParaRPr lang="en-US" b="1" dirty="0">
            <a:latin typeface="Tempus Sans ITC" pitchFamily="82" charset="0"/>
          </a:endParaRPr>
        </a:p>
      </dgm:t>
    </dgm:pt>
    <dgm:pt modelId="{F218B6E1-3534-4914-A2B4-1AF39C6C9B03}" type="parTrans" cxnId="{B719169F-AB4C-4AAA-A211-36A30F7369E8}">
      <dgm:prSet/>
      <dgm:spPr/>
      <dgm:t>
        <a:bodyPr/>
        <a:lstStyle/>
        <a:p>
          <a:endParaRPr lang="en-US"/>
        </a:p>
      </dgm:t>
    </dgm:pt>
    <dgm:pt modelId="{77C71D9B-9203-4AD6-BBB9-7F00EB129312}" type="sibTrans" cxnId="{B719169F-AB4C-4AAA-A211-36A30F7369E8}">
      <dgm:prSet/>
      <dgm:spPr/>
      <dgm:t>
        <a:bodyPr/>
        <a:lstStyle/>
        <a:p>
          <a:endParaRPr lang="en-US"/>
        </a:p>
      </dgm:t>
    </dgm:pt>
    <dgm:pt modelId="{CD13D436-9287-4E24-BC30-8387E735E151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Sumber</a:t>
          </a:r>
          <a:r>
            <a:rPr lang="en-US" b="1" dirty="0" smtClean="0">
              <a:latin typeface="Tempus Sans ITC" pitchFamily="82" charset="0"/>
            </a:rPr>
            <a:t>  </a:t>
          </a:r>
          <a:r>
            <a:rPr lang="en-US" b="1" dirty="0" err="1" smtClean="0">
              <a:latin typeface="Tempus Sans ITC" pitchFamily="82" charset="0"/>
            </a:rPr>
            <a:t>nabati:ikan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udang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kerang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kepiting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daging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ayam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hati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telur,susu,dan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keju</a:t>
          </a:r>
          <a:endParaRPr lang="en-US" b="1" dirty="0" smtClean="0">
            <a:latin typeface="Tempus Sans ITC" pitchFamily="82" charset="0"/>
          </a:endParaRPr>
        </a:p>
        <a:p>
          <a:r>
            <a:rPr lang="en-US" b="1" dirty="0" err="1" smtClean="0">
              <a:latin typeface="Tempus Sans ITC" pitchFamily="82" charset="0"/>
            </a:rPr>
            <a:t>Sumber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hewani</a:t>
          </a:r>
          <a:r>
            <a:rPr lang="en-US" b="1" dirty="0" smtClean="0">
              <a:latin typeface="Tempus Sans ITC" pitchFamily="82" charset="0"/>
            </a:rPr>
            <a:t> : </a:t>
          </a:r>
          <a:r>
            <a:rPr lang="en-US" b="1" dirty="0" err="1" smtClean="0">
              <a:latin typeface="Tempus Sans ITC" pitchFamily="82" charset="0"/>
            </a:rPr>
            <a:t>kacang</a:t>
          </a:r>
          <a:r>
            <a:rPr lang="en-US" b="1" dirty="0" smtClean="0">
              <a:latin typeface="Tempus Sans ITC" pitchFamily="82" charset="0"/>
            </a:rPr>
            <a:t> – </a:t>
          </a:r>
          <a:r>
            <a:rPr lang="en-US" b="1" dirty="0" err="1" smtClean="0">
              <a:latin typeface="Tempus Sans ITC" pitchFamily="82" charset="0"/>
            </a:rPr>
            <a:t>kacang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tahu</a:t>
          </a:r>
          <a:r>
            <a:rPr lang="en-US" b="1" dirty="0" smtClean="0">
              <a:latin typeface="Tempus Sans ITC" pitchFamily="82" charset="0"/>
            </a:rPr>
            <a:t>, </a:t>
          </a:r>
          <a:r>
            <a:rPr lang="en-US" b="1" dirty="0" err="1" smtClean="0">
              <a:latin typeface="Tempus Sans ITC" pitchFamily="82" charset="0"/>
            </a:rPr>
            <a:t>tempe</a:t>
          </a:r>
          <a:r>
            <a:rPr lang="en-US" b="1" dirty="0" smtClean="0">
              <a:latin typeface="Tempus Sans ITC" pitchFamily="82" charset="0"/>
            </a:rPr>
            <a:t> </a:t>
          </a:r>
          <a:endParaRPr lang="en-US" b="1" dirty="0">
            <a:latin typeface="Tempus Sans ITC" pitchFamily="82" charset="0"/>
          </a:endParaRPr>
        </a:p>
      </dgm:t>
    </dgm:pt>
    <dgm:pt modelId="{54430746-16F1-4B76-BC43-881FCD60BCF1}" type="parTrans" cxnId="{946D55A7-4E55-416A-8021-571DE5538622}">
      <dgm:prSet/>
      <dgm:spPr/>
      <dgm:t>
        <a:bodyPr/>
        <a:lstStyle/>
        <a:p>
          <a:endParaRPr lang="en-US"/>
        </a:p>
      </dgm:t>
    </dgm:pt>
    <dgm:pt modelId="{BFE4BBEA-5834-4207-A35E-CD0BC6411726}" type="sibTrans" cxnId="{946D55A7-4E55-416A-8021-571DE5538622}">
      <dgm:prSet/>
      <dgm:spPr/>
      <dgm:t>
        <a:bodyPr/>
        <a:lstStyle/>
        <a:p>
          <a:endParaRPr lang="en-US"/>
        </a:p>
      </dgm:t>
    </dgm:pt>
    <dgm:pt modelId="{71A2575F-ED59-45A7-93EB-3F396FC96F52}" type="pres">
      <dgm:prSet presAssocID="{EC8621AA-C0B6-49F6-9F50-B8E5064FAD6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C8D9EBB-FE8E-4AFC-9996-4089D4BFA060}" type="pres">
      <dgm:prSet presAssocID="{D03F0E13-866B-479F-BE4D-460E3BBAFB15}" presName="thickLine" presStyleLbl="alignNode1" presStyleIdx="0" presStyleCnt="2"/>
      <dgm:spPr/>
    </dgm:pt>
    <dgm:pt modelId="{D33E79F3-1507-43BE-B2C7-2AC52EF4920B}" type="pres">
      <dgm:prSet presAssocID="{D03F0E13-866B-479F-BE4D-460E3BBAFB15}" presName="horz1" presStyleCnt="0"/>
      <dgm:spPr/>
    </dgm:pt>
    <dgm:pt modelId="{86B48445-7F3A-4F83-A1D4-ADFE5233B632}" type="pres">
      <dgm:prSet presAssocID="{D03F0E13-866B-479F-BE4D-460E3BBAFB15}" presName="tx1" presStyleLbl="revTx" presStyleIdx="0" presStyleCnt="6"/>
      <dgm:spPr/>
      <dgm:t>
        <a:bodyPr/>
        <a:lstStyle/>
        <a:p>
          <a:endParaRPr lang="en-US"/>
        </a:p>
      </dgm:t>
    </dgm:pt>
    <dgm:pt modelId="{F60E914E-9FE0-416E-B32F-803255BBB694}" type="pres">
      <dgm:prSet presAssocID="{D03F0E13-866B-479F-BE4D-460E3BBAFB15}" presName="vert1" presStyleCnt="0"/>
      <dgm:spPr/>
    </dgm:pt>
    <dgm:pt modelId="{7157ECA9-6529-4747-9036-DB290E1BECAF}" type="pres">
      <dgm:prSet presAssocID="{04D10C1E-C81F-42AB-AC99-086819A13E8E}" presName="vertSpace2a" presStyleCnt="0"/>
      <dgm:spPr/>
    </dgm:pt>
    <dgm:pt modelId="{38225608-FF8B-4F73-8C2C-E1DC8F8B2415}" type="pres">
      <dgm:prSet presAssocID="{04D10C1E-C81F-42AB-AC99-086819A13E8E}" presName="horz2" presStyleCnt="0"/>
      <dgm:spPr/>
    </dgm:pt>
    <dgm:pt modelId="{9F175325-E4CE-4FEA-9876-689DC7577C48}" type="pres">
      <dgm:prSet presAssocID="{04D10C1E-C81F-42AB-AC99-086819A13E8E}" presName="horzSpace2" presStyleCnt="0"/>
      <dgm:spPr/>
    </dgm:pt>
    <dgm:pt modelId="{59EAC170-1F34-4725-8E99-4D07BE37B7A6}" type="pres">
      <dgm:prSet presAssocID="{04D10C1E-C81F-42AB-AC99-086819A13E8E}" presName="tx2" presStyleLbl="revTx" presStyleIdx="1" presStyleCnt="6"/>
      <dgm:spPr/>
      <dgm:t>
        <a:bodyPr/>
        <a:lstStyle/>
        <a:p>
          <a:endParaRPr lang="en-US"/>
        </a:p>
      </dgm:t>
    </dgm:pt>
    <dgm:pt modelId="{4F130022-AC6B-4653-81FD-BD05B57DDEF4}" type="pres">
      <dgm:prSet presAssocID="{04D10C1E-C81F-42AB-AC99-086819A13E8E}" presName="vert2" presStyleCnt="0"/>
      <dgm:spPr/>
    </dgm:pt>
    <dgm:pt modelId="{98C6D4D0-3FC2-4487-9F19-F58460AF1B77}" type="pres">
      <dgm:prSet presAssocID="{04D10C1E-C81F-42AB-AC99-086819A13E8E}" presName="thinLine2b" presStyleLbl="callout" presStyleIdx="0" presStyleCnt="4"/>
      <dgm:spPr/>
    </dgm:pt>
    <dgm:pt modelId="{67314BEE-2589-48C8-A11A-1BD7B6489EDE}" type="pres">
      <dgm:prSet presAssocID="{04D10C1E-C81F-42AB-AC99-086819A13E8E}" presName="vertSpace2b" presStyleCnt="0"/>
      <dgm:spPr/>
    </dgm:pt>
    <dgm:pt modelId="{DB91DA47-A9EE-4DED-ACE0-669B0A064E24}" type="pres">
      <dgm:prSet presAssocID="{00722D91-C3AB-4089-8F69-84D568880743}" presName="horz2" presStyleCnt="0"/>
      <dgm:spPr/>
    </dgm:pt>
    <dgm:pt modelId="{8A16BA5C-6A75-4BE5-A2E2-F4191EBD2C85}" type="pres">
      <dgm:prSet presAssocID="{00722D91-C3AB-4089-8F69-84D568880743}" presName="horzSpace2" presStyleCnt="0"/>
      <dgm:spPr/>
    </dgm:pt>
    <dgm:pt modelId="{21DE7B63-6AF7-495B-8A7E-AE90E8D74C92}" type="pres">
      <dgm:prSet presAssocID="{00722D91-C3AB-4089-8F69-84D568880743}" presName="tx2" presStyleLbl="revTx" presStyleIdx="2" presStyleCnt="6"/>
      <dgm:spPr/>
      <dgm:t>
        <a:bodyPr/>
        <a:lstStyle/>
        <a:p>
          <a:endParaRPr lang="en-US"/>
        </a:p>
      </dgm:t>
    </dgm:pt>
    <dgm:pt modelId="{1069D13E-2C60-4BA4-8502-F37F0CDCB1FB}" type="pres">
      <dgm:prSet presAssocID="{00722D91-C3AB-4089-8F69-84D568880743}" presName="vert2" presStyleCnt="0"/>
      <dgm:spPr/>
    </dgm:pt>
    <dgm:pt modelId="{8EF51098-BF72-462A-AB7B-F606385417B4}" type="pres">
      <dgm:prSet presAssocID="{00722D91-C3AB-4089-8F69-84D568880743}" presName="thinLine2b" presStyleLbl="callout" presStyleIdx="1" presStyleCnt="4"/>
      <dgm:spPr/>
    </dgm:pt>
    <dgm:pt modelId="{8673B4F1-E2AB-4DF1-A50E-75F0B08287EE}" type="pres">
      <dgm:prSet presAssocID="{00722D91-C3AB-4089-8F69-84D568880743}" presName="vertSpace2b" presStyleCnt="0"/>
      <dgm:spPr/>
    </dgm:pt>
    <dgm:pt modelId="{074412EF-A6B2-4F65-BBA0-22B96D172FBB}" type="pres">
      <dgm:prSet presAssocID="{E6E53230-BC13-4B56-8500-D7AA1DD7139D}" presName="thickLine" presStyleLbl="alignNode1" presStyleIdx="1" presStyleCnt="2"/>
      <dgm:spPr/>
    </dgm:pt>
    <dgm:pt modelId="{EC912B0D-43BA-4FE2-A3F7-DC900A083828}" type="pres">
      <dgm:prSet presAssocID="{E6E53230-BC13-4B56-8500-D7AA1DD7139D}" presName="horz1" presStyleCnt="0"/>
      <dgm:spPr/>
    </dgm:pt>
    <dgm:pt modelId="{72FAB6D7-6712-48C4-B613-DC48D6FEA167}" type="pres">
      <dgm:prSet presAssocID="{E6E53230-BC13-4B56-8500-D7AA1DD7139D}" presName="tx1" presStyleLbl="revTx" presStyleIdx="3" presStyleCnt="6"/>
      <dgm:spPr/>
      <dgm:t>
        <a:bodyPr/>
        <a:lstStyle/>
        <a:p>
          <a:endParaRPr lang="en-US"/>
        </a:p>
      </dgm:t>
    </dgm:pt>
    <dgm:pt modelId="{878F0530-E128-4CFC-8937-6929C05612A6}" type="pres">
      <dgm:prSet presAssocID="{E6E53230-BC13-4B56-8500-D7AA1DD7139D}" presName="vert1" presStyleCnt="0"/>
      <dgm:spPr/>
    </dgm:pt>
    <dgm:pt modelId="{E63C092E-0408-4A81-8E06-14F9B7A3C2CF}" type="pres">
      <dgm:prSet presAssocID="{99090481-BB54-4521-8727-CCDB12357E0A}" presName="vertSpace2a" presStyleCnt="0"/>
      <dgm:spPr/>
    </dgm:pt>
    <dgm:pt modelId="{C08F6FF4-D717-430A-BC7C-C4C2159B8A81}" type="pres">
      <dgm:prSet presAssocID="{99090481-BB54-4521-8727-CCDB12357E0A}" presName="horz2" presStyleCnt="0"/>
      <dgm:spPr/>
    </dgm:pt>
    <dgm:pt modelId="{0A1D2B8C-38CA-48A0-8705-139BAFE528B3}" type="pres">
      <dgm:prSet presAssocID="{99090481-BB54-4521-8727-CCDB12357E0A}" presName="horzSpace2" presStyleCnt="0"/>
      <dgm:spPr/>
    </dgm:pt>
    <dgm:pt modelId="{0A76F403-6973-485E-8D75-53E539C338D9}" type="pres">
      <dgm:prSet presAssocID="{99090481-BB54-4521-8727-CCDB12357E0A}" presName="tx2" presStyleLbl="revTx" presStyleIdx="4" presStyleCnt="6"/>
      <dgm:spPr/>
      <dgm:t>
        <a:bodyPr/>
        <a:lstStyle/>
        <a:p>
          <a:endParaRPr lang="en-US"/>
        </a:p>
      </dgm:t>
    </dgm:pt>
    <dgm:pt modelId="{0A7E67D1-C9D2-4806-9703-45FDFB4ABF4E}" type="pres">
      <dgm:prSet presAssocID="{99090481-BB54-4521-8727-CCDB12357E0A}" presName="vert2" presStyleCnt="0"/>
      <dgm:spPr/>
    </dgm:pt>
    <dgm:pt modelId="{421B2D9C-1791-4C69-BDB7-65408F11CB29}" type="pres">
      <dgm:prSet presAssocID="{99090481-BB54-4521-8727-CCDB12357E0A}" presName="thinLine2b" presStyleLbl="callout" presStyleIdx="2" presStyleCnt="4"/>
      <dgm:spPr/>
    </dgm:pt>
    <dgm:pt modelId="{841123E8-AB90-451B-8BF3-216CDC3D8F83}" type="pres">
      <dgm:prSet presAssocID="{99090481-BB54-4521-8727-CCDB12357E0A}" presName="vertSpace2b" presStyleCnt="0"/>
      <dgm:spPr/>
    </dgm:pt>
    <dgm:pt modelId="{A40908D5-4CC5-40FA-85A3-058E60EE81DC}" type="pres">
      <dgm:prSet presAssocID="{CD13D436-9287-4E24-BC30-8387E735E151}" presName="horz2" presStyleCnt="0"/>
      <dgm:spPr/>
    </dgm:pt>
    <dgm:pt modelId="{45639E32-C49B-4696-8335-FB118A080A5E}" type="pres">
      <dgm:prSet presAssocID="{CD13D436-9287-4E24-BC30-8387E735E151}" presName="horzSpace2" presStyleCnt="0"/>
      <dgm:spPr/>
    </dgm:pt>
    <dgm:pt modelId="{FD6E6414-F082-4B52-A48C-B5FB5D129F78}" type="pres">
      <dgm:prSet presAssocID="{CD13D436-9287-4E24-BC30-8387E735E151}" presName="tx2" presStyleLbl="revTx" presStyleIdx="5" presStyleCnt="6"/>
      <dgm:spPr/>
      <dgm:t>
        <a:bodyPr/>
        <a:lstStyle/>
        <a:p>
          <a:endParaRPr lang="en-US"/>
        </a:p>
      </dgm:t>
    </dgm:pt>
    <dgm:pt modelId="{4E6F3751-BD12-4C9D-843F-76014496E173}" type="pres">
      <dgm:prSet presAssocID="{CD13D436-9287-4E24-BC30-8387E735E151}" presName="vert2" presStyleCnt="0"/>
      <dgm:spPr/>
    </dgm:pt>
    <dgm:pt modelId="{DB335DD7-B78F-4315-A3BB-4E92BCCA05C7}" type="pres">
      <dgm:prSet presAssocID="{CD13D436-9287-4E24-BC30-8387E735E151}" presName="thinLine2b" presStyleLbl="callout" presStyleIdx="3" presStyleCnt="4"/>
      <dgm:spPr/>
    </dgm:pt>
    <dgm:pt modelId="{07100D7A-6E02-4D26-8F3D-94EF66AEBB92}" type="pres">
      <dgm:prSet presAssocID="{CD13D436-9287-4E24-BC30-8387E735E151}" presName="vertSpace2b" presStyleCnt="0"/>
      <dgm:spPr/>
    </dgm:pt>
  </dgm:ptLst>
  <dgm:cxnLst>
    <dgm:cxn modelId="{E9CB8C15-7437-40E6-B728-01AF47F11344}" srcId="{EC8621AA-C0B6-49F6-9F50-B8E5064FAD60}" destId="{D03F0E13-866B-479F-BE4D-460E3BBAFB15}" srcOrd="0" destOrd="0" parTransId="{52C06710-EEDD-48D8-88F4-BBE443D86182}" sibTransId="{ACCBC279-D8A6-43D8-8504-3F66B55C75E7}"/>
    <dgm:cxn modelId="{74869257-00FD-428C-A8CC-A574FAE70996}" type="presOf" srcId="{00722D91-C3AB-4089-8F69-84D568880743}" destId="{21DE7B63-6AF7-495B-8A7E-AE90E8D74C92}" srcOrd="0" destOrd="0" presId="urn:microsoft.com/office/officeart/2008/layout/LinedList"/>
    <dgm:cxn modelId="{19A648D8-D536-4BCC-AF4C-FF81F0E75B80}" type="presOf" srcId="{99090481-BB54-4521-8727-CCDB12357E0A}" destId="{0A76F403-6973-485E-8D75-53E539C338D9}" srcOrd="0" destOrd="0" presId="urn:microsoft.com/office/officeart/2008/layout/LinedList"/>
    <dgm:cxn modelId="{B719169F-AB4C-4AAA-A211-36A30F7369E8}" srcId="{E6E53230-BC13-4B56-8500-D7AA1DD7139D}" destId="{99090481-BB54-4521-8727-CCDB12357E0A}" srcOrd="0" destOrd="0" parTransId="{F218B6E1-3534-4914-A2B4-1AF39C6C9B03}" sibTransId="{77C71D9B-9203-4AD6-BBB9-7F00EB129312}"/>
    <dgm:cxn modelId="{B242817F-DC74-48D7-AC12-C0DBBED0A51F}" type="presOf" srcId="{D03F0E13-866B-479F-BE4D-460E3BBAFB15}" destId="{86B48445-7F3A-4F83-A1D4-ADFE5233B632}" srcOrd="0" destOrd="0" presId="urn:microsoft.com/office/officeart/2008/layout/LinedList"/>
    <dgm:cxn modelId="{CCD9F973-2E6F-4CBC-8947-30E08302F118}" type="presOf" srcId="{04D10C1E-C81F-42AB-AC99-086819A13E8E}" destId="{59EAC170-1F34-4725-8E99-4D07BE37B7A6}" srcOrd="0" destOrd="0" presId="urn:microsoft.com/office/officeart/2008/layout/LinedList"/>
    <dgm:cxn modelId="{C636B6D9-3935-41C9-9435-661AA6AA494B}" type="presOf" srcId="{EC8621AA-C0B6-49F6-9F50-B8E5064FAD60}" destId="{71A2575F-ED59-45A7-93EB-3F396FC96F52}" srcOrd="0" destOrd="0" presId="urn:microsoft.com/office/officeart/2008/layout/LinedList"/>
    <dgm:cxn modelId="{94A090AE-3D77-4CB6-8D71-FB1BD51CD62B}" srcId="{D03F0E13-866B-479F-BE4D-460E3BBAFB15}" destId="{00722D91-C3AB-4089-8F69-84D568880743}" srcOrd="1" destOrd="0" parTransId="{0DC48057-E4A8-4287-B241-0366D8CD02CF}" sibTransId="{F1550655-8B91-4F2C-A442-BF981F7BB6D1}"/>
    <dgm:cxn modelId="{946D55A7-4E55-416A-8021-571DE5538622}" srcId="{E6E53230-BC13-4B56-8500-D7AA1DD7139D}" destId="{CD13D436-9287-4E24-BC30-8387E735E151}" srcOrd="1" destOrd="0" parTransId="{54430746-16F1-4B76-BC43-881FCD60BCF1}" sibTransId="{BFE4BBEA-5834-4207-A35E-CD0BC6411726}"/>
    <dgm:cxn modelId="{433BA43F-C12D-4627-87ED-5AA73A115CC6}" srcId="{D03F0E13-866B-479F-BE4D-460E3BBAFB15}" destId="{04D10C1E-C81F-42AB-AC99-086819A13E8E}" srcOrd="0" destOrd="0" parTransId="{AC6B5B83-1425-4E62-957F-77D504DEEFD6}" sibTransId="{CD2DB7BC-C814-40A1-97C2-D18E3DF03CAF}"/>
    <dgm:cxn modelId="{0ABF2A82-2732-4251-98E5-74E4B33AA578}" srcId="{EC8621AA-C0B6-49F6-9F50-B8E5064FAD60}" destId="{E6E53230-BC13-4B56-8500-D7AA1DD7139D}" srcOrd="1" destOrd="0" parTransId="{9041AE1F-E527-43A8-9E6C-B6FA63F66D32}" sibTransId="{21E7F97B-C2C0-4A71-B38E-BC26B51BD34F}"/>
    <dgm:cxn modelId="{8AA89688-C466-4039-B4F5-8DEF33D8774A}" type="presOf" srcId="{CD13D436-9287-4E24-BC30-8387E735E151}" destId="{FD6E6414-F082-4B52-A48C-B5FB5D129F78}" srcOrd="0" destOrd="0" presId="urn:microsoft.com/office/officeart/2008/layout/LinedList"/>
    <dgm:cxn modelId="{045F340D-18B4-4E65-B59C-8D9582A8B2B0}" type="presOf" srcId="{E6E53230-BC13-4B56-8500-D7AA1DD7139D}" destId="{72FAB6D7-6712-48C4-B613-DC48D6FEA167}" srcOrd="0" destOrd="0" presId="urn:microsoft.com/office/officeart/2008/layout/LinedList"/>
    <dgm:cxn modelId="{2A3E65A3-D1BE-4CD6-A20A-505769DCD837}" type="presParOf" srcId="{71A2575F-ED59-45A7-93EB-3F396FC96F52}" destId="{6C8D9EBB-FE8E-4AFC-9996-4089D4BFA060}" srcOrd="0" destOrd="0" presId="urn:microsoft.com/office/officeart/2008/layout/LinedList"/>
    <dgm:cxn modelId="{9F9A79F0-C142-4DD3-9248-53F3166BA19A}" type="presParOf" srcId="{71A2575F-ED59-45A7-93EB-3F396FC96F52}" destId="{D33E79F3-1507-43BE-B2C7-2AC52EF4920B}" srcOrd="1" destOrd="0" presId="urn:microsoft.com/office/officeart/2008/layout/LinedList"/>
    <dgm:cxn modelId="{62BBE639-8B98-4252-8DA0-7AF83DF8A573}" type="presParOf" srcId="{D33E79F3-1507-43BE-B2C7-2AC52EF4920B}" destId="{86B48445-7F3A-4F83-A1D4-ADFE5233B632}" srcOrd="0" destOrd="0" presId="urn:microsoft.com/office/officeart/2008/layout/LinedList"/>
    <dgm:cxn modelId="{2BB95058-7D53-436D-B89C-703148762A11}" type="presParOf" srcId="{D33E79F3-1507-43BE-B2C7-2AC52EF4920B}" destId="{F60E914E-9FE0-416E-B32F-803255BBB694}" srcOrd="1" destOrd="0" presId="urn:microsoft.com/office/officeart/2008/layout/LinedList"/>
    <dgm:cxn modelId="{245E1959-3258-4FBD-851C-CF0E647CFE68}" type="presParOf" srcId="{F60E914E-9FE0-416E-B32F-803255BBB694}" destId="{7157ECA9-6529-4747-9036-DB290E1BECAF}" srcOrd="0" destOrd="0" presId="urn:microsoft.com/office/officeart/2008/layout/LinedList"/>
    <dgm:cxn modelId="{5CB82F3F-C5C7-495E-B63E-4D716854E38F}" type="presParOf" srcId="{F60E914E-9FE0-416E-B32F-803255BBB694}" destId="{38225608-FF8B-4F73-8C2C-E1DC8F8B2415}" srcOrd="1" destOrd="0" presId="urn:microsoft.com/office/officeart/2008/layout/LinedList"/>
    <dgm:cxn modelId="{FB9925BC-58EE-4E45-934D-A4B547996B3C}" type="presParOf" srcId="{38225608-FF8B-4F73-8C2C-E1DC8F8B2415}" destId="{9F175325-E4CE-4FEA-9876-689DC7577C48}" srcOrd="0" destOrd="0" presId="urn:microsoft.com/office/officeart/2008/layout/LinedList"/>
    <dgm:cxn modelId="{99719188-81BB-4588-A1A3-F8CD40DFEF05}" type="presParOf" srcId="{38225608-FF8B-4F73-8C2C-E1DC8F8B2415}" destId="{59EAC170-1F34-4725-8E99-4D07BE37B7A6}" srcOrd="1" destOrd="0" presId="urn:microsoft.com/office/officeart/2008/layout/LinedList"/>
    <dgm:cxn modelId="{0524FF6E-8D3D-4FBA-958B-DCF9203097D6}" type="presParOf" srcId="{38225608-FF8B-4F73-8C2C-E1DC8F8B2415}" destId="{4F130022-AC6B-4653-81FD-BD05B57DDEF4}" srcOrd="2" destOrd="0" presId="urn:microsoft.com/office/officeart/2008/layout/LinedList"/>
    <dgm:cxn modelId="{7EED61DB-B9C2-49AF-A83E-8CA0D7252734}" type="presParOf" srcId="{F60E914E-9FE0-416E-B32F-803255BBB694}" destId="{98C6D4D0-3FC2-4487-9F19-F58460AF1B77}" srcOrd="2" destOrd="0" presId="urn:microsoft.com/office/officeart/2008/layout/LinedList"/>
    <dgm:cxn modelId="{2BD38375-5874-41A0-B51E-31FA8A6C6180}" type="presParOf" srcId="{F60E914E-9FE0-416E-B32F-803255BBB694}" destId="{67314BEE-2589-48C8-A11A-1BD7B6489EDE}" srcOrd="3" destOrd="0" presId="urn:microsoft.com/office/officeart/2008/layout/LinedList"/>
    <dgm:cxn modelId="{829EFA38-55AC-4D0D-81CB-BAF723C5D00C}" type="presParOf" srcId="{F60E914E-9FE0-416E-B32F-803255BBB694}" destId="{DB91DA47-A9EE-4DED-ACE0-669B0A064E24}" srcOrd="4" destOrd="0" presId="urn:microsoft.com/office/officeart/2008/layout/LinedList"/>
    <dgm:cxn modelId="{43636257-DD6A-4586-A36F-C7B43EB28F04}" type="presParOf" srcId="{DB91DA47-A9EE-4DED-ACE0-669B0A064E24}" destId="{8A16BA5C-6A75-4BE5-A2E2-F4191EBD2C85}" srcOrd="0" destOrd="0" presId="urn:microsoft.com/office/officeart/2008/layout/LinedList"/>
    <dgm:cxn modelId="{4F09DD01-7CDD-47A0-BE01-F592F4F0D9BF}" type="presParOf" srcId="{DB91DA47-A9EE-4DED-ACE0-669B0A064E24}" destId="{21DE7B63-6AF7-495B-8A7E-AE90E8D74C92}" srcOrd="1" destOrd="0" presId="urn:microsoft.com/office/officeart/2008/layout/LinedList"/>
    <dgm:cxn modelId="{BF0B4CDF-8090-452B-A5AA-37FEB0485EFB}" type="presParOf" srcId="{DB91DA47-A9EE-4DED-ACE0-669B0A064E24}" destId="{1069D13E-2C60-4BA4-8502-F37F0CDCB1FB}" srcOrd="2" destOrd="0" presId="urn:microsoft.com/office/officeart/2008/layout/LinedList"/>
    <dgm:cxn modelId="{BC14C6F0-F713-4DC2-B2D0-FEF50DFDD37F}" type="presParOf" srcId="{F60E914E-9FE0-416E-B32F-803255BBB694}" destId="{8EF51098-BF72-462A-AB7B-F606385417B4}" srcOrd="5" destOrd="0" presId="urn:microsoft.com/office/officeart/2008/layout/LinedList"/>
    <dgm:cxn modelId="{7BA1E698-700E-4EBD-BC10-54B9D89D55C4}" type="presParOf" srcId="{F60E914E-9FE0-416E-B32F-803255BBB694}" destId="{8673B4F1-E2AB-4DF1-A50E-75F0B08287EE}" srcOrd="6" destOrd="0" presId="urn:microsoft.com/office/officeart/2008/layout/LinedList"/>
    <dgm:cxn modelId="{1A29C095-50AA-44E6-A955-FD359A0D0D1C}" type="presParOf" srcId="{71A2575F-ED59-45A7-93EB-3F396FC96F52}" destId="{074412EF-A6B2-4F65-BBA0-22B96D172FBB}" srcOrd="2" destOrd="0" presId="urn:microsoft.com/office/officeart/2008/layout/LinedList"/>
    <dgm:cxn modelId="{21A2C921-BBAF-4833-B78D-80B40FFC6C30}" type="presParOf" srcId="{71A2575F-ED59-45A7-93EB-3F396FC96F52}" destId="{EC912B0D-43BA-4FE2-A3F7-DC900A083828}" srcOrd="3" destOrd="0" presId="urn:microsoft.com/office/officeart/2008/layout/LinedList"/>
    <dgm:cxn modelId="{E7971AA7-4552-437A-ACA8-503890A0363E}" type="presParOf" srcId="{EC912B0D-43BA-4FE2-A3F7-DC900A083828}" destId="{72FAB6D7-6712-48C4-B613-DC48D6FEA167}" srcOrd="0" destOrd="0" presId="urn:microsoft.com/office/officeart/2008/layout/LinedList"/>
    <dgm:cxn modelId="{DEE437B2-D9E5-4C2F-B062-3A7BE0D93EB5}" type="presParOf" srcId="{EC912B0D-43BA-4FE2-A3F7-DC900A083828}" destId="{878F0530-E128-4CFC-8937-6929C05612A6}" srcOrd="1" destOrd="0" presId="urn:microsoft.com/office/officeart/2008/layout/LinedList"/>
    <dgm:cxn modelId="{959E652F-F32E-4F7A-A78F-47FFE931452C}" type="presParOf" srcId="{878F0530-E128-4CFC-8937-6929C05612A6}" destId="{E63C092E-0408-4A81-8E06-14F9B7A3C2CF}" srcOrd="0" destOrd="0" presId="urn:microsoft.com/office/officeart/2008/layout/LinedList"/>
    <dgm:cxn modelId="{81501DE9-F800-4B44-9A8B-630DC55F992A}" type="presParOf" srcId="{878F0530-E128-4CFC-8937-6929C05612A6}" destId="{C08F6FF4-D717-430A-BC7C-C4C2159B8A81}" srcOrd="1" destOrd="0" presId="urn:microsoft.com/office/officeart/2008/layout/LinedList"/>
    <dgm:cxn modelId="{00891002-0BDF-4910-BB31-CA62CFAB08B1}" type="presParOf" srcId="{C08F6FF4-D717-430A-BC7C-C4C2159B8A81}" destId="{0A1D2B8C-38CA-48A0-8705-139BAFE528B3}" srcOrd="0" destOrd="0" presId="urn:microsoft.com/office/officeart/2008/layout/LinedList"/>
    <dgm:cxn modelId="{53E45625-CE8F-4523-9A7C-C235DC41F076}" type="presParOf" srcId="{C08F6FF4-D717-430A-BC7C-C4C2159B8A81}" destId="{0A76F403-6973-485E-8D75-53E539C338D9}" srcOrd="1" destOrd="0" presId="urn:microsoft.com/office/officeart/2008/layout/LinedList"/>
    <dgm:cxn modelId="{CED6CC04-7117-44A2-8B2C-5047C9DECB64}" type="presParOf" srcId="{C08F6FF4-D717-430A-BC7C-C4C2159B8A81}" destId="{0A7E67D1-C9D2-4806-9703-45FDFB4ABF4E}" srcOrd="2" destOrd="0" presId="urn:microsoft.com/office/officeart/2008/layout/LinedList"/>
    <dgm:cxn modelId="{FA498A6C-7989-4591-8DB4-5B10C593C40C}" type="presParOf" srcId="{878F0530-E128-4CFC-8937-6929C05612A6}" destId="{421B2D9C-1791-4C69-BDB7-65408F11CB29}" srcOrd="2" destOrd="0" presId="urn:microsoft.com/office/officeart/2008/layout/LinedList"/>
    <dgm:cxn modelId="{A340A553-7EC2-4610-8350-A1EBB989E2F2}" type="presParOf" srcId="{878F0530-E128-4CFC-8937-6929C05612A6}" destId="{841123E8-AB90-451B-8BF3-216CDC3D8F83}" srcOrd="3" destOrd="0" presId="urn:microsoft.com/office/officeart/2008/layout/LinedList"/>
    <dgm:cxn modelId="{244392F7-063C-42D5-BE7D-F05A3E765B6C}" type="presParOf" srcId="{878F0530-E128-4CFC-8937-6929C05612A6}" destId="{A40908D5-4CC5-40FA-85A3-058E60EE81DC}" srcOrd="4" destOrd="0" presId="urn:microsoft.com/office/officeart/2008/layout/LinedList"/>
    <dgm:cxn modelId="{A5FC0111-BD23-42DE-A1AC-265D4D8E4490}" type="presParOf" srcId="{A40908D5-4CC5-40FA-85A3-058E60EE81DC}" destId="{45639E32-C49B-4696-8335-FB118A080A5E}" srcOrd="0" destOrd="0" presId="urn:microsoft.com/office/officeart/2008/layout/LinedList"/>
    <dgm:cxn modelId="{5B5FB405-727F-41E1-BEB5-8EDC841DE3FE}" type="presParOf" srcId="{A40908D5-4CC5-40FA-85A3-058E60EE81DC}" destId="{FD6E6414-F082-4B52-A48C-B5FB5D129F78}" srcOrd="1" destOrd="0" presId="urn:microsoft.com/office/officeart/2008/layout/LinedList"/>
    <dgm:cxn modelId="{414714FA-8A9C-4480-9154-2BCD5A145335}" type="presParOf" srcId="{A40908D5-4CC5-40FA-85A3-058E60EE81DC}" destId="{4E6F3751-BD12-4C9D-843F-76014496E173}" srcOrd="2" destOrd="0" presId="urn:microsoft.com/office/officeart/2008/layout/LinedList"/>
    <dgm:cxn modelId="{BA6AA295-7225-4063-B162-0022A5C7441F}" type="presParOf" srcId="{878F0530-E128-4CFC-8937-6929C05612A6}" destId="{DB335DD7-B78F-4315-A3BB-4E92BCCA05C7}" srcOrd="5" destOrd="0" presId="urn:microsoft.com/office/officeart/2008/layout/LinedList"/>
    <dgm:cxn modelId="{0746F1C8-36FA-40B9-B368-0A6437BBE6F8}" type="presParOf" srcId="{878F0530-E128-4CFC-8937-6929C05612A6}" destId="{07100D7A-6E02-4D26-8F3D-94EF66AEBB92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4CC177-AD00-467C-94F4-51E882F7121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A35CFD-FF06-4B58-A6C4-ACB3F772ED4D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Sumber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Pengatur</a:t>
          </a:r>
          <a:r>
            <a:rPr lang="en-US" b="1" dirty="0" smtClean="0">
              <a:latin typeface="Tempus Sans ITC" pitchFamily="82" charset="0"/>
            </a:rPr>
            <a:t> &amp; </a:t>
          </a:r>
          <a:r>
            <a:rPr lang="en-US" b="1" dirty="0" err="1" smtClean="0">
              <a:latin typeface="Tempus Sans ITC" pitchFamily="82" charset="0"/>
            </a:rPr>
            <a:t>pelindung</a:t>
          </a:r>
          <a:r>
            <a:rPr lang="en-US" b="1" dirty="0" smtClean="0">
              <a:latin typeface="Tempus Sans ITC" pitchFamily="82" charset="0"/>
            </a:rPr>
            <a:t> </a:t>
          </a:r>
          <a:endParaRPr lang="en-US" b="1" dirty="0">
            <a:latin typeface="Tempus Sans ITC" pitchFamily="82" charset="0"/>
          </a:endParaRPr>
        </a:p>
      </dgm:t>
    </dgm:pt>
    <dgm:pt modelId="{62346B00-1292-4F48-9AE1-2BC4F999A7D6}" type="parTrans" cxnId="{9634B622-6A83-4C54-81C5-36B28BDE7FB8}">
      <dgm:prSet/>
      <dgm:spPr/>
      <dgm:t>
        <a:bodyPr/>
        <a:lstStyle/>
        <a:p>
          <a:endParaRPr lang="en-US"/>
        </a:p>
      </dgm:t>
    </dgm:pt>
    <dgm:pt modelId="{2E8348DF-B435-4CCD-B99A-A1F024FDB0EA}" type="sibTrans" cxnId="{9634B622-6A83-4C54-81C5-36B28BDE7FB8}">
      <dgm:prSet/>
      <dgm:spPr/>
      <dgm:t>
        <a:bodyPr/>
        <a:lstStyle/>
        <a:p>
          <a:endParaRPr lang="en-US"/>
        </a:p>
      </dgm:t>
    </dgm:pt>
    <dgm:pt modelId="{DAF3655D-54FE-4DB5-88A7-E424572DEA2E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Digunakan</a:t>
          </a:r>
          <a:r>
            <a:rPr lang="en-US" b="1" dirty="0" smtClean="0">
              <a:latin typeface="Tempus Sans ITC" pitchFamily="82" charset="0"/>
            </a:rPr>
            <a:t> u/ </a:t>
          </a:r>
          <a:r>
            <a:rPr lang="en-US" b="1" dirty="0" err="1" smtClean="0">
              <a:latin typeface="Tempus Sans ITC" pitchFamily="82" charset="0"/>
            </a:rPr>
            <a:t>melindungi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kelancaran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metabolisme</a:t>
          </a:r>
          <a:r>
            <a:rPr lang="en-US" b="1" dirty="0" smtClean="0">
              <a:latin typeface="Tempus Sans ITC" pitchFamily="82" charset="0"/>
            </a:rPr>
            <a:t> di </a:t>
          </a:r>
          <a:r>
            <a:rPr lang="en-US" b="1" dirty="0" err="1" smtClean="0">
              <a:latin typeface="Tempus Sans ITC" pitchFamily="82" charset="0"/>
            </a:rPr>
            <a:t>dalam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tubuh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dari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serangan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penyakit</a:t>
          </a:r>
          <a:r>
            <a:rPr lang="en-US" b="1" dirty="0" smtClean="0">
              <a:latin typeface="Tempus Sans ITC" pitchFamily="82" charset="0"/>
            </a:rPr>
            <a:t>.</a:t>
          </a:r>
          <a:endParaRPr lang="en-US" b="1" dirty="0">
            <a:latin typeface="Tempus Sans ITC" pitchFamily="82" charset="0"/>
          </a:endParaRPr>
        </a:p>
      </dgm:t>
    </dgm:pt>
    <dgm:pt modelId="{A674914E-31CC-44D0-BB8A-3F849494F13C}" type="parTrans" cxnId="{E4032547-F07D-437D-9BC9-855FBD268697}">
      <dgm:prSet/>
      <dgm:spPr/>
      <dgm:t>
        <a:bodyPr/>
        <a:lstStyle/>
        <a:p>
          <a:endParaRPr lang="en-US"/>
        </a:p>
      </dgm:t>
    </dgm:pt>
    <dgm:pt modelId="{41F12DCF-6D4E-4277-BBBB-35A29FC9176D}" type="sibTrans" cxnId="{E4032547-F07D-437D-9BC9-855FBD268697}">
      <dgm:prSet/>
      <dgm:spPr/>
      <dgm:t>
        <a:bodyPr/>
        <a:lstStyle/>
        <a:p>
          <a:endParaRPr lang="en-US"/>
        </a:p>
      </dgm:t>
    </dgm:pt>
    <dgm:pt modelId="{0AD41D01-FEEC-46D5-9A75-2A96925BBD00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Mengatur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kelancaran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metabolisme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didlm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tubuh</a:t>
          </a:r>
          <a:endParaRPr lang="en-US" b="1" dirty="0">
            <a:latin typeface="Tempus Sans ITC" pitchFamily="82" charset="0"/>
          </a:endParaRPr>
        </a:p>
      </dgm:t>
    </dgm:pt>
    <dgm:pt modelId="{74E5D971-0B07-4285-A235-9CC887EB2A0C}" type="parTrans" cxnId="{02C211CC-C575-4260-A3A2-A443FC6A50CE}">
      <dgm:prSet/>
      <dgm:spPr/>
      <dgm:t>
        <a:bodyPr/>
        <a:lstStyle/>
        <a:p>
          <a:endParaRPr lang="en-US"/>
        </a:p>
      </dgm:t>
    </dgm:pt>
    <dgm:pt modelId="{DF696D4E-690F-4568-88ED-FC0B59EEBC33}" type="sibTrans" cxnId="{02C211CC-C575-4260-A3A2-A443FC6A50CE}">
      <dgm:prSet/>
      <dgm:spPr/>
      <dgm:t>
        <a:bodyPr/>
        <a:lstStyle/>
        <a:p>
          <a:endParaRPr lang="en-US"/>
        </a:p>
      </dgm:t>
    </dgm:pt>
    <dgm:pt modelId="{34D924EA-F8F7-42D9-86F4-C93B9ECE0778}">
      <dgm:prSet phldrT="[Text]"/>
      <dgm:spPr/>
      <dgm:t>
        <a:bodyPr/>
        <a:lstStyle/>
        <a:p>
          <a:r>
            <a:rPr lang="en-US" b="1" dirty="0" err="1" smtClean="0">
              <a:latin typeface="Tempus Sans ITC" pitchFamily="82" charset="0"/>
            </a:rPr>
            <a:t>Sumber</a:t>
          </a:r>
          <a:r>
            <a:rPr lang="en-US" b="1" dirty="0" smtClean="0">
              <a:latin typeface="Tempus Sans ITC" pitchFamily="82" charset="0"/>
            </a:rPr>
            <a:t> : </a:t>
          </a:r>
          <a:r>
            <a:rPr lang="en-US" b="1" dirty="0" err="1" smtClean="0">
              <a:latin typeface="Tempus Sans ITC" pitchFamily="82" charset="0"/>
            </a:rPr>
            <a:t>semua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jenis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sayuran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dan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buah</a:t>
          </a:r>
          <a:r>
            <a:rPr lang="en-US" b="1" dirty="0" smtClean="0">
              <a:latin typeface="Tempus Sans ITC" pitchFamily="82" charset="0"/>
            </a:rPr>
            <a:t> </a:t>
          </a:r>
          <a:r>
            <a:rPr lang="en-US" b="1" dirty="0" err="1" smtClean="0">
              <a:latin typeface="Tempus Sans ITC" pitchFamily="82" charset="0"/>
            </a:rPr>
            <a:t>segar</a:t>
          </a:r>
          <a:endParaRPr lang="en-US" b="1" dirty="0">
            <a:latin typeface="Tempus Sans ITC" pitchFamily="82" charset="0"/>
          </a:endParaRPr>
        </a:p>
      </dgm:t>
    </dgm:pt>
    <dgm:pt modelId="{F0AEAD7A-CDE0-42A2-84FD-C62AC8AD478B}" type="parTrans" cxnId="{41DD2331-A0DF-4AD4-A1BA-8E9A2930F63E}">
      <dgm:prSet/>
      <dgm:spPr/>
      <dgm:t>
        <a:bodyPr/>
        <a:lstStyle/>
        <a:p>
          <a:endParaRPr lang="en-US"/>
        </a:p>
      </dgm:t>
    </dgm:pt>
    <dgm:pt modelId="{F29D7461-01DD-4FAB-91B4-27977A957CA5}" type="sibTrans" cxnId="{41DD2331-A0DF-4AD4-A1BA-8E9A2930F63E}">
      <dgm:prSet/>
      <dgm:spPr/>
      <dgm:t>
        <a:bodyPr/>
        <a:lstStyle/>
        <a:p>
          <a:endParaRPr lang="en-US"/>
        </a:p>
      </dgm:t>
    </dgm:pt>
    <dgm:pt modelId="{9FFAF0B1-BF72-4E91-B380-F76DD01BF279}" type="pres">
      <dgm:prSet presAssocID="{F34CC177-AD00-467C-94F4-51E882F7121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7C249DD-2304-476E-9C95-011665D2F45D}" type="pres">
      <dgm:prSet presAssocID="{24A35CFD-FF06-4B58-A6C4-ACB3F772ED4D}" presName="thickLine" presStyleLbl="alignNode1" presStyleIdx="0" presStyleCnt="1"/>
      <dgm:spPr/>
    </dgm:pt>
    <dgm:pt modelId="{50B0BE04-9C23-47DF-828C-E48BFB78D679}" type="pres">
      <dgm:prSet presAssocID="{24A35CFD-FF06-4B58-A6C4-ACB3F772ED4D}" presName="horz1" presStyleCnt="0"/>
      <dgm:spPr/>
    </dgm:pt>
    <dgm:pt modelId="{4FA46C6B-B1BB-4A6D-9C75-4056810AE91B}" type="pres">
      <dgm:prSet presAssocID="{24A35CFD-FF06-4B58-A6C4-ACB3F772ED4D}" presName="tx1" presStyleLbl="revTx" presStyleIdx="0" presStyleCnt="4"/>
      <dgm:spPr/>
      <dgm:t>
        <a:bodyPr/>
        <a:lstStyle/>
        <a:p>
          <a:endParaRPr lang="en-US"/>
        </a:p>
      </dgm:t>
    </dgm:pt>
    <dgm:pt modelId="{191632A5-86F0-4892-A001-1AAEE72C2D5B}" type="pres">
      <dgm:prSet presAssocID="{24A35CFD-FF06-4B58-A6C4-ACB3F772ED4D}" presName="vert1" presStyleCnt="0"/>
      <dgm:spPr/>
    </dgm:pt>
    <dgm:pt modelId="{6755B0FB-0980-4F70-AFD6-8C84FFEA87E3}" type="pres">
      <dgm:prSet presAssocID="{DAF3655D-54FE-4DB5-88A7-E424572DEA2E}" presName="vertSpace2a" presStyleCnt="0"/>
      <dgm:spPr/>
    </dgm:pt>
    <dgm:pt modelId="{61294557-02A1-4D7A-B5AC-3AD732A95B49}" type="pres">
      <dgm:prSet presAssocID="{DAF3655D-54FE-4DB5-88A7-E424572DEA2E}" presName="horz2" presStyleCnt="0"/>
      <dgm:spPr/>
    </dgm:pt>
    <dgm:pt modelId="{7E30B403-7909-4D52-8AFC-09B2AA4836FA}" type="pres">
      <dgm:prSet presAssocID="{DAF3655D-54FE-4DB5-88A7-E424572DEA2E}" presName="horzSpace2" presStyleCnt="0"/>
      <dgm:spPr/>
    </dgm:pt>
    <dgm:pt modelId="{DF832E9E-DA99-4763-AFE4-7D11C929EDAF}" type="pres">
      <dgm:prSet presAssocID="{DAF3655D-54FE-4DB5-88A7-E424572DEA2E}" presName="tx2" presStyleLbl="revTx" presStyleIdx="1" presStyleCnt="4"/>
      <dgm:spPr/>
      <dgm:t>
        <a:bodyPr/>
        <a:lstStyle/>
        <a:p>
          <a:endParaRPr lang="en-US"/>
        </a:p>
      </dgm:t>
    </dgm:pt>
    <dgm:pt modelId="{4FBC357F-E635-47B9-9D3E-E2516B2E4E8D}" type="pres">
      <dgm:prSet presAssocID="{DAF3655D-54FE-4DB5-88A7-E424572DEA2E}" presName="vert2" presStyleCnt="0"/>
      <dgm:spPr/>
    </dgm:pt>
    <dgm:pt modelId="{14472419-14A2-468F-A559-AB3FCF56BFC1}" type="pres">
      <dgm:prSet presAssocID="{DAF3655D-54FE-4DB5-88A7-E424572DEA2E}" presName="thinLine2b" presStyleLbl="callout" presStyleIdx="0" presStyleCnt="3"/>
      <dgm:spPr/>
    </dgm:pt>
    <dgm:pt modelId="{3E6667F6-6455-4565-8113-C99598A92CFD}" type="pres">
      <dgm:prSet presAssocID="{DAF3655D-54FE-4DB5-88A7-E424572DEA2E}" presName="vertSpace2b" presStyleCnt="0"/>
      <dgm:spPr/>
    </dgm:pt>
    <dgm:pt modelId="{9646B004-0B00-4F6B-B343-E2D0CC229F0E}" type="pres">
      <dgm:prSet presAssocID="{0AD41D01-FEEC-46D5-9A75-2A96925BBD00}" presName="horz2" presStyleCnt="0"/>
      <dgm:spPr/>
    </dgm:pt>
    <dgm:pt modelId="{8B4C1C3A-7B65-4205-A727-12BD700D00E3}" type="pres">
      <dgm:prSet presAssocID="{0AD41D01-FEEC-46D5-9A75-2A96925BBD00}" presName="horzSpace2" presStyleCnt="0"/>
      <dgm:spPr/>
    </dgm:pt>
    <dgm:pt modelId="{962CD046-786B-4951-83B0-037CAD5935EC}" type="pres">
      <dgm:prSet presAssocID="{0AD41D01-FEEC-46D5-9A75-2A96925BBD00}" presName="tx2" presStyleLbl="revTx" presStyleIdx="2" presStyleCnt="4"/>
      <dgm:spPr/>
      <dgm:t>
        <a:bodyPr/>
        <a:lstStyle/>
        <a:p>
          <a:endParaRPr lang="en-US"/>
        </a:p>
      </dgm:t>
    </dgm:pt>
    <dgm:pt modelId="{CA9D851C-4197-4A44-82F4-098CCCA12DB2}" type="pres">
      <dgm:prSet presAssocID="{0AD41D01-FEEC-46D5-9A75-2A96925BBD00}" presName="vert2" presStyleCnt="0"/>
      <dgm:spPr/>
    </dgm:pt>
    <dgm:pt modelId="{79FBC6B6-94BD-409E-89D3-03F88C9E87B3}" type="pres">
      <dgm:prSet presAssocID="{0AD41D01-FEEC-46D5-9A75-2A96925BBD00}" presName="thinLine2b" presStyleLbl="callout" presStyleIdx="1" presStyleCnt="3"/>
      <dgm:spPr/>
    </dgm:pt>
    <dgm:pt modelId="{BB3D6869-89D1-473C-BDF8-27045BAE6FFA}" type="pres">
      <dgm:prSet presAssocID="{0AD41D01-FEEC-46D5-9A75-2A96925BBD00}" presName="vertSpace2b" presStyleCnt="0"/>
      <dgm:spPr/>
    </dgm:pt>
    <dgm:pt modelId="{265FC095-4563-4AB2-B075-E8D5A32B33D1}" type="pres">
      <dgm:prSet presAssocID="{34D924EA-F8F7-42D9-86F4-C93B9ECE0778}" presName="horz2" presStyleCnt="0"/>
      <dgm:spPr/>
    </dgm:pt>
    <dgm:pt modelId="{999DEFF9-B3C0-42DD-81AA-2E8438F20D7D}" type="pres">
      <dgm:prSet presAssocID="{34D924EA-F8F7-42D9-86F4-C93B9ECE0778}" presName="horzSpace2" presStyleCnt="0"/>
      <dgm:spPr/>
    </dgm:pt>
    <dgm:pt modelId="{CE087F1C-EEEF-4B8E-9612-7D9BE1AF5369}" type="pres">
      <dgm:prSet presAssocID="{34D924EA-F8F7-42D9-86F4-C93B9ECE0778}" presName="tx2" presStyleLbl="revTx" presStyleIdx="3" presStyleCnt="4"/>
      <dgm:spPr/>
      <dgm:t>
        <a:bodyPr/>
        <a:lstStyle/>
        <a:p>
          <a:endParaRPr lang="en-US"/>
        </a:p>
      </dgm:t>
    </dgm:pt>
    <dgm:pt modelId="{60DF0AB3-08F5-45F1-BDBF-39F73F237BD6}" type="pres">
      <dgm:prSet presAssocID="{34D924EA-F8F7-42D9-86F4-C93B9ECE0778}" presName="vert2" presStyleCnt="0"/>
      <dgm:spPr/>
    </dgm:pt>
    <dgm:pt modelId="{DB8C8E9F-0317-49CC-9A6E-A55FC4739BF2}" type="pres">
      <dgm:prSet presAssocID="{34D924EA-F8F7-42D9-86F4-C93B9ECE0778}" presName="thinLine2b" presStyleLbl="callout" presStyleIdx="2" presStyleCnt="3"/>
      <dgm:spPr/>
    </dgm:pt>
    <dgm:pt modelId="{77216E15-E2A1-4FC3-AFA6-DFD51BEA3586}" type="pres">
      <dgm:prSet presAssocID="{34D924EA-F8F7-42D9-86F4-C93B9ECE0778}" presName="vertSpace2b" presStyleCnt="0"/>
      <dgm:spPr/>
    </dgm:pt>
  </dgm:ptLst>
  <dgm:cxnLst>
    <dgm:cxn modelId="{9634B622-6A83-4C54-81C5-36B28BDE7FB8}" srcId="{F34CC177-AD00-467C-94F4-51E882F71210}" destId="{24A35CFD-FF06-4B58-A6C4-ACB3F772ED4D}" srcOrd="0" destOrd="0" parTransId="{62346B00-1292-4F48-9AE1-2BC4F999A7D6}" sibTransId="{2E8348DF-B435-4CCD-B99A-A1F024FDB0EA}"/>
    <dgm:cxn modelId="{9B6DC02D-2F14-4614-BD44-F9D0934AD135}" type="presOf" srcId="{DAF3655D-54FE-4DB5-88A7-E424572DEA2E}" destId="{DF832E9E-DA99-4763-AFE4-7D11C929EDAF}" srcOrd="0" destOrd="0" presId="urn:microsoft.com/office/officeart/2008/layout/LinedList"/>
    <dgm:cxn modelId="{02C211CC-C575-4260-A3A2-A443FC6A50CE}" srcId="{24A35CFD-FF06-4B58-A6C4-ACB3F772ED4D}" destId="{0AD41D01-FEEC-46D5-9A75-2A96925BBD00}" srcOrd="1" destOrd="0" parTransId="{74E5D971-0B07-4285-A235-9CC887EB2A0C}" sibTransId="{DF696D4E-690F-4568-88ED-FC0B59EEBC33}"/>
    <dgm:cxn modelId="{3FF00DA2-B83B-4D5C-B76F-AFFDDB6D800B}" type="presOf" srcId="{0AD41D01-FEEC-46D5-9A75-2A96925BBD00}" destId="{962CD046-786B-4951-83B0-037CAD5935EC}" srcOrd="0" destOrd="0" presId="urn:microsoft.com/office/officeart/2008/layout/LinedList"/>
    <dgm:cxn modelId="{E4032547-F07D-437D-9BC9-855FBD268697}" srcId="{24A35CFD-FF06-4B58-A6C4-ACB3F772ED4D}" destId="{DAF3655D-54FE-4DB5-88A7-E424572DEA2E}" srcOrd="0" destOrd="0" parTransId="{A674914E-31CC-44D0-BB8A-3F849494F13C}" sibTransId="{41F12DCF-6D4E-4277-BBBB-35A29FC9176D}"/>
    <dgm:cxn modelId="{30ACF181-99B9-4711-9280-FE19E017DF3B}" type="presOf" srcId="{24A35CFD-FF06-4B58-A6C4-ACB3F772ED4D}" destId="{4FA46C6B-B1BB-4A6D-9C75-4056810AE91B}" srcOrd="0" destOrd="0" presId="urn:microsoft.com/office/officeart/2008/layout/LinedList"/>
    <dgm:cxn modelId="{6558283A-B161-463F-A7EB-B339C84692EC}" type="presOf" srcId="{34D924EA-F8F7-42D9-86F4-C93B9ECE0778}" destId="{CE087F1C-EEEF-4B8E-9612-7D9BE1AF5369}" srcOrd="0" destOrd="0" presId="urn:microsoft.com/office/officeart/2008/layout/LinedList"/>
    <dgm:cxn modelId="{E9503A6D-2FD0-4604-96CE-A244C0F1E3DE}" type="presOf" srcId="{F34CC177-AD00-467C-94F4-51E882F71210}" destId="{9FFAF0B1-BF72-4E91-B380-F76DD01BF279}" srcOrd="0" destOrd="0" presId="urn:microsoft.com/office/officeart/2008/layout/LinedList"/>
    <dgm:cxn modelId="{41DD2331-A0DF-4AD4-A1BA-8E9A2930F63E}" srcId="{24A35CFD-FF06-4B58-A6C4-ACB3F772ED4D}" destId="{34D924EA-F8F7-42D9-86F4-C93B9ECE0778}" srcOrd="2" destOrd="0" parTransId="{F0AEAD7A-CDE0-42A2-84FD-C62AC8AD478B}" sibTransId="{F29D7461-01DD-4FAB-91B4-27977A957CA5}"/>
    <dgm:cxn modelId="{A7AFDB5B-0D84-4A3E-83CE-7121B15C51C5}" type="presParOf" srcId="{9FFAF0B1-BF72-4E91-B380-F76DD01BF279}" destId="{57C249DD-2304-476E-9C95-011665D2F45D}" srcOrd="0" destOrd="0" presId="urn:microsoft.com/office/officeart/2008/layout/LinedList"/>
    <dgm:cxn modelId="{4184CD57-3D33-414F-9ABF-E53F4ABECC8C}" type="presParOf" srcId="{9FFAF0B1-BF72-4E91-B380-F76DD01BF279}" destId="{50B0BE04-9C23-47DF-828C-E48BFB78D679}" srcOrd="1" destOrd="0" presId="urn:microsoft.com/office/officeart/2008/layout/LinedList"/>
    <dgm:cxn modelId="{098832BE-1DDF-414C-A306-77A1E1509658}" type="presParOf" srcId="{50B0BE04-9C23-47DF-828C-E48BFB78D679}" destId="{4FA46C6B-B1BB-4A6D-9C75-4056810AE91B}" srcOrd="0" destOrd="0" presId="urn:microsoft.com/office/officeart/2008/layout/LinedList"/>
    <dgm:cxn modelId="{6C715210-9ED6-4FDA-B314-D15E6915A053}" type="presParOf" srcId="{50B0BE04-9C23-47DF-828C-E48BFB78D679}" destId="{191632A5-86F0-4892-A001-1AAEE72C2D5B}" srcOrd="1" destOrd="0" presId="urn:microsoft.com/office/officeart/2008/layout/LinedList"/>
    <dgm:cxn modelId="{77ACB31C-81A5-4487-B765-1D877690B9A5}" type="presParOf" srcId="{191632A5-86F0-4892-A001-1AAEE72C2D5B}" destId="{6755B0FB-0980-4F70-AFD6-8C84FFEA87E3}" srcOrd="0" destOrd="0" presId="urn:microsoft.com/office/officeart/2008/layout/LinedList"/>
    <dgm:cxn modelId="{1A27731B-8F2D-4091-9BCC-2A51CA472B85}" type="presParOf" srcId="{191632A5-86F0-4892-A001-1AAEE72C2D5B}" destId="{61294557-02A1-4D7A-B5AC-3AD732A95B49}" srcOrd="1" destOrd="0" presId="urn:microsoft.com/office/officeart/2008/layout/LinedList"/>
    <dgm:cxn modelId="{155FB83E-0196-4448-A8E4-8D9817B7D850}" type="presParOf" srcId="{61294557-02A1-4D7A-B5AC-3AD732A95B49}" destId="{7E30B403-7909-4D52-8AFC-09B2AA4836FA}" srcOrd="0" destOrd="0" presId="urn:microsoft.com/office/officeart/2008/layout/LinedList"/>
    <dgm:cxn modelId="{4E90B449-BFD0-43BC-9AF1-0A30B7ABDCFB}" type="presParOf" srcId="{61294557-02A1-4D7A-B5AC-3AD732A95B49}" destId="{DF832E9E-DA99-4763-AFE4-7D11C929EDAF}" srcOrd="1" destOrd="0" presId="urn:microsoft.com/office/officeart/2008/layout/LinedList"/>
    <dgm:cxn modelId="{AA405220-7B58-4739-AD08-017521EED2DD}" type="presParOf" srcId="{61294557-02A1-4D7A-B5AC-3AD732A95B49}" destId="{4FBC357F-E635-47B9-9D3E-E2516B2E4E8D}" srcOrd="2" destOrd="0" presId="urn:microsoft.com/office/officeart/2008/layout/LinedList"/>
    <dgm:cxn modelId="{75E40082-E656-43AD-B330-BFFB83D794F6}" type="presParOf" srcId="{191632A5-86F0-4892-A001-1AAEE72C2D5B}" destId="{14472419-14A2-468F-A559-AB3FCF56BFC1}" srcOrd="2" destOrd="0" presId="urn:microsoft.com/office/officeart/2008/layout/LinedList"/>
    <dgm:cxn modelId="{038C43F3-CFF4-4F7B-9E0B-3B19E8CEAD41}" type="presParOf" srcId="{191632A5-86F0-4892-A001-1AAEE72C2D5B}" destId="{3E6667F6-6455-4565-8113-C99598A92CFD}" srcOrd="3" destOrd="0" presId="urn:microsoft.com/office/officeart/2008/layout/LinedList"/>
    <dgm:cxn modelId="{30410EB9-6C5C-4C7D-A24F-16454953257F}" type="presParOf" srcId="{191632A5-86F0-4892-A001-1AAEE72C2D5B}" destId="{9646B004-0B00-4F6B-B343-E2D0CC229F0E}" srcOrd="4" destOrd="0" presId="urn:microsoft.com/office/officeart/2008/layout/LinedList"/>
    <dgm:cxn modelId="{F559C36F-730A-47D2-8BDB-6191ED215FC9}" type="presParOf" srcId="{9646B004-0B00-4F6B-B343-E2D0CC229F0E}" destId="{8B4C1C3A-7B65-4205-A727-12BD700D00E3}" srcOrd="0" destOrd="0" presId="urn:microsoft.com/office/officeart/2008/layout/LinedList"/>
    <dgm:cxn modelId="{6215276E-8C7F-4056-A6F1-2DDEB38FE3B7}" type="presParOf" srcId="{9646B004-0B00-4F6B-B343-E2D0CC229F0E}" destId="{962CD046-786B-4951-83B0-037CAD5935EC}" srcOrd="1" destOrd="0" presId="urn:microsoft.com/office/officeart/2008/layout/LinedList"/>
    <dgm:cxn modelId="{0014B806-2F7A-4F15-B57E-1AEEBB271C28}" type="presParOf" srcId="{9646B004-0B00-4F6B-B343-E2D0CC229F0E}" destId="{CA9D851C-4197-4A44-82F4-098CCCA12DB2}" srcOrd="2" destOrd="0" presId="urn:microsoft.com/office/officeart/2008/layout/LinedList"/>
    <dgm:cxn modelId="{3BA6B674-1250-42F4-B892-28AD1AFDD406}" type="presParOf" srcId="{191632A5-86F0-4892-A001-1AAEE72C2D5B}" destId="{79FBC6B6-94BD-409E-89D3-03F88C9E87B3}" srcOrd="5" destOrd="0" presId="urn:microsoft.com/office/officeart/2008/layout/LinedList"/>
    <dgm:cxn modelId="{8766555B-B071-49CB-82CB-5021187D2C1B}" type="presParOf" srcId="{191632A5-86F0-4892-A001-1AAEE72C2D5B}" destId="{BB3D6869-89D1-473C-BDF8-27045BAE6FFA}" srcOrd="6" destOrd="0" presId="urn:microsoft.com/office/officeart/2008/layout/LinedList"/>
    <dgm:cxn modelId="{2797AE27-0B70-4A0D-8A9B-F2E855676E41}" type="presParOf" srcId="{191632A5-86F0-4892-A001-1AAEE72C2D5B}" destId="{265FC095-4563-4AB2-B075-E8D5A32B33D1}" srcOrd="7" destOrd="0" presId="urn:microsoft.com/office/officeart/2008/layout/LinedList"/>
    <dgm:cxn modelId="{69F3EE56-5D46-4D54-AF87-6A6BAE69357B}" type="presParOf" srcId="{265FC095-4563-4AB2-B075-E8D5A32B33D1}" destId="{999DEFF9-B3C0-42DD-81AA-2E8438F20D7D}" srcOrd="0" destOrd="0" presId="urn:microsoft.com/office/officeart/2008/layout/LinedList"/>
    <dgm:cxn modelId="{C3D3BBFD-0EBF-4CB7-966F-C8230A40D9BB}" type="presParOf" srcId="{265FC095-4563-4AB2-B075-E8D5A32B33D1}" destId="{CE087F1C-EEEF-4B8E-9612-7D9BE1AF5369}" srcOrd="1" destOrd="0" presId="urn:microsoft.com/office/officeart/2008/layout/LinedList"/>
    <dgm:cxn modelId="{2AD6F04B-9A43-4FFB-895F-C292B823E8B3}" type="presParOf" srcId="{265FC095-4563-4AB2-B075-E8D5A32B33D1}" destId="{60DF0AB3-08F5-45F1-BDBF-39F73F237BD6}" srcOrd="2" destOrd="0" presId="urn:microsoft.com/office/officeart/2008/layout/LinedList"/>
    <dgm:cxn modelId="{E79D59CC-4CE2-46DF-B3B8-189D4AC8A825}" type="presParOf" srcId="{191632A5-86F0-4892-A001-1AAEE72C2D5B}" destId="{DB8C8E9F-0317-49CC-9A6E-A55FC4739BF2}" srcOrd="8" destOrd="0" presId="urn:microsoft.com/office/officeart/2008/layout/LinedList"/>
    <dgm:cxn modelId="{A317F4AA-FD1C-49F8-86CF-D00E991D712C}" type="presParOf" srcId="{191632A5-86F0-4892-A001-1AAEE72C2D5B}" destId="{77216E15-E2A1-4FC3-AFA6-DFD51BEA358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AD504-6161-4B81-9790-866D4B1211A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4A32F2-4120-4B40-9D22-964F09E33932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Buang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Air Kecil ( BAB)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4029E35B-73AA-4AE9-8C3A-17B6AA3CD048}" type="parTrans" cxnId="{A3F270BF-F24B-42F1-82B0-D4738BE65927}">
      <dgm:prSet/>
      <dgm:spPr/>
      <dgm:t>
        <a:bodyPr/>
        <a:lstStyle/>
        <a:p>
          <a:endParaRPr lang="en-US"/>
        </a:p>
      </dgm:t>
    </dgm:pt>
    <dgm:pt modelId="{1B81C744-D5F9-4896-BF68-D05B73E12604}" type="sibTrans" cxnId="{A3F270BF-F24B-42F1-82B0-D4738BE65927}">
      <dgm:prSet/>
      <dgm:spPr/>
      <dgm:t>
        <a:bodyPr/>
        <a:lstStyle/>
        <a:p>
          <a:endParaRPr lang="en-US"/>
        </a:p>
      </dgm:t>
    </dgm:pt>
    <dgm:pt modelId="{B444E3E8-7FA2-4C08-8432-C377CD532E80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Pengeluaran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urine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meningkat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pd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24 – 48 jam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pp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–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5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8D2C5774-4E93-473D-9F01-DE4EF6E4E9BA}" type="parTrans" cxnId="{BAD39989-D716-4C50-8CD7-60A8D8F584BB}">
      <dgm:prSet/>
      <dgm:spPr/>
      <dgm:t>
        <a:bodyPr/>
        <a:lstStyle/>
        <a:p>
          <a:endParaRPr lang="en-US"/>
        </a:p>
      </dgm:t>
    </dgm:pt>
    <dgm:pt modelId="{9D72E7D3-A1DC-4E75-B14C-E0427FBA4D3F}" type="sibTrans" cxnId="{BAD39989-D716-4C50-8CD7-60A8D8F584BB}">
      <dgm:prSet/>
      <dgm:spPr/>
      <dgm:t>
        <a:bodyPr/>
        <a:lstStyle/>
        <a:p>
          <a:endParaRPr lang="en-US"/>
        </a:p>
      </dgm:t>
    </dgm:pt>
    <dgm:pt modelId="{D7DB9E7D-D767-4C3D-8877-7DC7A4674410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tdk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bleh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menahan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BAK (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dpt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menggangu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kontraksi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uterus)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DB20DA41-92A4-4340-966A-BC03D68329CA}" type="parTrans" cxnId="{C1FEE8DC-8E2A-4DC6-A9C3-E351FDC671EB}">
      <dgm:prSet/>
      <dgm:spPr/>
      <dgm:t>
        <a:bodyPr/>
        <a:lstStyle/>
        <a:p>
          <a:endParaRPr lang="en-US"/>
        </a:p>
      </dgm:t>
    </dgm:pt>
    <dgm:pt modelId="{8E34B642-A50D-4ED3-93AB-0F3D0051485E}" type="sibTrans" cxnId="{C1FEE8DC-8E2A-4DC6-A9C3-E351FDC671EB}">
      <dgm:prSet/>
      <dgm:spPr/>
      <dgm:t>
        <a:bodyPr/>
        <a:lstStyle/>
        <a:p>
          <a:endParaRPr lang="en-US"/>
        </a:p>
      </dgm:t>
    </dgm:pt>
    <dgm:pt modelId="{5E645DA6-3685-403F-A7FC-72FB4C0BE5C5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harus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berkemih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6 – 8 jam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pp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D3D2628B-00A3-4801-967C-CD8784154BEC}" type="parTrans" cxnId="{653E5AAB-1364-426C-AC72-E663ED352D63}">
      <dgm:prSet/>
      <dgm:spPr/>
      <dgm:t>
        <a:bodyPr/>
        <a:lstStyle/>
        <a:p>
          <a:endParaRPr lang="en-US"/>
        </a:p>
      </dgm:t>
    </dgm:pt>
    <dgm:pt modelId="{DE1BDE95-8B74-4361-873F-452D2FB1241C}" type="sibTrans" cxnId="{653E5AAB-1364-426C-AC72-E663ED352D63}">
      <dgm:prSet/>
      <dgm:spPr/>
      <dgm:t>
        <a:bodyPr/>
        <a:lstStyle/>
        <a:p>
          <a:endParaRPr lang="en-US"/>
        </a:p>
      </dgm:t>
    </dgm:pt>
    <dgm:pt modelId="{3EAC6362-CF9D-4EB8-B5D5-257ACF887924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Pd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kasus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tdk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mau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berkemih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motivasii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u /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berkemih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atau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katerisasi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C3BBD0CB-CAAB-4B21-B9D1-344CDDD4A81A}" type="parTrans" cxnId="{32ABB185-57C6-4862-9377-92C0BF3FFF87}">
      <dgm:prSet/>
      <dgm:spPr/>
      <dgm:t>
        <a:bodyPr/>
        <a:lstStyle/>
        <a:p>
          <a:endParaRPr lang="en-US"/>
        </a:p>
      </dgm:t>
    </dgm:pt>
    <dgm:pt modelId="{559303D1-62AA-4873-93D3-8AF50C57CA8D}" type="sibTrans" cxnId="{32ABB185-57C6-4862-9377-92C0BF3FFF87}">
      <dgm:prSet/>
      <dgm:spPr/>
      <dgm:t>
        <a:bodyPr/>
        <a:lstStyle/>
        <a:p>
          <a:endParaRPr lang="en-US"/>
        </a:p>
      </dgm:t>
    </dgm:pt>
    <dgm:pt modelId="{829BDAC4-C0D6-4E98-93BC-19547559A88D}" type="pres">
      <dgm:prSet presAssocID="{6F0AD504-6161-4B81-9790-866D4B1211A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16E3571-9F4B-4F4F-8B78-176C7C17620D}" type="pres">
      <dgm:prSet presAssocID="{E64A32F2-4120-4B40-9D22-964F09E33932}" presName="thickLine" presStyleLbl="alignNode1" presStyleIdx="0" presStyleCnt="1"/>
      <dgm:spPr/>
    </dgm:pt>
    <dgm:pt modelId="{327FBAA3-C108-4FAE-AF3E-97BC0AA7D4E8}" type="pres">
      <dgm:prSet presAssocID="{E64A32F2-4120-4B40-9D22-964F09E33932}" presName="horz1" presStyleCnt="0"/>
      <dgm:spPr/>
    </dgm:pt>
    <dgm:pt modelId="{E084D3D2-6768-4439-97A8-DADA7831A867}" type="pres">
      <dgm:prSet presAssocID="{E64A32F2-4120-4B40-9D22-964F09E33932}" presName="tx1" presStyleLbl="revTx" presStyleIdx="0" presStyleCnt="5"/>
      <dgm:spPr/>
      <dgm:t>
        <a:bodyPr/>
        <a:lstStyle/>
        <a:p>
          <a:endParaRPr lang="en-US"/>
        </a:p>
      </dgm:t>
    </dgm:pt>
    <dgm:pt modelId="{606C438E-75A3-421D-8F37-D7440BF900BE}" type="pres">
      <dgm:prSet presAssocID="{E64A32F2-4120-4B40-9D22-964F09E33932}" presName="vert1" presStyleCnt="0"/>
      <dgm:spPr/>
    </dgm:pt>
    <dgm:pt modelId="{F45C452B-A244-4A07-834E-645ECEC7AFE5}" type="pres">
      <dgm:prSet presAssocID="{B444E3E8-7FA2-4C08-8432-C377CD532E80}" presName="vertSpace2a" presStyleCnt="0"/>
      <dgm:spPr/>
    </dgm:pt>
    <dgm:pt modelId="{A77E7885-1E28-41D7-97EB-3BABF7B3DE92}" type="pres">
      <dgm:prSet presAssocID="{B444E3E8-7FA2-4C08-8432-C377CD532E80}" presName="horz2" presStyleCnt="0"/>
      <dgm:spPr/>
    </dgm:pt>
    <dgm:pt modelId="{5BBF14F3-46A3-4684-8297-2303879AB796}" type="pres">
      <dgm:prSet presAssocID="{B444E3E8-7FA2-4C08-8432-C377CD532E80}" presName="horzSpace2" presStyleCnt="0"/>
      <dgm:spPr/>
    </dgm:pt>
    <dgm:pt modelId="{E15BE978-547A-4366-8E2E-EB4E4EE0C427}" type="pres">
      <dgm:prSet presAssocID="{B444E3E8-7FA2-4C08-8432-C377CD532E80}" presName="tx2" presStyleLbl="revTx" presStyleIdx="1" presStyleCnt="5"/>
      <dgm:spPr/>
      <dgm:t>
        <a:bodyPr/>
        <a:lstStyle/>
        <a:p>
          <a:endParaRPr lang="en-US"/>
        </a:p>
      </dgm:t>
    </dgm:pt>
    <dgm:pt modelId="{02CCE78B-7906-4D42-BF6A-03EF90DB5E04}" type="pres">
      <dgm:prSet presAssocID="{B444E3E8-7FA2-4C08-8432-C377CD532E80}" presName="vert2" presStyleCnt="0"/>
      <dgm:spPr/>
    </dgm:pt>
    <dgm:pt modelId="{FC992623-890B-4F66-B9B8-E26383581EAC}" type="pres">
      <dgm:prSet presAssocID="{B444E3E8-7FA2-4C08-8432-C377CD532E80}" presName="thinLine2b" presStyleLbl="callout" presStyleIdx="0" presStyleCnt="4"/>
      <dgm:spPr/>
    </dgm:pt>
    <dgm:pt modelId="{3BEC5E7A-C519-4A6B-A1AC-073212BB0021}" type="pres">
      <dgm:prSet presAssocID="{B444E3E8-7FA2-4C08-8432-C377CD532E80}" presName="vertSpace2b" presStyleCnt="0"/>
      <dgm:spPr/>
    </dgm:pt>
    <dgm:pt modelId="{01E7A749-7712-4516-8AE1-4081F0FEA870}" type="pres">
      <dgm:prSet presAssocID="{D7DB9E7D-D767-4C3D-8877-7DC7A4674410}" presName="horz2" presStyleCnt="0"/>
      <dgm:spPr/>
    </dgm:pt>
    <dgm:pt modelId="{651EA512-299E-4E59-A849-EE63C88304A3}" type="pres">
      <dgm:prSet presAssocID="{D7DB9E7D-D767-4C3D-8877-7DC7A4674410}" presName="horzSpace2" presStyleCnt="0"/>
      <dgm:spPr/>
    </dgm:pt>
    <dgm:pt modelId="{361D1BCC-0DBF-4DB1-A53A-5E32414DD9A1}" type="pres">
      <dgm:prSet presAssocID="{D7DB9E7D-D767-4C3D-8877-7DC7A4674410}" presName="tx2" presStyleLbl="revTx" presStyleIdx="2" presStyleCnt="5"/>
      <dgm:spPr/>
      <dgm:t>
        <a:bodyPr/>
        <a:lstStyle/>
        <a:p>
          <a:endParaRPr lang="en-US"/>
        </a:p>
      </dgm:t>
    </dgm:pt>
    <dgm:pt modelId="{5A57808B-1015-470B-A8D5-AADBEE350A77}" type="pres">
      <dgm:prSet presAssocID="{D7DB9E7D-D767-4C3D-8877-7DC7A4674410}" presName="vert2" presStyleCnt="0"/>
      <dgm:spPr/>
    </dgm:pt>
    <dgm:pt modelId="{73D85FB5-507E-4D20-9607-3A00820C4F5B}" type="pres">
      <dgm:prSet presAssocID="{D7DB9E7D-D767-4C3D-8877-7DC7A4674410}" presName="thinLine2b" presStyleLbl="callout" presStyleIdx="1" presStyleCnt="4"/>
      <dgm:spPr/>
    </dgm:pt>
    <dgm:pt modelId="{4DC91E51-EB63-46FD-9C7B-654285AF0219}" type="pres">
      <dgm:prSet presAssocID="{D7DB9E7D-D767-4C3D-8877-7DC7A4674410}" presName="vertSpace2b" presStyleCnt="0"/>
      <dgm:spPr/>
    </dgm:pt>
    <dgm:pt modelId="{1A398000-D599-4A34-A63F-15E2F8A347DB}" type="pres">
      <dgm:prSet presAssocID="{5E645DA6-3685-403F-A7FC-72FB4C0BE5C5}" presName="horz2" presStyleCnt="0"/>
      <dgm:spPr/>
    </dgm:pt>
    <dgm:pt modelId="{05C3815A-4C27-4B8C-8EBE-C4F646DB3107}" type="pres">
      <dgm:prSet presAssocID="{5E645DA6-3685-403F-A7FC-72FB4C0BE5C5}" presName="horzSpace2" presStyleCnt="0"/>
      <dgm:spPr/>
    </dgm:pt>
    <dgm:pt modelId="{1D5BC2E0-FCDD-4E2B-B5A1-EB36DC1F4B53}" type="pres">
      <dgm:prSet presAssocID="{5E645DA6-3685-403F-A7FC-72FB4C0BE5C5}" presName="tx2" presStyleLbl="revTx" presStyleIdx="3" presStyleCnt="5"/>
      <dgm:spPr/>
      <dgm:t>
        <a:bodyPr/>
        <a:lstStyle/>
        <a:p>
          <a:endParaRPr lang="en-US"/>
        </a:p>
      </dgm:t>
    </dgm:pt>
    <dgm:pt modelId="{79A2E069-D607-46AF-9ABB-341EA13E15AD}" type="pres">
      <dgm:prSet presAssocID="{5E645DA6-3685-403F-A7FC-72FB4C0BE5C5}" presName="vert2" presStyleCnt="0"/>
      <dgm:spPr/>
    </dgm:pt>
    <dgm:pt modelId="{582A9FF3-52F4-45AA-A70D-FBC61824E674}" type="pres">
      <dgm:prSet presAssocID="{5E645DA6-3685-403F-A7FC-72FB4C0BE5C5}" presName="thinLine2b" presStyleLbl="callout" presStyleIdx="2" presStyleCnt="4"/>
      <dgm:spPr/>
    </dgm:pt>
    <dgm:pt modelId="{24193088-400E-4DEB-A0D3-9A03165F4542}" type="pres">
      <dgm:prSet presAssocID="{5E645DA6-3685-403F-A7FC-72FB4C0BE5C5}" presName="vertSpace2b" presStyleCnt="0"/>
      <dgm:spPr/>
    </dgm:pt>
    <dgm:pt modelId="{CC60B009-8301-494C-AFA8-65E62F4D185C}" type="pres">
      <dgm:prSet presAssocID="{3EAC6362-CF9D-4EB8-B5D5-257ACF887924}" presName="horz2" presStyleCnt="0"/>
      <dgm:spPr/>
    </dgm:pt>
    <dgm:pt modelId="{4B77AD8D-CEE2-41F6-A663-DC2547E2A17A}" type="pres">
      <dgm:prSet presAssocID="{3EAC6362-CF9D-4EB8-B5D5-257ACF887924}" presName="horzSpace2" presStyleCnt="0"/>
      <dgm:spPr/>
    </dgm:pt>
    <dgm:pt modelId="{C7F516D0-D9CA-4205-9EFA-20A529A44AF9}" type="pres">
      <dgm:prSet presAssocID="{3EAC6362-CF9D-4EB8-B5D5-257ACF887924}" presName="tx2" presStyleLbl="revTx" presStyleIdx="4" presStyleCnt="5"/>
      <dgm:spPr/>
      <dgm:t>
        <a:bodyPr/>
        <a:lstStyle/>
        <a:p>
          <a:endParaRPr lang="en-US"/>
        </a:p>
      </dgm:t>
    </dgm:pt>
    <dgm:pt modelId="{4D3ADF17-E610-47C0-B2B0-AC883046372B}" type="pres">
      <dgm:prSet presAssocID="{3EAC6362-CF9D-4EB8-B5D5-257ACF887924}" presName="vert2" presStyleCnt="0"/>
      <dgm:spPr/>
    </dgm:pt>
    <dgm:pt modelId="{A72FADC2-514E-4681-B9DA-222A55388195}" type="pres">
      <dgm:prSet presAssocID="{3EAC6362-CF9D-4EB8-B5D5-257ACF887924}" presName="thinLine2b" presStyleLbl="callout" presStyleIdx="3" presStyleCnt="4"/>
      <dgm:spPr/>
    </dgm:pt>
    <dgm:pt modelId="{7A35D6B1-C11A-44E6-8BEA-D95272A8C768}" type="pres">
      <dgm:prSet presAssocID="{3EAC6362-CF9D-4EB8-B5D5-257ACF887924}" presName="vertSpace2b" presStyleCnt="0"/>
      <dgm:spPr/>
    </dgm:pt>
  </dgm:ptLst>
  <dgm:cxnLst>
    <dgm:cxn modelId="{C1FEE8DC-8E2A-4DC6-A9C3-E351FDC671EB}" srcId="{E64A32F2-4120-4B40-9D22-964F09E33932}" destId="{D7DB9E7D-D767-4C3D-8877-7DC7A4674410}" srcOrd="1" destOrd="0" parTransId="{DB20DA41-92A4-4340-966A-BC03D68329CA}" sibTransId="{8E34B642-A50D-4ED3-93AB-0F3D0051485E}"/>
    <dgm:cxn modelId="{DAFDE372-8057-4395-9B71-E8AE38F74993}" type="presOf" srcId="{B444E3E8-7FA2-4C08-8432-C377CD532E80}" destId="{E15BE978-547A-4366-8E2E-EB4E4EE0C427}" srcOrd="0" destOrd="0" presId="urn:microsoft.com/office/officeart/2008/layout/LinedList"/>
    <dgm:cxn modelId="{BAD39989-D716-4C50-8CD7-60A8D8F584BB}" srcId="{E64A32F2-4120-4B40-9D22-964F09E33932}" destId="{B444E3E8-7FA2-4C08-8432-C377CD532E80}" srcOrd="0" destOrd="0" parTransId="{8D2C5774-4E93-473D-9F01-DE4EF6E4E9BA}" sibTransId="{9D72E7D3-A1DC-4E75-B14C-E0427FBA4D3F}"/>
    <dgm:cxn modelId="{F0E218DD-EB6A-4E4F-ACFA-B41B88F10FE0}" type="presOf" srcId="{3EAC6362-CF9D-4EB8-B5D5-257ACF887924}" destId="{C7F516D0-D9CA-4205-9EFA-20A529A44AF9}" srcOrd="0" destOrd="0" presId="urn:microsoft.com/office/officeart/2008/layout/LinedList"/>
    <dgm:cxn modelId="{A3F270BF-F24B-42F1-82B0-D4738BE65927}" srcId="{6F0AD504-6161-4B81-9790-866D4B1211A6}" destId="{E64A32F2-4120-4B40-9D22-964F09E33932}" srcOrd="0" destOrd="0" parTransId="{4029E35B-73AA-4AE9-8C3A-17B6AA3CD048}" sibTransId="{1B81C744-D5F9-4896-BF68-D05B73E12604}"/>
    <dgm:cxn modelId="{3D07B267-05C0-4B9B-9387-4D25F1097BE2}" type="presOf" srcId="{5E645DA6-3685-403F-A7FC-72FB4C0BE5C5}" destId="{1D5BC2E0-FCDD-4E2B-B5A1-EB36DC1F4B53}" srcOrd="0" destOrd="0" presId="urn:microsoft.com/office/officeart/2008/layout/LinedList"/>
    <dgm:cxn modelId="{32ABB185-57C6-4862-9377-92C0BF3FFF87}" srcId="{E64A32F2-4120-4B40-9D22-964F09E33932}" destId="{3EAC6362-CF9D-4EB8-B5D5-257ACF887924}" srcOrd="3" destOrd="0" parTransId="{C3BBD0CB-CAAB-4B21-B9D1-344CDDD4A81A}" sibTransId="{559303D1-62AA-4873-93D3-8AF50C57CA8D}"/>
    <dgm:cxn modelId="{653E5AAB-1364-426C-AC72-E663ED352D63}" srcId="{E64A32F2-4120-4B40-9D22-964F09E33932}" destId="{5E645DA6-3685-403F-A7FC-72FB4C0BE5C5}" srcOrd="2" destOrd="0" parTransId="{D3D2628B-00A3-4801-967C-CD8784154BEC}" sibTransId="{DE1BDE95-8B74-4361-873F-452D2FB1241C}"/>
    <dgm:cxn modelId="{88272C6D-7013-4873-9052-55D2BEA74831}" type="presOf" srcId="{D7DB9E7D-D767-4C3D-8877-7DC7A4674410}" destId="{361D1BCC-0DBF-4DB1-A53A-5E32414DD9A1}" srcOrd="0" destOrd="0" presId="urn:microsoft.com/office/officeart/2008/layout/LinedList"/>
    <dgm:cxn modelId="{72FD9DFB-7A3D-473E-834F-08D28DB8B58B}" type="presOf" srcId="{6F0AD504-6161-4B81-9790-866D4B1211A6}" destId="{829BDAC4-C0D6-4E98-93BC-19547559A88D}" srcOrd="0" destOrd="0" presId="urn:microsoft.com/office/officeart/2008/layout/LinedList"/>
    <dgm:cxn modelId="{F6982462-FB6B-461B-A678-CA28235A712B}" type="presOf" srcId="{E64A32F2-4120-4B40-9D22-964F09E33932}" destId="{E084D3D2-6768-4439-97A8-DADA7831A867}" srcOrd="0" destOrd="0" presId="urn:microsoft.com/office/officeart/2008/layout/LinedList"/>
    <dgm:cxn modelId="{5B133DD5-EC58-4E84-8BC6-EB46FBD3B0B1}" type="presParOf" srcId="{829BDAC4-C0D6-4E98-93BC-19547559A88D}" destId="{116E3571-9F4B-4F4F-8B78-176C7C17620D}" srcOrd="0" destOrd="0" presId="urn:microsoft.com/office/officeart/2008/layout/LinedList"/>
    <dgm:cxn modelId="{D36BF334-1EA7-4ABA-8CFE-83985057E895}" type="presParOf" srcId="{829BDAC4-C0D6-4E98-93BC-19547559A88D}" destId="{327FBAA3-C108-4FAE-AF3E-97BC0AA7D4E8}" srcOrd="1" destOrd="0" presId="urn:microsoft.com/office/officeart/2008/layout/LinedList"/>
    <dgm:cxn modelId="{11F758D4-51BD-42C9-9D26-B373ADDE6B49}" type="presParOf" srcId="{327FBAA3-C108-4FAE-AF3E-97BC0AA7D4E8}" destId="{E084D3D2-6768-4439-97A8-DADA7831A867}" srcOrd="0" destOrd="0" presId="urn:microsoft.com/office/officeart/2008/layout/LinedList"/>
    <dgm:cxn modelId="{3C25B096-0F36-40A4-AB54-5ADE7F324C2B}" type="presParOf" srcId="{327FBAA3-C108-4FAE-AF3E-97BC0AA7D4E8}" destId="{606C438E-75A3-421D-8F37-D7440BF900BE}" srcOrd="1" destOrd="0" presId="urn:microsoft.com/office/officeart/2008/layout/LinedList"/>
    <dgm:cxn modelId="{3A522459-B469-4007-BDBD-2ED81E6B195B}" type="presParOf" srcId="{606C438E-75A3-421D-8F37-D7440BF900BE}" destId="{F45C452B-A244-4A07-834E-645ECEC7AFE5}" srcOrd="0" destOrd="0" presId="urn:microsoft.com/office/officeart/2008/layout/LinedList"/>
    <dgm:cxn modelId="{11AA1B7C-3A0B-4BE0-BB39-534D66CE7E0E}" type="presParOf" srcId="{606C438E-75A3-421D-8F37-D7440BF900BE}" destId="{A77E7885-1E28-41D7-97EB-3BABF7B3DE92}" srcOrd="1" destOrd="0" presId="urn:microsoft.com/office/officeart/2008/layout/LinedList"/>
    <dgm:cxn modelId="{4412DBE2-F44F-49B0-8FF7-5D9B40078AB7}" type="presParOf" srcId="{A77E7885-1E28-41D7-97EB-3BABF7B3DE92}" destId="{5BBF14F3-46A3-4684-8297-2303879AB796}" srcOrd="0" destOrd="0" presId="urn:microsoft.com/office/officeart/2008/layout/LinedList"/>
    <dgm:cxn modelId="{BA6C8D76-F2B6-4698-B55B-6DF8F918E7BC}" type="presParOf" srcId="{A77E7885-1E28-41D7-97EB-3BABF7B3DE92}" destId="{E15BE978-547A-4366-8E2E-EB4E4EE0C427}" srcOrd="1" destOrd="0" presId="urn:microsoft.com/office/officeart/2008/layout/LinedList"/>
    <dgm:cxn modelId="{79A21BD8-F2FE-4F13-8FE7-E3D249997FFC}" type="presParOf" srcId="{A77E7885-1E28-41D7-97EB-3BABF7B3DE92}" destId="{02CCE78B-7906-4D42-BF6A-03EF90DB5E04}" srcOrd="2" destOrd="0" presId="urn:microsoft.com/office/officeart/2008/layout/LinedList"/>
    <dgm:cxn modelId="{CDB03100-B04E-4F62-B470-0AD4C45BDCC5}" type="presParOf" srcId="{606C438E-75A3-421D-8F37-D7440BF900BE}" destId="{FC992623-890B-4F66-B9B8-E26383581EAC}" srcOrd="2" destOrd="0" presId="urn:microsoft.com/office/officeart/2008/layout/LinedList"/>
    <dgm:cxn modelId="{0AD0D969-7E6D-4491-BD8A-B42BC219AF6D}" type="presParOf" srcId="{606C438E-75A3-421D-8F37-D7440BF900BE}" destId="{3BEC5E7A-C519-4A6B-A1AC-073212BB0021}" srcOrd="3" destOrd="0" presId="urn:microsoft.com/office/officeart/2008/layout/LinedList"/>
    <dgm:cxn modelId="{52E6986B-9574-4284-9AEF-5D7E29780D56}" type="presParOf" srcId="{606C438E-75A3-421D-8F37-D7440BF900BE}" destId="{01E7A749-7712-4516-8AE1-4081F0FEA870}" srcOrd="4" destOrd="0" presId="urn:microsoft.com/office/officeart/2008/layout/LinedList"/>
    <dgm:cxn modelId="{63991078-000B-4CA4-AE49-53DD8DB2E007}" type="presParOf" srcId="{01E7A749-7712-4516-8AE1-4081F0FEA870}" destId="{651EA512-299E-4E59-A849-EE63C88304A3}" srcOrd="0" destOrd="0" presId="urn:microsoft.com/office/officeart/2008/layout/LinedList"/>
    <dgm:cxn modelId="{BDB3A18C-A076-4D77-A95E-C09856CEB23C}" type="presParOf" srcId="{01E7A749-7712-4516-8AE1-4081F0FEA870}" destId="{361D1BCC-0DBF-4DB1-A53A-5E32414DD9A1}" srcOrd="1" destOrd="0" presId="urn:microsoft.com/office/officeart/2008/layout/LinedList"/>
    <dgm:cxn modelId="{EB5E2DFF-6235-42C7-8BF5-CC0F22192EB0}" type="presParOf" srcId="{01E7A749-7712-4516-8AE1-4081F0FEA870}" destId="{5A57808B-1015-470B-A8D5-AADBEE350A77}" srcOrd="2" destOrd="0" presId="urn:microsoft.com/office/officeart/2008/layout/LinedList"/>
    <dgm:cxn modelId="{B8783DCB-F5DC-4AA3-8A35-B434F095FC9A}" type="presParOf" srcId="{606C438E-75A3-421D-8F37-D7440BF900BE}" destId="{73D85FB5-507E-4D20-9607-3A00820C4F5B}" srcOrd="5" destOrd="0" presId="urn:microsoft.com/office/officeart/2008/layout/LinedList"/>
    <dgm:cxn modelId="{FDF3C6F6-1CD0-424A-BF34-3CBB5FD9D399}" type="presParOf" srcId="{606C438E-75A3-421D-8F37-D7440BF900BE}" destId="{4DC91E51-EB63-46FD-9C7B-654285AF0219}" srcOrd="6" destOrd="0" presId="urn:microsoft.com/office/officeart/2008/layout/LinedList"/>
    <dgm:cxn modelId="{D9E4AE69-F5C3-412E-9F4A-D873EB762D61}" type="presParOf" srcId="{606C438E-75A3-421D-8F37-D7440BF900BE}" destId="{1A398000-D599-4A34-A63F-15E2F8A347DB}" srcOrd="7" destOrd="0" presId="urn:microsoft.com/office/officeart/2008/layout/LinedList"/>
    <dgm:cxn modelId="{D97C16B8-D821-407D-982B-F0915595BEBB}" type="presParOf" srcId="{1A398000-D599-4A34-A63F-15E2F8A347DB}" destId="{05C3815A-4C27-4B8C-8EBE-C4F646DB3107}" srcOrd="0" destOrd="0" presId="urn:microsoft.com/office/officeart/2008/layout/LinedList"/>
    <dgm:cxn modelId="{203381FF-7590-4F5B-A763-004F5A65B402}" type="presParOf" srcId="{1A398000-D599-4A34-A63F-15E2F8A347DB}" destId="{1D5BC2E0-FCDD-4E2B-B5A1-EB36DC1F4B53}" srcOrd="1" destOrd="0" presId="urn:microsoft.com/office/officeart/2008/layout/LinedList"/>
    <dgm:cxn modelId="{E536ED36-2F73-480A-AE63-5344A9833301}" type="presParOf" srcId="{1A398000-D599-4A34-A63F-15E2F8A347DB}" destId="{79A2E069-D607-46AF-9ABB-341EA13E15AD}" srcOrd="2" destOrd="0" presId="urn:microsoft.com/office/officeart/2008/layout/LinedList"/>
    <dgm:cxn modelId="{A088B061-F0F4-4C4D-8FB7-3970FB03C53D}" type="presParOf" srcId="{606C438E-75A3-421D-8F37-D7440BF900BE}" destId="{582A9FF3-52F4-45AA-A70D-FBC61824E674}" srcOrd="8" destOrd="0" presId="urn:microsoft.com/office/officeart/2008/layout/LinedList"/>
    <dgm:cxn modelId="{5AA77FF1-AEFC-444C-9F51-E0C05DB0F760}" type="presParOf" srcId="{606C438E-75A3-421D-8F37-D7440BF900BE}" destId="{24193088-400E-4DEB-A0D3-9A03165F4542}" srcOrd="9" destOrd="0" presId="urn:microsoft.com/office/officeart/2008/layout/LinedList"/>
    <dgm:cxn modelId="{AABE9F36-F6A9-4A46-9CE7-EE8AA336DE48}" type="presParOf" srcId="{606C438E-75A3-421D-8F37-D7440BF900BE}" destId="{CC60B009-8301-494C-AFA8-65E62F4D185C}" srcOrd="10" destOrd="0" presId="urn:microsoft.com/office/officeart/2008/layout/LinedList"/>
    <dgm:cxn modelId="{A104B965-E38B-407F-9A27-4C5B72D160D8}" type="presParOf" srcId="{CC60B009-8301-494C-AFA8-65E62F4D185C}" destId="{4B77AD8D-CEE2-41F6-A663-DC2547E2A17A}" srcOrd="0" destOrd="0" presId="urn:microsoft.com/office/officeart/2008/layout/LinedList"/>
    <dgm:cxn modelId="{CD83539C-C18A-4065-9854-B1F7854255B4}" type="presParOf" srcId="{CC60B009-8301-494C-AFA8-65E62F4D185C}" destId="{C7F516D0-D9CA-4205-9EFA-20A529A44AF9}" srcOrd="1" destOrd="0" presId="urn:microsoft.com/office/officeart/2008/layout/LinedList"/>
    <dgm:cxn modelId="{E3FAA325-087E-4F78-8CB1-6CE4B9BBECAA}" type="presParOf" srcId="{CC60B009-8301-494C-AFA8-65E62F4D185C}" destId="{4D3ADF17-E610-47C0-B2B0-AC883046372B}" srcOrd="2" destOrd="0" presId="urn:microsoft.com/office/officeart/2008/layout/LinedList"/>
    <dgm:cxn modelId="{3E899853-711C-42E4-9949-0835BEEDEF50}" type="presParOf" srcId="{606C438E-75A3-421D-8F37-D7440BF900BE}" destId="{A72FADC2-514E-4681-B9DA-222A55388195}" srcOrd="11" destOrd="0" presId="urn:microsoft.com/office/officeart/2008/layout/LinedList"/>
    <dgm:cxn modelId="{6CE3E51D-4596-46BE-A27D-880C3B139A95}" type="presParOf" srcId="{606C438E-75A3-421D-8F37-D7440BF900BE}" destId="{7A35D6B1-C11A-44E6-8BEA-D95272A8C768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B0D428-D9DC-4BB9-A727-62748F2DCE0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813B6C-6446-4DFE-AFE5-26282D626D5C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Buang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Air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Besar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D917ADFD-0922-48F5-9077-6E65526B1226}" type="parTrans" cxnId="{654E8D64-E022-4B62-AE32-B4FB1B035B40}">
      <dgm:prSet/>
      <dgm:spPr/>
      <dgm:t>
        <a:bodyPr/>
        <a:lstStyle/>
        <a:p>
          <a:endParaRPr lang="en-US"/>
        </a:p>
      </dgm:t>
    </dgm:pt>
    <dgm:pt modelId="{89396F50-1E99-4B17-A9DF-CFB23A935D36}" type="sibTrans" cxnId="{654E8D64-E022-4B62-AE32-B4FB1B035B40}">
      <dgm:prSet/>
      <dgm:spPr/>
      <dgm:t>
        <a:bodyPr/>
        <a:lstStyle/>
        <a:p>
          <a:endParaRPr lang="en-US"/>
        </a:p>
      </dgm:t>
    </dgm:pt>
    <dgm:pt modelId="{C9C48873-F6BE-44AB-A2A0-A29FC37BB3CE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Kesulitan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BAB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dpt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terjadi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kerena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ketakutan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rasa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skt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jahitan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terbuka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/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haemoroid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693281DA-3F5F-416A-A8B1-BA14A71718CB}" type="parTrans" cxnId="{CCB12363-FDB6-41B6-BD91-09D8AAF4B355}">
      <dgm:prSet/>
      <dgm:spPr/>
      <dgm:t>
        <a:bodyPr/>
        <a:lstStyle/>
        <a:p>
          <a:endParaRPr lang="en-US"/>
        </a:p>
      </dgm:t>
    </dgm:pt>
    <dgm:pt modelId="{00BC4D86-4DDE-4F0D-A59C-7A0F1137C8C6}" type="sibTrans" cxnId="{CCB12363-FDB6-41B6-BD91-09D8AAF4B355}">
      <dgm:prSet/>
      <dgm:spPr/>
      <dgm:t>
        <a:bodyPr/>
        <a:lstStyle/>
        <a:p>
          <a:endParaRPr lang="en-US"/>
        </a:p>
      </dgm:t>
    </dgm:pt>
    <dgm:pt modelId="{534B18C1-57B9-414D-B391-0A5A8BF41144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Dpt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cegah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dibantu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mobilisasi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dini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mengkomsumsi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serat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tinggi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air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cukup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F2EE4728-7FA1-4A93-B952-AEAC2C1951E4}" type="parTrans" cxnId="{157C04EB-76B3-49CA-8870-9E3709909825}">
      <dgm:prSet/>
      <dgm:spPr/>
      <dgm:t>
        <a:bodyPr/>
        <a:lstStyle/>
        <a:p>
          <a:endParaRPr lang="en-US"/>
        </a:p>
      </dgm:t>
    </dgm:pt>
    <dgm:pt modelId="{BBFE07A7-19EA-46A5-BFF9-816660F04DBD}" type="sibTrans" cxnId="{157C04EB-76B3-49CA-8870-9E3709909825}">
      <dgm:prSet/>
      <dgm:spPr/>
      <dgm:t>
        <a:bodyPr/>
        <a:lstStyle/>
        <a:p>
          <a:endParaRPr lang="en-US"/>
        </a:p>
      </dgm:t>
    </dgm:pt>
    <dgm:pt modelId="{CA3389A3-1A4D-4E18-A228-B4F1F6525906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Normalnya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2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sudh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harus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BAB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7CC64B5A-1952-431E-8234-1CD34E18FA19}" type="parTrans" cxnId="{C20A0D52-6B5A-44D4-A3E5-30C0D081FBC6}">
      <dgm:prSet/>
      <dgm:spPr/>
      <dgm:t>
        <a:bodyPr/>
        <a:lstStyle/>
        <a:p>
          <a:endParaRPr lang="en-US"/>
        </a:p>
      </dgm:t>
    </dgm:pt>
    <dgm:pt modelId="{217239E6-4E91-4E02-B137-B23F003F78F3}" type="sibTrans" cxnId="{C20A0D52-6B5A-44D4-A3E5-30C0D081FBC6}">
      <dgm:prSet/>
      <dgm:spPr/>
      <dgm:t>
        <a:bodyPr/>
        <a:lstStyle/>
        <a:p>
          <a:endParaRPr lang="en-US"/>
        </a:p>
      </dgm:t>
    </dgm:pt>
    <dgm:pt modelId="{B361A4D8-EB0F-447E-ADB1-50E61DC867F9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Jika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3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blm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BAB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gunakan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obt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supositoria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E1CB9E20-0EA2-4B6E-8A61-6DC547A9A502}" type="parTrans" cxnId="{10695682-A53D-4ADE-9664-777876D69869}">
      <dgm:prSet/>
      <dgm:spPr/>
      <dgm:t>
        <a:bodyPr/>
        <a:lstStyle/>
        <a:p>
          <a:endParaRPr lang="en-US"/>
        </a:p>
      </dgm:t>
    </dgm:pt>
    <dgm:pt modelId="{C9DB717C-D771-4431-B1A7-0753068C2BC1}" type="sibTrans" cxnId="{10695682-A53D-4ADE-9664-777876D69869}">
      <dgm:prSet/>
      <dgm:spPr/>
      <dgm:t>
        <a:bodyPr/>
        <a:lstStyle/>
        <a:p>
          <a:endParaRPr lang="en-US"/>
        </a:p>
      </dgm:t>
    </dgm:pt>
    <dgm:pt modelId="{E0EE7B9D-5028-4FFE-BA11-8D6C8FABC3CF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hrs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BAB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seblm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pulang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rumahnya</a:t>
          </a:r>
          <a:endParaRPr lang="en-US" dirty="0" smtClean="0">
            <a:latin typeface="Andalus" pitchFamily="18" charset="-78"/>
            <a:cs typeface="Andalus" pitchFamily="18" charset="-78"/>
          </a:endParaRPr>
        </a:p>
        <a:p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8463E68B-72F2-44D2-B88F-0715474DF682}" type="parTrans" cxnId="{789DA177-4962-43AA-A9F2-6A4EFC8D6ACD}">
      <dgm:prSet/>
      <dgm:spPr/>
      <dgm:t>
        <a:bodyPr/>
        <a:lstStyle/>
        <a:p>
          <a:endParaRPr lang="en-US"/>
        </a:p>
      </dgm:t>
    </dgm:pt>
    <dgm:pt modelId="{015A0AE6-DF76-4008-A82E-6B0DB491D78F}" type="sibTrans" cxnId="{789DA177-4962-43AA-A9F2-6A4EFC8D6ACD}">
      <dgm:prSet/>
      <dgm:spPr/>
      <dgm:t>
        <a:bodyPr/>
        <a:lstStyle/>
        <a:p>
          <a:endParaRPr lang="en-US"/>
        </a:p>
      </dgm:t>
    </dgm:pt>
    <dgm:pt modelId="{6C40D078-A214-46B5-8635-58558B10E995}" type="pres">
      <dgm:prSet presAssocID="{A1B0D428-D9DC-4BB9-A727-62748F2DCE0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57B9410-8B43-4384-B5C5-D87CF73112AA}" type="pres">
      <dgm:prSet presAssocID="{A1813B6C-6446-4DFE-AFE5-26282D626D5C}" presName="thickLine" presStyleLbl="alignNode1" presStyleIdx="0" presStyleCnt="1"/>
      <dgm:spPr/>
    </dgm:pt>
    <dgm:pt modelId="{AC40E3AC-F444-4B81-91B4-9AB2C1EB532C}" type="pres">
      <dgm:prSet presAssocID="{A1813B6C-6446-4DFE-AFE5-26282D626D5C}" presName="horz1" presStyleCnt="0"/>
      <dgm:spPr/>
    </dgm:pt>
    <dgm:pt modelId="{A1B57E96-6CF7-4A5B-8505-A03724D406A0}" type="pres">
      <dgm:prSet presAssocID="{A1813B6C-6446-4DFE-AFE5-26282D626D5C}" presName="tx1" presStyleLbl="revTx" presStyleIdx="0" presStyleCnt="6" custScaleX="106886"/>
      <dgm:spPr/>
      <dgm:t>
        <a:bodyPr/>
        <a:lstStyle/>
        <a:p>
          <a:endParaRPr lang="en-US"/>
        </a:p>
      </dgm:t>
    </dgm:pt>
    <dgm:pt modelId="{7DA2E95A-7072-4CB3-8BA6-8EC1AF1825CA}" type="pres">
      <dgm:prSet presAssocID="{A1813B6C-6446-4DFE-AFE5-26282D626D5C}" presName="vert1" presStyleCnt="0"/>
      <dgm:spPr/>
    </dgm:pt>
    <dgm:pt modelId="{878C4A8E-371F-4B64-BDB4-0A1805F3A105}" type="pres">
      <dgm:prSet presAssocID="{C9C48873-F6BE-44AB-A2A0-A29FC37BB3CE}" presName="vertSpace2a" presStyleCnt="0"/>
      <dgm:spPr/>
    </dgm:pt>
    <dgm:pt modelId="{420013F7-2106-4641-8619-A548A284AEF9}" type="pres">
      <dgm:prSet presAssocID="{C9C48873-F6BE-44AB-A2A0-A29FC37BB3CE}" presName="horz2" presStyleCnt="0"/>
      <dgm:spPr/>
    </dgm:pt>
    <dgm:pt modelId="{65E77B25-40CC-4B53-B264-51D98B70BB2D}" type="pres">
      <dgm:prSet presAssocID="{C9C48873-F6BE-44AB-A2A0-A29FC37BB3CE}" presName="horzSpace2" presStyleCnt="0"/>
      <dgm:spPr/>
    </dgm:pt>
    <dgm:pt modelId="{A7099183-D12D-486E-A01C-063E85697E69}" type="pres">
      <dgm:prSet presAssocID="{C9C48873-F6BE-44AB-A2A0-A29FC37BB3CE}" presName="tx2" presStyleLbl="revTx" presStyleIdx="1" presStyleCnt="6" custScaleX="106886" custScaleY="148284"/>
      <dgm:spPr/>
      <dgm:t>
        <a:bodyPr/>
        <a:lstStyle/>
        <a:p>
          <a:endParaRPr lang="en-US"/>
        </a:p>
      </dgm:t>
    </dgm:pt>
    <dgm:pt modelId="{2F0D34C4-B41B-493D-8963-EE26D93903B2}" type="pres">
      <dgm:prSet presAssocID="{C9C48873-F6BE-44AB-A2A0-A29FC37BB3CE}" presName="vert2" presStyleCnt="0"/>
      <dgm:spPr/>
    </dgm:pt>
    <dgm:pt modelId="{120EB2B9-07C0-4640-8F69-5C8AF904FC9B}" type="pres">
      <dgm:prSet presAssocID="{C9C48873-F6BE-44AB-A2A0-A29FC37BB3CE}" presName="thinLine2b" presStyleLbl="callout" presStyleIdx="0" presStyleCnt="5"/>
      <dgm:spPr/>
    </dgm:pt>
    <dgm:pt modelId="{D6343276-B37C-4DDF-A23C-5C149257BB05}" type="pres">
      <dgm:prSet presAssocID="{C9C48873-F6BE-44AB-A2A0-A29FC37BB3CE}" presName="vertSpace2b" presStyleCnt="0"/>
      <dgm:spPr/>
    </dgm:pt>
    <dgm:pt modelId="{9C53D311-D6EC-40CB-A821-1879E5C76B60}" type="pres">
      <dgm:prSet presAssocID="{534B18C1-57B9-414D-B391-0A5A8BF41144}" presName="horz2" presStyleCnt="0"/>
      <dgm:spPr/>
    </dgm:pt>
    <dgm:pt modelId="{E9A1AF01-034B-4111-9398-00AE82E14927}" type="pres">
      <dgm:prSet presAssocID="{534B18C1-57B9-414D-B391-0A5A8BF41144}" presName="horzSpace2" presStyleCnt="0"/>
      <dgm:spPr/>
    </dgm:pt>
    <dgm:pt modelId="{8B7CEA62-D4F7-4380-BD31-EDA1DE62888E}" type="pres">
      <dgm:prSet presAssocID="{534B18C1-57B9-414D-B391-0A5A8BF41144}" presName="tx2" presStyleLbl="revTx" presStyleIdx="2" presStyleCnt="6" custScaleX="106886" custScaleY="148284"/>
      <dgm:spPr/>
      <dgm:t>
        <a:bodyPr/>
        <a:lstStyle/>
        <a:p>
          <a:endParaRPr lang="en-US"/>
        </a:p>
      </dgm:t>
    </dgm:pt>
    <dgm:pt modelId="{A0CC5719-643B-4777-B6CB-8C52D4D0E9A3}" type="pres">
      <dgm:prSet presAssocID="{534B18C1-57B9-414D-B391-0A5A8BF41144}" presName="vert2" presStyleCnt="0"/>
      <dgm:spPr/>
    </dgm:pt>
    <dgm:pt modelId="{257AC6BB-9616-421D-8E74-EBA392ACF708}" type="pres">
      <dgm:prSet presAssocID="{534B18C1-57B9-414D-B391-0A5A8BF41144}" presName="thinLine2b" presStyleLbl="callout" presStyleIdx="1" presStyleCnt="5"/>
      <dgm:spPr/>
    </dgm:pt>
    <dgm:pt modelId="{FC84B87C-34E4-4F98-9D8A-DE5533E92B8A}" type="pres">
      <dgm:prSet presAssocID="{534B18C1-57B9-414D-B391-0A5A8BF41144}" presName="vertSpace2b" presStyleCnt="0"/>
      <dgm:spPr/>
    </dgm:pt>
    <dgm:pt modelId="{9029A0FA-DD23-4B45-9CBF-CD511F6270AE}" type="pres">
      <dgm:prSet presAssocID="{CA3389A3-1A4D-4E18-A228-B4F1F6525906}" presName="horz2" presStyleCnt="0"/>
      <dgm:spPr/>
    </dgm:pt>
    <dgm:pt modelId="{8C36EAA2-6A21-477B-A5ED-ED8FC1629B11}" type="pres">
      <dgm:prSet presAssocID="{CA3389A3-1A4D-4E18-A228-B4F1F6525906}" presName="horzSpace2" presStyleCnt="0"/>
      <dgm:spPr/>
    </dgm:pt>
    <dgm:pt modelId="{5EFFBFCE-C788-40AF-8F15-A1E9EFF00664}" type="pres">
      <dgm:prSet presAssocID="{CA3389A3-1A4D-4E18-A228-B4F1F6525906}" presName="tx2" presStyleLbl="revTx" presStyleIdx="3" presStyleCnt="6" custScaleX="106886" custScaleY="148284"/>
      <dgm:spPr/>
      <dgm:t>
        <a:bodyPr/>
        <a:lstStyle/>
        <a:p>
          <a:endParaRPr lang="en-US"/>
        </a:p>
      </dgm:t>
    </dgm:pt>
    <dgm:pt modelId="{E86B57F9-BAD0-45D5-AB9E-E81E64D197BA}" type="pres">
      <dgm:prSet presAssocID="{CA3389A3-1A4D-4E18-A228-B4F1F6525906}" presName="vert2" presStyleCnt="0"/>
      <dgm:spPr/>
    </dgm:pt>
    <dgm:pt modelId="{1B2A972A-491F-4856-90B2-274711507692}" type="pres">
      <dgm:prSet presAssocID="{CA3389A3-1A4D-4E18-A228-B4F1F6525906}" presName="thinLine2b" presStyleLbl="callout" presStyleIdx="2" presStyleCnt="5"/>
      <dgm:spPr/>
    </dgm:pt>
    <dgm:pt modelId="{17237E08-1255-44DF-917D-B8DBF9DA7223}" type="pres">
      <dgm:prSet presAssocID="{CA3389A3-1A4D-4E18-A228-B4F1F6525906}" presName="vertSpace2b" presStyleCnt="0"/>
      <dgm:spPr/>
    </dgm:pt>
    <dgm:pt modelId="{E79BACF3-D868-4072-9287-A91397017F0D}" type="pres">
      <dgm:prSet presAssocID="{B361A4D8-EB0F-447E-ADB1-50E61DC867F9}" presName="horz2" presStyleCnt="0"/>
      <dgm:spPr/>
    </dgm:pt>
    <dgm:pt modelId="{9B10FA96-9BC1-413A-A8A9-66C23F2FB81E}" type="pres">
      <dgm:prSet presAssocID="{B361A4D8-EB0F-447E-ADB1-50E61DC867F9}" presName="horzSpace2" presStyleCnt="0"/>
      <dgm:spPr/>
    </dgm:pt>
    <dgm:pt modelId="{DEA3BA30-F075-4414-87BF-3CEEC84445FF}" type="pres">
      <dgm:prSet presAssocID="{B361A4D8-EB0F-447E-ADB1-50E61DC867F9}" presName="tx2" presStyleLbl="revTx" presStyleIdx="4" presStyleCnt="6" custScaleX="106886" custScaleY="148284"/>
      <dgm:spPr/>
      <dgm:t>
        <a:bodyPr/>
        <a:lstStyle/>
        <a:p>
          <a:endParaRPr lang="en-US"/>
        </a:p>
      </dgm:t>
    </dgm:pt>
    <dgm:pt modelId="{510DBC76-0618-4F20-848D-3C8BD9053A03}" type="pres">
      <dgm:prSet presAssocID="{B361A4D8-EB0F-447E-ADB1-50E61DC867F9}" presName="vert2" presStyleCnt="0"/>
      <dgm:spPr/>
    </dgm:pt>
    <dgm:pt modelId="{3D46CCD1-1F9E-445F-B269-14F53261645E}" type="pres">
      <dgm:prSet presAssocID="{B361A4D8-EB0F-447E-ADB1-50E61DC867F9}" presName="thinLine2b" presStyleLbl="callout" presStyleIdx="3" presStyleCnt="5"/>
      <dgm:spPr/>
    </dgm:pt>
    <dgm:pt modelId="{EE01D4F2-C405-4E4E-969E-3F73E50690FF}" type="pres">
      <dgm:prSet presAssocID="{B361A4D8-EB0F-447E-ADB1-50E61DC867F9}" presName="vertSpace2b" presStyleCnt="0"/>
      <dgm:spPr/>
    </dgm:pt>
    <dgm:pt modelId="{4FF6BF93-43AF-4D37-A485-66053168FDEE}" type="pres">
      <dgm:prSet presAssocID="{E0EE7B9D-5028-4FFE-BA11-8D6C8FABC3CF}" presName="horz2" presStyleCnt="0"/>
      <dgm:spPr/>
    </dgm:pt>
    <dgm:pt modelId="{A40BC62C-10B9-4B33-B098-F790A71F07F5}" type="pres">
      <dgm:prSet presAssocID="{E0EE7B9D-5028-4FFE-BA11-8D6C8FABC3CF}" presName="horzSpace2" presStyleCnt="0"/>
      <dgm:spPr/>
    </dgm:pt>
    <dgm:pt modelId="{94E3A2A0-7350-491C-8F55-6C432119BE76}" type="pres">
      <dgm:prSet presAssocID="{E0EE7B9D-5028-4FFE-BA11-8D6C8FABC3CF}" presName="tx2" presStyleLbl="revTx" presStyleIdx="5" presStyleCnt="6" custScaleX="106886" custScaleY="148284"/>
      <dgm:spPr/>
      <dgm:t>
        <a:bodyPr/>
        <a:lstStyle/>
        <a:p>
          <a:endParaRPr lang="en-US"/>
        </a:p>
      </dgm:t>
    </dgm:pt>
    <dgm:pt modelId="{37805A0D-E636-4ACD-9F3D-300707A9D3AE}" type="pres">
      <dgm:prSet presAssocID="{E0EE7B9D-5028-4FFE-BA11-8D6C8FABC3CF}" presName="vert2" presStyleCnt="0"/>
      <dgm:spPr/>
    </dgm:pt>
    <dgm:pt modelId="{96D3B520-80E6-425A-A040-EABADA1F539C}" type="pres">
      <dgm:prSet presAssocID="{E0EE7B9D-5028-4FFE-BA11-8D6C8FABC3CF}" presName="thinLine2b" presStyleLbl="callout" presStyleIdx="4" presStyleCnt="5"/>
      <dgm:spPr/>
    </dgm:pt>
    <dgm:pt modelId="{A42447B1-BFB1-42FB-B4E2-38281890B3DF}" type="pres">
      <dgm:prSet presAssocID="{E0EE7B9D-5028-4FFE-BA11-8D6C8FABC3CF}" presName="vertSpace2b" presStyleCnt="0"/>
      <dgm:spPr/>
    </dgm:pt>
  </dgm:ptLst>
  <dgm:cxnLst>
    <dgm:cxn modelId="{6FD75A7D-F306-4BF2-811E-BA2F2917196F}" type="presOf" srcId="{E0EE7B9D-5028-4FFE-BA11-8D6C8FABC3CF}" destId="{94E3A2A0-7350-491C-8F55-6C432119BE76}" srcOrd="0" destOrd="0" presId="urn:microsoft.com/office/officeart/2008/layout/LinedList"/>
    <dgm:cxn modelId="{6F7E15A5-0702-4A8B-9532-D625D3F995F0}" type="presOf" srcId="{CA3389A3-1A4D-4E18-A228-B4F1F6525906}" destId="{5EFFBFCE-C788-40AF-8F15-A1E9EFF00664}" srcOrd="0" destOrd="0" presId="urn:microsoft.com/office/officeart/2008/layout/LinedList"/>
    <dgm:cxn modelId="{0BA7CC23-E4BD-4A72-B2FF-B45A7ADC1413}" type="presOf" srcId="{A1B0D428-D9DC-4BB9-A727-62748F2DCE0F}" destId="{6C40D078-A214-46B5-8635-58558B10E995}" srcOrd="0" destOrd="0" presId="urn:microsoft.com/office/officeart/2008/layout/LinedList"/>
    <dgm:cxn modelId="{157C04EB-76B3-49CA-8870-9E3709909825}" srcId="{A1813B6C-6446-4DFE-AFE5-26282D626D5C}" destId="{534B18C1-57B9-414D-B391-0A5A8BF41144}" srcOrd="1" destOrd="0" parTransId="{F2EE4728-7FA1-4A93-B952-AEAC2C1951E4}" sibTransId="{BBFE07A7-19EA-46A5-BFF9-816660F04DBD}"/>
    <dgm:cxn modelId="{EE54FBE2-141E-4574-93FD-544362ABB061}" type="presOf" srcId="{B361A4D8-EB0F-447E-ADB1-50E61DC867F9}" destId="{DEA3BA30-F075-4414-87BF-3CEEC84445FF}" srcOrd="0" destOrd="0" presId="urn:microsoft.com/office/officeart/2008/layout/LinedList"/>
    <dgm:cxn modelId="{10695682-A53D-4ADE-9664-777876D69869}" srcId="{A1813B6C-6446-4DFE-AFE5-26282D626D5C}" destId="{B361A4D8-EB0F-447E-ADB1-50E61DC867F9}" srcOrd="3" destOrd="0" parTransId="{E1CB9E20-0EA2-4B6E-8A61-6DC547A9A502}" sibTransId="{C9DB717C-D771-4431-B1A7-0753068C2BC1}"/>
    <dgm:cxn modelId="{654E8D64-E022-4B62-AE32-B4FB1B035B40}" srcId="{A1B0D428-D9DC-4BB9-A727-62748F2DCE0F}" destId="{A1813B6C-6446-4DFE-AFE5-26282D626D5C}" srcOrd="0" destOrd="0" parTransId="{D917ADFD-0922-48F5-9077-6E65526B1226}" sibTransId="{89396F50-1E99-4B17-A9DF-CFB23A935D36}"/>
    <dgm:cxn modelId="{626AC960-C8D3-4CF8-BCD4-98EDC9ADB9DF}" type="presOf" srcId="{C9C48873-F6BE-44AB-A2A0-A29FC37BB3CE}" destId="{A7099183-D12D-486E-A01C-063E85697E69}" srcOrd="0" destOrd="0" presId="urn:microsoft.com/office/officeart/2008/layout/LinedList"/>
    <dgm:cxn modelId="{CCB12363-FDB6-41B6-BD91-09D8AAF4B355}" srcId="{A1813B6C-6446-4DFE-AFE5-26282D626D5C}" destId="{C9C48873-F6BE-44AB-A2A0-A29FC37BB3CE}" srcOrd="0" destOrd="0" parTransId="{693281DA-3F5F-416A-A8B1-BA14A71718CB}" sibTransId="{00BC4D86-4DDE-4F0D-A59C-7A0F1137C8C6}"/>
    <dgm:cxn modelId="{586FF8D7-66D6-4C89-900F-09171AF71483}" type="presOf" srcId="{A1813B6C-6446-4DFE-AFE5-26282D626D5C}" destId="{A1B57E96-6CF7-4A5B-8505-A03724D406A0}" srcOrd="0" destOrd="0" presId="urn:microsoft.com/office/officeart/2008/layout/LinedList"/>
    <dgm:cxn modelId="{789DA177-4962-43AA-A9F2-6A4EFC8D6ACD}" srcId="{A1813B6C-6446-4DFE-AFE5-26282D626D5C}" destId="{E0EE7B9D-5028-4FFE-BA11-8D6C8FABC3CF}" srcOrd="4" destOrd="0" parTransId="{8463E68B-72F2-44D2-B88F-0715474DF682}" sibTransId="{015A0AE6-DF76-4008-A82E-6B0DB491D78F}"/>
    <dgm:cxn modelId="{C20A0D52-6B5A-44D4-A3E5-30C0D081FBC6}" srcId="{A1813B6C-6446-4DFE-AFE5-26282D626D5C}" destId="{CA3389A3-1A4D-4E18-A228-B4F1F6525906}" srcOrd="2" destOrd="0" parTransId="{7CC64B5A-1952-431E-8234-1CD34E18FA19}" sibTransId="{217239E6-4E91-4E02-B137-B23F003F78F3}"/>
    <dgm:cxn modelId="{7E0FCF48-012F-4C52-9274-44C947436CF3}" type="presOf" srcId="{534B18C1-57B9-414D-B391-0A5A8BF41144}" destId="{8B7CEA62-D4F7-4380-BD31-EDA1DE62888E}" srcOrd="0" destOrd="0" presId="urn:microsoft.com/office/officeart/2008/layout/LinedList"/>
    <dgm:cxn modelId="{86B3138B-57CE-4276-A64F-36E635110C3F}" type="presParOf" srcId="{6C40D078-A214-46B5-8635-58558B10E995}" destId="{E57B9410-8B43-4384-B5C5-D87CF73112AA}" srcOrd="0" destOrd="0" presId="urn:microsoft.com/office/officeart/2008/layout/LinedList"/>
    <dgm:cxn modelId="{C23DD382-2F28-4BFC-ADE0-601A36B0AF07}" type="presParOf" srcId="{6C40D078-A214-46B5-8635-58558B10E995}" destId="{AC40E3AC-F444-4B81-91B4-9AB2C1EB532C}" srcOrd="1" destOrd="0" presId="urn:microsoft.com/office/officeart/2008/layout/LinedList"/>
    <dgm:cxn modelId="{96944CF9-E642-4E16-B54D-234BD1F4807A}" type="presParOf" srcId="{AC40E3AC-F444-4B81-91B4-9AB2C1EB532C}" destId="{A1B57E96-6CF7-4A5B-8505-A03724D406A0}" srcOrd="0" destOrd="0" presId="urn:microsoft.com/office/officeart/2008/layout/LinedList"/>
    <dgm:cxn modelId="{428CC44D-2A71-4636-A896-2D70C99E2E27}" type="presParOf" srcId="{AC40E3AC-F444-4B81-91B4-9AB2C1EB532C}" destId="{7DA2E95A-7072-4CB3-8BA6-8EC1AF1825CA}" srcOrd="1" destOrd="0" presId="urn:microsoft.com/office/officeart/2008/layout/LinedList"/>
    <dgm:cxn modelId="{4720A294-0078-49CF-A33F-245DA24F2E71}" type="presParOf" srcId="{7DA2E95A-7072-4CB3-8BA6-8EC1AF1825CA}" destId="{878C4A8E-371F-4B64-BDB4-0A1805F3A105}" srcOrd="0" destOrd="0" presId="urn:microsoft.com/office/officeart/2008/layout/LinedList"/>
    <dgm:cxn modelId="{72BC5CEF-AD40-4FA1-A5EB-E1FF6A344888}" type="presParOf" srcId="{7DA2E95A-7072-4CB3-8BA6-8EC1AF1825CA}" destId="{420013F7-2106-4641-8619-A548A284AEF9}" srcOrd="1" destOrd="0" presId="urn:microsoft.com/office/officeart/2008/layout/LinedList"/>
    <dgm:cxn modelId="{902A8AB5-FB52-4D27-90F7-E19F49E4E4FE}" type="presParOf" srcId="{420013F7-2106-4641-8619-A548A284AEF9}" destId="{65E77B25-40CC-4B53-B264-51D98B70BB2D}" srcOrd="0" destOrd="0" presId="urn:microsoft.com/office/officeart/2008/layout/LinedList"/>
    <dgm:cxn modelId="{8352C099-1F00-4005-A5E1-7F7B75D91A3D}" type="presParOf" srcId="{420013F7-2106-4641-8619-A548A284AEF9}" destId="{A7099183-D12D-486E-A01C-063E85697E69}" srcOrd="1" destOrd="0" presId="urn:microsoft.com/office/officeart/2008/layout/LinedList"/>
    <dgm:cxn modelId="{7E39502C-8265-4EB2-93F7-0D84EB6A6BE5}" type="presParOf" srcId="{420013F7-2106-4641-8619-A548A284AEF9}" destId="{2F0D34C4-B41B-493D-8963-EE26D93903B2}" srcOrd="2" destOrd="0" presId="urn:microsoft.com/office/officeart/2008/layout/LinedList"/>
    <dgm:cxn modelId="{AF0B50BC-EA50-4042-8F5F-A8DEDABB36D1}" type="presParOf" srcId="{7DA2E95A-7072-4CB3-8BA6-8EC1AF1825CA}" destId="{120EB2B9-07C0-4640-8F69-5C8AF904FC9B}" srcOrd="2" destOrd="0" presId="urn:microsoft.com/office/officeart/2008/layout/LinedList"/>
    <dgm:cxn modelId="{EDE749EC-7BE3-41F6-9376-39DD77346EBF}" type="presParOf" srcId="{7DA2E95A-7072-4CB3-8BA6-8EC1AF1825CA}" destId="{D6343276-B37C-4DDF-A23C-5C149257BB05}" srcOrd="3" destOrd="0" presId="urn:microsoft.com/office/officeart/2008/layout/LinedList"/>
    <dgm:cxn modelId="{E734B5DA-AC24-4AE6-B0B4-CEE2786150C5}" type="presParOf" srcId="{7DA2E95A-7072-4CB3-8BA6-8EC1AF1825CA}" destId="{9C53D311-D6EC-40CB-A821-1879E5C76B60}" srcOrd="4" destOrd="0" presId="urn:microsoft.com/office/officeart/2008/layout/LinedList"/>
    <dgm:cxn modelId="{3A2577B1-4A24-44D6-91D6-51D4F0071E6F}" type="presParOf" srcId="{9C53D311-D6EC-40CB-A821-1879E5C76B60}" destId="{E9A1AF01-034B-4111-9398-00AE82E14927}" srcOrd="0" destOrd="0" presId="urn:microsoft.com/office/officeart/2008/layout/LinedList"/>
    <dgm:cxn modelId="{8805D75B-8F65-4D0F-823C-4E162DEDC721}" type="presParOf" srcId="{9C53D311-D6EC-40CB-A821-1879E5C76B60}" destId="{8B7CEA62-D4F7-4380-BD31-EDA1DE62888E}" srcOrd="1" destOrd="0" presId="urn:microsoft.com/office/officeart/2008/layout/LinedList"/>
    <dgm:cxn modelId="{30F19B91-A421-4ED2-AEB0-24A7D3117D2E}" type="presParOf" srcId="{9C53D311-D6EC-40CB-A821-1879E5C76B60}" destId="{A0CC5719-643B-4777-B6CB-8C52D4D0E9A3}" srcOrd="2" destOrd="0" presId="urn:microsoft.com/office/officeart/2008/layout/LinedList"/>
    <dgm:cxn modelId="{0283C73B-6F1B-461B-A61C-184B85B4021E}" type="presParOf" srcId="{7DA2E95A-7072-4CB3-8BA6-8EC1AF1825CA}" destId="{257AC6BB-9616-421D-8E74-EBA392ACF708}" srcOrd="5" destOrd="0" presId="urn:microsoft.com/office/officeart/2008/layout/LinedList"/>
    <dgm:cxn modelId="{E7731B8F-D1B2-4F19-BAD3-EF04EBA8D32D}" type="presParOf" srcId="{7DA2E95A-7072-4CB3-8BA6-8EC1AF1825CA}" destId="{FC84B87C-34E4-4F98-9D8A-DE5533E92B8A}" srcOrd="6" destOrd="0" presId="urn:microsoft.com/office/officeart/2008/layout/LinedList"/>
    <dgm:cxn modelId="{11E428F0-677E-40C9-80F3-CB6BBBA3C4D2}" type="presParOf" srcId="{7DA2E95A-7072-4CB3-8BA6-8EC1AF1825CA}" destId="{9029A0FA-DD23-4B45-9CBF-CD511F6270AE}" srcOrd="7" destOrd="0" presId="urn:microsoft.com/office/officeart/2008/layout/LinedList"/>
    <dgm:cxn modelId="{E3C5F45D-6826-4CD8-B90D-3B00C0783C6A}" type="presParOf" srcId="{9029A0FA-DD23-4B45-9CBF-CD511F6270AE}" destId="{8C36EAA2-6A21-477B-A5ED-ED8FC1629B11}" srcOrd="0" destOrd="0" presId="urn:microsoft.com/office/officeart/2008/layout/LinedList"/>
    <dgm:cxn modelId="{43D353E2-E085-48F1-8CE5-A090A1D1FEC5}" type="presParOf" srcId="{9029A0FA-DD23-4B45-9CBF-CD511F6270AE}" destId="{5EFFBFCE-C788-40AF-8F15-A1E9EFF00664}" srcOrd="1" destOrd="0" presId="urn:microsoft.com/office/officeart/2008/layout/LinedList"/>
    <dgm:cxn modelId="{57C75F5C-247F-4415-A970-B696F3776A83}" type="presParOf" srcId="{9029A0FA-DD23-4B45-9CBF-CD511F6270AE}" destId="{E86B57F9-BAD0-45D5-AB9E-E81E64D197BA}" srcOrd="2" destOrd="0" presId="urn:microsoft.com/office/officeart/2008/layout/LinedList"/>
    <dgm:cxn modelId="{C514D844-777E-4471-8C0D-4265431AB427}" type="presParOf" srcId="{7DA2E95A-7072-4CB3-8BA6-8EC1AF1825CA}" destId="{1B2A972A-491F-4856-90B2-274711507692}" srcOrd="8" destOrd="0" presId="urn:microsoft.com/office/officeart/2008/layout/LinedList"/>
    <dgm:cxn modelId="{6CEF370A-CF99-45D0-A0B5-1C1240DAEB82}" type="presParOf" srcId="{7DA2E95A-7072-4CB3-8BA6-8EC1AF1825CA}" destId="{17237E08-1255-44DF-917D-B8DBF9DA7223}" srcOrd="9" destOrd="0" presId="urn:microsoft.com/office/officeart/2008/layout/LinedList"/>
    <dgm:cxn modelId="{4AD96F54-1B5A-4C0D-B0A5-39C8645C3E35}" type="presParOf" srcId="{7DA2E95A-7072-4CB3-8BA6-8EC1AF1825CA}" destId="{E79BACF3-D868-4072-9287-A91397017F0D}" srcOrd="10" destOrd="0" presId="urn:microsoft.com/office/officeart/2008/layout/LinedList"/>
    <dgm:cxn modelId="{B2E709FC-DF63-4F24-A206-16A674FC4FFE}" type="presParOf" srcId="{E79BACF3-D868-4072-9287-A91397017F0D}" destId="{9B10FA96-9BC1-413A-A8A9-66C23F2FB81E}" srcOrd="0" destOrd="0" presId="urn:microsoft.com/office/officeart/2008/layout/LinedList"/>
    <dgm:cxn modelId="{0B05C6D5-F4B5-4529-8BD1-AA28A8FD5E8D}" type="presParOf" srcId="{E79BACF3-D868-4072-9287-A91397017F0D}" destId="{DEA3BA30-F075-4414-87BF-3CEEC84445FF}" srcOrd="1" destOrd="0" presId="urn:microsoft.com/office/officeart/2008/layout/LinedList"/>
    <dgm:cxn modelId="{E0D54435-5638-4EC7-9DD7-3386D08EF66C}" type="presParOf" srcId="{E79BACF3-D868-4072-9287-A91397017F0D}" destId="{510DBC76-0618-4F20-848D-3C8BD9053A03}" srcOrd="2" destOrd="0" presId="urn:microsoft.com/office/officeart/2008/layout/LinedList"/>
    <dgm:cxn modelId="{557EFB1A-C029-4215-901F-57664A45BB59}" type="presParOf" srcId="{7DA2E95A-7072-4CB3-8BA6-8EC1AF1825CA}" destId="{3D46CCD1-1F9E-445F-B269-14F53261645E}" srcOrd="11" destOrd="0" presId="urn:microsoft.com/office/officeart/2008/layout/LinedList"/>
    <dgm:cxn modelId="{ABA31F81-734D-40E0-BE1A-77796B3B9C69}" type="presParOf" srcId="{7DA2E95A-7072-4CB3-8BA6-8EC1AF1825CA}" destId="{EE01D4F2-C405-4E4E-969E-3F73E50690FF}" srcOrd="12" destOrd="0" presId="urn:microsoft.com/office/officeart/2008/layout/LinedList"/>
    <dgm:cxn modelId="{4BB5CBE1-9EAA-42B3-BC6C-F6050FA05D85}" type="presParOf" srcId="{7DA2E95A-7072-4CB3-8BA6-8EC1AF1825CA}" destId="{4FF6BF93-43AF-4D37-A485-66053168FDEE}" srcOrd="13" destOrd="0" presId="urn:microsoft.com/office/officeart/2008/layout/LinedList"/>
    <dgm:cxn modelId="{44E20269-E7CB-4EAC-B2C9-DF40667B7C5C}" type="presParOf" srcId="{4FF6BF93-43AF-4D37-A485-66053168FDEE}" destId="{A40BC62C-10B9-4B33-B098-F790A71F07F5}" srcOrd="0" destOrd="0" presId="urn:microsoft.com/office/officeart/2008/layout/LinedList"/>
    <dgm:cxn modelId="{CC6640BB-4A85-4A32-BFC1-ED0ECA9C56E9}" type="presParOf" srcId="{4FF6BF93-43AF-4D37-A485-66053168FDEE}" destId="{94E3A2A0-7350-491C-8F55-6C432119BE76}" srcOrd="1" destOrd="0" presId="urn:microsoft.com/office/officeart/2008/layout/LinedList"/>
    <dgm:cxn modelId="{ABEB6EFB-124A-4D7B-8B50-EFC3F57E128F}" type="presParOf" srcId="{4FF6BF93-43AF-4D37-A485-66053168FDEE}" destId="{37805A0D-E636-4ACD-9F3D-300707A9D3AE}" srcOrd="2" destOrd="0" presId="urn:microsoft.com/office/officeart/2008/layout/LinedList"/>
    <dgm:cxn modelId="{C8C7D63D-A91A-407F-8847-1FAF4F881F58}" type="presParOf" srcId="{7DA2E95A-7072-4CB3-8BA6-8EC1AF1825CA}" destId="{96D3B520-80E6-425A-A040-EABADA1F539C}" srcOrd="14" destOrd="0" presId="urn:microsoft.com/office/officeart/2008/layout/LinedList"/>
    <dgm:cxn modelId="{12F4F967-6199-4110-A1EA-01B19429EFF0}" type="presParOf" srcId="{7DA2E95A-7072-4CB3-8BA6-8EC1AF1825CA}" destId="{A42447B1-BFB1-42FB-B4E2-38281890B3DF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AFA920-5591-4D17-AB17-FCD00D04F33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3B9748-3830-4568-BEEA-C00E4665508F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Perineum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B0942B69-033E-40A2-9E93-01393F0AAFCA}" type="parTrans" cxnId="{754375E6-E24E-4242-B8B7-199B7489339C}">
      <dgm:prSet/>
      <dgm:spPr/>
      <dgm:t>
        <a:bodyPr/>
        <a:lstStyle/>
        <a:p>
          <a:endParaRPr lang="en-US"/>
        </a:p>
      </dgm:t>
    </dgm:pt>
    <dgm:pt modelId="{1AF56DE9-0CFB-4217-B49B-33942A06DCFD}" type="sibTrans" cxnId="{754375E6-E24E-4242-B8B7-199B7489339C}">
      <dgm:prSet/>
      <dgm:spPr/>
      <dgm:t>
        <a:bodyPr/>
        <a:lstStyle/>
        <a:p>
          <a:endParaRPr lang="en-US"/>
        </a:p>
      </dgm:t>
    </dgm:pt>
    <dgm:pt modelId="{BCC75887-F06D-4A77-87FC-D88B49E08025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Mengajarkan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cara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membersihkan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daerah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kelamin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sabun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&amp; air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6B8C7B8F-ED14-43D6-8F0B-530A1F8CC807}" type="parTrans" cxnId="{F18FFFB6-A04D-4E89-914C-F6E25BA14936}">
      <dgm:prSet/>
      <dgm:spPr/>
      <dgm:t>
        <a:bodyPr/>
        <a:lstStyle/>
        <a:p>
          <a:endParaRPr lang="en-US"/>
        </a:p>
      </dgm:t>
    </dgm:pt>
    <dgm:pt modelId="{1A16E9A6-9710-4A96-8469-CECA1AA4990E}" type="sibTrans" cxnId="{F18FFFB6-A04D-4E89-914C-F6E25BA14936}">
      <dgm:prSet/>
      <dgm:spPr/>
      <dgm:t>
        <a:bodyPr/>
        <a:lstStyle/>
        <a:p>
          <a:endParaRPr lang="en-US"/>
        </a:p>
      </dgm:t>
    </dgm:pt>
    <dgm:pt modelId="{029D62E5-9D7D-4B12-A816-6DA507D5223B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Sarankan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cuci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tangan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seblmu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sesudah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membersihkan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kelaminx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</a:t>
          </a:r>
        </a:p>
      </dgm:t>
    </dgm:pt>
    <dgm:pt modelId="{AFE98A69-59D2-4674-9BC6-63F7F4419C51}" type="parTrans" cxnId="{D5DDBB15-84F4-4B8D-A79E-237A71F22713}">
      <dgm:prSet/>
      <dgm:spPr/>
      <dgm:t>
        <a:bodyPr/>
        <a:lstStyle/>
        <a:p>
          <a:endParaRPr lang="en-US"/>
        </a:p>
      </dgm:t>
    </dgm:pt>
    <dgm:pt modelId="{775C6D0F-CEE6-4BF1-822D-D1F1BC0BFD11}" type="sibTrans" cxnId="{D5DDBB15-84F4-4B8D-A79E-237A71F22713}">
      <dgm:prSet/>
      <dgm:spPr/>
      <dgm:t>
        <a:bodyPr/>
        <a:lstStyle/>
        <a:p>
          <a:endParaRPr lang="en-US"/>
        </a:p>
      </dgm:t>
    </dgm:pt>
    <dgm:pt modelId="{157A2F7F-D942-408E-AED6-7EE5193ACF90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Pakaian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DFD49FF4-9313-4AA3-A2B1-5C7FFBBF44E5}" type="parTrans" cxnId="{0253A14F-8658-4E4F-8FAE-D94FC5553267}">
      <dgm:prSet/>
      <dgm:spPr/>
      <dgm:t>
        <a:bodyPr/>
        <a:lstStyle/>
        <a:p>
          <a:endParaRPr lang="en-US"/>
        </a:p>
      </dgm:t>
    </dgm:pt>
    <dgm:pt modelId="{3F7AA968-9D4A-445E-A381-63F20AE7E77C}" type="sibTrans" cxnId="{0253A14F-8658-4E4F-8FAE-D94FC5553267}">
      <dgm:prSet/>
      <dgm:spPr/>
      <dgm:t>
        <a:bodyPr/>
        <a:lstStyle/>
        <a:p>
          <a:endParaRPr lang="en-US"/>
        </a:p>
      </dgm:t>
    </dgm:pt>
    <dgm:pt modelId="{335FC1A8-9303-40EE-A5B0-87E7481DBA84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Bersihkan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daerah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vulva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hulu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belakang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baru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anus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12C4A6EC-4FD2-4251-AAEE-16EED68BEC12}" type="parTrans" cxnId="{97FCC783-A864-4022-BBD1-DDA3CCBFF2A1}">
      <dgm:prSet/>
      <dgm:spPr/>
      <dgm:t>
        <a:bodyPr/>
        <a:lstStyle/>
        <a:p>
          <a:endParaRPr lang="en-US"/>
        </a:p>
      </dgm:t>
    </dgm:pt>
    <dgm:pt modelId="{1321AAB8-B84A-433D-8ECE-02DBA245078F}" type="sibTrans" cxnId="{97FCC783-A864-4022-BBD1-DDA3CCBFF2A1}">
      <dgm:prSet/>
      <dgm:spPr/>
      <dgm:t>
        <a:bodyPr/>
        <a:lstStyle/>
        <a:p>
          <a:endParaRPr lang="en-US"/>
        </a:p>
      </dgm:t>
    </dgm:pt>
    <dgm:pt modelId="{4DC253EA-475C-4913-95F3-0B08AC8FDD8E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Ganti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Pembalut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 2 x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sehari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BEFF2994-39AE-4D9A-AA24-4C240191C788}" type="parTrans" cxnId="{CA843A3A-7044-4657-BAA9-ED106105D394}">
      <dgm:prSet/>
      <dgm:spPr/>
      <dgm:t>
        <a:bodyPr/>
        <a:lstStyle/>
        <a:p>
          <a:endParaRPr lang="en-US"/>
        </a:p>
      </dgm:t>
    </dgm:pt>
    <dgm:pt modelId="{639D5913-FA91-40B3-A164-B58949E021B1}" type="sibTrans" cxnId="{CA843A3A-7044-4657-BAA9-ED106105D394}">
      <dgm:prSet/>
      <dgm:spPr/>
      <dgm:t>
        <a:bodyPr/>
        <a:lstStyle/>
        <a:p>
          <a:endParaRPr lang="en-US"/>
        </a:p>
      </dgm:t>
    </dgm:pt>
    <dgm:pt modelId="{DE18D37A-FDF1-4550-91C6-BE1260C4A697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Sebaiknya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pakaian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terbuat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mudah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menyerap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keringat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CF4D176E-4D81-4516-A69D-8AAE77D0A378}" type="parTrans" cxnId="{25BA35C4-58A1-4C8C-935F-5F03ECCABCB0}">
      <dgm:prSet/>
      <dgm:spPr/>
      <dgm:t>
        <a:bodyPr/>
        <a:lstStyle/>
        <a:p>
          <a:endParaRPr lang="en-US"/>
        </a:p>
      </dgm:t>
    </dgm:pt>
    <dgm:pt modelId="{25AF55A3-BE2D-4384-9A0B-D0A8BBB958E4}" type="sibTrans" cxnId="{25BA35C4-58A1-4C8C-935F-5F03ECCABCB0}">
      <dgm:prSet/>
      <dgm:spPr/>
      <dgm:t>
        <a:bodyPr/>
        <a:lstStyle/>
        <a:p>
          <a:endParaRPr lang="en-US"/>
        </a:p>
      </dgm:t>
    </dgm:pt>
    <dgm:pt modelId="{2B980889-BA74-4C77-B481-2D0E505CF824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Kebersihan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Rambut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FE0C2AAE-FFE5-4C65-9F10-9E8F32E41D3D}" type="parTrans" cxnId="{8D39F43C-2411-48FA-9B4B-A2514353FF4A}">
      <dgm:prSet/>
      <dgm:spPr/>
      <dgm:t>
        <a:bodyPr/>
        <a:lstStyle/>
        <a:p>
          <a:endParaRPr lang="en-US"/>
        </a:p>
      </dgm:t>
    </dgm:pt>
    <dgm:pt modelId="{10D3D34D-1563-45AE-8CEF-7895ED1A4151}" type="sibTrans" cxnId="{8D39F43C-2411-48FA-9B4B-A2514353FF4A}">
      <dgm:prSet/>
      <dgm:spPr/>
      <dgm:t>
        <a:bodyPr/>
        <a:lstStyle/>
        <a:p>
          <a:endParaRPr lang="en-US"/>
        </a:p>
      </dgm:t>
    </dgm:pt>
    <dgm:pt modelId="{D362EF4D-ECC6-4FE9-9141-A0DFA02809F8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Perubahan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hormonal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mempengaruhi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kondisi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rambut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59F44847-479B-4A1F-BB28-CB2C345A9C1F}" type="parTrans" cxnId="{468E890D-9CCC-4607-AA90-288234BA67C0}">
      <dgm:prSet/>
      <dgm:spPr/>
      <dgm:t>
        <a:bodyPr/>
        <a:lstStyle/>
        <a:p>
          <a:endParaRPr lang="en-US"/>
        </a:p>
      </dgm:t>
    </dgm:pt>
    <dgm:pt modelId="{FBE69FF2-5BE1-49A0-8FCF-6B5ECBE2C5C3}" type="sibTrans" cxnId="{468E890D-9CCC-4607-AA90-288234BA67C0}">
      <dgm:prSet/>
      <dgm:spPr/>
      <dgm:t>
        <a:bodyPr/>
        <a:lstStyle/>
        <a:p>
          <a:endParaRPr lang="en-US"/>
        </a:p>
      </dgm:t>
    </dgm:pt>
    <dgm:pt modelId="{2B7B711F-D26C-4F62-A841-E57ED316451C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Cuci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rambut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2x/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minggu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599C6151-BC67-47AE-AF6E-F9D2415256A0}" type="parTrans" cxnId="{AAA504D5-6E1B-422A-85F1-C5001AAAD1C7}">
      <dgm:prSet/>
      <dgm:spPr/>
      <dgm:t>
        <a:bodyPr/>
        <a:lstStyle/>
        <a:p>
          <a:endParaRPr lang="en-US"/>
        </a:p>
      </dgm:t>
    </dgm:pt>
    <dgm:pt modelId="{71D33BB5-1343-4866-ADA3-A6524547E65C}" type="sibTrans" cxnId="{AAA504D5-6E1B-422A-85F1-C5001AAAD1C7}">
      <dgm:prSet/>
      <dgm:spPr/>
      <dgm:t>
        <a:bodyPr/>
        <a:lstStyle/>
        <a:p>
          <a:endParaRPr lang="en-US"/>
        </a:p>
      </dgm:t>
    </dgm:pt>
    <dgm:pt modelId="{26B1A514-3F67-4E88-BEEC-5C273A99D6E0}" type="pres">
      <dgm:prSet presAssocID="{6EAFA920-5591-4D17-AB17-FCD00D04F33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D041A26-C653-440D-91B8-7E838B06DFB0}" type="pres">
      <dgm:prSet presAssocID="{D73B9748-3830-4568-BEEA-C00E4665508F}" presName="thickLine" presStyleLbl="alignNode1" presStyleIdx="0" presStyleCnt="3"/>
      <dgm:spPr/>
    </dgm:pt>
    <dgm:pt modelId="{F222D883-96CA-4168-A644-4C39CCD09DE8}" type="pres">
      <dgm:prSet presAssocID="{D73B9748-3830-4568-BEEA-C00E4665508F}" presName="horz1" presStyleCnt="0"/>
      <dgm:spPr/>
    </dgm:pt>
    <dgm:pt modelId="{3E54BF9E-0ADF-456B-92EA-50F568C8E51A}" type="pres">
      <dgm:prSet presAssocID="{D73B9748-3830-4568-BEEA-C00E4665508F}" presName="tx1" presStyleLbl="revTx" presStyleIdx="0" presStyleCnt="10"/>
      <dgm:spPr/>
      <dgm:t>
        <a:bodyPr/>
        <a:lstStyle/>
        <a:p>
          <a:endParaRPr lang="en-US"/>
        </a:p>
      </dgm:t>
    </dgm:pt>
    <dgm:pt modelId="{D5842E94-F880-4FA5-AD5B-6ED24489354C}" type="pres">
      <dgm:prSet presAssocID="{D73B9748-3830-4568-BEEA-C00E4665508F}" presName="vert1" presStyleCnt="0"/>
      <dgm:spPr/>
    </dgm:pt>
    <dgm:pt modelId="{41E849A5-0CF7-4F1E-9800-25FA52A61606}" type="pres">
      <dgm:prSet presAssocID="{BCC75887-F06D-4A77-87FC-D88B49E08025}" presName="vertSpace2a" presStyleCnt="0"/>
      <dgm:spPr/>
    </dgm:pt>
    <dgm:pt modelId="{AA030E2B-3209-4CBB-A82D-0A92C323A183}" type="pres">
      <dgm:prSet presAssocID="{BCC75887-F06D-4A77-87FC-D88B49E08025}" presName="horz2" presStyleCnt="0"/>
      <dgm:spPr/>
    </dgm:pt>
    <dgm:pt modelId="{C2D7F210-1041-41B1-8A67-AC3B2741B2F9}" type="pres">
      <dgm:prSet presAssocID="{BCC75887-F06D-4A77-87FC-D88B49E08025}" presName="horzSpace2" presStyleCnt="0"/>
      <dgm:spPr/>
    </dgm:pt>
    <dgm:pt modelId="{7EEBCFB7-1BA8-4860-8947-57FDB20E27FD}" type="pres">
      <dgm:prSet presAssocID="{BCC75887-F06D-4A77-87FC-D88B49E08025}" presName="tx2" presStyleLbl="revTx" presStyleIdx="1" presStyleCnt="10"/>
      <dgm:spPr/>
      <dgm:t>
        <a:bodyPr/>
        <a:lstStyle/>
        <a:p>
          <a:endParaRPr lang="en-US"/>
        </a:p>
      </dgm:t>
    </dgm:pt>
    <dgm:pt modelId="{03058983-F2E0-4AC9-BEC4-2B62953A491F}" type="pres">
      <dgm:prSet presAssocID="{BCC75887-F06D-4A77-87FC-D88B49E08025}" presName="vert2" presStyleCnt="0"/>
      <dgm:spPr/>
    </dgm:pt>
    <dgm:pt modelId="{6D101D00-B9EA-4FCB-98DA-052AE871C698}" type="pres">
      <dgm:prSet presAssocID="{BCC75887-F06D-4A77-87FC-D88B49E08025}" presName="thinLine2b" presStyleLbl="callout" presStyleIdx="0" presStyleCnt="7"/>
      <dgm:spPr/>
    </dgm:pt>
    <dgm:pt modelId="{0AC5C093-3B2D-4586-8209-7B963FD979C2}" type="pres">
      <dgm:prSet presAssocID="{BCC75887-F06D-4A77-87FC-D88B49E08025}" presName="vertSpace2b" presStyleCnt="0"/>
      <dgm:spPr/>
    </dgm:pt>
    <dgm:pt modelId="{245183B0-913A-404E-9D41-9DC36B3D6AA5}" type="pres">
      <dgm:prSet presAssocID="{335FC1A8-9303-40EE-A5B0-87E7481DBA84}" presName="horz2" presStyleCnt="0"/>
      <dgm:spPr/>
    </dgm:pt>
    <dgm:pt modelId="{63D70BF3-C713-4D36-8108-40226331C3CE}" type="pres">
      <dgm:prSet presAssocID="{335FC1A8-9303-40EE-A5B0-87E7481DBA84}" presName="horzSpace2" presStyleCnt="0"/>
      <dgm:spPr/>
    </dgm:pt>
    <dgm:pt modelId="{B2FF9EA5-8F23-48C9-B48B-D5E4E85845E6}" type="pres">
      <dgm:prSet presAssocID="{335FC1A8-9303-40EE-A5B0-87E7481DBA84}" presName="tx2" presStyleLbl="revTx" presStyleIdx="2" presStyleCnt="10"/>
      <dgm:spPr/>
      <dgm:t>
        <a:bodyPr/>
        <a:lstStyle/>
        <a:p>
          <a:endParaRPr lang="en-US"/>
        </a:p>
      </dgm:t>
    </dgm:pt>
    <dgm:pt modelId="{8CF9DE74-E5D1-4F20-AC02-4BE3B354E3F3}" type="pres">
      <dgm:prSet presAssocID="{335FC1A8-9303-40EE-A5B0-87E7481DBA84}" presName="vert2" presStyleCnt="0"/>
      <dgm:spPr/>
    </dgm:pt>
    <dgm:pt modelId="{362C59D4-F840-4B73-BEC6-B1888D64ED78}" type="pres">
      <dgm:prSet presAssocID="{335FC1A8-9303-40EE-A5B0-87E7481DBA84}" presName="thinLine2b" presStyleLbl="callout" presStyleIdx="1" presStyleCnt="7"/>
      <dgm:spPr/>
    </dgm:pt>
    <dgm:pt modelId="{47153554-0F86-4010-8B06-0011AA0E8CAA}" type="pres">
      <dgm:prSet presAssocID="{335FC1A8-9303-40EE-A5B0-87E7481DBA84}" presName="vertSpace2b" presStyleCnt="0"/>
      <dgm:spPr/>
    </dgm:pt>
    <dgm:pt modelId="{CDE55D5E-8CE4-490F-A7BA-DFF4B4D137DD}" type="pres">
      <dgm:prSet presAssocID="{4DC253EA-475C-4913-95F3-0B08AC8FDD8E}" presName="horz2" presStyleCnt="0"/>
      <dgm:spPr/>
    </dgm:pt>
    <dgm:pt modelId="{8437A2BE-59C6-483B-8099-C7C0B75ABC85}" type="pres">
      <dgm:prSet presAssocID="{4DC253EA-475C-4913-95F3-0B08AC8FDD8E}" presName="horzSpace2" presStyleCnt="0"/>
      <dgm:spPr/>
    </dgm:pt>
    <dgm:pt modelId="{607931E6-199A-416F-B59B-F45FDEA11C1A}" type="pres">
      <dgm:prSet presAssocID="{4DC253EA-475C-4913-95F3-0B08AC8FDD8E}" presName="tx2" presStyleLbl="revTx" presStyleIdx="3" presStyleCnt="10"/>
      <dgm:spPr/>
      <dgm:t>
        <a:bodyPr/>
        <a:lstStyle/>
        <a:p>
          <a:endParaRPr lang="en-US"/>
        </a:p>
      </dgm:t>
    </dgm:pt>
    <dgm:pt modelId="{A5A94614-5D17-418C-A8F5-4F3A99786DAE}" type="pres">
      <dgm:prSet presAssocID="{4DC253EA-475C-4913-95F3-0B08AC8FDD8E}" presName="vert2" presStyleCnt="0"/>
      <dgm:spPr/>
    </dgm:pt>
    <dgm:pt modelId="{29BCB523-3BA6-42AD-A375-A436DFBB0B42}" type="pres">
      <dgm:prSet presAssocID="{4DC253EA-475C-4913-95F3-0B08AC8FDD8E}" presName="thinLine2b" presStyleLbl="callout" presStyleIdx="2" presStyleCnt="7"/>
      <dgm:spPr/>
    </dgm:pt>
    <dgm:pt modelId="{597C8424-3314-410C-9350-A7B58809FCEE}" type="pres">
      <dgm:prSet presAssocID="{4DC253EA-475C-4913-95F3-0B08AC8FDD8E}" presName="vertSpace2b" presStyleCnt="0"/>
      <dgm:spPr/>
    </dgm:pt>
    <dgm:pt modelId="{E37C3297-76C1-4D29-AE4F-7B2F9FE1CD16}" type="pres">
      <dgm:prSet presAssocID="{029D62E5-9D7D-4B12-A816-6DA507D5223B}" presName="horz2" presStyleCnt="0"/>
      <dgm:spPr/>
    </dgm:pt>
    <dgm:pt modelId="{19761796-A05C-4187-AAFA-550FE09CA896}" type="pres">
      <dgm:prSet presAssocID="{029D62E5-9D7D-4B12-A816-6DA507D5223B}" presName="horzSpace2" presStyleCnt="0"/>
      <dgm:spPr/>
    </dgm:pt>
    <dgm:pt modelId="{072FE170-1C2E-4ED2-AA97-836D61276DE6}" type="pres">
      <dgm:prSet presAssocID="{029D62E5-9D7D-4B12-A816-6DA507D5223B}" presName="tx2" presStyleLbl="revTx" presStyleIdx="4" presStyleCnt="10"/>
      <dgm:spPr/>
      <dgm:t>
        <a:bodyPr/>
        <a:lstStyle/>
        <a:p>
          <a:endParaRPr lang="en-US"/>
        </a:p>
      </dgm:t>
    </dgm:pt>
    <dgm:pt modelId="{E5F7382E-DA3C-464D-B228-57C2C5C5B7B1}" type="pres">
      <dgm:prSet presAssocID="{029D62E5-9D7D-4B12-A816-6DA507D5223B}" presName="vert2" presStyleCnt="0"/>
      <dgm:spPr/>
    </dgm:pt>
    <dgm:pt modelId="{AF7B2407-EF50-4D86-BFA7-A83840F43A15}" type="pres">
      <dgm:prSet presAssocID="{029D62E5-9D7D-4B12-A816-6DA507D5223B}" presName="thinLine2b" presStyleLbl="callout" presStyleIdx="3" presStyleCnt="7"/>
      <dgm:spPr/>
    </dgm:pt>
    <dgm:pt modelId="{3F546E88-5A30-4720-A170-7792721C9C6C}" type="pres">
      <dgm:prSet presAssocID="{029D62E5-9D7D-4B12-A816-6DA507D5223B}" presName="vertSpace2b" presStyleCnt="0"/>
      <dgm:spPr/>
    </dgm:pt>
    <dgm:pt modelId="{BE76BFA7-42E1-4CBE-8F15-2E76777D46C5}" type="pres">
      <dgm:prSet presAssocID="{157A2F7F-D942-408E-AED6-7EE5193ACF90}" presName="thickLine" presStyleLbl="alignNode1" presStyleIdx="1" presStyleCnt="3"/>
      <dgm:spPr/>
    </dgm:pt>
    <dgm:pt modelId="{42ED9BE5-4A23-4C7A-846F-10D457D3A6C0}" type="pres">
      <dgm:prSet presAssocID="{157A2F7F-D942-408E-AED6-7EE5193ACF90}" presName="horz1" presStyleCnt="0"/>
      <dgm:spPr/>
    </dgm:pt>
    <dgm:pt modelId="{E950C835-7D6F-4485-98C6-A5A2DAD0252F}" type="pres">
      <dgm:prSet presAssocID="{157A2F7F-D942-408E-AED6-7EE5193ACF90}" presName="tx1" presStyleLbl="revTx" presStyleIdx="5" presStyleCnt="10"/>
      <dgm:spPr/>
      <dgm:t>
        <a:bodyPr/>
        <a:lstStyle/>
        <a:p>
          <a:endParaRPr lang="en-US"/>
        </a:p>
      </dgm:t>
    </dgm:pt>
    <dgm:pt modelId="{CB09FC2D-787C-44CF-9553-62823ABDCCCD}" type="pres">
      <dgm:prSet presAssocID="{157A2F7F-D942-408E-AED6-7EE5193ACF90}" presName="vert1" presStyleCnt="0"/>
      <dgm:spPr/>
    </dgm:pt>
    <dgm:pt modelId="{498F7494-7A56-4683-B899-2EED2681BC09}" type="pres">
      <dgm:prSet presAssocID="{DE18D37A-FDF1-4550-91C6-BE1260C4A697}" presName="vertSpace2a" presStyleCnt="0"/>
      <dgm:spPr/>
    </dgm:pt>
    <dgm:pt modelId="{BBDB029F-66CC-4146-9CD2-EC85EBE70906}" type="pres">
      <dgm:prSet presAssocID="{DE18D37A-FDF1-4550-91C6-BE1260C4A697}" presName="horz2" presStyleCnt="0"/>
      <dgm:spPr/>
    </dgm:pt>
    <dgm:pt modelId="{8B4353F2-2C5C-425A-A9BD-C286C3CF6205}" type="pres">
      <dgm:prSet presAssocID="{DE18D37A-FDF1-4550-91C6-BE1260C4A697}" presName="horzSpace2" presStyleCnt="0"/>
      <dgm:spPr/>
    </dgm:pt>
    <dgm:pt modelId="{A13893D6-6321-4690-B8D1-8D52DF2FF167}" type="pres">
      <dgm:prSet presAssocID="{DE18D37A-FDF1-4550-91C6-BE1260C4A697}" presName="tx2" presStyleLbl="revTx" presStyleIdx="6" presStyleCnt="10"/>
      <dgm:spPr/>
      <dgm:t>
        <a:bodyPr/>
        <a:lstStyle/>
        <a:p>
          <a:endParaRPr lang="en-US"/>
        </a:p>
      </dgm:t>
    </dgm:pt>
    <dgm:pt modelId="{A41627F7-8696-4B3D-B9E2-D8E4F8179BC9}" type="pres">
      <dgm:prSet presAssocID="{DE18D37A-FDF1-4550-91C6-BE1260C4A697}" presName="vert2" presStyleCnt="0"/>
      <dgm:spPr/>
    </dgm:pt>
    <dgm:pt modelId="{87C4BEFA-88BC-4D6F-86A0-54C46506EB30}" type="pres">
      <dgm:prSet presAssocID="{DE18D37A-FDF1-4550-91C6-BE1260C4A697}" presName="thinLine2b" presStyleLbl="callout" presStyleIdx="4" presStyleCnt="7"/>
      <dgm:spPr/>
    </dgm:pt>
    <dgm:pt modelId="{2C0ACF75-60C7-4428-BB18-817097B26922}" type="pres">
      <dgm:prSet presAssocID="{DE18D37A-FDF1-4550-91C6-BE1260C4A697}" presName="vertSpace2b" presStyleCnt="0"/>
      <dgm:spPr/>
    </dgm:pt>
    <dgm:pt modelId="{E65BC3E2-BCC7-479C-882E-12C18C03E5E0}" type="pres">
      <dgm:prSet presAssocID="{2B980889-BA74-4C77-B481-2D0E505CF824}" presName="thickLine" presStyleLbl="alignNode1" presStyleIdx="2" presStyleCnt="3"/>
      <dgm:spPr/>
    </dgm:pt>
    <dgm:pt modelId="{1EE816D8-B64E-4A21-B66E-42505A6796D0}" type="pres">
      <dgm:prSet presAssocID="{2B980889-BA74-4C77-B481-2D0E505CF824}" presName="horz1" presStyleCnt="0"/>
      <dgm:spPr/>
    </dgm:pt>
    <dgm:pt modelId="{A9109F0E-C7AD-4A1A-9125-DB92D7DEACE1}" type="pres">
      <dgm:prSet presAssocID="{2B980889-BA74-4C77-B481-2D0E505CF824}" presName="tx1" presStyleLbl="revTx" presStyleIdx="7" presStyleCnt="10"/>
      <dgm:spPr/>
      <dgm:t>
        <a:bodyPr/>
        <a:lstStyle/>
        <a:p>
          <a:endParaRPr lang="en-US"/>
        </a:p>
      </dgm:t>
    </dgm:pt>
    <dgm:pt modelId="{97E01B86-1CE8-44AC-A3B4-A9712E9BC7C4}" type="pres">
      <dgm:prSet presAssocID="{2B980889-BA74-4C77-B481-2D0E505CF824}" presName="vert1" presStyleCnt="0"/>
      <dgm:spPr/>
    </dgm:pt>
    <dgm:pt modelId="{3CD4D41C-F6F7-4633-B389-AAEC0A4A2FA5}" type="pres">
      <dgm:prSet presAssocID="{D362EF4D-ECC6-4FE9-9141-A0DFA02809F8}" presName="vertSpace2a" presStyleCnt="0"/>
      <dgm:spPr/>
    </dgm:pt>
    <dgm:pt modelId="{E225F77D-9BB4-4B7B-A74F-44673888CE42}" type="pres">
      <dgm:prSet presAssocID="{D362EF4D-ECC6-4FE9-9141-A0DFA02809F8}" presName="horz2" presStyleCnt="0"/>
      <dgm:spPr/>
    </dgm:pt>
    <dgm:pt modelId="{37C94957-88C8-4A6E-8B60-3D4D1830E7F1}" type="pres">
      <dgm:prSet presAssocID="{D362EF4D-ECC6-4FE9-9141-A0DFA02809F8}" presName="horzSpace2" presStyleCnt="0"/>
      <dgm:spPr/>
    </dgm:pt>
    <dgm:pt modelId="{B05997A0-E3DD-496A-8A8F-679D08AD3A5A}" type="pres">
      <dgm:prSet presAssocID="{D362EF4D-ECC6-4FE9-9141-A0DFA02809F8}" presName="tx2" presStyleLbl="revTx" presStyleIdx="8" presStyleCnt="10"/>
      <dgm:spPr/>
      <dgm:t>
        <a:bodyPr/>
        <a:lstStyle/>
        <a:p>
          <a:endParaRPr lang="en-US"/>
        </a:p>
      </dgm:t>
    </dgm:pt>
    <dgm:pt modelId="{C7C8FCB2-305A-418A-87AE-3CE278860498}" type="pres">
      <dgm:prSet presAssocID="{D362EF4D-ECC6-4FE9-9141-A0DFA02809F8}" presName="vert2" presStyleCnt="0"/>
      <dgm:spPr/>
    </dgm:pt>
    <dgm:pt modelId="{3668EA63-E3C4-4A94-9880-A73CE968DFF9}" type="pres">
      <dgm:prSet presAssocID="{D362EF4D-ECC6-4FE9-9141-A0DFA02809F8}" presName="thinLine2b" presStyleLbl="callout" presStyleIdx="5" presStyleCnt="7"/>
      <dgm:spPr/>
    </dgm:pt>
    <dgm:pt modelId="{866386B5-ED7B-49D3-AD4E-9DC6AD437CD3}" type="pres">
      <dgm:prSet presAssocID="{D362EF4D-ECC6-4FE9-9141-A0DFA02809F8}" presName="vertSpace2b" presStyleCnt="0"/>
      <dgm:spPr/>
    </dgm:pt>
    <dgm:pt modelId="{5CAFDF1C-872E-422C-B62D-27781A49AEAF}" type="pres">
      <dgm:prSet presAssocID="{2B7B711F-D26C-4F62-A841-E57ED316451C}" presName="horz2" presStyleCnt="0"/>
      <dgm:spPr/>
    </dgm:pt>
    <dgm:pt modelId="{DDC9F002-F526-44DF-9CEF-C0888E6319E0}" type="pres">
      <dgm:prSet presAssocID="{2B7B711F-D26C-4F62-A841-E57ED316451C}" presName="horzSpace2" presStyleCnt="0"/>
      <dgm:spPr/>
    </dgm:pt>
    <dgm:pt modelId="{C3797E72-8DD1-4836-97E6-2CEA6CE26FCA}" type="pres">
      <dgm:prSet presAssocID="{2B7B711F-D26C-4F62-A841-E57ED316451C}" presName="tx2" presStyleLbl="revTx" presStyleIdx="9" presStyleCnt="10"/>
      <dgm:spPr/>
      <dgm:t>
        <a:bodyPr/>
        <a:lstStyle/>
        <a:p>
          <a:endParaRPr lang="en-US"/>
        </a:p>
      </dgm:t>
    </dgm:pt>
    <dgm:pt modelId="{2D6BA02E-B160-4D87-A9C6-3A9BFE7EF9A9}" type="pres">
      <dgm:prSet presAssocID="{2B7B711F-D26C-4F62-A841-E57ED316451C}" presName="vert2" presStyleCnt="0"/>
      <dgm:spPr/>
    </dgm:pt>
    <dgm:pt modelId="{3CD52DD1-CE82-487B-B5D8-4D7B5AD2C09E}" type="pres">
      <dgm:prSet presAssocID="{2B7B711F-D26C-4F62-A841-E57ED316451C}" presName="thinLine2b" presStyleLbl="callout" presStyleIdx="6" presStyleCnt="7"/>
      <dgm:spPr/>
    </dgm:pt>
    <dgm:pt modelId="{B4EF0B21-F7A8-46BE-AE2E-10F76321E8B2}" type="pres">
      <dgm:prSet presAssocID="{2B7B711F-D26C-4F62-A841-E57ED316451C}" presName="vertSpace2b" presStyleCnt="0"/>
      <dgm:spPr/>
    </dgm:pt>
  </dgm:ptLst>
  <dgm:cxnLst>
    <dgm:cxn modelId="{8D39F43C-2411-48FA-9B4B-A2514353FF4A}" srcId="{6EAFA920-5591-4D17-AB17-FCD00D04F334}" destId="{2B980889-BA74-4C77-B481-2D0E505CF824}" srcOrd="2" destOrd="0" parTransId="{FE0C2AAE-FFE5-4C65-9F10-9E8F32E41D3D}" sibTransId="{10D3D34D-1563-45AE-8CEF-7895ED1A4151}"/>
    <dgm:cxn modelId="{99615255-444D-4963-B2C8-CF6807C32567}" type="presOf" srcId="{335FC1A8-9303-40EE-A5B0-87E7481DBA84}" destId="{B2FF9EA5-8F23-48C9-B48B-D5E4E85845E6}" srcOrd="0" destOrd="0" presId="urn:microsoft.com/office/officeart/2008/layout/LinedList"/>
    <dgm:cxn modelId="{0253A14F-8658-4E4F-8FAE-D94FC5553267}" srcId="{6EAFA920-5591-4D17-AB17-FCD00D04F334}" destId="{157A2F7F-D942-408E-AED6-7EE5193ACF90}" srcOrd="1" destOrd="0" parTransId="{DFD49FF4-9313-4AA3-A2B1-5C7FFBBF44E5}" sibTransId="{3F7AA968-9D4A-445E-A381-63F20AE7E77C}"/>
    <dgm:cxn modelId="{08558FFE-B927-4F34-A547-24FA9B5A3999}" type="presOf" srcId="{6EAFA920-5591-4D17-AB17-FCD00D04F334}" destId="{26B1A514-3F67-4E88-BEEC-5C273A99D6E0}" srcOrd="0" destOrd="0" presId="urn:microsoft.com/office/officeart/2008/layout/LinedList"/>
    <dgm:cxn modelId="{58206049-E591-4EC1-825E-6EA5DE40CC88}" type="presOf" srcId="{4DC253EA-475C-4913-95F3-0B08AC8FDD8E}" destId="{607931E6-199A-416F-B59B-F45FDEA11C1A}" srcOrd="0" destOrd="0" presId="urn:microsoft.com/office/officeart/2008/layout/LinedList"/>
    <dgm:cxn modelId="{FEF52078-E6A2-4B60-B773-83B436E9A88D}" type="presOf" srcId="{DE18D37A-FDF1-4550-91C6-BE1260C4A697}" destId="{A13893D6-6321-4690-B8D1-8D52DF2FF167}" srcOrd="0" destOrd="0" presId="urn:microsoft.com/office/officeart/2008/layout/LinedList"/>
    <dgm:cxn modelId="{25BA35C4-58A1-4C8C-935F-5F03ECCABCB0}" srcId="{157A2F7F-D942-408E-AED6-7EE5193ACF90}" destId="{DE18D37A-FDF1-4550-91C6-BE1260C4A697}" srcOrd="0" destOrd="0" parTransId="{CF4D176E-4D81-4516-A69D-8AAE77D0A378}" sibTransId="{25AF55A3-BE2D-4384-9A0B-D0A8BBB958E4}"/>
    <dgm:cxn modelId="{B08014C3-5AAA-4858-9B14-3B9E21EED4E5}" type="presOf" srcId="{2B7B711F-D26C-4F62-A841-E57ED316451C}" destId="{C3797E72-8DD1-4836-97E6-2CEA6CE26FCA}" srcOrd="0" destOrd="0" presId="urn:microsoft.com/office/officeart/2008/layout/LinedList"/>
    <dgm:cxn modelId="{F18FFFB6-A04D-4E89-914C-F6E25BA14936}" srcId="{D73B9748-3830-4568-BEEA-C00E4665508F}" destId="{BCC75887-F06D-4A77-87FC-D88B49E08025}" srcOrd="0" destOrd="0" parTransId="{6B8C7B8F-ED14-43D6-8F0B-530A1F8CC807}" sibTransId="{1A16E9A6-9710-4A96-8469-CECA1AA4990E}"/>
    <dgm:cxn modelId="{C4858A02-7925-4ACD-B826-CB54FC25AE78}" type="presOf" srcId="{157A2F7F-D942-408E-AED6-7EE5193ACF90}" destId="{E950C835-7D6F-4485-98C6-A5A2DAD0252F}" srcOrd="0" destOrd="0" presId="urn:microsoft.com/office/officeart/2008/layout/LinedList"/>
    <dgm:cxn modelId="{B26DAB83-7A16-411C-942E-8E564EB6FF9D}" type="presOf" srcId="{D73B9748-3830-4568-BEEA-C00E4665508F}" destId="{3E54BF9E-0ADF-456B-92EA-50F568C8E51A}" srcOrd="0" destOrd="0" presId="urn:microsoft.com/office/officeart/2008/layout/LinedList"/>
    <dgm:cxn modelId="{66A1AEDA-2FBF-45C0-93E1-5B16628D9A2F}" type="presOf" srcId="{D362EF4D-ECC6-4FE9-9141-A0DFA02809F8}" destId="{B05997A0-E3DD-496A-8A8F-679D08AD3A5A}" srcOrd="0" destOrd="0" presId="urn:microsoft.com/office/officeart/2008/layout/LinedList"/>
    <dgm:cxn modelId="{CA843A3A-7044-4657-BAA9-ED106105D394}" srcId="{D73B9748-3830-4568-BEEA-C00E4665508F}" destId="{4DC253EA-475C-4913-95F3-0B08AC8FDD8E}" srcOrd="2" destOrd="0" parTransId="{BEFF2994-39AE-4D9A-AA24-4C240191C788}" sibTransId="{639D5913-FA91-40B3-A164-B58949E021B1}"/>
    <dgm:cxn modelId="{D5DDBB15-84F4-4B8D-A79E-237A71F22713}" srcId="{D73B9748-3830-4568-BEEA-C00E4665508F}" destId="{029D62E5-9D7D-4B12-A816-6DA507D5223B}" srcOrd="3" destOrd="0" parTransId="{AFE98A69-59D2-4674-9BC6-63F7F4419C51}" sibTransId="{775C6D0F-CEE6-4BF1-822D-D1F1BC0BFD11}"/>
    <dgm:cxn modelId="{AAA504D5-6E1B-422A-85F1-C5001AAAD1C7}" srcId="{2B980889-BA74-4C77-B481-2D0E505CF824}" destId="{2B7B711F-D26C-4F62-A841-E57ED316451C}" srcOrd="1" destOrd="0" parTransId="{599C6151-BC67-47AE-AF6E-F9D2415256A0}" sibTransId="{71D33BB5-1343-4866-ADA3-A6524547E65C}"/>
    <dgm:cxn modelId="{468E890D-9CCC-4607-AA90-288234BA67C0}" srcId="{2B980889-BA74-4C77-B481-2D0E505CF824}" destId="{D362EF4D-ECC6-4FE9-9141-A0DFA02809F8}" srcOrd="0" destOrd="0" parTransId="{59F44847-479B-4A1F-BB28-CB2C345A9C1F}" sibTransId="{FBE69FF2-5BE1-49A0-8FCF-6B5ECBE2C5C3}"/>
    <dgm:cxn modelId="{77907632-FFF7-4BD9-A91D-487E3521342C}" type="presOf" srcId="{2B980889-BA74-4C77-B481-2D0E505CF824}" destId="{A9109F0E-C7AD-4A1A-9125-DB92D7DEACE1}" srcOrd="0" destOrd="0" presId="urn:microsoft.com/office/officeart/2008/layout/LinedList"/>
    <dgm:cxn modelId="{754375E6-E24E-4242-B8B7-199B7489339C}" srcId="{6EAFA920-5591-4D17-AB17-FCD00D04F334}" destId="{D73B9748-3830-4568-BEEA-C00E4665508F}" srcOrd="0" destOrd="0" parTransId="{B0942B69-033E-40A2-9E93-01393F0AAFCA}" sibTransId="{1AF56DE9-0CFB-4217-B49B-33942A06DCFD}"/>
    <dgm:cxn modelId="{B9507EFF-E495-4CE1-BFC1-E1FF66FBE13E}" type="presOf" srcId="{029D62E5-9D7D-4B12-A816-6DA507D5223B}" destId="{072FE170-1C2E-4ED2-AA97-836D61276DE6}" srcOrd="0" destOrd="0" presId="urn:microsoft.com/office/officeart/2008/layout/LinedList"/>
    <dgm:cxn modelId="{97FCC783-A864-4022-BBD1-DDA3CCBFF2A1}" srcId="{D73B9748-3830-4568-BEEA-C00E4665508F}" destId="{335FC1A8-9303-40EE-A5B0-87E7481DBA84}" srcOrd="1" destOrd="0" parTransId="{12C4A6EC-4FD2-4251-AAEE-16EED68BEC12}" sibTransId="{1321AAB8-B84A-433D-8ECE-02DBA245078F}"/>
    <dgm:cxn modelId="{C4ADBB5F-16CD-4543-9268-42FFC31BD0D1}" type="presOf" srcId="{BCC75887-F06D-4A77-87FC-D88B49E08025}" destId="{7EEBCFB7-1BA8-4860-8947-57FDB20E27FD}" srcOrd="0" destOrd="0" presId="urn:microsoft.com/office/officeart/2008/layout/LinedList"/>
    <dgm:cxn modelId="{032D6016-569E-464E-9618-A484EA6FE5CC}" type="presParOf" srcId="{26B1A514-3F67-4E88-BEEC-5C273A99D6E0}" destId="{7D041A26-C653-440D-91B8-7E838B06DFB0}" srcOrd="0" destOrd="0" presId="urn:microsoft.com/office/officeart/2008/layout/LinedList"/>
    <dgm:cxn modelId="{A8B03998-D9A7-4006-9202-2618549962FE}" type="presParOf" srcId="{26B1A514-3F67-4E88-BEEC-5C273A99D6E0}" destId="{F222D883-96CA-4168-A644-4C39CCD09DE8}" srcOrd="1" destOrd="0" presId="urn:microsoft.com/office/officeart/2008/layout/LinedList"/>
    <dgm:cxn modelId="{5C1928FC-1EA8-4BD6-AA29-89C19FE07FD2}" type="presParOf" srcId="{F222D883-96CA-4168-A644-4C39CCD09DE8}" destId="{3E54BF9E-0ADF-456B-92EA-50F568C8E51A}" srcOrd="0" destOrd="0" presId="urn:microsoft.com/office/officeart/2008/layout/LinedList"/>
    <dgm:cxn modelId="{CA5D21D4-2F85-4CE6-97FB-31E2F5BA8990}" type="presParOf" srcId="{F222D883-96CA-4168-A644-4C39CCD09DE8}" destId="{D5842E94-F880-4FA5-AD5B-6ED24489354C}" srcOrd="1" destOrd="0" presId="urn:microsoft.com/office/officeart/2008/layout/LinedList"/>
    <dgm:cxn modelId="{0B6F592B-5A2B-4BE2-A3BC-646C31F39174}" type="presParOf" srcId="{D5842E94-F880-4FA5-AD5B-6ED24489354C}" destId="{41E849A5-0CF7-4F1E-9800-25FA52A61606}" srcOrd="0" destOrd="0" presId="urn:microsoft.com/office/officeart/2008/layout/LinedList"/>
    <dgm:cxn modelId="{14CC2435-E18E-4585-B28A-C8F8BA1C5ED4}" type="presParOf" srcId="{D5842E94-F880-4FA5-AD5B-6ED24489354C}" destId="{AA030E2B-3209-4CBB-A82D-0A92C323A183}" srcOrd="1" destOrd="0" presId="urn:microsoft.com/office/officeart/2008/layout/LinedList"/>
    <dgm:cxn modelId="{54B094D4-7CF4-49A8-9010-46F852D3EE15}" type="presParOf" srcId="{AA030E2B-3209-4CBB-A82D-0A92C323A183}" destId="{C2D7F210-1041-41B1-8A67-AC3B2741B2F9}" srcOrd="0" destOrd="0" presId="urn:microsoft.com/office/officeart/2008/layout/LinedList"/>
    <dgm:cxn modelId="{8B5175A4-BB96-48F6-BA63-2A2490754F28}" type="presParOf" srcId="{AA030E2B-3209-4CBB-A82D-0A92C323A183}" destId="{7EEBCFB7-1BA8-4860-8947-57FDB20E27FD}" srcOrd="1" destOrd="0" presId="urn:microsoft.com/office/officeart/2008/layout/LinedList"/>
    <dgm:cxn modelId="{4235EEC6-B5C5-4587-A4AD-2197A86D8530}" type="presParOf" srcId="{AA030E2B-3209-4CBB-A82D-0A92C323A183}" destId="{03058983-F2E0-4AC9-BEC4-2B62953A491F}" srcOrd="2" destOrd="0" presId="urn:microsoft.com/office/officeart/2008/layout/LinedList"/>
    <dgm:cxn modelId="{37269780-5641-4662-BA29-B28233132C37}" type="presParOf" srcId="{D5842E94-F880-4FA5-AD5B-6ED24489354C}" destId="{6D101D00-B9EA-4FCB-98DA-052AE871C698}" srcOrd="2" destOrd="0" presId="urn:microsoft.com/office/officeart/2008/layout/LinedList"/>
    <dgm:cxn modelId="{5B98228B-0F68-46A3-9922-FDBE8621162D}" type="presParOf" srcId="{D5842E94-F880-4FA5-AD5B-6ED24489354C}" destId="{0AC5C093-3B2D-4586-8209-7B963FD979C2}" srcOrd="3" destOrd="0" presId="urn:microsoft.com/office/officeart/2008/layout/LinedList"/>
    <dgm:cxn modelId="{3348F3B0-0011-444F-B867-CBF90854E28F}" type="presParOf" srcId="{D5842E94-F880-4FA5-AD5B-6ED24489354C}" destId="{245183B0-913A-404E-9D41-9DC36B3D6AA5}" srcOrd="4" destOrd="0" presId="urn:microsoft.com/office/officeart/2008/layout/LinedList"/>
    <dgm:cxn modelId="{473E4DC6-CE15-433D-BD15-4CC967874BE1}" type="presParOf" srcId="{245183B0-913A-404E-9D41-9DC36B3D6AA5}" destId="{63D70BF3-C713-4D36-8108-40226331C3CE}" srcOrd="0" destOrd="0" presId="urn:microsoft.com/office/officeart/2008/layout/LinedList"/>
    <dgm:cxn modelId="{D8441959-DBDD-4CDD-B564-079ABF8F1379}" type="presParOf" srcId="{245183B0-913A-404E-9D41-9DC36B3D6AA5}" destId="{B2FF9EA5-8F23-48C9-B48B-D5E4E85845E6}" srcOrd="1" destOrd="0" presId="urn:microsoft.com/office/officeart/2008/layout/LinedList"/>
    <dgm:cxn modelId="{9DC9393C-41AA-4EC0-AEF0-8F3A926077AA}" type="presParOf" srcId="{245183B0-913A-404E-9D41-9DC36B3D6AA5}" destId="{8CF9DE74-E5D1-4F20-AC02-4BE3B354E3F3}" srcOrd="2" destOrd="0" presId="urn:microsoft.com/office/officeart/2008/layout/LinedList"/>
    <dgm:cxn modelId="{80C4E6BF-6691-4734-9F61-F15F01AADF36}" type="presParOf" srcId="{D5842E94-F880-4FA5-AD5B-6ED24489354C}" destId="{362C59D4-F840-4B73-BEC6-B1888D64ED78}" srcOrd="5" destOrd="0" presId="urn:microsoft.com/office/officeart/2008/layout/LinedList"/>
    <dgm:cxn modelId="{8FC30012-A784-4418-95B9-231EFCC7BB6B}" type="presParOf" srcId="{D5842E94-F880-4FA5-AD5B-6ED24489354C}" destId="{47153554-0F86-4010-8B06-0011AA0E8CAA}" srcOrd="6" destOrd="0" presId="urn:microsoft.com/office/officeart/2008/layout/LinedList"/>
    <dgm:cxn modelId="{83E51405-BCD5-4003-985B-3E67F355D3F1}" type="presParOf" srcId="{D5842E94-F880-4FA5-AD5B-6ED24489354C}" destId="{CDE55D5E-8CE4-490F-A7BA-DFF4B4D137DD}" srcOrd="7" destOrd="0" presId="urn:microsoft.com/office/officeart/2008/layout/LinedList"/>
    <dgm:cxn modelId="{34BC46E5-B7F4-4153-AA48-E2295660CC68}" type="presParOf" srcId="{CDE55D5E-8CE4-490F-A7BA-DFF4B4D137DD}" destId="{8437A2BE-59C6-483B-8099-C7C0B75ABC85}" srcOrd="0" destOrd="0" presId="urn:microsoft.com/office/officeart/2008/layout/LinedList"/>
    <dgm:cxn modelId="{0F1303F8-0C81-4BEB-B4C9-F77C7654B5AE}" type="presParOf" srcId="{CDE55D5E-8CE4-490F-A7BA-DFF4B4D137DD}" destId="{607931E6-199A-416F-B59B-F45FDEA11C1A}" srcOrd="1" destOrd="0" presId="urn:microsoft.com/office/officeart/2008/layout/LinedList"/>
    <dgm:cxn modelId="{95FA44AD-4FEB-4A9B-A637-76485F7C5600}" type="presParOf" srcId="{CDE55D5E-8CE4-490F-A7BA-DFF4B4D137DD}" destId="{A5A94614-5D17-418C-A8F5-4F3A99786DAE}" srcOrd="2" destOrd="0" presId="urn:microsoft.com/office/officeart/2008/layout/LinedList"/>
    <dgm:cxn modelId="{C867973C-5131-44AD-93C4-170289CFA263}" type="presParOf" srcId="{D5842E94-F880-4FA5-AD5B-6ED24489354C}" destId="{29BCB523-3BA6-42AD-A375-A436DFBB0B42}" srcOrd="8" destOrd="0" presId="urn:microsoft.com/office/officeart/2008/layout/LinedList"/>
    <dgm:cxn modelId="{C08D57AD-8DEB-40EC-8E63-3454366187C8}" type="presParOf" srcId="{D5842E94-F880-4FA5-AD5B-6ED24489354C}" destId="{597C8424-3314-410C-9350-A7B58809FCEE}" srcOrd="9" destOrd="0" presId="urn:microsoft.com/office/officeart/2008/layout/LinedList"/>
    <dgm:cxn modelId="{6E02EE16-C1F4-4691-922E-1F7500357A0E}" type="presParOf" srcId="{D5842E94-F880-4FA5-AD5B-6ED24489354C}" destId="{E37C3297-76C1-4D29-AE4F-7B2F9FE1CD16}" srcOrd="10" destOrd="0" presId="urn:microsoft.com/office/officeart/2008/layout/LinedList"/>
    <dgm:cxn modelId="{ABC2842A-EE73-4D96-A715-3544376BE46C}" type="presParOf" srcId="{E37C3297-76C1-4D29-AE4F-7B2F9FE1CD16}" destId="{19761796-A05C-4187-AAFA-550FE09CA896}" srcOrd="0" destOrd="0" presId="urn:microsoft.com/office/officeart/2008/layout/LinedList"/>
    <dgm:cxn modelId="{69A6CB37-2BBB-4EA0-8B57-3F81FC0F8D54}" type="presParOf" srcId="{E37C3297-76C1-4D29-AE4F-7B2F9FE1CD16}" destId="{072FE170-1C2E-4ED2-AA97-836D61276DE6}" srcOrd="1" destOrd="0" presId="urn:microsoft.com/office/officeart/2008/layout/LinedList"/>
    <dgm:cxn modelId="{ADD3B42B-4CA3-4891-A410-CCDD72846BC3}" type="presParOf" srcId="{E37C3297-76C1-4D29-AE4F-7B2F9FE1CD16}" destId="{E5F7382E-DA3C-464D-B228-57C2C5C5B7B1}" srcOrd="2" destOrd="0" presId="urn:microsoft.com/office/officeart/2008/layout/LinedList"/>
    <dgm:cxn modelId="{DEAA6D09-E193-42AA-9F73-6DB2F780C888}" type="presParOf" srcId="{D5842E94-F880-4FA5-AD5B-6ED24489354C}" destId="{AF7B2407-EF50-4D86-BFA7-A83840F43A15}" srcOrd="11" destOrd="0" presId="urn:microsoft.com/office/officeart/2008/layout/LinedList"/>
    <dgm:cxn modelId="{697EA8C1-93C7-4CFD-84D7-CE729525B595}" type="presParOf" srcId="{D5842E94-F880-4FA5-AD5B-6ED24489354C}" destId="{3F546E88-5A30-4720-A170-7792721C9C6C}" srcOrd="12" destOrd="0" presId="urn:microsoft.com/office/officeart/2008/layout/LinedList"/>
    <dgm:cxn modelId="{09758C91-F949-4F98-A20F-9A8E4CBD3E8A}" type="presParOf" srcId="{26B1A514-3F67-4E88-BEEC-5C273A99D6E0}" destId="{BE76BFA7-42E1-4CBE-8F15-2E76777D46C5}" srcOrd="2" destOrd="0" presId="urn:microsoft.com/office/officeart/2008/layout/LinedList"/>
    <dgm:cxn modelId="{DABA4C69-DA09-4D7B-B173-8799A4D2D1F7}" type="presParOf" srcId="{26B1A514-3F67-4E88-BEEC-5C273A99D6E0}" destId="{42ED9BE5-4A23-4C7A-846F-10D457D3A6C0}" srcOrd="3" destOrd="0" presId="urn:microsoft.com/office/officeart/2008/layout/LinedList"/>
    <dgm:cxn modelId="{F26662C9-BA8E-4B1B-89AA-4AB336113C31}" type="presParOf" srcId="{42ED9BE5-4A23-4C7A-846F-10D457D3A6C0}" destId="{E950C835-7D6F-4485-98C6-A5A2DAD0252F}" srcOrd="0" destOrd="0" presId="urn:microsoft.com/office/officeart/2008/layout/LinedList"/>
    <dgm:cxn modelId="{EDE74A85-5518-40BB-A16A-D0CEE44805D7}" type="presParOf" srcId="{42ED9BE5-4A23-4C7A-846F-10D457D3A6C0}" destId="{CB09FC2D-787C-44CF-9553-62823ABDCCCD}" srcOrd="1" destOrd="0" presId="urn:microsoft.com/office/officeart/2008/layout/LinedList"/>
    <dgm:cxn modelId="{345CC8C0-0344-4259-8A79-F9ADFA8F60C3}" type="presParOf" srcId="{CB09FC2D-787C-44CF-9553-62823ABDCCCD}" destId="{498F7494-7A56-4683-B899-2EED2681BC09}" srcOrd="0" destOrd="0" presId="urn:microsoft.com/office/officeart/2008/layout/LinedList"/>
    <dgm:cxn modelId="{C86340BD-FF78-4572-BA5F-E9E44C127FE9}" type="presParOf" srcId="{CB09FC2D-787C-44CF-9553-62823ABDCCCD}" destId="{BBDB029F-66CC-4146-9CD2-EC85EBE70906}" srcOrd="1" destOrd="0" presId="urn:microsoft.com/office/officeart/2008/layout/LinedList"/>
    <dgm:cxn modelId="{67EF70D9-BFC6-4B50-A35B-F3FCE10EA660}" type="presParOf" srcId="{BBDB029F-66CC-4146-9CD2-EC85EBE70906}" destId="{8B4353F2-2C5C-425A-A9BD-C286C3CF6205}" srcOrd="0" destOrd="0" presId="urn:microsoft.com/office/officeart/2008/layout/LinedList"/>
    <dgm:cxn modelId="{3A9726EA-8EA2-4144-ADD2-E418835A0E73}" type="presParOf" srcId="{BBDB029F-66CC-4146-9CD2-EC85EBE70906}" destId="{A13893D6-6321-4690-B8D1-8D52DF2FF167}" srcOrd="1" destOrd="0" presId="urn:microsoft.com/office/officeart/2008/layout/LinedList"/>
    <dgm:cxn modelId="{E3B3D99F-6326-4172-8874-79430C662C2F}" type="presParOf" srcId="{BBDB029F-66CC-4146-9CD2-EC85EBE70906}" destId="{A41627F7-8696-4B3D-B9E2-D8E4F8179BC9}" srcOrd="2" destOrd="0" presId="urn:microsoft.com/office/officeart/2008/layout/LinedList"/>
    <dgm:cxn modelId="{D179A954-2276-4258-A830-1A732739D2D6}" type="presParOf" srcId="{CB09FC2D-787C-44CF-9553-62823ABDCCCD}" destId="{87C4BEFA-88BC-4D6F-86A0-54C46506EB30}" srcOrd="2" destOrd="0" presId="urn:microsoft.com/office/officeart/2008/layout/LinedList"/>
    <dgm:cxn modelId="{3D010C8F-1387-4BC7-8AC9-0C7F6DDC3D83}" type="presParOf" srcId="{CB09FC2D-787C-44CF-9553-62823ABDCCCD}" destId="{2C0ACF75-60C7-4428-BB18-817097B26922}" srcOrd="3" destOrd="0" presId="urn:microsoft.com/office/officeart/2008/layout/LinedList"/>
    <dgm:cxn modelId="{7137E453-FBD7-4B87-8D2E-BF137D85602E}" type="presParOf" srcId="{26B1A514-3F67-4E88-BEEC-5C273A99D6E0}" destId="{E65BC3E2-BCC7-479C-882E-12C18C03E5E0}" srcOrd="4" destOrd="0" presId="urn:microsoft.com/office/officeart/2008/layout/LinedList"/>
    <dgm:cxn modelId="{C93589E6-8B3C-4D32-A08A-8BCE078E7AC7}" type="presParOf" srcId="{26B1A514-3F67-4E88-BEEC-5C273A99D6E0}" destId="{1EE816D8-B64E-4A21-B66E-42505A6796D0}" srcOrd="5" destOrd="0" presId="urn:microsoft.com/office/officeart/2008/layout/LinedList"/>
    <dgm:cxn modelId="{03AA2E07-48FA-4B09-9DB2-BF1023D684BA}" type="presParOf" srcId="{1EE816D8-B64E-4A21-B66E-42505A6796D0}" destId="{A9109F0E-C7AD-4A1A-9125-DB92D7DEACE1}" srcOrd="0" destOrd="0" presId="urn:microsoft.com/office/officeart/2008/layout/LinedList"/>
    <dgm:cxn modelId="{B84D9264-9080-4A24-8914-C8C6547E8168}" type="presParOf" srcId="{1EE816D8-B64E-4A21-B66E-42505A6796D0}" destId="{97E01B86-1CE8-44AC-A3B4-A9712E9BC7C4}" srcOrd="1" destOrd="0" presId="urn:microsoft.com/office/officeart/2008/layout/LinedList"/>
    <dgm:cxn modelId="{8EFD99A7-4C31-4AD5-BF68-24B438FBD019}" type="presParOf" srcId="{97E01B86-1CE8-44AC-A3B4-A9712E9BC7C4}" destId="{3CD4D41C-F6F7-4633-B389-AAEC0A4A2FA5}" srcOrd="0" destOrd="0" presId="urn:microsoft.com/office/officeart/2008/layout/LinedList"/>
    <dgm:cxn modelId="{440488EF-0A3B-49F8-B010-DEB999BE4C5B}" type="presParOf" srcId="{97E01B86-1CE8-44AC-A3B4-A9712E9BC7C4}" destId="{E225F77D-9BB4-4B7B-A74F-44673888CE42}" srcOrd="1" destOrd="0" presId="urn:microsoft.com/office/officeart/2008/layout/LinedList"/>
    <dgm:cxn modelId="{CDE3E314-A289-43AC-BF49-192076B00F5C}" type="presParOf" srcId="{E225F77D-9BB4-4B7B-A74F-44673888CE42}" destId="{37C94957-88C8-4A6E-8B60-3D4D1830E7F1}" srcOrd="0" destOrd="0" presId="urn:microsoft.com/office/officeart/2008/layout/LinedList"/>
    <dgm:cxn modelId="{EBFC2DC5-4A09-46D3-9BB3-EF77BE11ECCD}" type="presParOf" srcId="{E225F77D-9BB4-4B7B-A74F-44673888CE42}" destId="{B05997A0-E3DD-496A-8A8F-679D08AD3A5A}" srcOrd="1" destOrd="0" presId="urn:microsoft.com/office/officeart/2008/layout/LinedList"/>
    <dgm:cxn modelId="{054B0C4C-6D01-46C1-A567-0733D8AAC0DC}" type="presParOf" srcId="{E225F77D-9BB4-4B7B-A74F-44673888CE42}" destId="{C7C8FCB2-305A-418A-87AE-3CE278860498}" srcOrd="2" destOrd="0" presId="urn:microsoft.com/office/officeart/2008/layout/LinedList"/>
    <dgm:cxn modelId="{93686C81-714A-4CAC-85B8-EA913C2080BB}" type="presParOf" srcId="{97E01B86-1CE8-44AC-A3B4-A9712E9BC7C4}" destId="{3668EA63-E3C4-4A94-9880-A73CE968DFF9}" srcOrd="2" destOrd="0" presId="urn:microsoft.com/office/officeart/2008/layout/LinedList"/>
    <dgm:cxn modelId="{AD32E703-606C-4FAC-8C91-C00684EB4EB1}" type="presParOf" srcId="{97E01B86-1CE8-44AC-A3B4-A9712E9BC7C4}" destId="{866386B5-ED7B-49D3-AD4E-9DC6AD437CD3}" srcOrd="3" destOrd="0" presId="urn:microsoft.com/office/officeart/2008/layout/LinedList"/>
    <dgm:cxn modelId="{BEE961C5-AC1D-4D45-ADB4-1B90C780CD4C}" type="presParOf" srcId="{97E01B86-1CE8-44AC-A3B4-A9712E9BC7C4}" destId="{5CAFDF1C-872E-422C-B62D-27781A49AEAF}" srcOrd="4" destOrd="0" presId="urn:microsoft.com/office/officeart/2008/layout/LinedList"/>
    <dgm:cxn modelId="{8F3DD9AD-0476-4CA3-86D7-25C39D0FA729}" type="presParOf" srcId="{5CAFDF1C-872E-422C-B62D-27781A49AEAF}" destId="{DDC9F002-F526-44DF-9CEF-C0888E6319E0}" srcOrd="0" destOrd="0" presId="urn:microsoft.com/office/officeart/2008/layout/LinedList"/>
    <dgm:cxn modelId="{C611D722-523B-42FD-B70D-9B4D375409C6}" type="presParOf" srcId="{5CAFDF1C-872E-422C-B62D-27781A49AEAF}" destId="{C3797E72-8DD1-4836-97E6-2CEA6CE26FCA}" srcOrd="1" destOrd="0" presId="urn:microsoft.com/office/officeart/2008/layout/LinedList"/>
    <dgm:cxn modelId="{B60B7347-A630-4EE3-AAB0-B6BFEEB6B0AA}" type="presParOf" srcId="{5CAFDF1C-872E-422C-B62D-27781A49AEAF}" destId="{2D6BA02E-B160-4D87-A9C6-3A9BFE7EF9A9}" srcOrd="2" destOrd="0" presId="urn:microsoft.com/office/officeart/2008/layout/LinedList"/>
    <dgm:cxn modelId="{6DBB2F3A-4867-4322-93D5-F35D3F493DB1}" type="presParOf" srcId="{97E01B86-1CE8-44AC-A3B4-A9712E9BC7C4}" destId="{3CD52DD1-CE82-487B-B5D8-4D7B5AD2C09E}" srcOrd="5" destOrd="0" presId="urn:microsoft.com/office/officeart/2008/layout/LinedList"/>
    <dgm:cxn modelId="{6E714008-9566-49E4-87AA-8FBC73FC343D}" type="presParOf" srcId="{97E01B86-1CE8-44AC-A3B4-A9712E9BC7C4}" destId="{B4EF0B21-F7A8-46BE-AE2E-10F76321E8B2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02E4DD-4A7F-4665-9ED2-D2E2247483C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534641-61BA-4AAD-9BA3-FB71A45F54D2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Kebesihan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Kulit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84122698-5C13-47C9-81F7-4E62CF62229F}" type="parTrans" cxnId="{BC9D55D6-7C96-4F54-B560-477D2C6EAD36}">
      <dgm:prSet/>
      <dgm:spPr/>
      <dgm:t>
        <a:bodyPr/>
        <a:lstStyle/>
        <a:p>
          <a:endParaRPr lang="en-US"/>
        </a:p>
      </dgm:t>
    </dgm:pt>
    <dgm:pt modelId="{34792387-24B3-421C-B17B-2EC455B71135}" type="sibTrans" cxnId="{BC9D55D6-7C96-4F54-B560-477D2C6EAD36}">
      <dgm:prSet/>
      <dgm:spPr/>
      <dgm:t>
        <a:bodyPr/>
        <a:lstStyle/>
        <a:p>
          <a:endParaRPr lang="en-US"/>
        </a:p>
      </dgm:t>
    </dgm:pt>
    <dgm:pt modelId="{A56F0F36-595D-4AFB-8191-EC996DE20AD9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produksi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keringat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meningkat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64418742-0664-4C15-A761-5FBADAF327EA}" type="parTrans" cxnId="{3E1F9951-0B7B-4841-A67B-9FF9A1F3A625}">
      <dgm:prSet/>
      <dgm:spPr/>
      <dgm:t>
        <a:bodyPr/>
        <a:lstStyle/>
        <a:p>
          <a:endParaRPr lang="en-US"/>
        </a:p>
      </dgm:t>
    </dgm:pt>
    <dgm:pt modelId="{9679EB4B-2EAE-4EB8-AAC0-7011E08C0A6A}" type="sibTrans" cxnId="{3E1F9951-0B7B-4841-A67B-9FF9A1F3A625}">
      <dgm:prSet/>
      <dgm:spPr/>
      <dgm:t>
        <a:bodyPr/>
        <a:lstStyle/>
        <a:p>
          <a:endParaRPr lang="en-US"/>
        </a:p>
      </dgm:t>
    </dgm:pt>
    <dgm:pt modelId="{B8EB20EE-D26D-461C-A5D5-57BCFFAF9E23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Mandi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2 x /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hari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17D14BB7-72A3-4AA4-8775-7030ADCDCE54}" type="parTrans" cxnId="{364D58E0-D974-448B-940D-881B07576593}">
      <dgm:prSet/>
      <dgm:spPr/>
      <dgm:t>
        <a:bodyPr/>
        <a:lstStyle/>
        <a:p>
          <a:endParaRPr lang="en-US"/>
        </a:p>
      </dgm:t>
    </dgm:pt>
    <dgm:pt modelId="{A209FF29-D2EA-422E-AC05-D6DFE9AEF66C}" type="sibTrans" cxnId="{364D58E0-D974-448B-940D-881B07576593}">
      <dgm:prSet/>
      <dgm:spPr/>
      <dgm:t>
        <a:bodyPr/>
        <a:lstStyle/>
        <a:p>
          <a:endParaRPr lang="en-US"/>
        </a:p>
      </dgm:t>
    </dgm:pt>
    <dgm:pt modelId="{8B503938-05A8-4C19-A9B9-624742F95F00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Jaga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agar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kulit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tdk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kering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5203268F-6737-42EC-918F-DF66F99CBA1F}" type="parTrans" cxnId="{CC20923D-6658-4BE3-8C31-2EEF74B4BF1F}">
      <dgm:prSet/>
      <dgm:spPr/>
      <dgm:t>
        <a:bodyPr/>
        <a:lstStyle/>
        <a:p>
          <a:endParaRPr lang="en-US"/>
        </a:p>
      </dgm:t>
    </dgm:pt>
    <dgm:pt modelId="{6767146D-0A9D-4ECB-8CE9-2241DE10CA0C}" type="sibTrans" cxnId="{CC20923D-6658-4BE3-8C31-2EEF74B4BF1F}">
      <dgm:prSet/>
      <dgm:spPr/>
      <dgm:t>
        <a:bodyPr/>
        <a:lstStyle/>
        <a:p>
          <a:endParaRPr lang="en-US"/>
        </a:p>
      </dgm:t>
    </dgm:pt>
    <dgm:pt modelId="{2021E442-920B-4F58-A514-FCCAC4E0D199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payudara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68762164-F973-4A91-B82B-74141EEA501A}" type="parTrans" cxnId="{51665437-A1CD-4735-B94F-C01C2010995F}">
      <dgm:prSet/>
      <dgm:spPr/>
      <dgm:t>
        <a:bodyPr/>
        <a:lstStyle/>
        <a:p>
          <a:endParaRPr lang="en-US"/>
        </a:p>
      </dgm:t>
    </dgm:pt>
    <dgm:pt modelId="{3E7E2DFA-2825-48C7-8BB3-7CA2D12A504B}" type="sibTrans" cxnId="{51665437-A1CD-4735-B94F-C01C2010995F}">
      <dgm:prSet/>
      <dgm:spPr/>
      <dgm:t>
        <a:bodyPr/>
        <a:lstStyle/>
        <a:p>
          <a:endParaRPr lang="en-US"/>
        </a:p>
      </dgm:t>
    </dgm:pt>
    <dgm:pt modelId="{EA1229ED-FB0F-4299-8422-C25152A8F96C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Menjaga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agr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payudara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ttp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kering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terutama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putting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AF42F540-4064-49BA-A5CC-623A81D492C6}" type="parTrans" cxnId="{10C0C678-4F07-4568-8434-75EDDE1905D2}">
      <dgm:prSet/>
      <dgm:spPr/>
      <dgm:t>
        <a:bodyPr/>
        <a:lstStyle/>
        <a:p>
          <a:endParaRPr lang="en-US"/>
        </a:p>
      </dgm:t>
    </dgm:pt>
    <dgm:pt modelId="{39CC79CB-9A40-4CA1-9CB3-25D82C0B74A2}" type="sibTrans" cxnId="{10C0C678-4F07-4568-8434-75EDDE1905D2}">
      <dgm:prSet/>
      <dgm:spPr/>
      <dgm:t>
        <a:bodyPr/>
        <a:lstStyle/>
        <a:p>
          <a:endParaRPr lang="en-US"/>
        </a:p>
      </dgm:t>
    </dgm:pt>
    <dgm:pt modelId="{58CD5C71-3139-4C05-AD1B-29FCC11F13B3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Mengunakan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BH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menyokong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payudara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DC440E0E-B8B6-400A-AF32-9FC746787F86}" type="parTrans" cxnId="{919E3C90-D7F4-43B4-83B1-D481F3C23B7C}">
      <dgm:prSet/>
      <dgm:spPr/>
      <dgm:t>
        <a:bodyPr/>
        <a:lstStyle/>
        <a:p>
          <a:endParaRPr lang="en-US"/>
        </a:p>
      </dgm:t>
    </dgm:pt>
    <dgm:pt modelId="{9EF0D0AF-BBA9-4F4F-8340-BD9E6C980C48}" type="sibTrans" cxnId="{919E3C90-D7F4-43B4-83B1-D481F3C23B7C}">
      <dgm:prSet/>
      <dgm:spPr/>
      <dgm:t>
        <a:bodyPr/>
        <a:lstStyle/>
        <a:p>
          <a:endParaRPr lang="en-US"/>
        </a:p>
      </dgm:t>
    </dgm:pt>
    <dgm:pt modelId="{EC1BC16A-853C-44AE-A031-B15A4B09249C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Apabila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putting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lecet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oleskan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colustrum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EE851ABD-C699-4097-9C93-9083B3518F88}" type="parTrans" cxnId="{75112C51-A03A-4FE8-8DA6-07515743E2A8}">
      <dgm:prSet/>
      <dgm:spPr/>
      <dgm:t>
        <a:bodyPr/>
        <a:lstStyle/>
        <a:p>
          <a:endParaRPr lang="en-US"/>
        </a:p>
      </dgm:t>
    </dgm:pt>
    <dgm:pt modelId="{0FB620DB-3E76-4343-94CD-9DDDF258692C}" type="sibTrans" cxnId="{75112C51-A03A-4FE8-8DA6-07515743E2A8}">
      <dgm:prSet/>
      <dgm:spPr/>
      <dgm:t>
        <a:bodyPr/>
        <a:lstStyle/>
        <a:p>
          <a:endParaRPr lang="en-US"/>
        </a:p>
      </dgm:t>
    </dgm:pt>
    <dgm:pt modelId="{F75ADEFA-0F56-4498-BF56-3A03E7CC2617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Apbia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lecet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istrhtkan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24 jam . ASI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diberikan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dengan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sendol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79FD15DA-51B2-4EBA-A013-4CCFA28541A4}" type="parTrans" cxnId="{5AC7797B-19A4-4581-B853-62E094B38153}">
      <dgm:prSet/>
      <dgm:spPr/>
      <dgm:t>
        <a:bodyPr/>
        <a:lstStyle/>
        <a:p>
          <a:endParaRPr lang="en-US"/>
        </a:p>
      </dgm:t>
    </dgm:pt>
    <dgm:pt modelId="{7D5539D9-E3B3-4970-8ABE-51C09F3C35F0}" type="sibTrans" cxnId="{5AC7797B-19A4-4581-B853-62E094B38153}">
      <dgm:prSet/>
      <dgm:spPr/>
      <dgm:t>
        <a:bodyPr/>
        <a:lstStyle/>
        <a:p>
          <a:endParaRPr lang="en-US"/>
        </a:p>
      </dgm:t>
    </dgm:pt>
    <dgm:pt modelId="{D3A4F5C6-D270-4037-87D7-0B512D07059A}">
      <dgm:prSet phldrT="[Text]"/>
      <dgm:spPr/>
      <dgm:t>
        <a:bodyPr/>
        <a:lstStyle/>
        <a:p>
          <a:r>
            <a:rPr lang="en-US" dirty="0" smtClean="0">
              <a:latin typeface="Andalus" pitchFamily="18" charset="-78"/>
              <a:cs typeface="Andalus" pitchFamily="18" charset="-78"/>
            </a:rPr>
            <a:t>u/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mengurangi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nyeri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berikan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paracetamol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5D03A927-A039-4830-93BF-84411A263CF5}" type="parTrans" cxnId="{9048A7C8-0D86-4407-A630-86F217FEF701}">
      <dgm:prSet/>
      <dgm:spPr/>
      <dgm:t>
        <a:bodyPr/>
        <a:lstStyle/>
        <a:p>
          <a:endParaRPr lang="en-US"/>
        </a:p>
      </dgm:t>
    </dgm:pt>
    <dgm:pt modelId="{64849F1B-D68F-4580-A7AE-C0A9B0F0780B}" type="sibTrans" cxnId="{9048A7C8-0D86-4407-A630-86F217FEF701}">
      <dgm:prSet/>
      <dgm:spPr/>
      <dgm:t>
        <a:bodyPr/>
        <a:lstStyle/>
        <a:p>
          <a:endParaRPr lang="en-US"/>
        </a:p>
      </dgm:t>
    </dgm:pt>
    <dgm:pt modelId="{23524E7C-10AA-41CF-836A-C3205075B397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payudara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665C4F4F-BB65-4FC5-B4AB-E46ACC148758}" type="parTrans" cxnId="{A41F12B3-D95F-405B-A74B-B46A7F0EA77E}">
      <dgm:prSet/>
      <dgm:spPr/>
      <dgm:t>
        <a:bodyPr/>
        <a:lstStyle/>
        <a:p>
          <a:endParaRPr lang="en-US"/>
        </a:p>
      </dgm:t>
    </dgm:pt>
    <dgm:pt modelId="{3C8105D1-BAC3-4797-8C44-8169E00C1184}" type="sibTrans" cxnId="{A41F12B3-D95F-405B-A74B-B46A7F0EA77E}">
      <dgm:prSet/>
      <dgm:spPr/>
      <dgm:t>
        <a:bodyPr/>
        <a:lstStyle/>
        <a:p>
          <a:endParaRPr lang="en-US"/>
        </a:p>
      </dgm:t>
    </dgm:pt>
    <dgm:pt modelId="{BAB75F08-FDBB-42DF-A2C7-93C674517099}" type="pres">
      <dgm:prSet presAssocID="{7F02E4DD-4A7F-4665-9ED2-D2E2247483C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660FF2F-0849-459A-AB21-A8485C44E767}" type="pres">
      <dgm:prSet presAssocID="{43534641-61BA-4AAD-9BA3-FB71A45F54D2}" presName="thickLine" presStyleLbl="alignNode1" presStyleIdx="0" presStyleCnt="2"/>
      <dgm:spPr/>
    </dgm:pt>
    <dgm:pt modelId="{CDD401C5-37EE-4417-87E5-A61F3D2D0659}" type="pres">
      <dgm:prSet presAssocID="{43534641-61BA-4AAD-9BA3-FB71A45F54D2}" presName="horz1" presStyleCnt="0"/>
      <dgm:spPr/>
    </dgm:pt>
    <dgm:pt modelId="{BAD1F422-C5E7-4EC1-8B62-BCFC4ABAC59E}" type="pres">
      <dgm:prSet presAssocID="{43534641-61BA-4AAD-9BA3-FB71A45F54D2}" presName="tx1" presStyleLbl="revTx" presStyleIdx="0" presStyleCnt="11"/>
      <dgm:spPr/>
      <dgm:t>
        <a:bodyPr/>
        <a:lstStyle/>
        <a:p>
          <a:endParaRPr lang="en-US"/>
        </a:p>
      </dgm:t>
    </dgm:pt>
    <dgm:pt modelId="{53C3D04F-CE7D-419A-B6D9-E7FBCA36B536}" type="pres">
      <dgm:prSet presAssocID="{43534641-61BA-4AAD-9BA3-FB71A45F54D2}" presName="vert1" presStyleCnt="0"/>
      <dgm:spPr/>
    </dgm:pt>
    <dgm:pt modelId="{78960B64-620F-4B79-89A3-5F880854FDF2}" type="pres">
      <dgm:prSet presAssocID="{A56F0F36-595D-4AFB-8191-EC996DE20AD9}" presName="vertSpace2a" presStyleCnt="0"/>
      <dgm:spPr/>
    </dgm:pt>
    <dgm:pt modelId="{5636E4EC-9463-4D9F-B606-6B77D72128BB}" type="pres">
      <dgm:prSet presAssocID="{A56F0F36-595D-4AFB-8191-EC996DE20AD9}" presName="horz2" presStyleCnt="0"/>
      <dgm:spPr/>
    </dgm:pt>
    <dgm:pt modelId="{F0ED91ED-E1DE-41C5-9C96-D77B7900C340}" type="pres">
      <dgm:prSet presAssocID="{A56F0F36-595D-4AFB-8191-EC996DE20AD9}" presName="horzSpace2" presStyleCnt="0"/>
      <dgm:spPr/>
    </dgm:pt>
    <dgm:pt modelId="{2426BA6C-0FBD-43A7-BCED-4B3133292264}" type="pres">
      <dgm:prSet presAssocID="{A56F0F36-595D-4AFB-8191-EC996DE20AD9}" presName="tx2" presStyleLbl="revTx" presStyleIdx="1" presStyleCnt="11"/>
      <dgm:spPr/>
      <dgm:t>
        <a:bodyPr/>
        <a:lstStyle/>
        <a:p>
          <a:endParaRPr lang="en-US"/>
        </a:p>
      </dgm:t>
    </dgm:pt>
    <dgm:pt modelId="{4ED9FCFF-0508-426F-96DD-0C5497BE63CC}" type="pres">
      <dgm:prSet presAssocID="{A56F0F36-595D-4AFB-8191-EC996DE20AD9}" presName="vert2" presStyleCnt="0"/>
      <dgm:spPr/>
    </dgm:pt>
    <dgm:pt modelId="{0EE890DB-61A4-4A78-BA87-28DB0161E42B}" type="pres">
      <dgm:prSet presAssocID="{A56F0F36-595D-4AFB-8191-EC996DE20AD9}" presName="thinLine2b" presStyleLbl="callout" presStyleIdx="0" presStyleCnt="9"/>
      <dgm:spPr/>
    </dgm:pt>
    <dgm:pt modelId="{2AC58450-5F63-427B-8A25-00776DA61531}" type="pres">
      <dgm:prSet presAssocID="{A56F0F36-595D-4AFB-8191-EC996DE20AD9}" presName="vertSpace2b" presStyleCnt="0"/>
      <dgm:spPr/>
    </dgm:pt>
    <dgm:pt modelId="{F1865C2C-982F-4303-AB7D-AB7A15B7BBFC}" type="pres">
      <dgm:prSet presAssocID="{B8EB20EE-D26D-461C-A5D5-57BCFFAF9E23}" presName="horz2" presStyleCnt="0"/>
      <dgm:spPr/>
    </dgm:pt>
    <dgm:pt modelId="{E690BFC1-3AA7-4DA7-842D-80A6C0B86DE4}" type="pres">
      <dgm:prSet presAssocID="{B8EB20EE-D26D-461C-A5D5-57BCFFAF9E23}" presName="horzSpace2" presStyleCnt="0"/>
      <dgm:spPr/>
    </dgm:pt>
    <dgm:pt modelId="{0CAD5D25-E9E7-4859-B6EC-8DF9EA54184B}" type="pres">
      <dgm:prSet presAssocID="{B8EB20EE-D26D-461C-A5D5-57BCFFAF9E23}" presName="tx2" presStyleLbl="revTx" presStyleIdx="2" presStyleCnt="11"/>
      <dgm:spPr/>
      <dgm:t>
        <a:bodyPr/>
        <a:lstStyle/>
        <a:p>
          <a:endParaRPr lang="en-US"/>
        </a:p>
      </dgm:t>
    </dgm:pt>
    <dgm:pt modelId="{70E2744D-DB29-4D0D-9504-21B3DD808EE3}" type="pres">
      <dgm:prSet presAssocID="{B8EB20EE-D26D-461C-A5D5-57BCFFAF9E23}" presName="vert2" presStyleCnt="0"/>
      <dgm:spPr/>
    </dgm:pt>
    <dgm:pt modelId="{2A6154E9-1790-474D-8F94-90157F4E0797}" type="pres">
      <dgm:prSet presAssocID="{B8EB20EE-D26D-461C-A5D5-57BCFFAF9E23}" presName="thinLine2b" presStyleLbl="callout" presStyleIdx="1" presStyleCnt="9"/>
      <dgm:spPr/>
    </dgm:pt>
    <dgm:pt modelId="{5E48B654-576B-4421-8558-0C5DC536F1A4}" type="pres">
      <dgm:prSet presAssocID="{B8EB20EE-D26D-461C-A5D5-57BCFFAF9E23}" presName="vertSpace2b" presStyleCnt="0"/>
      <dgm:spPr/>
    </dgm:pt>
    <dgm:pt modelId="{8EAEBF0F-9E71-4FA9-8928-D676F938E522}" type="pres">
      <dgm:prSet presAssocID="{8B503938-05A8-4C19-A9B9-624742F95F00}" presName="horz2" presStyleCnt="0"/>
      <dgm:spPr/>
    </dgm:pt>
    <dgm:pt modelId="{17FA77E9-A28E-47D6-8D56-6A487F58AC86}" type="pres">
      <dgm:prSet presAssocID="{8B503938-05A8-4C19-A9B9-624742F95F00}" presName="horzSpace2" presStyleCnt="0"/>
      <dgm:spPr/>
    </dgm:pt>
    <dgm:pt modelId="{A7AF941D-9F2C-493C-81F3-FF546CEE93FF}" type="pres">
      <dgm:prSet presAssocID="{8B503938-05A8-4C19-A9B9-624742F95F00}" presName="tx2" presStyleLbl="revTx" presStyleIdx="3" presStyleCnt="11"/>
      <dgm:spPr/>
      <dgm:t>
        <a:bodyPr/>
        <a:lstStyle/>
        <a:p>
          <a:endParaRPr lang="en-US"/>
        </a:p>
      </dgm:t>
    </dgm:pt>
    <dgm:pt modelId="{D9D61261-A9D6-4622-8171-1BC722B9042E}" type="pres">
      <dgm:prSet presAssocID="{8B503938-05A8-4C19-A9B9-624742F95F00}" presName="vert2" presStyleCnt="0"/>
      <dgm:spPr/>
    </dgm:pt>
    <dgm:pt modelId="{264372CC-491B-47A0-B5B0-84C25C26554B}" type="pres">
      <dgm:prSet presAssocID="{8B503938-05A8-4C19-A9B9-624742F95F00}" presName="thinLine2b" presStyleLbl="callout" presStyleIdx="2" presStyleCnt="9"/>
      <dgm:spPr/>
    </dgm:pt>
    <dgm:pt modelId="{2705CF1E-C76D-42B1-BA35-68A6E971938E}" type="pres">
      <dgm:prSet presAssocID="{8B503938-05A8-4C19-A9B9-624742F95F00}" presName="vertSpace2b" presStyleCnt="0"/>
      <dgm:spPr/>
    </dgm:pt>
    <dgm:pt modelId="{B0EB6DBE-5463-4A0B-A6C1-35A270EB94EE}" type="pres">
      <dgm:prSet presAssocID="{2021E442-920B-4F58-A514-FCCAC4E0D199}" presName="thickLine" presStyleLbl="alignNode1" presStyleIdx="1" presStyleCnt="2"/>
      <dgm:spPr/>
    </dgm:pt>
    <dgm:pt modelId="{87D9FDE9-339C-4F03-B91A-D09822034DDF}" type="pres">
      <dgm:prSet presAssocID="{2021E442-920B-4F58-A514-FCCAC4E0D199}" presName="horz1" presStyleCnt="0"/>
      <dgm:spPr/>
    </dgm:pt>
    <dgm:pt modelId="{D8F044F9-3F6D-429A-9130-F27123AC2BE8}" type="pres">
      <dgm:prSet presAssocID="{2021E442-920B-4F58-A514-FCCAC4E0D199}" presName="tx1" presStyleLbl="revTx" presStyleIdx="4" presStyleCnt="11"/>
      <dgm:spPr/>
      <dgm:t>
        <a:bodyPr/>
        <a:lstStyle/>
        <a:p>
          <a:endParaRPr lang="en-US"/>
        </a:p>
      </dgm:t>
    </dgm:pt>
    <dgm:pt modelId="{5B5E0A3F-29FD-464C-9F14-39B5B73847B4}" type="pres">
      <dgm:prSet presAssocID="{2021E442-920B-4F58-A514-FCCAC4E0D199}" presName="vert1" presStyleCnt="0"/>
      <dgm:spPr/>
    </dgm:pt>
    <dgm:pt modelId="{86CE0EB8-3C8C-4AF4-BDF4-997CD8FC87D8}" type="pres">
      <dgm:prSet presAssocID="{EA1229ED-FB0F-4299-8422-C25152A8F96C}" presName="vertSpace2a" presStyleCnt="0"/>
      <dgm:spPr/>
    </dgm:pt>
    <dgm:pt modelId="{6225665A-26E3-4268-87F4-DF2D233EB7DB}" type="pres">
      <dgm:prSet presAssocID="{EA1229ED-FB0F-4299-8422-C25152A8F96C}" presName="horz2" presStyleCnt="0"/>
      <dgm:spPr/>
    </dgm:pt>
    <dgm:pt modelId="{A5F14AD5-6104-48CA-BE51-23D08CF5AF60}" type="pres">
      <dgm:prSet presAssocID="{EA1229ED-FB0F-4299-8422-C25152A8F96C}" presName="horzSpace2" presStyleCnt="0"/>
      <dgm:spPr/>
    </dgm:pt>
    <dgm:pt modelId="{6F42FC3A-7A88-4986-8C8D-6B1B510EA422}" type="pres">
      <dgm:prSet presAssocID="{EA1229ED-FB0F-4299-8422-C25152A8F96C}" presName="tx2" presStyleLbl="revTx" presStyleIdx="5" presStyleCnt="11"/>
      <dgm:spPr/>
      <dgm:t>
        <a:bodyPr/>
        <a:lstStyle/>
        <a:p>
          <a:endParaRPr lang="en-US"/>
        </a:p>
      </dgm:t>
    </dgm:pt>
    <dgm:pt modelId="{FC11CB4B-B661-46F0-B37D-43412339A6ED}" type="pres">
      <dgm:prSet presAssocID="{EA1229ED-FB0F-4299-8422-C25152A8F96C}" presName="vert2" presStyleCnt="0"/>
      <dgm:spPr/>
    </dgm:pt>
    <dgm:pt modelId="{C77AE842-9BA6-4BD5-A676-87803C2ED0AF}" type="pres">
      <dgm:prSet presAssocID="{EA1229ED-FB0F-4299-8422-C25152A8F96C}" presName="thinLine2b" presStyleLbl="callout" presStyleIdx="3" presStyleCnt="9"/>
      <dgm:spPr/>
    </dgm:pt>
    <dgm:pt modelId="{2ACB03D6-EDDF-42BA-8484-EC2A9A08BC4C}" type="pres">
      <dgm:prSet presAssocID="{EA1229ED-FB0F-4299-8422-C25152A8F96C}" presName="vertSpace2b" presStyleCnt="0"/>
      <dgm:spPr/>
    </dgm:pt>
    <dgm:pt modelId="{96C8588E-6A1F-4265-976C-07B2106BA189}" type="pres">
      <dgm:prSet presAssocID="{58CD5C71-3139-4C05-AD1B-29FCC11F13B3}" presName="horz2" presStyleCnt="0"/>
      <dgm:spPr/>
    </dgm:pt>
    <dgm:pt modelId="{87D83B53-1232-48C4-A7F3-A6B8ED12A837}" type="pres">
      <dgm:prSet presAssocID="{58CD5C71-3139-4C05-AD1B-29FCC11F13B3}" presName="horzSpace2" presStyleCnt="0"/>
      <dgm:spPr/>
    </dgm:pt>
    <dgm:pt modelId="{DDC0BAB8-A9F9-49D8-ACB3-BCADFDD8BA20}" type="pres">
      <dgm:prSet presAssocID="{58CD5C71-3139-4C05-AD1B-29FCC11F13B3}" presName="tx2" presStyleLbl="revTx" presStyleIdx="6" presStyleCnt="11"/>
      <dgm:spPr/>
      <dgm:t>
        <a:bodyPr/>
        <a:lstStyle/>
        <a:p>
          <a:endParaRPr lang="en-US"/>
        </a:p>
      </dgm:t>
    </dgm:pt>
    <dgm:pt modelId="{9463E2AA-FA38-410E-86FE-A2719214468C}" type="pres">
      <dgm:prSet presAssocID="{58CD5C71-3139-4C05-AD1B-29FCC11F13B3}" presName="vert2" presStyleCnt="0"/>
      <dgm:spPr/>
    </dgm:pt>
    <dgm:pt modelId="{0E2FFBBF-59FB-44C8-83A7-9A8BD818E8C1}" type="pres">
      <dgm:prSet presAssocID="{58CD5C71-3139-4C05-AD1B-29FCC11F13B3}" presName="thinLine2b" presStyleLbl="callout" presStyleIdx="4" presStyleCnt="9"/>
      <dgm:spPr/>
    </dgm:pt>
    <dgm:pt modelId="{D866D703-DBE8-4009-BA1A-EEE985750C5E}" type="pres">
      <dgm:prSet presAssocID="{58CD5C71-3139-4C05-AD1B-29FCC11F13B3}" presName="vertSpace2b" presStyleCnt="0"/>
      <dgm:spPr/>
    </dgm:pt>
    <dgm:pt modelId="{F4E69ADB-65B1-4826-BF11-3D0DBD786E26}" type="pres">
      <dgm:prSet presAssocID="{EC1BC16A-853C-44AE-A031-B15A4B09249C}" presName="horz2" presStyleCnt="0"/>
      <dgm:spPr/>
    </dgm:pt>
    <dgm:pt modelId="{73C386D6-7ACE-4C85-9C1D-189FBA3B173E}" type="pres">
      <dgm:prSet presAssocID="{EC1BC16A-853C-44AE-A031-B15A4B09249C}" presName="horzSpace2" presStyleCnt="0"/>
      <dgm:spPr/>
    </dgm:pt>
    <dgm:pt modelId="{A44B9029-98DE-4032-969F-97F33C24E9CE}" type="pres">
      <dgm:prSet presAssocID="{EC1BC16A-853C-44AE-A031-B15A4B09249C}" presName="tx2" presStyleLbl="revTx" presStyleIdx="7" presStyleCnt="11"/>
      <dgm:spPr/>
      <dgm:t>
        <a:bodyPr/>
        <a:lstStyle/>
        <a:p>
          <a:endParaRPr lang="en-US"/>
        </a:p>
      </dgm:t>
    </dgm:pt>
    <dgm:pt modelId="{E95FF239-C6E7-4F38-909B-11C55090FEF5}" type="pres">
      <dgm:prSet presAssocID="{EC1BC16A-853C-44AE-A031-B15A4B09249C}" presName="vert2" presStyleCnt="0"/>
      <dgm:spPr/>
    </dgm:pt>
    <dgm:pt modelId="{F92F5E36-D82A-4C42-9F6C-CC19E7BE7C26}" type="pres">
      <dgm:prSet presAssocID="{EC1BC16A-853C-44AE-A031-B15A4B09249C}" presName="thinLine2b" presStyleLbl="callout" presStyleIdx="5" presStyleCnt="9"/>
      <dgm:spPr/>
    </dgm:pt>
    <dgm:pt modelId="{F11F2B91-A2DD-4518-B1F4-E98613C8C8CD}" type="pres">
      <dgm:prSet presAssocID="{EC1BC16A-853C-44AE-A031-B15A4B09249C}" presName="vertSpace2b" presStyleCnt="0"/>
      <dgm:spPr/>
    </dgm:pt>
    <dgm:pt modelId="{8D889253-FED9-473A-BF7E-18D89F15F4D3}" type="pres">
      <dgm:prSet presAssocID="{F75ADEFA-0F56-4498-BF56-3A03E7CC2617}" presName="horz2" presStyleCnt="0"/>
      <dgm:spPr/>
    </dgm:pt>
    <dgm:pt modelId="{1AFB1D13-6C0A-44BE-A8D9-8AB23644A726}" type="pres">
      <dgm:prSet presAssocID="{F75ADEFA-0F56-4498-BF56-3A03E7CC2617}" presName="horzSpace2" presStyleCnt="0"/>
      <dgm:spPr/>
    </dgm:pt>
    <dgm:pt modelId="{489C4B39-E47B-41DB-8BD3-6CC585A29D99}" type="pres">
      <dgm:prSet presAssocID="{F75ADEFA-0F56-4498-BF56-3A03E7CC2617}" presName="tx2" presStyleLbl="revTx" presStyleIdx="8" presStyleCnt="11"/>
      <dgm:spPr/>
      <dgm:t>
        <a:bodyPr/>
        <a:lstStyle/>
        <a:p>
          <a:endParaRPr lang="en-US"/>
        </a:p>
      </dgm:t>
    </dgm:pt>
    <dgm:pt modelId="{7F583DB6-EFFA-4200-B1FF-1DF1580A0746}" type="pres">
      <dgm:prSet presAssocID="{F75ADEFA-0F56-4498-BF56-3A03E7CC2617}" presName="vert2" presStyleCnt="0"/>
      <dgm:spPr/>
    </dgm:pt>
    <dgm:pt modelId="{EDC956CB-D7B1-4FFC-B685-BBA401F0C168}" type="pres">
      <dgm:prSet presAssocID="{F75ADEFA-0F56-4498-BF56-3A03E7CC2617}" presName="thinLine2b" presStyleLbl="callout" presStyleIdx="6" presStyleCnt="9"/>
      <dgm:spPr/>
    </dgm:pt>
    <dgm:pt modelId="{63661248-0C7F-4B4A-B949-C130202BCE73}" type="pres">
      <dgm:prSet presAssocID="{F75ADEFA-0F56-4498-BF56-3A03E7CC2617}" presName="vertSpace2b" presStyleCnt="0"/>
      <dgm:spPr/>
    </dgm:pt>
    <dgm:pt modelId="{8FC3337C-3039-452C-AB2D-9F22A570BE1E}" type="pres">
      <dgm:prSet presAssocID="{D3A4F5C6-D270-4037-87D7-0B512D07059A}" presName="horz2" presStyleCnt="0"/>
      <dgm:spPr/>
    </dgm:pt>
    <dgm:pt modelId="{C851AA19-A6ED-49A9-9DBD-D9331A10FA02}" type="pres">
      <dgm:prSet presAssocID="{D3A4F5C6-D270-4037-87D7-0B512D07059A}" presName="horzSpace2" presStyleCnt="0"/>
      <dgm:spPr/>
    </dgm:pt>
    <dgm:pt modelId="{1D5BCB74-3DBB-4F32-B2F4-AB1ABDE2175E}" type="pres">
      <dgm:prSet presAssocID="{D3A4F5C6-D270-4037-87D7-0B512D07059A}" presName="tx2" presStyleLbl="revTx" presStyleIdx="9" presStyleCnt="11"/>
      <dgm:spPr/>
      <dgm:t>
        <a:bodyPr/>
        <a:lstStyle/>
        <a:p>
          <a:endParaRPr lang="en-US"/>
        </a:p>
      </dgm:t>
    </dgm:pt>
    <dgm:pt modelId="{668AA8D1-2D53-4C2C-A8BE-66207CCFEB69}" type="pres">
      <dgm:prSet presAssocID="{D3A4F5C6-D270-4037-87D7-0B512D07059A}" presName="vert2" presStyleCnt="0"/>
      <dgm:spPr/>
    </dgm:pt>
    <dgm:pt modelId="{19DF307D-DBE9-4064-83FF-A12732F508B6}" type="pres">
      <dgm:prSet presAssocID="{D3A4F5C6-D270-4037-87D7-0B512D07059A}" presName="thinLine2b" presStyleLbl="callout" presStyleIdx="7" presStyleCnt="9"/>
      <dgm:spPr/>
    </dgm:pt>
    <dgm:pt modelId="{588D0E57-22CF-4C0C-9ED5-47E96800A59E}" type="pres">
      <dgm:prSet presAssocID="{D3A4F5C6-D270-4037-87D7-0B512D07059A}" presName="vertSpace2b" presStyleCnt="0"/>
      <dgm:spPr/>
    </dgm:pt>
    <dgm:pt modelId="{89E0AA22-1C66-4710-A656-3C3485C12336}" type="pres">
      <dgm:prSet presAssocID="{23524E7C-10AA-41CF-836A-C3205075B397}" presName="horz2" presStyleCnt="0"/>
      <dgm:spPr/>
    </dgm:pt>
    <dgm:pt modelId="{166979AB-7995-4B61-9881-D0172ACB4BD4}" type="pres">
      <dgm:prSet presAssocID="{23524E7C-10AA-41CF-836A-C3205075B397}" presName="horzSpace2" presStyleCnt="0"/>
      <dgm:spPr/>
    </dgm:pt>
    <dgm:pt modelId="{2E8D0403-D115-4C74-BBD3-BB095DC64E49}" type="pres">
      <dgm:prSet presAssocID="{23524E7C-10AA-41CF-836A-C3205075B397}" presName="tx2" presStyleLbl="revTx" presStyleIdx="10" presStyleCnt="11"/>
      <dgm:spPr/>
      <dgm:t>
        <a:bodyPr/>
        <a:lstStyle/>
        <a:p>
          <a:endParaRPr lang="en-US"/>
        </a:p>
      </dgm:t>
    </dgm:pt>
    <dgm:pt modelId="{ACFF87D7-0271-4A5A-93A3-21FEBB79092E}" type="pres">
      <dgm:prSet presAssocID="{23524E7C-10AA-41CF-836A-C3205075B397}" presName="vert2" presStyleCnt="0"/>
      <dgm:spPr/>
    </dgm:pt>
    <dgm:pt modelId="{1BB3FFE6-3BE4-4C1A-B5CF-1ACD5856E8DC}" type="pres">
      <dgm:prSet presAssocID="{23524E7C-10AA-41CF-836A-C3205075B397}" presName="thinLine2b" presStyleLbl="callout" presStyleIdx="8" presStyleCnt="9"/>
      <dgm:spPr/>
    </dgm:pt>
    <dgm:pt modelId="{13B2E3B3-8FB4-474D-B44F-9F21696EF5A2}" type="pres">
      <dgm:prSet presAssocID="{23524E7C-10AA-41CF-836A-C3205075B397}" presName="vertSpace2b" presStyleCnt="0"/>
      <dgm:spPr/>
    </dgm:pt>
  </dgm:ptLst>
  <dgm:cxnLst>
    <dgm:cxn modelId="{27FBA9B3-F504-47F7-BEBD-2ADADFE8ECC0}" type="presOf" srcId="{F75ADEFA-0F56-4498-BF56-3A03E7CC2617}" destId="{489C4B39-E47B-41DB-8BD3-6CC585A29D99}" srcOrd="0" destOrd="0" presId="urn:microsoft.com/office/officeart/2008/layout/LinedList"/>
    <dgm:cxn modelId="{2D2C624A-AA7F-4E0D-8A78-17D90B25234A}" type="presOf" srcId="{7F02E4DD-4A7F-4665-9ED2-D2E2247483C7}" destId="{BAB75F08-FDBB-42DF-A2C7-93C674517099}" srcOrd="0" destOrd="0" presId="urn:microsoft.com/office/officeart/2008/layout/LinedList"/>
    <dgm:cxn modelId="{EAB025CA-9CEF-4CE1-8392-C0BB918A471F}" type="presOf" srcId="{B8EB20EE-D26D-461C-A5D5-57BCFFAF9E23}" destId="{0CAD5D25-E9E7-4859-B6EC-8DF9EA54184B}" srcOrd="0" destOrd="0" presId="urn:microsoft.com/office/officeart/2008/layout/LinedList"/>
    <dgm:cxn modelId="{A41F12B3-D95F-405B-A74B-B46A7F0EA77E}" srcId="{2021E442-920B-4F58-A514-FCCAC4E0D199}" destId="{23524E7C-10AA-41CF-836A-C3205075B397}" srcOrd="5" destOrd="0" parTransId="{665C4F4F-BB65-4FC5-B4AB-E46ACC148758}" sibTransId="{3C8105D1-BAC3-4797-8C44-8169E00C1184}"/>
    <dgm:cxn modelId="{364D58E0-D974-448B-940D-881B07576593}" srcId="{43534641-61BA-4AAD-9BA3-FB71A45F54D2}" destId="{B8EB20EE-D26D-461C-A5D5-57BCFFAF9E23}" srcOrd="1" destOrd="0" parTransId="{17D14BB7-72A3-4AA4-8775-7030ADCDCE54}" sibTransId="{A209FF29-D2EA-422E-AC05-D6DFE9AEF66C}"/>
    <dgm:cxn modelId="{919E3C90-D7F4-43B4-83B1-D481F3C23B7C}" srcId="{2021E442-920B-4F58-A514-FCCAC4E0D199}" destId="{58CD5C71-3139-4C05-AD1B-29FCC11F13B3}" srcOrd="1" destOrd="0" parTransId="{DC440E0E-B8B6-400A-AF32-9FC746787F86}" sibTransId="{9EF0D0AF-BBA9-4F4F-8340-BD9E6C980C48}"/>
    <dgm:cxn modelId="{CC20923D-6658-4BE3-8C31-2EEF74B4BF1F}" srcId="{43534641-61BA-4AAD-9BA3-FB71A45F54D2}" destId="{8B503938-05A8-4C19-A9B9-624742F95F00}" srcOrd="2" destOrd="0" parTransId="{5203268F-6737-42EC-918F-DF66F99CBA1F}" sibTransId="{6767146D-0A9D-4ECB-8CE9-2241DE10CA0C}"/>
    <dgm:cxn modelId="{51665437-A1CD-4735-B94F-C01C2010995F}" srcId="{7F02E4DD-4A7F-4665-9ED2-D2E2247483C7}" destId="{2021E442-920B-4F58-A514-FCCAC4E0D199}" srcOrd="1" destOrd="0" parTransId="{68762164-F973-4A91-B82B-74141EEA501A}" sibTransId="{3E7E2DFA-2825-48C7-8BB3-7CA2D12A504B}"/>
    <dgm:cxn modelId="{5AC7797B-19A4-4581-B853-62E094B38153}" srcId="{2021E442-920B-4F58-A514-FCCAC4E0D199}" destId="{F75ADEFA-0F56-4498-BF56-3A03E7CC2617}" srcOrd="3" destOrd="0" parTransId="{79FD15DA-51B2-4EBA-A013-4CCFA28541A4}" sibTransId="{7D5539D9-E3B3-4970-8ABE-51C09F3C35F0}"/>
    <dgm:cxn modelId="{3E1F9951-0B7B-4841-A67B-9FF9A1F3A625}" srcId="{43534641-61BA-4AAD-9BA3-FB71A45F54D2}" destId="{A56F0F36-595D-4AFB-8191-EC996DE20AD9}" srcOrd="0" destOrd="0" parTransId="{64418742-0664-4C15-A761-5FBADAF327EA}" sibTransId="{9679EB4B-2EAE-4EB8-AAC0-7011E08C0A6A}"/>
    <dgm:cxn modelId="{75112C51-A03A-4FE8-8DA6-07515743E2A8}" srcId="{2021E442-920B-4F58-A514-FCCAC4E0D199}" destId="{EC1BC16A-853C-44AE-A031-B15A4B09249C}" srcOrd="2" destOrd="0" parTransId="{EE851ABD-C699-4097-9C93-9083B3518F88}" sibTransId="{0FB620DB-3E76-4343-94CD-9DDDF258692C}"/>
    <dgm:cxn modelId="{807D2E03-2004-48FB-8297-C7104A47EF5E}" type="presOf" srcId="{58CD5C71-3139-4C05-AD1B-29FCC11F13B3}" destId="{DDC0BAB8-A9F9-49D8-ACB3-BCADFDD8BA20}" srcOrd="0" destOrd="0" presId="urn:microsoft.com/office/officeart/2008/layout/LinedList"/>
    <dgm:cxn modelId="{9A4B2B61-4089-4C29-9E8C-30C613282420}" type="presOf" srcId="{8B503938-05A8-4C19-A9B9-624742F95F00}" destId="{A7AF941D-9F2C-493C-81F3-FF546CEE93FF}" srcOrd="0" destOrd="0" presId="urn:microsoft.com/office/officeart/2008/layout/LinedList"/>
    <dgm:cxn modelId="{AA0C3280-70FD-4BBB-A12D-FE79ABD2C54D}" type="presOf" srcId="{EC1BC16A-853C-44AE-A031-B15A4B09249C}" destId="{A44B9029-98DE-4032-969F-97F33C24E9CE}" srcOrd="0" destOrd="0" presId="urn:microsoft.com/office/officeart/2008/layout/LinedList"/>
    <dgm:cxn modelId="{3D3AC42B-7FDA-48C4-B674-534EB9B02552}" type="presOf" srcId="{43534641-61BA-4AAD-9BA3-FB71A45F54D2}" destId="{BAD1F422-C5E7-4EC1-8B62-BCFC4ABAC59E}" srcOrd="0" destOrd="0" presId="urn:microsoft.com/office/officeart/2008/layout/LinedList"/>
    <dgm:cxn modelId="{9048A7C8-0D86-4407-A630-86F217FEF701}" srcId="{2021E442-920B-4F58-A514-FCCAC4E0D199}" destId="{D3A4F5C6-D270-4037-87D7-0B512D07059A}" srcOrd="4" destOrd="0" parTransId="{5D03A927-A039-4830-93BF-84411A263CF5}" sibTransId="{64849F1B-D68F-4580-A7AE-C0A9B0F0780B}"/>
    <dgm:cxn modelId="{CD98BFA2-527B-40C7-AFF8-8A7D21A666EA}" type="presOf" srcId="{A56F0F36-595D-4AFB-8191-EC996DE20AD9}" destId="{2426BA6C-0FBD-43A7-BCED-4B3133292264}" srcOrd="0" destOrd="0" presId="urn:microsoft.com/office/officeart/2008/layout/LinedList"/>
    <dgm:cxn modelId="{D67612F7-2E10-4227-AB36-77F95B33C6AE}" type="presOf" srcId="{2021E442-920B-4F58-A514-FCCAC4E0D199}" destId="{D8F044F9-3F6D-429A-9130-F27123AC2BE8}" srcOrd="0" destOrd="0" presId="urn:microsoft.com/office/officeart/2008/layout/LinedList"/>
    <dgm:cxn modelId="{10C0C678-4F07-4568-8434-75EDDE1905D2}" srcId="{2021E442-920B-4F58-A514-FCCAC4E0D199}" destId="{EA1229ED-FB0F-4299-8422-C25152A8F96C}" srcOrd="0" destOrd="0" parTransId="{AF42F540-4064-49BA-A5CC-623A81D492C6}" sibTransId="{39CC79CB-9A40-4CA1-9CB3-25D82C0B74A2}"/>
    <dgm:cxn modelId="{4EEC5FB8-59FC-4195-83F3-EC163A828D34}" type="presOf" srcId="{23524E7C-10AA-41CF-836A-C3205075B397}" destId="{2E8D0403-D115-4C74-BBD3-BB095DC64E49}" srcOrd="0" destOrd="0" presId="urn:microsoft.com/office/officeart/2008/layout/LinedList"/>
    <dgm:cxn modelId="{1269A189-564B-4C7A-A8F6-4975052DF00E}" type="presOf" srcId="{EA1229ED-FB0F-4299-8422-C25152A8F96C}" destId="{6F42FC3A-7A88-4986-8C8D-6B1B510EA422}" srcOrd="0" destOrd="0" presId="urn:microsoft.com/office/officeart/2008/layout/LinedList"/>
    <dgm:cxn modelId="{936F1D13-0F92-48C6-949A-1F351EFE71BC}" type="presOf" srcId="{D3A4F5C6-D270-4037-87D7-0B512D07059A}" destId="{1D5BCB74-3DBB-4F32-B2F4-AB1ABDE2175E}" srcOrd="0" destOrd="0" presId="urn:microsoft.com/office/officeart/2008/layout/LinedList"/>
    <dgm:cxn modelId="{BC9D55D6-7C96-4F54-B560-477D2C6EAD36}" srcId="{7F02E4DD-4A7F-4665-9ED2-D2E2247483C7}" destId="{43534641-61BA-4AAD-9BA3-FB71A45F54D2}" srcOrd="0" destOrd="0" parTransId="{84122698-5C13-47C9-81F7-4E62CF62229F}" sibTransId="{34792387-24B3-421C-B17B-2EC455B71135}"/>
    <dgm:cxn modelId="{AD201CDF-58DD-4AF1-B9F6-D287CBBE58EE}" type="presParOf" srcId="{BAB75F08-FDBB-42DF-A2C7-93C674517099}" destId="{9660FF2F-0849-459A-AB21-A8485C44E767}" srcOrd="0" destOrd="0" presId="urn:microsoft.com/office/officeart/2008/layout/LinedList"/>
    <dgm:cxn modelId="{83A3BC99-FFAD-451B-BBBA-1D4C1FB3CBF8}" type="presParOf" srcId="{BAB75F08-FDBB-42DF-A2C7-93C674517099}" destId="{CDD401C5-37EE-4417-87E5-A61F3D2D0659}" srcOrd="1" destOrd="0" presId="urn:microsoft.com/office/officeart/2008/layout/LinedList"/>
    <dgm:cxn modelId="{3BF048EC-2442-4353-B9C4-0ED950D7833B}" type="presParOf" srcId="{CDD401C5-37EE-4417-87E5-A61F3D2D0659}" destId="{BAD1F422-C5E7-4EC1-8B62-BCFC4ABAC59E}" srcOrd="0" destOrd="0" presId="urn:microsoft.com/office/officeart/2008/layout/LinedList"/>
    <dgm:cxn modelId="{00DD5F45-C6FF-449E-897D-998D3362572B}" type="presParOf" srcId="{CDD401C5-37EE-4417-87E5-A61F3D2D0659}" destId="{53C3D04F-CE7D-419A-B6D9-E7FBCA36B536}" srcOrd="1" destOrd="0" presId="urn:microsoft.com/office/officeart/2008/layout/LinedList"/>
    <dgm:cxn modelId="{919F4932-4394-495B-9E92-E0B2C131045D}" type="presParOf" srcId="{53C3D04F-CE7D-419A-B6D9-E7FBCA36B536}" destId="{78960B64-620F-4B79-89A3-5F880854FDF2}" srcOrd="0" destOrd="0" presId="urn:microsoft.com/office/officeart/2008/layout/LinedList"/>
    <dgm:cxn modelId="{C3DD7775-CF02-4886-9E9C-660A50D6D094}" type="presParOf" srcId="{53C3D04F-CE7D-419A-B6D9-E7FBCA36B536}" destId="{5636E4EC-9463-4D9F-B606-6B77D72128BB}" srcOrd="1" destOrd="0" presId="urn:microsoft.com/office/officeart/2008/layout/LinedList"/>
    <dgm:cxn modelId="{AE197901-9098-4794-9CC4-968F64324C33}" type="presParOf" srcId="{5636E4EC-9463-4D9F-B606-6B77D72128BB}" destId="{F0ED91ED-E1DE-41C5-9C96-D77B7900C340}" srcOrd="0" destOrd="0" presId="urn:microsoft.com/office/officeart/2008/layout/LinedList"/>
    <dgm:cxn modelId="{B3D76BAD-7988-4232-A9E0-B8E059F46495}" type="presParOf" srcId="{5636E4EC-9463-4D9F-B606-6B77D72128BB}" destId="{2426BA6C-0FBD-43A7-BCED-4B3133292264}" srcOrd="1" destOrd="0" presId="urn:microsoft.com/office/officeart/2008/layout/LinedList"/>
    <dgm:cxn modelId="{EE18D0D3-C495-4F29-BBA9-374C46D876AB}" type="presParOf" srcId="{5636E4EC-9463-4D9F-B606-6B77D72128BB}" destId="{4ED9FCFF-0508-426F-96DD-0C5497BE63CC}" srcOrd="2" destOrd="0" presId="urn:microsoft.com/office/officeart/2008/layout/LinedList"/>
    <dgm:cxn modelId="{464147BC-4644-404A-9468-882A8F7E1807}" type="presParOf" srcId="{53C3D04F-CE7D-419A-B6D9-E7FBCA36B536}" destId="{0EE890DB-61A4-4A78-BA87-28DB0161E42B}" srcOrd="2" destOrd="0" presId="urn:microsoft.com/office/officeart/2008/layout/LinedList"/>
    <dgm:cxn modelId="{16C2DEB0-005A-44B2-A7BE-9B09B4916CAB}" type="presParOf" srcId="{53C3D04F-CE7D-419A-B6D9-E7FBCA36B536}" destId="{2AC58450-5F63-427B-8A25-00776DA61531}" srcOrd="3" destOrd="0" presId="urn:microsoft.com/office/officeart/2008/layout/LinedList"/>
    <dgm:cxn modelId="{D989B311-C8F7-49CF-ACE5-2805A4F952FF}" type="presParOf" srcId="{53C3D04F-CE7D-419A-B6D9-E7FBCA36B536}" destId="{F1865C2C-982F-4303-AB7D-AB7A15B7BBFC}" srcOrd="4" destOrd="0" presId="urn:microsoft.com/office/officeart/2008/layout/LinedList"/>
    <dgm:cxn modelId="{EB71A9FF-98A6-4782-BFB6-E4A277F37D59}" type="presParOf" srcId="{F1865C2C-982F-4303-AB7D-AB7A15B7BBFC}" destId="{E690BFC1-3AA7-4DA7-842D-80A6C0B86DE4}" srcOrd="0" destOrd="0" presId="urn:microsoft.com/office/officeart/2008/layout/LinedList"/>
    <dgm:cxn modelId="{AF1BD566-6843-4272-8B31-F7B59EA03E98}" type="presParOf" srcId="{F1865C2C-982F-4303-AB7D-AB7A15B7BBFC}" destId="{0CAD5D25-E9E7-4859-B6EC-8DF9EA54184B}" srcOrd="1" destOrd="0" presId="urn:microsoft.com/office/officeart/2008/layout/LinedList"/>
    <dgm:cxn modelId="{0E41F4AF-C7FE-40F6-BE55-8B440DA25506}" type="presParOf" srcId="{F1865C2C-982F-4303-AB7D-AB7A15B7BBFC}" destId="{70E2744D-DB29-4D0D-9504-21B3DD808EE3}" srcOrd="2" destOrd="0" presId="urn:microsoft.com/office/officeart/2008/layout/LinedList"/>
    <dgm:cxn modelId="{3BA38D96-B929-4BBF-8155-E8E8128D7EC5}" type="presParOf" srcId="{53C3D04F-CE7D-419A-B6D9-E7FBCA36B536}" destId="{2A6154E9-1790-474D-8F94-90157F4E0797}" srcOrd="5" destOrd="0" presId="urn:microsoft.com/office/officeart/2008/layout/LinedList"/>
    <dgm:cxn modelId="{F1D98177-9194-4710-882C-7706282801B5}" type="presParOf" srcId="{53C3D04F-CE7D-419A-B6D9-E7FBCA36B536}" destId="{5E48B654-576B-4421-8558-0C5DC536F1A4}" srcOrd="6" destOrd="0" presId="urn:microsoft.com/office/officeart/2008/layout/LinedList"/>
    <dgm:cxn modelId="{8196D539-7B7E-4E0E-82B9-6A3689AC8CAA}" type="presParOf" srcId="{53C3D04F-CE7D-419A-B6D9-E7FBCA36B536}" destId="{8EAEBF0F-9E71-4FA9-8928-D676F938E522}" srcOrd="7" destOrd="0" presId="urn:microsoft.com/office/officeart/2008/layout/LinedList"/>
    <dgm:cxn modelId="{D2C8028D-E010-4430-B6B5-67365E2E86A6}" type="presParOf" srcId="{8EAEBF0F-9E71-4FA9-8928-D676F938E522}" destId="{17FA77E9-A28E-47D6-8D56-6A487F58AC86}" srcOrd="0" destOrd="0" presId="urn:microsoft.com/office/officeart/2008/layout/LinedList"/>
    <dgm:cxn modelId="{1B0B9415-4B71-4BB9-806B-C4E99E5E25BE}" type="presParOf" srcId="{8EAEBF0F-9E71-4FA9-8928-D676F938E522}" destId="{A7AF941D-9F2C-493C-81F3-FF546CEE93FF}" srcOrd="1" destOrd="0" presId="urn:microsoft.com/office/officeart/2008/layout/LinedList"/>
    <dgm:cxn modelId="{89F4F3F3-0F75-481A-8E50-797A150E8BBC}" type="presParOf" srcId="{8EAEBF0F-9E71-4FA9-8928-D676F938E522}" destId="{D9D61261-A9D6-4622-8171-1BC722B9042E}" srcOrd="2" destOrd="0" presId="urn:microsoft.com/office/officeart/2008/layout/LinedList"/>
    <dgm:cxn modelId="{6BCDB4B9-D996-4E65-9BCB-05C66AA0C6D9}" type="presParOf" srcId="{53C3D04F-CE7D-419A-B6D9-E7FBCA36B536}" destId="{264372CC-491B-47A0-B5B0-84C25C26554B}" srcOrd="8" destOrd="0" presId="urn:microsoft.com/office/officeart/2008/layout/LinedList"/>
    <dgm:cxn modelId="{4D1534A3-953A-4F2D-9A34-CA13F881366B}" type="presParOf" srcId="{53C3D04F-CE7D-419A-B6D9-E7FBCA36B536}" destId="{2705CF1E-C76D-42B1-BA35-68A6E971938E}" srcOrd="9" destOrd="0" presId="urn:microsoft.com/office/officeart/2008/layout/LinedList"/>
    <dgm:cxn modelId="{64AFBE2C-914D-48EC-8B00-5516AE6583D1}" type="presParOf" srcId="{BAB75F08-FDBB-42DF-A2C7-93C674517099}" destId="{B0EB6DBE-5463-4A0B-A6C1-35A270EB94EE}" srcOrd="2" destOrd="0" presId="urn:microsoft.com/office/officeart/2008/layout/LinedList"/>
    <dgm:cxn modelId="{1578A4C9-A490-42F8-AF7A-5519513509F0}" type="presParOf" srcId="{BAB75F08-FDBB-42DF-A2C7-93C674517099}" destId="{87D9FDE9-339C-4F03-B91A-D09822034DDF}" srcOrd="3" destOrd="0" presId="urn:microsoft.com/office/officeart/2008/layout/LinedList"/>
    <dgm:cxn modelId="{2ECEE7D9-651A-44E9-AA27-8A48DE03109B}" type="presParOf" srcId="{87D9FDE9-339C-4F03-B91A-D09822034DDF}" destId="{D8F044F9-3F6D-429A-9130-F27123AC2BE8}" srcOrd="0" destOrd="0" presId="urn:microsoft.com/office/officeart/2008/layout/LinedList"/>
    <dgm:cxn modelId="{7C4C29BD-9130-4C53-992A-13F44C13B6CA}" type="presParOf" srcId="{87D9FDE9-339C-4F03-B91A-D09822034DDF}" destId="{5B5E0A3F-29FD-464C-9F14-39B5B73847B4}" srcOrd="1" destOrd="0" presId="urn:microsoft.com/office/officeart/2008/layout/LinedList"/>
    <dgm:cxn modelId="{C3AD0FFC-02CB-47E5-BF52-10E51399B4A1}" type="presParOf" srcId="{5B5E0A3F-29FD-464C-9F14-39B5B73847B4}" destId="{86CE0EB8-3C8C-4AF4-BDF4-997CD8FC87D8}" srcOrd="0" destOrd="0" presId="urn:microsoft.com/office/officeart/2008/layout/LinedList"/>
    <dgm:cxn modelId="{BDE0F2AB-E162-4B9F-AEC3-8336657CFEBE}" type="presParOf" srcId="{5B5E0A3F-29FD-464C-9F14-39B5B73847B4}" destId="{6225665A-26E3-4268-87F4-DF2D233EB7DB}" srcOrd="1" destOrd="0" presId="urn:microsoft.com/office/officeart/2008/layout/LinedList"/>
    <dgm:cxn modelId="{35E3C098-3EB5-419F-8E9A-49ABD0876529}" type="presParOf" srcId="{6225665A-26E3-4268-87F4-DF2D233EB7DB}" destId="{A5F14AD5-6104-48CA-BE51-23D08CF5AF60}" srcOrd="0" destOrd="0" presId="urn:microsoft.com/office/officeart/2008/layout/LinedList"/>
    <dgm:cxn modelId="{A927D4E0-EEC7-44D8-B53E-DD41B3159328}" type="presParOf" srcId="{6225665A-26E3-4268-87F4-DF2D233EB7DB}" destId="{6F42FC3A-7A88-4986-8C8D-6B1B510EA422}" srcOrd="1" destOrd="0" presId="urn:microsoft.com/office/officeart/2008/layout/LinedList"/>
    <dgm:cxn modelId="{99B935C8-C567-49C2-A03A-E89DA411FCAB}" type="presParOf" srcId="{6225665A-26E3-4268-87F4-DF2D233EB7DB}" destId="{FC11CB4B-B661-46F0-B37D-43412339A6ED}" srcOrd="2" destOrd="0" presId="urn:microsoft.com/office/officeart/2008/layout/LinedList"/>
    <dgm:cxn modelId="{B5C7D9C1-0EBB-4908-A39C-7B37C1CE8031}" type="presParOf" srcId="{5B5E0A3F-29FD-464C-9F14-39B5B73847B4}" destId="{C77AE842-9BA6-4BD5-A676-87803C2ED0AF}" srcOrd="2" destOrd="0" presId="urn:microsoft.com/office/officeart/2008/layout/LinedList"/>
    <dgm:cxn modelId="{C7CA2EB9-CC19-463D-8846-73E84252D1BF}" type="presParOf" srcId="{5B5E0A3F-29FD-464C-9F14-39B5B73847B4}" destId="{2ACB03D6-EDDF-42BA-8484-EC2A9A08BC4C}" srcOrd="3" destOrd="0" presId="urn:microsoft.com/office/officeart/2008/layout/LinedList"/>
    <dgm:cxn modelId="{FBC6649E-17EA-4AF7-A8DD-9FC0ABD827EA}" type="presParOf" srcId="{5B5E0A3F-29FD-464C-9F14-39B5B73847B4}" destId="{96C8588E-6A1F-4265-976C-07B2106BA189}" srcOrd="4" destOrd="0" presId="urn:microsoft.com/office/officeart/2008/layout/LinedList"/>
    <dgm:cxn modelId="{9B102464-359C-4ABA-A85D-5C393407EDC9}" type="presParOf" srcId="{96C8588E-6A1F-4265-976C-07B2106BA189}" destId="{87D83B53-1232-48C4-A7F3-A6B8ED12A837}" srcOrd="0" destOrd="0" presId="urn:microsoft.com/office/officeart/2008/layout/LinedList"/>
    <dgm:cxn modelId="{F6F43766-FCDC-4374-9C76-018462215AA0}" type="presParOf" srcId="{96C8588E-6A1F-4265-976C-07B2106BA189}" destId="{DDC0BAB8-A9F9-49D8-ACB3-BCADFDD8BA20}" srcOrd="1" destOrd="0" presId="urn:microsoft.com/office/officeart/2008/layout/LinedList"/>
    <dgm:cxn modelId="{D9960D7F-6370-442B-9A62-0505517ED856}" type="presParOf" srcId="{96C8588E-6A1F-4265-976C-07B2106BA189}" destId="{9463E2AA-FA38-410E-86FE-A2719214468C}" srcOrd="2" destOrd="0" presId="urn:microsoft.com/office/officeart/2008/layout/LinedList"/>
    <dgm:cxn modelId="{2FEED994-07F5-4DAF-93DC-BC0752263A9D}" type="presParOf" srcId="{5B5E0A3F-29FD-464C-9F14-39B5B73847B4}" destId="{0E2FFBBF-59FB-44C8-83A7-9A8BD818E8C1}" srcOrd="5" destOrd="0" presId="urn:microsoft.com/office/officeart/2008/layout/LinedList"/>
    <dgm:cxn modelId="{9B4D8297-2058-4E45-B73C-563585A70AB7}" type="presParOf" srcId="{5B5E0A3F-29FD-464C-9F14-39B5B73847B4}" destId="{D866D703-DBE8-4009-BA1A-EEE985750C5E}" srcOrd="6" destOrd="0" presId="urn:microsoft.com/office/officeart/2008/layout/LinedList"/>
    <dgm:cxn modelId="{7520BD6F-7F8F-42D0-8F19-4B2760842567}" type="presParOf" srcId="{5B5E0A3F-29FD-464C-9F14-39B5B73847B4}" destId="{F4E69ADB-65B1-4826-BF11-3D0DBD786E26}" srcOrd="7" destOrd="0" presId="urn:microsoft.com/office/officeart/2008/layout/LinedList"/>
    <dgm:cxn modelId="{80D3E283-DF63-4B56-946B-160DC3ABC9D4}" type="presParOf" srcId="{F4E69ADB-65B1-4826-BF11-3D0DBD786E26}" destId="{73C386D6-7ACE-4C85-9C1D-189FBA3B173E}" srcOrd="0" destOrd="0" presId="urn:microsoft.com/office/officeart/2008/layout/LinedList"/>
    <dgm:cxn modelId="{0714CEA3-A415-4030-A058-E9AFCA7D8A09}" type="presParOf" srcId="{F4E69ADB-65B1-4826-BF11-3D0DBD786E26}" destId="{A44B9029-98DE-4032-969F-97F33C24E9CE}" srcOrd="1" destOrd="0" presId="urn:microsoft.com/office/officeart/2008/layout/LinedList"/>
    <dgm:cxn modelId="{46E78FDF-2C30-4C04-A741-B9C6FCF7FA98}" type="presParOf" srcId="{F4E69ADB-65B1-4826-BF11-3D0DBD786E26}" destId="{E95FF239-C6E7-4F38-909B-11C55090FEF5}" srcOrd="2" destOrd="0" presId="urn:microsoft.com/office/officeart/2008/layout/LinedList"/>
    <dgm:cxn modelId="{FFE468FB-181F-4B40-B5C6-A5FCC051D11F}" type="presParOf" srcId="{5B5E0A3F-29FD-464C-9F14-39B5B73847B4}" destId="{F92F5E36-D82A-4C42-9F6C-CC19E7BE7C26}" srcOrd="8" destOrd="0" presId="urn:microsoft.com/office/officeart/2008/layout/LinedList"/>
    <dgm:cxn modelId="{0A5C503A-6D6F-40B3-953C-5C4512A0EFB8}" type="presParOf" srcId="{5B5E0A3F-29FD-464C-9F14-39B5B73847B4}" destId="{F11F2B91-A2DD-4518-B1F4-E98613C8C8CD}" srcOrd="9" destOrd="0" presId="urn:microsoft.com/office/officeart/2008/layout/LinedList"/>
    <dgm:cxn modelId="{941FC8A3-76AB-475B-BBB4-4956E5A8FB9A}" type="presParOf" srcId="{5B5E0A3F-29FD-464C-9F14-39B5B73847B4}" destId="{8D889253-FED9-473A-BF7E-18D89F15F4D3}" srcOrd="10" destOrd="0" presId="urn:microsoft.com/office/officeart/2008/layout/LinedList"/>
    <dgm:cxn modelId="{A808219A-B439-493C-80D0-A11E1F8D4A48}" type="presParOf" srcId="{8D889253-FED9-473A-BF7E-18D89F15F4D3}" destId="{1AFB1D13-6C0A-44BE-A8D9-8AB23644A726}" srcOrd="0" destOrd="0" presId="urn:microsoft.com/office/officeart/2008/layout/LinedList"/>
    <dgm:cxn modelId="{EAA118FD-55F6-4C79-88AE-19A6ECB91C7E}" type="presParOf" srcId="{8D889253-FED9-473A-BF7E-18D89F15F4D3}" destId="{489C4B39-E47B-41DB-8BD3-6CC585A29D99}" srcOrd="1" destOrd="0" presId="urn:microsoft.com/office/officeart/2008/layout/LinedList"/>
    <dgm:cxn modelId="{F5067617-C193-44C5-AEC6-5709507FFD1E}" type="presParOf" srcId="{8D889253-FED9-473A-BF7E-18D89F15F4D3}" destId="{7F583DB6-EFFA-4200-B1FF-1DF1580A0746}" srcOrd="2" destOrd="0" presId="urn:microsoft.com/office/officeart/2008/layout/LinedList"/>
    <dgm:cxn modelId="{024F596E-32C0-40CF-8213-DAD3257AF562}" type="presParOf" srcId="{5B5E0A3F-29FD-464C-9F14-39B5B73847B4}" destId="{EDC956CB-D7B1-4FFC-B685-BBA401F0C168}" srcOrd="11" destOrd="0" presId="urn:microsoft.com/office/officeart/2008/layout/LinedList"/>
    <dgm:cxn modelId="{7621A252-4FBB-47D4-9741-1CE19734C4D1}" type="presParOf" srcId="{5B5E0A3F-29FD-464C-9F14-39B5B73847B4}" destId="{63661248-0C7F-4B4A-B949-C130202BCE73}" srcOrd="12" destOrd="0" presId="urn:microsoft.com/office/officeart/2008/layout/LinedList"/>
    <dgm:cxn modelId="{CC11A24C-6D2F-4250-8F91-3D305550A4C2}" type="presParOf" srcId="{5B5E0A3F-29FD-464C-9F14-39B5B73847B4}" destId="{8FC3337C-3039-452C-AB2D-9F22A570BE1E}" srcOrd="13" destOrd="0" presId="urn:microsoft.com/office/officeart/2008/layout/LinedList"/>
    <dgm:cxn modelId="{33499B26-15CA-406A-A801-0EB101B7944A}" type="presParOf" srcId="{8FC3337C-3039-452C-AB2D-9F22A570BE1E}" destId="{C851AA19-A6ED-49A9-9DBD-D9331A10FA02}" srcOrd="0" destOrd="0" presId="urn:microsoft.com/office/officeart/2008/layout/LinedList"/>
    <dgm:cxn modelId="{17DFE4D8-AC6C-4BF6-A0F4-370922383D08}" type="presParOf" srcId="{8FC3337C-3039-452C-AB2D-9F22A570BE1E}" destId="{1D5BCB74-3DBB-4F32-B2F4-AB1ABDE2175E}" srcOrd="1" destOrd="0" presId="urn:microsoft.com/office/officeart/2008/layout/LinedList"/>
    <dgm:cxn modelId="{5B77BFEB-B248-4534-9E20-BB064E7AA4C0}" type="presParOf" srcId="{8FC3337C-3039-452C-AB2D-9F22A570BE1E}" destId="{668AA8D1-2D53-4C2C-A8BE-66207CCFEB69}" srcOrd="2" destOrd="0" presId="urn:microsoft.com/office/officeart/2008/layout/LinedList"/>
    <dgm:cxn modelId="{68B5806A-D849-4654-A05F-617D496CFFB9}" type="presParOf" srcId="{5B5E0A3F-29FD-464C-9F14-39B5B73847B4}" destId="{19DF307D-DBE9-4064-83FF-A12732F508B6}" srcOrd="14" destOrd="0" presId="urn:microsoft.com/office/officeart/2008/layout/LinedList"/>
    <dgm:cxn modelId="{05018FBF-75B8-4EF6-8A1D-572201F367C9}" type="presParOf" srcId="{5B5E0A3F-29FD-464C-9F14-39B5B73847B4}" destId="{588D0E57-22CF-4C0C-9ED5-47E96800A59E}" srcOrd="15" destOrd="0" presId="urn:microsoft.com/office/officeart/2008/layout/LinedList"/>
    <dgm:cxn modelId="{EEC94A59-68DA-4D08-AFAA-9C64700ACAE5}" type="presParOf" srcId="{5B5E0A3F-29FD-464C-9F14-39B5B73847B4}" destId="{89E0AA22-1C66-4710-A656-3C3485C12336}" srcOrd="16" destOrd="0" presId="urn:microsoft.com/office/officeart/2008/layout/LinedList"/>
    <dgm:cxn modelId="{17D6E1BA-A453-451C-9113-8B1D11D16D21}" type="presParOf" srcId="{89E0AA22-1C66-4710-A656-3C3485C12336}" destId="{166979AB-7995-4B61-9881-D0172ACB4BD4}" srcOrd="0" destOrd="0" presId="urn:microsoft.com/office/officeart/2008/layout/LinedList"/>
    <dgm:cxn modelId="{420D95AD-BB88-4DB3-979A-D508BBCF94C1}" type="presParOf" srcId="{89E0AA22-1C66-4710-A656-3C3485C12336}" destId="{2E8D0403-D115-4C74-BBD3-BB095DC64E49}" srcOrd="1" destOrd="0" presId="urn:microsoft.com/office/officeart/2008/layout/LinedList"/>
    <dgm:cxn modelId="{D4AC7318-A2D5-4FC8-B773-D37C85B725D9}" type="presParOf" srcId="{89E0AA22-1C66-4710-A656-3C3485C12336}" destId="{ACFF87D7-0271-4A5A-93A3-21FEBB79092E}" srcOrd="2" destOrd="0" presId="urn:microsoft.com/office/officeart/2008/layout/LinedList"/>
    <dgm:cxn modelId="{ACA0416F-3C69-4822-9C5A-319DBF7D1A70}" type="presParOf" srcId="{5B5E0A3F-29FD-464C-9F14-39B5B73847B4}" destId="{1BB3FFE6-3BE4-4C1A-B5CF-1ACD5856E8DC}" srcOrd="17" destOrd="0" presId="urn:microsoft.com/office/officeart/2008/layout/LinedList"/>
    <dgm:cxn modelId="{56D35613-8AC1-4DC5-99E8-89048C61FC20}" type="presParOf" srcId="{5B5E0A3F-29FD-464C-9F14-39B5B73847B4}" destId="{13B2E3B3-8FB4-474D-B44F-9F21696EF5A2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EA50AA0-9E40-410B-B6B3-3143564C33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BD007D-DFEC-4BCB-89D3-BA0C9DCC151F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Pernafasan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abdomen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3A2D3BD5-C3CD-42BA-ACB8-B74D6042B9BE}" type="parTrans" cxnId="{48C0CC75-E0F9-454A-AD35-A854F5894DB1}">
      <dgm:prSet/>
      <dgm:spPr/>
      <dgm:t>
        <a:bodyPr/>
        <a:lstStyle/>
        <a:p>
          <a:endParaRPr lang="en-US"/>
        </a:p>
      </dgm:t>
    </dgm:pt>
    <dgm:pt modelId="{F3E1DA4D-4891-4889-B19E-0337BEEC4B24}" type="sibTrans" cxnId="{48C0CC75-E0F9-454A-AD35-A854F5894DB1}">
      <dgm:prSet/>
      <dgm:spPr/>
      <dgm:t>
        <a:bodyPr/>
        <a:lstStyle/>
        <a:p>
          <a:endParaRPr lang="en-US"/>
        </a:p>
      </dgm:t>
    </dgm:pt>
    <dgm:pt modelId="{FFFDB23A-F4D8-42B4-B420-5096C4AED77B}">
      <dgm:prSet phldrT="[Text]"/>
      <dgm:spPr/>
      <dgm:t>
        <a:bodyPr/>
        <a:lstStyle/>
        <a:p>
          <a:pPr algn="just"/>
          <a:r>
            <a:rPr lang="en-US" dirty="0" err="1" smtClean="0">
              <a:latin typeface="Andalus" pitchFamily="18" charset="-78"/>
              <a:cs typeface="Andalus" pitchFamily="18" charset="-78"/>
            </a:rPr>
            <a:t>Berbaring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dengan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ditekuk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tarik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nafas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dalam-dalam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melalui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hidung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Tahan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3–5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detik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sambil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mengeluarkan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nafas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dalam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kemudian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rileks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426F4182-E99F-434E-817E-90A04AE4FD1B}" type="parTrans" cxnId="{060FA52E-272D-458E-8A00-0023468D257A}">
      <dgm:prSet/>
      <dgm:spPr/>
      <dgm:t>
        <a:bodyPr/>
        <a:lstStyle/>
        <a:p>
          <a:endParaRPr lang="en-US"/>
        </a:p>
      </dgm:t>
    </dgm:pt>
    <dgm:pt modelId="{9446350E-6D43-4957-8F74-F6E857B702FE}" type="sibTrans" cxnId="{060FA52E-272D-458E-8A00-0023468D257A}">
      <dgm:prSet/>
      <dgm:spPr/>
      <dgm:t>
        <a:bodyPr/>
        <a:lstStyle/>
        <a:p>
          <a:endParaRPr lang="en-US"/>
        </a:p>
      </dgm:t>
    </dgm:pt>
    <dgm:pt modelId="{90F0D546-8598-45EB-B974-BA1188BF2496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9F34EC72-5E8F-4F6B-A2BB-87EDB0796885}" type="parTrans" cxnId="{01505652-A899-4C7E-8319-2D6098C2B4CF}">
      <dgm:prSet/>
      <dgm:spPr/>
      <dgm:t>
        <a:bodyPr/>
        <a:lstStyle/>
        <a:p>
          <a:endParaRPr lang="en-US"/>
        </a:p>
      </dgm:t>
    </dgm:pt>
    <dgm:pt modelId="{A521E127-3F44-4758-A330-EE016A0FEE06}" type="sibTrans" cxnId="{01505652-A899-4C7E-8319-2D6098C2B4CF}">
      <dgm:prSet/>
      <dgm:spPr/>
      <dgm:t>
        <a:bodyPr/>
        <a:lstStyle/>
        <a:p>
          <a:endParaRPr lang="en-US"/>
        </a:p>
      </dgm:t>
    </dgm:pt>
    <dgm:pt modelId="{E2538E3F-69A4-4E3E-B024-19F980D8CE90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Berbaring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B256CA78-5B16-43BB-8408-058A8F489431}" type="parTrans" cxnId="{76FBE71E-0324-4E9F-9627-A98086D9D0E2}">
      <dgm:prSet/>
      <dgm:spPr/>
      <dgm:t>
        <a:bodyPr/>
        <a:lstStyle/>
        <a:p>
          <a:endParaRPr lang="en-US"/>
        </a:p>
      </dgm:t>
    </dgm:pt>
    <dgm:pt modelId="{E1876706-7473-4707-A473-BCB381F27251}" type="sibTrans" cxnId="{76FBE71E-0324-4E9F-9627-A98086D9D0E2}">
      <dgm:prSet/>
      <dgm:spPr/>
      <dgm:t>
        <a:bodyPr/>
        <a:lstStyle/>
        <a:p>
          <a:endParaRPr lang="en-US"/>
        </a:p>
      </dgm:t>
    </dgm:pt>
    <dgm:pt modelId="{EC16D943-B75B-449D-8E9E-2F3A9F703B0B}">
      <dgm:prSet phldrT="[Text]"/>
      <dgm:spPr/>
      <dgm:t>
        <a:bodyPr/>
        <a:lstStyle/>
        <a:p>
          <a:r>
            <a:rPr lang="en-US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dikeataskan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kepala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telapak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terbuka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keatas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kendurkan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sedikit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regangkan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waktu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bersamaan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rilekskan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regangkan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sehingga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ada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regangan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penuh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pd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seluruh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bagian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dirty="0" err="1" smtClean="0">
              <a:latin typeface="Andalus" pitchFamily="18" charset="-78"/>
              <a:cs typeface="Andalus" pitchFamily="18" charset="-78"/>
            </a:rPr>
            <a:t>tubuh</a:t>
          </a:r>
          <a:r>
            <a:rPr lang="en-US" dirty="0" smtClean="0">
              <a:latin typeface="Andalus" pitchFamily="18" charset="-78"/>
              <a:cs typeface="Andalus" pitchFamily="18" charset="-78"/>
            </a:rPr>
            <a:t> </a:t>
          </a:r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D93DE735-A591-44AC-BF85-EDC3667A70AD}" type="parTrans" cxnId="{01B9A183-763D-46E3-8B6C-858502D74972}">
      <dgm:prSet/>
      <dgm:spPr/>
      <dgm:t>
        <a:bodyPr/>
        <a:lstStyle/>
        <a:p>
          <a:endParaRPr lang="en-US"/>
        </a:p>
      </dgm:t>
    </dgm:pt>
    <dgm:pt modelId="{50262DE3-6E44-46D5-9502-8D1F43CE11A0}" type="sibTrans" cxnId="{01B9A183-763D-46E3-8B6C-858502D74972}">
      <dgm:prSet/>
      <dgm:spPr/>
      <dgm:t>
        <a:bodyPr/>
        <a:lstStyle/>
        <a:p>
          <a:endParaRPr lang="en-US"/>
        </a:p>
      </dgm:t>
    </dgm:pt>
    <dgm:pt modelId="{7B567619-0997-41AD-B022-2166F8562C0B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>
            <a:latin typeface="Andalus" pitchFamily="18" charset="-78"/>
            <a:cs typeface="Andalus" pitchFamily="18" charset="-78"/>
          </a:endParaRPr>
        </a:p>
      </dgm:t>
    </dgm:pt>
    <dgm:pt modelId="{5A3B8B7B-3B1C-4DB6-A732-8A46F03F4143}" type="parTrans" cxnId="{8EF8E09B-BFF3-493B-880F-F2366446F7BB}">
      <dgm:prSet/>
      <dgm:spPr/>
      <dgm:t>
        <a:bodyPr/>
        <a:lstStyle/>
        <a:p>
          <a:endParaRPr lang="en-US"/>
        </a:p>
      </dgm:t>
    </dgm:pt>
    <dgm:pt modelId="{FC39CFD8-AD13-4E12-AC70-AA363D98D139}" type="sibTrans" cxnId="{8EF8E09B-BFF3-493B-880F-F2366446F7BB}">
      <dgm:prSet/>
      <dgm:spPr/>
      <dgm:t>
        <a:bodyPr/>
        <a:lstStyle/>
        <a:p>
          <a:endParaRPr lang="en-US"/>
        </a:p>
      </dgm:t>
    </dgm:pt>
    <dgm:pt modelId="{B4EA7E26-7DE8-40D1-B3BF-12595DC6754D}" type="pres">
      <dgm:prSet presAssocID="{9EA50AA0-9E40-410B-B6B3-3143564C336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43B11A7-B8AB-4C0D-963E-C3388AAA20AE}" type="pres">
      <dgm:prSet presAssocID="{3CBD007D-DFEC-4BCB-89D3-BA0C9DCC151F}" presName="thickLine" presStyleLbl="alignNode1" presStyleIdx="0" presStyleCnt="2"/>
      <dgm:spPr/>
    </dgm:pt>
    <dgm:pt modelId="{946233C4-63FD-4F2D-A0E0-BCF7AB8C2182}" type="pres">
      <dgm:prSet presAssocID="{3CBD007D-DFEC-4BCB-89D3-BA0C9DCC151F}" presName="horz1" presStyleCnt="0"/>
      <dgm:spPr/>
    </dgm:pt>
    <dgm:pt modelId="{098A0879-825D-4D11-93BA-AC7FE1C9D052}" type="pres">
      <dgm:prSet presAssocID="{3CBD007D-DFEC-4BCB-89D3-BA0C9DCC151F}" presName="tx1" presStyleLbl="revTx" presStyleIdx="0" presStyleCnt="6"/>
      <dgm:spPr/>
      <dgm:t>
        <a:bodyPr/>
        <a:lstStyle/>
        <a:p>
          <a:endParaRPr lang="en-US"/>
        </a:p>
      </dgm:t>
    </dgm:pt>
    <dgm:pt modelId="{79FC4A2B-43B8-42E0-B172-2EA9EDA32D52}" type="pres">
      <dgm:prSet presAssocID="{3CBD007D-DFEC-4BCB-89D3-BA0C9DCC151F}" presName="vert1" presStyleCnt="0"/>
      <dgm:spPr/>
    </dgm:pt>
    <dgm:pt modelId="{B188F948-BBB8-4BDB-9973-608BEF7E25B4}" type="pres">
      <dgm:prSet presAssocID="{FFFDB23A-F4D8-42B4-B420-5096C4AED77B}" presName="vertSpace2a" presStyleCnt="0"/>
      <dgm:spPr/>
    </dgm:pt>
    <dgm:pt modelId="{10CBB2DF-CBCF-4C4D-BEA6-C1D81246021D}" type="pres">
      <dgm:prSet presAssocID="{FFFDB23A-F4D8-42B4-B420-5096C4AED77B}" presName="horz2" presStyleCnt="0"/>
      <dgm:spPr/>
    </dgm:pt>
    <dgm:pt modelId="{80127B6B-5A50-446A-98A1-E9C6912EDE48}" type="pres">
      <dgm:prSet presAssocID="{FFFDB23A-F4D8-42B4-B420-5096C4AED77B}" presName="horzSpace2" presStyleCnt="0"/>
      <dgm:spPr/>
    </dgm:pt>
    <dgm:pt modelId="{7607B11F-AD6A-4A7D-97F1-EFE11A22ACDA}" type="pres">
      <dgm:prSet presAssocID="{FFFDB23A-F4D8-42B4-B420-5096C4AED77B}" presName="tx2" presStyleLbl="revTx" presStyleIdx="1" presStyleCnt="6"/>
      <dgm:spPr/>
      <dgm:t>
        <a:bodyPr/>
        <a:lstStyle/>
        <a:p>
          <a:endParaRPr lang="en-US"/>
        </a:p>
      </dgm:t>
    </dgm:pt>
    <dgm:pt modelId="{C17BD181-460D-4ED3-9341-20497FC3ABCB}" type="pres">
      <dgm:prSet presAssocID="{FFFDB23A-F4D8-42B4-B420-5096C4AED77B}" presName="vert2" presStyleCnt="0"/>
      <dgm:spPr/>
    </dgm:pt>
    <dgm:pt modelId="{A668DF54-D11A-4859-ADB1-37E3627085F7}" type="pres">
      <dgm:prSet presAssocID="{FFFDB23A-F4D8-42B4-B420-5096C4AED77B}" presName="thinLine2b" presStyleLbl="callout" presStyleIdx="0" presStyleCnt="4"/>
      <dgm:spPr/>
    </dgm:pt>
    <dgm:pt modelId="{CBF9BE87-AB87-4CFC-A78D-CC23B38B0CAA}" type="pres">
      <dgm:prSet presAssocID="{FFFDB23A-F4D8-42B4-B420-5096C4AED77B}" presName="vertSpace2b" presStyleCnt="0"/>
      <dgm:spPr/>
    </dgm:pt>
    <dgm:pt modelId="{B715A6E6-9BDF-4089-A389-B85DE3D6FC95}" type="pres">
      <dgm:prSet presAssocID="{90F0D546-8598-45EB-B974-BA1188BF2496}" presName="horz2" presStyleCnt="0"/>
      <dgm:spPr/>
    </dgm:pt>
    <dgm:pt modelId="{B6EB2BA6-2F9A-49C5-9522-D0696C2F53A2}" type="pres">
      <dgm:prSet presAssocID="{90F0D546-8598-45EB-B974-BA1188BF2496}" presName="horzSpace2" presStyleCnt="0"/>
      <dgm:spPr/>
    </dgm:pt>
    <dgm:pt modelId="{9459F19E-CC98-4A4C-AEB3-98F5D94AA507}" type="pres">
      <dgm:prSet presAssocID="{90F0D546-8598-45EB-B974-BA1188BF2496}" presName="tx2" presStyleLbl="revTx" presStyleIdx="2" presStyleCnt="6"/>
      <dgm:spPr/>
      <dgm:t>
        <a:bodyPr/>
        <a:lstStyle/>
        <a:p>
          <a:endParaRPr lang="en-US"/>
        </a:p>
      </dgm:t>
    </dgm:pt>
    <dgm:pt modelId="{68F851A5-A2EE-4C28-81F8-E15CDB0B6FCC}" type="pres">
      <dgm:prSet presAssocID="{90F0D546-8598-45EB-B974-BA1188BF2496}" presName="vert2" presStyleCnt="0"/>
      <dgm:spPr/>
    </dgm:pt>
    <dgm:pt modelId="{A5C0F888-17AF-4E76-870A-DFC3BE602939}" type="pres">
      <dgm:prSet presAssocID="{90F0D546-8598-45EB-B974-BA1188BF2496}" presName="thinLine2b" presStyleLbl="callout" presStyleIdx="1" presStyleCnt="4"/>
      <dgm:spPr/>
    </dgm:pt>
    <dgm:pt modelId="{67D9343C-07BA-4F51-B43B-2869113E2A98}" type="pres">
      <dgm:prSet presAssocID="{90F0D546-8598-45EB-B974-BA1188BF2496}" presName="vertSpace2b" presStyleCnt="0"/>
      <dgm:spPr/>
    </dgm:pt>
    <dgm:pt modelId="{288C996B-F99C-4795-B08E-459039D233CE}" type="pres">
      <dgm:prSet presAssocID="{E2538E3F-69A4-4E3E-B024-19F980D8CE90}" presName="thickLine" presStyleLbl="alignNode1" presStyleIdx="1" presStyleCnt="2"/>
      <dgm:spPr/>
    </dgm:pt>
    <dgm:pt modelId="{11039E75-1F7F-41F4-A50A-91E3110C8675}" type="pres">
      <dgm:prSet presAssocID="{E2538E3F-69A4-4E3E-B024-19F980D8CE90}" presName="horz1" presStyleCnt="0"/>
      <dgm:spPr/>
    </dgm:pt>
    <dgm:pt modelId="{93B225DF-FAF9-4020-86EC-8A8EF292D4C4}" type="pres">
      <dgm:prSet presAssocID="{E2538E3F-69A4-4E3E-B024-19F980D8CE90}" presName="tx1" presStyleLbl="revTx" presStyleIdx="3" presStyleCnt="6"/>
      <dgm:spPr/>
      <dgm:t>
        <a:bodyPr/>
        <a:lstStyle/>
        <a:p>
          <a:endParaRPr lang="en-US"/>
        </a:p>
      </dgm:t>
    </dgm:pt>
    <dgm:pt modelId="{32535351-B81C-45D5-A16D-068AAA04543D}" type="pres">
      <dgm:prSet presAssocID="{E2538E3F-69A4-4E3E-B024-19F980D8CE90}" presName="vert1" presStyleCnt="0"/>
      <dgm:spPr/>
    </dgm:pt>
    <dgm:pt modelId="{7CAA21A6-BEC1-4650-BD7A-F1C0FC35CCD2}" type="pres">
      <dgm:prSet presAssocID="{EC16D943-B75B-449D-8E9E-2F3A9F703B0B}" presName="vertSpace2a" presStyleCnt="0"/>
      <dgm:spPr/>
    </dgm:pt>
    <dgm:pt modelId="{B0AA9261-DE6E-4016-8716-3484F1CFC326}" type="pres">
      <dgm:prSet presAssocID="{EC16D943-B75B-449D-8E9E-2F3A9F703B0B}" presName="horz2" presStyleCnt="0"/>
      <dgm:spPr/>
    </dgm:pt>
    <dgm:pt modelId="{C0572397-353B-4E3B-8735-01CBD3D79FB5}" type="pres">
      <dgm:prSet presAssocID="{EC16D943-B75B-449D-8E9E-2F3A9F703B0B}" presName="horzSpace2" presStyleCnt="0"/>
      <dgm:spPr/>
    </dgm:pt>
    <dgm:pt modelId="{6A79DC28-6AD1-4880-BC25-2C4215EC198B}" type="pres">
      <dgm:prSet presAssocID="{EC16D943-B75B-449D-8E9E-2F3A9F703B0B}" presName="tx2" presStyleLbl="revTx" presStyleIdx="4" presStyleCnt="6"/>
      <dgm:spPr/>
      <dgm:t>
        <a:bodyPr/>
        <a:lstStyle/>
        <a:p>
          <a:endParaRPr lang="en-US"/>
        </a:p>
      </dgm:t>
    </dgm:pt>
    <dgm:pt modelId="{89D98E59-9FC1-43A3-A3CF-5AC554B43402}" type="pres">
      <dgm:prSet presAssocID="{EC16D943-B75B-449D-8E9E-2F3A9F703B0B}" presName="vert2" presStyleCnt="0"/>
      <dgm:spPr/>
    </dgm:pt>
    <dgm:pt modelId="{27F649ED-5008-4C25-821A-879CD5914066}" type="pres">
      <dgm:prSet presAssocID="{EC16D943-B75B-449D-8E9E-2F3A9F703B0B}" presName="thinLine2b" presStyleLbl="callout" presStyleIdx="2" presStyleCnt="4"/>
      <dgm:spPr/>
    </dgm:pt>
    <dgm:pt modelId="{62E0883C-FF3C-45D3-B638-0E8C517E0FE9}" type="pres">
      <dgm:prSet presAssocID="{EC16D943-B75B-449D-8E9E-2F3A9F703B0B}" presName="vertSpace2b" presStyleCnt="0"/>
      <dgm:spPr/>
    </dgm:pt>
    <dgm:pt modelId="{1C3CFD49-B4C1-4046-AF89-0C515E6F9623}" type="pres">
      <dgm:prSet presAssocID="{7B567619-0997-41AD-B022-2166F8562C0B}" presName="horz2" presStyleCnt="0"/>
      <dgm:spPr/>
    </dgm:pt>
    <dgm:pt modelId="{47B918AE-4D2F-424D-A947-3ED31765A117}" type="pres">
      <dgm:prSet presAssocID="{7B567619-0997-41AD-B022-2166F8562C0B}" presName="horzSpace2" presStyleCnt="0"/>
      <dgm:spPr/>
    </dgm:pt>
    <dgm:pt modelId="{98B3BDF0-1A65-4B78-B168-3CDE7252F719}" type="pres">
      <dgm:prSet presAssocID="{7B567619-0997-41AD-B022-2166F8562C0B}" presName="tx2" presStyleLbl="revTx" presStyleIdx="5" presStyleCnt="6"/>
      <dgm:spPr/>
      <dgm:t>
        <a:bodyPr/>
        <a:lstStyle/>
        <a:p>
          <a:endParaRPr lang="en-US"/>
        </a:p>
      </dgm:t>
    </dgm:pt>
    <dgm:pt modelId="{38D26C37-BE55-4E18-BC94-F6E78765F88F}" type="pres">
      <dgm:prSet presAssocID="{7B567619-0997-41AD-B022-2166F8562C0B}" presName="vert2" presStyleCnt="0"/>
      <dgm:spPr/>
    </dgm:pt>
    <dgm:pt modelId="{8A40CAC8-697E-4845-95F7-0314F9CF45B8}" type="pres">
      <dgm:prSet presAssocID="{7B567619-0997-41AD-B022-2166F8562C0B}" presName="thinLine2b" presStyleLbl="callout" presStyleIdx="3" presStyleCnt="4"/>
      <dgm:spPr/>
    </dgm:pt>
    <dgm:pt modelId="{AF60E99F-7939-49A6-A931-15D84852D58C}" type="pres">
      <dgm:prSet presAssocID="{7B567619-0997-41AD-B022-2166F8562C0B}" presName="vertSpace2b" presStyleCnt="0"/>
      <dgm:spPr/>
    </dgm:pt>
  </dgm:ptLst>
  <dgm:cxnLst>
    <dgm:cxn modelId="{87AB2435-617B-4FDC-B7B3-6353B4517AEF}" type="presOf" srcId="{E2538E3F-69A4-4E3E-B024-19F980D8CE90}" destId="{93B225DF-FAF9-4020-86EC-8A8EF292D4C4}" srcOrd="0" destOrd="0" presId="urn:microsoft.com/office/officeart/2008/layout/LinedList"/>
    <dgm:cxn modelId="{060FA52E-272D-458E-8A00-0023468D257A}" srcId="{3CBD007D-DFEC-4BCB-89D3-BA0C9DCC151F}" destId="{FFFDB23A-F4D8-42B4-B420-5096C4AED77B}" srcOrd="0" destOrd="0" parTransId="{426F4182-E99F-434E-817E-90A04AE4FD1B}" sibTransId="{9446350E-6D43-4957-8F74-F6E857B702FE}"/>
    <dgm:cxn modelId="{48C0CC75-E0F9-454A-AD35-A854F5894DB1}" srcId="{9EA50AA0-9E40-410B-B6B3-3143564C3365}" destId="{3CBD007D-DFEC-4BCB-89D3-BA0C9DCC151F}" srcOrd="0" destOrd="0" parTransId="{3A2D3BD5-C3CD-42BA-ACB8-B74D6042B9BE}" sibTransId="{F3E1DA4D-4891-4889-B19E-0337BEEC4B24}"/>
    <dgm:cxn modelId="{76FBE71E-0324-4E9F-9627-A98086D9D0E2}" srcId="{9EA50AA0-9E40-410B-B6B3-3143564C3365}" destId="{E2538E3F-69A4-4E3E-B024-19F980D8CE90}" srcOrd="1" destOrd="0" parTransId="{B256CA78-5B16-43BB-8408-058A8F489431}" sibTransId="{E1876706-7473-4707-A473-BCB381F27251}"/>
    <dgm:cxn modelId="{8EF8E09B-BFF3-493B-880F-F2366446F7BB}" srcId="{E2538E3F-69A4-4E3E-B024-19F980D8CE90}" destId="{7B567619-0997-41AD-B022-2166F8562C0B}" srcOrd="1" destOrd="0" parTransId="{5A3B8B7B-3B1C-4DB6-A732-8A46F03F4143}" sibTransId="{FC39CFD8-AD13-4E12-AC70-AA363D98D139}"/>
    <dgm:cxn modelId="{01505652-A899-4C7E-8319-2D6098C2B4CF}" srcId="{3CBD007D-DFEC-4BCB-89D3-BA0C9DCC151F}" destId="{90F0D546-8598-45EB-B974-BA1188BF2496}" srcOrd="1" destOrd="0" parTransId="{9F34EC72-5E8F-4F6B-A2BB-87EDB0796885}" sibTransId="{A521E127-3F44-4758-A330-EE016A0FEE06}"/>
    <dgm:cxn modelId="{C2BD5D7C-A22B-4B20-959B-4CB1F25C75D7}" type="presOf" srcId="{90F0D546-8598-45EB-B974-BA1188BF2496}" destId="{9459F19E-CC98-4A4C-AEB3-98F5D94AA507}" srcOrd="0" destOrd="0" presId="urn:microsoft.com/office/officeart/2008/layout/LinedList"/>
    <dgm:cxn modelId="{005A3FBB-5439-4558-B897-206D25E7D136}" type="presOf" srcId="{FFFDB23A-F4D8-42B4-B420-5096C4AED77B}" destId="{7607B11F-AD6A-4A7D-97F1-EFE11A22ACDA}" srcOrd="0" destOrd="0" presId="urn:microsoft.com/office/officeart/2008/layout/LinedList"/>
    <dgm:cxn modelId="{E8835EBB-5238-40A4-BA7C-6B74173673ED}" type="presOf" srcId="{7B567619-0997-41AD-B022-2166F8562C0B}" destId="{98B3BDF0-1A65-4B78-B168-3CDE7252F719}" srcOrd="0" destOrd="0" presId="urn:microsoft.com/office/officeart/2008/layout/LinedList"/>
    <dgm:cxn modelId="{7A8F8D2F-EDFB-4C3F-89C0-0DF7F943F0F9}" type="presOf" srcId="{9EA50AA0-9E40-410B-B6B3-3143564C3365}" destId="{B4EA7E26-7DE8-40D1-B3BF-12595DC6754D}" srcOrd="0" destOrd="0" presId="urn:microsoft.com/office/officeart/2008/layout/LinedList"/>
    <dgm:cxn modelId="{CE5D98B5-57C0-416B-AA00-251AE5686424}" type="presOf" srcId="{EC16D943-B75B-449D-8E9E-2F3A9F703B0B}" destId="{6A79DC28-6AD1-4880-BC25-2C4215EC198B}" srcOrd="0" destOrd="0" presId="urn:microsoft.com/office/officeart/2008/layout/LinedList"/>
    <dgm:cxn modelId="{5576752A-2528-48F5-BCB7-B89D6969F519}" type="presOf" srcId="{3CBD007D-DFEC-4BCB-89D3-BA0C9DCC151F}" destId="{098A0879-825D-4D11-93BA-AC7FE1C9D052}" srcOrd="0" destOrd="0" presId="urn:microsoft.com/office/officeart/2008/layout/LinedList"/>
    <dgm:cxn modelId="{01B9A183-763D-46E3-8B6C-858502D74972}" srcId="{E2538E3F-69A4-4E3E-B024-19F980D8CE90}" destId="{EC16D943-B75B-449D-8E9E-2F3A9F703B0B}" srcOrd="0" destOrd="0" parTransId="{D93DE735-A591-44AC-BF85-EDC3667A70AD}" sibTransId="{50262DE3-6E44-46D5-9502-8D1F43CE11A0}"/>
    <dgm:cxn modelId="{8FD72F4D-EDE0-4713-99FD-A5CFFBFA431F}" type="presParOf" srcId="{B4EA7E26-7DE8-40D1-B3BF-12595DC6754D}" destId="{143B11A7-B8AB-4C0D-963E-C3388AAA20AE}" srcOrd="0" destOrd="0" presId="urn:microsoft.com/office/officeart/2008/layout/LinedList"/>
    <dgm:cxn modelId="{7B891613-4AD3-4CC6-B1DA-96A1A8664D71}" type="presParOf" srcId="{B4EA7E26-7DE8-40D1-B3BF-12595DC6754D}" destId="{946233C4-63FD-4F2D-A0E0-BCF7AB8C2182}" srcOrd="1" destOrd="0" presId="urn:microsoft.com/office/officeart/2008/layout/LinedList"/>
    <dgm:cxn modelId="{E57E2036-A0B7-4360-87C5-E343AED617B8}" type="presParOf" srcId="{946233C4-63FD-4F2D-A0E0-BCF7AB8C2182}" destId="{098A0879-825D-4D11-93BA-AC7FE1C9D052}" srcOrd="0" destOrd="0" presId="urn:microsoft.com/office/officeart/2008/layout/LinedList"/>
    <dgm:cxn modelId="{B980F076-C18F-4671-87F2-06C53286FA54}" type="presParOf" srcId="{946233C4-63FD-4F2D-A0E0-BCF7AB8C2182}" destId="{79FC4A2B-43B8-42E0-B172-2EA9EDA32D52}" srcOrd="1" destOrd="0" presId="urn:microsoft.com/office/officeart/2008/layout/LinedList"/>
    <dgm:cxn modelId="{B4896DB8-FB1B-4922-AFF4-0322A5400E32}" type="presParOf" srcId="{79FC4A2B-43B8-42E0-B172-2EA9EDA32D52}" destId="{B188F948-BBB8-4BDB-9973-608BEF7E25B4}" srcOrd="0" destOrd="0" presId="urn:microsoft.com/office/officeart/2008/layout/LinedList"/>
    <dgm:cxn modelId="{637B177F-7FE9-4AF9-ACF3-D78DD1B9F839}" type="presParOf" srcId="{79FC4A2B-43B8-42E0-B172-2EA9EDA32D52}" destId="{10CBB2DF-CBCF-4C4D-BEA6-C1D81246021D}" srcOrd="1" destOrd="0" presId="urn:microsoft.com/office/officeart/2008/layout/LinedList"/>
    <dgm:cxn modelId="{9CA04CDF-BEFC-4D5E-BCA4-C142FA2608CD}" type="presParOf" srcId="{10CBB2DF-CBCF-4C4D-BEA6-C1D81246021D}" destId="{80127B6B-5A50-446A-98A1-E9C6912EDE48}" srcOrd="0" destOrd="0" presId="urn:microsoft.com/office/officeart/2008/layout/LinedList"/>
    <dgm:cxn modelId="{9B979238-F78B-41CC-90E9-9B763D44D530}" type="presParOf" srcId="{10CBB2DF-CBCF-4C4D-BEA6-C1D81246021D}" destId="{7607B11F-AD6A-4A7D-97F1-EFE11A22ACDA}" srcOrd="1" destOrd="0" presId="urn:microsoft.com/office/officeart/2008/layout/LinedList"/>
    <dgm:cxn modelId="{6399E3FA-7992-43C9-AA53-774BD79D79C6}" type="presParOf" srcId="{10CBB2DF-CBCF-4C4D-BEA6-C1D81246021D}" destId="{C17BD181-460D-4ED3-9341-20497FC3ABCB}" srcOrd="2" destOrd="0" presId="urn:microsoft.com/office/officeart/2008/layout/LinedList"/>
    <dgm:cxn modelId="{932D16AC-1022-4A6D-A587-D609DFC35462}" type="presParOf" srcId="{79FC4A2B-43B8-42E0-B172-2EA9EDA32D52}" destId="{A668DF54-D11A-4859-ADB1-37E3627085F7}" srcOrd="2" destOrd="0" presId="urn:microsoft.com/office/officeart/2008/layout/LinedList"/>
    <dgm:cxn modelId="{602B12D8-1373-4E9A-BEDF-8A1F174A1FD7}" type="presParOf" srcId="{79FC4A2B-43B8-42E0-B172-2EA9EDA32D52}" destId="{CBF9BE87-AB87-4CFC-A78D-CC23B38B0CAA}" srcOrd="3" destOrd="0" presId="urn:microsoft.com/office/officeart/2008/layout/LinedList"/>
    <dgm:cxn modelId="{4B1FB221-0B29-4009-B6D5-5E132232DAAC}" type="presParOf" srcId="{79FC4A2B-43B8-42E0-B172-2EA9EDA32D52}" destId="{B715A6E6-9BDF-4089-A389-B85DE3D6FC95}" srcOrd="4" destOrd="0" presId="urn:microsoft.com/office/officeart/2008/layout/LinedList"/>
    <dgm:cxn modelId="{36256508-5BBD-46C1-9CA3-92BE283125A9}" type="presParOf" srcId="{B715A6E6-9BDF-4089-A389-B85DE3D6FC95}" destId="{B6EB2BA6-2F9A-49C5-9522-D0696C2F53A2}" srcOrd="0" destOrd="0" presId="urn:microsoft.com/office/officeart/2008/layout/LinedList"/>
    <dgm:cxn modelId="{119E873A-BA50-4A27-AA30-DEC22A569381}" type="presParOf" srcId="{B715A6E6-9BDF-4089-A389-B85DE3D6FC95}" destId="{9459F19E-CC98-4A4C-AEB3-98F5D94AA507}" srcOrd="1" destOrd="0" presId="urn:microsoft.com/office/officeart/2008/layout/LinedList"/>
    <dgm:cxn modelId="{4652F504-CC0B-4AE6-8A6C-F95BF737C75F}" type="presParOf" srcId="{B715A6E6-9BDF-4089-A389-B85DE3D6FC95}" destId="{68F851A5-A2EE-4C28-81F8-E15CDB0B6FCC}" srcOrd="2" destOrd="0" presId="urn:microsoft.com/office/officeart/2008/layout/LinedList"/>
    <dgm:cxn modelId="{A5B73CA9-0390-4B7F-B2F9-3A19063804F1}" type="presParOf" srcId="{79FC4A2B-43B8-42E0-B172-2EA9EDA32D52}" destId="{A5C0F888-17AF-4E76-870A-DFC3BE602939}" srcOrd="5" destOrd="0" presId="urn:microsoft.com/office/officeart/2008/layout/LinedList"/>
    <dgm:cxn modelId="{04F969BF-3326-4516-8721-89425935595B}" type="presParOf" srcId="{79FC4A2B-43B8-42E0-B172-2EA9EDA32D52}" destId="{67D9343C-07BA-4F51-B43B-2869113E2A98}" srcOrd="6" destOrd="0" presId="urn:microsoft.com/office/officeart/2008/layout/LinedList"/>
    <dgm:cxn modelId="{0DB6E3F1-6B81-4E6E-B37A-1201D1353A10}" type="presParOf" srcId="{B4EA7E26-7DE8-40D1-B3BF-12595DC6754D}" destId="{288C996B-F99C-4795-B08E-459039D233CE}" srcOrd="2" destOrd="0" presId="urn:microsoft.com/office/officeart/2008/layout/LinedList"/>
    <dgm:cxn modelId="{5DF0FD73-A809-482B-8C32-D0A45D108A8D}" type="presParOf" srcId="{B4EA7E26-7DE8-40D1-B3BF-12595DC6754D}" destId="{11039E75-1F7F-41F4-A50A-91E3110C8675}" srcOrd="3" destOrd="0" presId="urn:microsoft.com/office/officeart/2008/layout/LinedList"/>
    <dgm:cxn modelId="{02CD7C58-20F5-4609-B9CA-C9A0BFE8C43D}" type="presParOf" srcId="{11039E75-1F7F-41F4-A50A-91E3110C8675}" destId="{93B225DF-FAF9-4020-86EC-8A8EF292D4C4}" srcOrd="0" destOrd="0" presId="urn:microsoft.com/office/officeart/2008/layout/LinedList"/>
    <dgm:cxn modelId="{E25C0CD4-03C4-4FEC-9E6F-101DD86A9643}" type="presParOf" srcId="{11039E75-1F7F-41F4-A50A-91E3110C8675}" destId="{32535351-B81C-45D5-A16D-068AAA04543D}" srcOrd="1" destOrd="0" presId="urn:microsoft.com/office/officeart/2008/layout/LinedList"/>
    <dgm:cxn modelId="{563F41E5-D0B5-4359-9BD8-21DDEC99C76B}" type="presParOf" srcId="{32535351-B81C-45D5-A16D-068AAA04543D}" destId="{7CAA21A6-BEC1-4650-BD7A-F1C0FC35CCD2}" srcOrd="0" destOrd="0" presId="urn:microsoft.com/office/officeart/2008/layout/LinedList"/>
    <dgm:cxn modelId="{DB181B33-31F5-44ED-88B0-528E95BA4212}" type="presParOf" srcId="{32535351-B81C-45D5-A16D-068AAA04543D}" destId="{B0AA9261-DE6E-4016-8716-3484F1CFC326}" srcOrd="1" destOrd="0" presId="urn:microsoft.com/office/officeart/2008/layout/LinedList"/>
    <dgm:cxn modelId="{0A212696-8C28-406A-86A2-364042537A00}" type="presParOf" srcId="{B0AA9261-DE6E-4016-8716-3484F1CFC326}" destId="{C0572397-353B-4E3B-8735-01CBD3D79FB5}" srcOrd="0" destOrd="0" presId="urn:microsoft.com/office/officeart/2008/layout/LinedList"/>
    <dgm:cxn modelId="{0DA4F4F3-FAB5-4237-BD1F-186E9DF1A5E4}" type="presParOf" srcId="{B0AA9261-DE6E-4016-8716-3484F1CFC326}" destId="{6A79DC28-6AD1-4880-BC25-2C4215EC198B}" srcOrd="1" destOrd="0" presId="urn:microsoft.com/office/officeart/2008/layout/LinedList"/>
    <dgm:cxn modelId="{AF8E0542-B94E-4606-AB98-9EF9F94076F4}" type="presParOf" srcId="{B0AA9261-DE6E-4016-8716-3484F1CFC326}" destId="{89D98E59-9FC1-43A3-A3CF-5AC554B43402}" srcOrd="2" destOrd="0" presId="urn:microsoft.com/office/officeart/2008/layout/LinedList"/>
    <dgm:cxn modelId="{42B330F7-5BA2-484A-9AA3-D2988A5FC76E}" type="presParOf" srcId="{32535351-B81C-45D5-A16D-068AAA04543D}" destId="{27F649ED-5008-4C25-821A-879CD5914066}" srcOrd="2" destOrd="0" presId="urn:microsoft.com/office/officeart/2008/layout/LinedList"/>
    <dgm:cxn modelId="{2F2F12BD-EEAB-4019-8EEB-AF643FA298ED}" type="presParOf" srcId="{32535351-B81C-45D5-A16D-068AAA04543D}" destId="{62E0883C-FF3C-45D3-B638-0E8C517E0FE9}" srcOrd="3" destOrd="0" presId="urn:microsoft.com/office/officeart/2008/layout/LinedList"/>
    <dgm:cxn modelId="{937E192A-42CB-4D79-AB9A-7693CD80FB60}" type="presParOf" srcId="{32535351-B81C-45D5-A16D-068AAA04543D}" destId="{1C3CFD49-B4C1-4046-AF89-0C515E6F9623}" srcOrd="4" destOrd="0" presId="urn:microsoft.com/office/officeart/2008/layout/LinedList"/>
    <dgm:cxn modelId="{87780888-B8B6-40A4-A2A8-01ED5FE58D1C}" type="presParOf" srcId="{1C3CFD49-B4C1-4046-AF89-0C515E6F9623}" destId="{47B918AE-4D2F-424D-A947-3ED31765A117}" srcOrd="0" destOrd="0" presId="urn:microsoft.com/office/officeart/2008/layout/LinedList"/>
    <dgm:cxn modelId="{A2F773A2-1F7C-4ED7-9410-9D7120641958}" type="presParOf" srcId="{1C3CFD49-B4C1-4046-AF89-0C515E6F9623}" destId="{98B3BDF0-1A65-4B78-B168-3CDE7252F719}" srcOrd="1" destOrd="0" presId="urn:microsoft.com/office/officeart/2008/layout/LinedList"/>
    <dgm:cxn modelId="{57563E37-D38C-4B9D-B3CA-BFE1510CB0EF}" type="presParOf" srcId="{1C3CFD49-B4C1-4046-AF89-0C515E6F9623}" destId="{38D26C37-BE55-4E18-BC94-F6E78765F88F}" srcOrd="2" destOrd="0" presId="urn:microsoft.com/office/officeart/2008/layout/LinedList"/>
    <dgm:cxn modelId="{EEE3D566-A2C5-4AB3-A671-B6C38381B0A3}" type="presParOf" srcId="{32535351-B81C-45D5-A16D-068AAA04543D}" destId="{8A40CAC8-697E-4845-95F7-0314F9CF45B8}" srcOrd="5" destOrd="0" presId="urn:microsoft.com/office/officeart/2008/layout/LinedList"/>
    <dgm:cxn modelId="{9002FDB3-879C-4BE8-9F9E-42FE3FC3CAC0}" type="presParOf" srcId="{32535351-B81C-45D5-A16D-068AAA04543D}" destId="{AF60E99F-7939-49A6-A931-15D84852D58C}" srcOrd="6" destOrd="0" presId="urn:microsoft.com/office/officeart/2008/layout/Lin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F6B057-8335-4DB0-A6B1-A6F69B15ACF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1C04A2-E908-4CBD-9559-CDD2BB9471B6}">
      <dgm:prSet phldrT="[Text]"/>
      <dgm:spPr/>
      <dgm:t>
        <a:bodyPr/>
        <a:lstStyle/>
        <a:p>
          <a:r>
            <a:rPr lang="en-US" dirty="0" err="1" smtClean="0"/>
            <a:t>Kontraksi</a:t>
          </a:r>
          <a:r>
            <a:rPr lang="en-US" dirty="0" smtClean="0"/>
            <a:t> vagina</a:t>
          </a:r>
          <a:endParaRPr lang="en-US" dirty="0"/>
        </a:p>
      </dgm:t>
    </dgm:pt>
    <dgm:pt modelId="{7734AF5B-94DA-4721-8C34-601794831D77}" type="parTrans" cxnId="{11A23B90-0A41-4659-9DD7-A040745BB4F8}">
      <dgm:prSet/>
      <dgm:spPr/>
      <dgm:t>
        <a:bodyPr/>
        <a:lstStyle/>
        <a:p>
          <a:endParaRPr lang="en-US"/>
        </a:p>
      </dgm:t>
    </dgm:pt>
    <dgm:pt modelId="{679623C1-4086-4BC9-B195-04BF0B5B0069}" type="sibTrans" cxnId="{11A23B90-0A41-4659-9DD7-A040745BB4F8}">
      <dgm:prSet/>
      <dgm:spPr/>
      <dgm:t>
        <a:bodyPr/>
        <a:lstStyle/>
        <a:p>
          <a:endParaRPr lang="en-US"/>
        </a:p>
      </dgm:t>
    </dgm:pt>
    <dgm:pt modelId="{36BBBA35-F96D-4530-B784-1A6EE3BA01E4}">
      <dgm:prSet phldrT="[Text]"/>
      <dgm:spPr/>
      <dgm:t>
        <a:bodyPr/>
        <a:lstStyle/>
        <a:p>
          <a:r>
            <a:rPr lang="en-US" dirty="0" err="1" smtClean="0"/>
            <a:t>Berbaring</a:t>
          </a:r>
          <a:r>
            <a:rPr lang="en-US" dirty="0" smtClean="0"/>
            <a:t> </a:t>
          </a:r>
          <a:r>
            <a:rPr lang="en-US" dirty="0" err="1" smtClean="0"/>
            <a:t>terlentang</a:t>
          </a:r>
          <a:r>
            <a:rPr lang="en-US" dirty="0" smtClean="0"/>
            <a:t> , </a:t>
          </a:r>
          <a:r>
            <a:rPr lang="en-US" dirty="0" err="1" smtClean="0"/>
            <a:t>kedua</a:t>
          </a:r>
          <a:r>
            <a:rPr lang="en-US" dirty="0" smtClean="0"/>
            <a:t> kaki </a:t>
          </a:r>
          <a:r>
            <a:rPr lang="en-US" dirty="0" err="1" smtClean="0"/>
            <a:t>sedikit</a:t>
          </a:r>
          <a:r>
            <a:rPr lang="en-US" dirty="0" smtClean="0"/>
            <a:t> </a:t>
          </a:r>
          <a:r>
            <a:rPr lang="en-US" dirty="0" err="1" smtClean="0"/>
            <a:t>diregangkan</a:t>
          </a:r>
          <a:r>
            <a:rPr lang="en-US" dirty="0" smtClean="0"/>
            <a:t> . </a:t>
          </a:r>
          <a:r>
            <a:rPr lang="en-US" dirty="0" err="1" smtClean="0"/>
            <a:t>Tarik</a:t>
          </a:r>
          <a:r>
            <a:rPr lang="en-US" dirty="0" smtClean="0"/>
            <a:t> </a:t>
          </a:r>
          <a:r>
            <a:rPr lang="en-US" dirty="0" err="1" smtClean="0"/>
            <a:t>dasar</a:t>
          </a:r>
          <a:r>
            <a:rPr lang="en-US" dirty="0" smtClean="0"/>
            <a:t> </a:t>
          </a:r>
          <a:r>
            <a:rPr lang="en-US" dirty="0" err="1" smtClean="0"/>
            <a:t>panggul</a:t>
          </a:r>
          <a:r>
            <a:rPr lang="en-US" dirty="0" smtClean="0"/>
            <a:t>, </a:t>
          </a:r>
          <a:r>
            <a:rPr lang="en-US" dirty="0" err="1" smtClean="0"/>
            <a:t>tahan</a:t>
          </a:r>
          <a:r>
            <a:rPr lang="en-US" dirty="0" smtClean="0"/>
            <a:t> </a:t>
          </a:r>
          <a:r>
            <a:rPr lang="en-US" dirty="0" err="1" smtClean="0"/>
            <a:t>selama</a:t>
          </a:r>
          <a:r>
            <a:rPr lang="en-US" dirty="0" smtClean="0"/>
            <a:t> 3 </a:t>
          </a:r>
          <a:r>
            <a:rPr lang="en-US" dirty="0" err="1" smtClean="0"/>
            <a:t>detik</a:t>
          </a:r>
          <a:r>
            <a:rPr lang="en-US" dirty="0" smtClean="0"/>
            <a:t> </a:t>
          </a:r>
          <a:r>
            <a:rPr lang="en-US" dirty="0" err="1" smtClean="0"/>
            <a:t>kemuddian</a:t>
          </a:r>
          <a:r>
            <a:rPr lang="en-US" dirty="0" smtClean="0"/>
            <a:t> </a:t>
          </a:r>
          <a:r>
            <a:rPr lang="en-US" dirty="0" err="1" smtClean="0"/>
            <a:t>rileks</a:t>
          </a:r>
          <a:endParaRPr lang="en-US" dirty="0"/>
        </a:p>
      </dgm:t>
    </dgm:pt>
    <dgm:pt modelId="{155CBC1F-C9D6-4C66-BC85-D8AAED6A2818}" type="parTrans" cxnId="{87FE9842-5489-4609-8AB3-706533B965FB}">
      <dgm:prSet/>
      <dgm:spPr/>
      <dgm:t>
        <a:bodyPr/>
        <a:lstStyle/>
        <a:p>
          <a:endParaRPr lang="en-US"/>
        </a:p>
      </dgm:t>
    </dgm:pt>
    <dgm:pt modelId="{B04D3A49-84BA-4E47-AE0B-2F6167AB60A6}" type="sibTrans" cxnId="{87FE9842-5489-4609-8AB3-706533B965FB}">
      <dgm:prSet/>
      <dgm:spPr/>
      <dgm:t>
        <a:bodyPr/>
        <a:lstStyle/>
        <a:p>
          <a:endParaRPr lang="en-US"/>
        </a:p>
      </dgm:t>
    </dgm:pt>
    <dgm:pt modelId="{F5CF82EC-E6D9-4C52-B2F1-281C827A3197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B3776CF-941A-4702-8405-E445F7F721E7}" type="parTrans" cxnId="{1F1989D1-0D67-438C-842B-EE62F25E6300}">
      <dgm:prSet/>
      <dgm:spPr/>
      <dgm:t>
        <a:bodyPr/>
        <a:lstStyle/>
        <a:p>
          <a:endParaRPr lang="en-US"/>
        </a:p>
      </dgm:t>
    </dgm:pt>
    <dgm:pt modelId="{013FBC2F-BEB4-4336-AB65-FF327242074D}" type="sibTrans" cxnId="{1F1989D1-0D67-438C-842B-EE62F25E6300}">
      <dgm:prSet/>
      <dgm:spPr/>
      <dgm:t>
        <a:bodyPr/>
        <a:lstStyle/>
        <a:p>
          <a:endParaRPr lang="en-US"/>
        </a:p>
      </dgm:t>
    </dgm:pt>
    <dgm:pt modelId="{A4B038C3-AE68-4162-B226-89D0F33C3954}">
      <dgm:prSet phldrT="[Text]"/>
      <dgm:spPr/>
      <dgm:t>
        <a:bodyPr/>
        <a:lstStyle/>
        <a:p>
          <a:r>
            <a:rPr lang="en-US" dirty="0" err="1" smtClean="0"/>
            <a:t>Memiringkan</a:t>
          </a:r>
          <a:r>
            <a:rPr lang="en-US" dirty="0" smtClean="0"/>
            <a:t> </a:t>
          </a:r>
          <a:r>
            <a:rPr lang="en-US" dirty="0" err="1" smtClean="0"/>
            <a:t>panggul</a:t>
          </a:r>
          <a:endParaRPr lang="en-US" dirty="0"/>
        </a:p>
      </dgm:t>
    </dgm:pt>
    <dgm:pt modelId="{3033743E-36FD-41F0-9451-3E9F7CA92E9C}" type="parTrans" cxnId="{6406D583-C347-438A-82A7-FCD305A54A06}">
      <dgm:prSet/>
      <dgm:spPr/>
      <dgm:t>
        <a:bodyPr/>
        <a:lstStyle/>
        <a:p>
          <a:endParaRPr lang="en-US"/>
        </a:p>
      </dgm:t>
    </dgm:pt>
    <dgm:pt modelId="{513AB98C-07C5-4CFD-AA5F-790F46386C3F}" type="sibTrans" cxnId="{6406D583-C347-438A-82A7-FCD305A54A06}">
      <dgm:prSet/>
      <dgm:spPr/>
      <dgm:t>
        <a:bodyPr/>
        <a:lstStyle/>
        <a:p>
          <a:endParaRPr lang="en-US"/>
        </a:p>
      </dgm:t>
    </dgm:pt>
    <dgm:pt modelId="{3B591A1E-4E6D-41B2-8211-95097D626FD6}">
      <dgm:prSet phldrT="[Text]"/>
      <dgm:spPr/>
      <dgm:t>
        <a:bodyPr/>
        <a:lstStyle/>
        <a:p>
          <a:r>
            <a:rPr lang="en-US" dirty="0" err="1" smtClean="0"/>
            <a:t>Berbaring</a:t>
          </a:r>
          <a:r>
            <a:rPr lang="en-US" dirty="0" smtClean="0"/>
            <a:t> , </a:t>
          </a:r>
          <a:r>
            <a:rPr lang="en-US" dirty="0" err="1" smtClean="0"/>
            <a:t>lutut</a:t>
          </a:r>
          <a:r>
            <a:rPr lang="en-US" dirty="0" smtClean="0"/>
            <a:t> </a:t>
          </a:r>
          <a:r>
            <a:rPr lang="en-US" dirty="0" err="1" smtClean="0"/>
            <a:t>ditekuk</a:t>
          </a:r>
          <a:r>
            <a:rPr lang="en-US" dirty="0" smtClean="0"/>
            <a:t>, </a:t>
          </a:r>
          <a:r>
            <a:rPr lang="en-US" dirty="0" err="1" smtClean="0"/>
            <a:t>konraksikan</a:t>
          </a:r>
          <a:r>
            <a:rPr lang="en-US" dirty="0" smtClean="0"/>
            <a:t>/</a:t>
          </a:r>
          <a:r>
            <a:rPr lang="en-US" dirty="0" err="1" smtClean="0"/>
            <a:t>kencangkan</a:t>
          </a:r>
          <a:r>
            <a:rPr lang="en-US" dirty="0" smtClean="0"/>
            <a:t> </a:t>
          </a:r>
          <a:r>
            <a:rPr lang="en-US" dirty="0" err="1" smtClean="0"/>
            <a:t>otot</a:t>
          </a:r>
          <a:r>
            <a:rPr lang="en-US" dirty="0" smtClean="0"/>
            <a:t> – </a:t>
          </a:r>
          <a:r>
            <a:rPr lang="en-US" dirty="0" err="1" smtClean="0"/>
            <a:t>otot</a:t>
          </a:r>
          <a:r>
            <a:rPr lang="en-US" dirty="0" smtClean="0"/>
            <a:t> </a:t>
          </a:r>
          <a:r>
            <a:rPr lang="en-US" dirty="0" err="1" smtClean="0"/>
            <a:t>perut</a:t>
          </a:r>
          <a:r>
            <a:rPr lang="en-US" dirty="0" smtClean="0"/>
            <a:t> </a:t>
          </a:r>
          <a:r>
            <a:rPr lang="en-US" dirty="0" err="1" smtClean="0"/>
            <a:t>sampai</a:t>
          </a:r>
          <a:r>
            <a:rPr lang="en-US" dirty="0" smtClean="0"/>
            <a:t> </a:t>
          </a:r>
          <a:r>
            <a:rPr lang="en-US" dirty="0" err="1" smtClean="0"/>
            <a:t>tulang</a:t>
          </a:r>
          <a:r>
            <a:rPr lang="en-US" dirty="0" smtClean="0"/>
            <a:t> </a:t>
          </a:r>
          <a:r>
            <a:rPr lang="en-US" dirty="0" err="1" smtClean="0"/>
            <a:t>punggung</a:t>
          </a:r>
          <a:r>
            <a:rPr lang="en-US" dirty="0" smtClean="0"/>
            <a:t> </a:t>
          </a:r>
          <a:r>
            <a:rPr lang="en-US" dirty="0" err="1" smtClean="0"/>
            <a:t>mendatar</a:t>
          </a:r>
          <a:r>
            <a:rPr lang="en-US" dirty="0" smtClean="0"/>
            <a:t> &amp; </a:t>
          </a:r>
          <a:r>
            <a:rPr lang="en-US" dirty="0" err="1" smtClean="0"/>
            <a:t>kencangkan</a:t>
          </a:r>
          <a:r>
            <a:rPr lang="en-US" dirty="0" smtClean="0"/>
            <a:t> </a:t>
          </a:r>
          <a:r>
            <a:rPr lang="en-US" dirty="0" err="1" smtClean="0"/>
            <a:t>otot</a:t>
          </a:r>
          <a:r>
            <a:rPr lang="en-US" dirty="0" smtClean="0"/>
            <a:t> – </a:t>
          </a:r>
          <a:r>
            <a:rPr lang="en-US" dirty="0" err="1" smtClean="0"/>
            <a:t>otot</a:t>
          </a:r>
          <a:r>
            <a:rPr lang="en-US" dirty="0" smtClean="0"/>
            <a:t> </a:t>
          </a:r>
          <a:r>
            <a:rPr lang="en-US" dirty="0" err="1" smtClean="0"/>
            <a:t>bokong</a:t>
          </a:r>
          <a:r>
            <a:rPr lang="en-US" dirty="0" smtClean="0"/>
            <a:t> </a:t>
          </a:r>
          <a:r>
            <a:rPr lang="en-US" dirty="0" err="1" smtClean="0"/>
            <a:t>tahan</a:t>
          </a:r>
          <a:r>
            <a:rPr lang="en-US" dirty="0" smtClean="0"/>
            <a:t> 3 </a:t>
          </a:r>
          <a:r>
            <a:rPr lang="en-US" dirty="0" err="1" smtClean="0"/>
            <a:t>detik</a:t>
          </a:r>
          <a:r>
            <a:rPr lang="en-US" dirty="0" smtClean="0"/>
            <a:t> </a:t>
          </a:r>
          <a:r>
            <a:rPr lang="en-US" dirty="0" err="1" smtClean="0"/>
            <a:t>kemuddian</a:t>
          </a:r>
          <a:r>
            <a:rPr lang="en-US" dirty="0" smtClean="0"/>
            <a:t> </a:t>
          </a:r>
          <a:r>
            <a:rPr lang="en-US" dirty="0" err="1" smtClean="0"/>
            <a:t>rileks</a:t>
          </a:r>
          <a:endParaRPr lang="en-US" dirty="0"/>
        </a:p>
      </dgm:t>
    </dgm:pt>
    <dgm:pt modelId="{5154EBF0-F2CF-4DD1-81FE-24A2DF02A00C}" type="parTrans" cxnId="{9CD837E8-0717-4347-84D9-44033CB0C059}">
      <dgm:prSet/>
      <dgm:spPr/>
      <dgm:t>
        <a:bodyPr/>
        <a:lstStyle/>
        <a:p>
          <a:endParaRPr lang="en-US"/>
        </a:p>
      </dgm:t>
    </dgm:pt>
    <dgm:pt modelId="{6D57F615-5420-4282-BDDF-AA26677492A9}" type="sibTrans" cxnId="{9CD837E8-0717-4347-84D9-44033CB0C059}">
      <dgm:prSet/>
      <dgm:spPr/>
      <dgm:t>
        <a:bodyPr/>
        <a:lstStyle/>
        <a:p>
          <a:endParaRPr lang="en-US"/>
        </a:p>
      </dgm:t>
    </dgm:pt>
    <dgm:pt modelId="{FF685607-6BD3-40C9-90EB-CF7A50A4A8A3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44CB7987-09F7-41EA-A87D-D3C518931F3D}" type="parTrans" cxnId="{C178F99D-CA2D-43F1-AB9E-CEA6D834B419}">
      <dgm:prSet/>
      <dgm:spPr/>
      <dgm:t>
        <a:bodyPr/>
        <a:lstStyle/>
        <a:p>
          <a:endParaRPr lang="en-US"/>
        </a:p>
      </dgm:t>
    </dgm:pt>
    <dgm:pt modelId="{E54BDE94-6D8B-40B1-BF12-DB209A53F5E3}" type="sibTrans" cxnId="{C178F99D-CA2D-43F1-AB9E-CEA6D834B419}">
      <dgm:prSet/>
      <dgm:spPr/>
      <dgm:t>
        <a:bodyPr/>
        <a:lstStyle/>
        <a:p>
          <a:endParaRPr lang="en-US"/>
        </a:p>
      </dgm:t>
    </dgm:pt>
    <dgm:pt modelId="{0403FA4E-1274-49E6-A0D2-3EFB7B44795D}" type="pres">
      <dgm:prSet presAssocID="{4FF6B057-8335-4DB0-A6B1-A6F69B15ACF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4E61EB-E6E7-4B03-9F60-ED44407651D7}" type="pres">
      <dgm:prSet presAssocID="{551C04A2-E908-4CBD-9559-CDD2BB9471B6}" presName="thickLine" presStyleLbl="alignNode1" presStyleIdx="0" presStyleCnt="2"/>
      <dgm:spPr/>
    </dgm:pt>
    <dgm:pt modelId="{272B3ECB-00F4-47ED-B19A-FA82D75743E1}" type="pres">
      <dgm:prSet presAssocID="{551C04A2-E908-4CBD-9559-CDD2BB9471B6}" presName="horz1" presStyleCnt="0"/>
      <dgm:spPr/>
    </dgm:pt>
    <dgm:pt modelId="{2BBE6357-9141-464F-83A3-4E99AC7BE911}" type="pres">
      <dgm:prSet presAssocID="{551C04A2-E908-4CBD-9559-CDD2BB9471B6}" presName="tx1" presStyleLbl="revTx" presStyleIdx="0" presStyleCnt="6"/>
      <dgm:spPr/>
      <dgm:t>
        <a:bodyPr/>
        <a:lstStyle/>
        <a:p>
          <a:endParaRPr lang="en-US"/>
        </a:p>
      </dgm:t>
    </dgm:pt>
    <dgm:pt modelId="{6032D59A-8F6C-41BE-ADFB-1BEC9A6E08ED}" type="pres">
      <dgm:prSet presAssocID="{551C04A2-E908-4CBD-9559-CDD2BB9471B6}" presName="vert1" presStyleCnt="0"/>
      <dgm:spPr/>
    </dgm:pt>
    <dgm:pt modelId="{A2618AEE-13A4-4D7F-9DE2-1882B6BF5C67}" type="pres">
      <dgm:prSet presAssocID="{36BBBA35-F96D-4530-B784-1A6EE3BA01E4}" presName="vertSpace2a" presStyleCnt="0"/>
      <dgm:spPr/>
    </dgm:pt>
    <dgm:pt modelId="{094A7F9F-DE59-48F7-93E5-9BC1F19D03A7}" type="pres">
      <dgm:prSet presAssocID="{36BBBA35-F96D-4530-B784-1A6EE3BA01E4}" presName="horz2" presStyleCnt="0"/>
      <dgm:spPr/>
    </dgm:pt>
    <dgm:pt modelId="{D195E550-F54C-4171-A13B-449C70988247}" type="pres">
      <dgm:prSet presAssocID="{36BBBA35-F96D-4530-B784-1A6EE3BA01E4}" presName="horzSpace2" presStyleCnt="0"/>
      <dgm:spPr/>
    </dgm:pt>
    <dgm:pt modelId="{5718FE2D-831D-4E5C-965C-B9AE0EB8D83E}" type="pres">
      <dgm:prSet presAssocID="{36BBBA35-F96D-4530-B784-1A6EE3BA01E4}" presName="tx2" presStyleLbl="revTx" presStyleIdx="1" presStyleCnt="6"/>
      <dgm:spPr/>
      <dgm:t>
        <a:bodyPr/>
        <a:lstStyle/>
        <a:p>
          <a:endParaRPr lang="en-US"/>
        </a:p>
      </dgm:t>
    </dgm:pt>
    <dgm:pt modelId="{10C46F8D-7BFF-48CB-A291-C741E09E3023}" type="pres">
      <dgm:prSet presAssocID="{36BBBA35-F96D-4530-B784-1A6EE3BA01E4}" presName="vert2" presStyleCnt="0"/>
      <dgm:spPr/>
    </dgm:pt>
    <dgm:pt modelId="{5C43D11A-179B-4132-A417-EEFF715F5FC2}" type="pres">
      <dgm:prSet presAssocID="{36BBBA35-F96D-4530-B784-1A6EE3BA01E4}" presName="thinLine2b" presStyleLbl="callout" presStyleIdx="0" presStyleCnt="4"/>
      <dgm:spPr/>
    </dgm:pt>
    <dgm:pt modelId="{B8791F90-A494-417F-828D-D8E639D5C57B}" type="pres">
      <dgm:prSet presAssocID="{36BBBA35-F96D-4530-B784-1A6EE3BA01E4}" presName="vertSpace2b" presStyleCnt="0"/>
      <dgm:spPr/>
    </dgm:pt>
    <dgm:pt modelId="{EE34DCE4-185D-42E9-A340-375F6945B84D}" type="pres">
      <dgm:prSet presAssocID="{F5CF82EC-E6D9-4C52-B2F1-281C827A3197}" presName="horz2" presStyleCnt="0"/>
      <dgm:spPr/>
    </dgm:pt>
    <dgm:pt modelId="{167D5F60-B99C-41E1-ADAA-A09967C3441F}" type="pres">
      <dgm:prSet presAssocID="{F5CF82EC-E6D9-4C52-B2F1-281C827A3197}" presName="horzSpace2" presStyleCnt="0"/>
      <dgm:spPr/>
    </dgm:pt>
    <dgm:pt modelId="{74A80C95-78C4-4F74-8790-322B6A3FB8FA}" type="pres">
      <dgm:prSet presAssocID="{F5CF82EC-E6D9-4C52-B2F1-281C827A3197}" presName="tx2" presStyleLbl="revTx" presStyleIdx="2" presStyleCnt="6"/>
      <dgm:spPr/>
      <dgm:t>
        <a:bodyPr/>
        <a:lstStyle/>
        <a:p>
          <a:endParaRPr lang="en-US"/>
        </a:p>
      </dgm:t>
    </dgm:pt>
    <dgm:pt modelId="{C3389BBA-D730-497D-8BA3-19A39D8F8CE5}" type="pres">
      <dgm:prSet presAssocID="{F5CF82EC-E6D9-4C52-B2F1-281C827A3197}" presName="vert2" presStyleCnt="0"/>
      <dgm:spPr/>
    </dgm:pt>
    <dgm:pt modelId="{7D82C113-5BDB-4D5D-9DCD-19872CAA2CB5}" type="pres">
      <dgm:prSet presAssocID="{F5CF82EC-E6D9-4C52-B2F1-281C827A3197}" presName="thinLine2b" presStyleLbl="callout" presStyleIdx="1" presStyleCnt="4"/>
      <dgm:spPr/>
    </dgm:pt>
    <dgm:pt modelId="{0EE945E9-F170-4D56-AC24-019109112171}" type="pres">
      <dgm:prSet presAssocID="{F5CF82EC-E6D9-4C52-B2F1-281C827A3197}" presName="vertSpace2b" presStyleCnt="0"/>
      <dgm:spPr/>
    </dgm:pt>
    <dgm:pt modelId="{B00003EE-E69C-4CBA-9216-4768A16D927B}" type="pres">
      <dgm:prSet presAssocID="{A4B038C3-AE68-4162-B226-89D0F33C3954}" presName="thickLine" presStyleLbl="alignNode1" presStyleIdx="1" presStyleCnt="2"/>
      <dgm:spPr/>
    </dgm:pt>
    <dgm:pt modelId="{A197BBD4-BB47-4E02-ABD1-64161546631F}" type="pres">
      <dgm:prSet presAssocID="{A4B038C3-AE68-4162-B226-89D0F33C3954}" presName="horz1" presStyleCnt="0"/>
      <dgm:spPr/>
    </dgm:pt>
    <dgm:pt modelId="{98DAEAF1-E778-4E0F-8065-44868BACD452}" type="pres">
      <dgm:prSet presAssocID="{A4B038C3-AE68-4162-B226-89D0F33C3954}" presName="tx1" presStyleLbl="revTx" presStyleIdx="3" presStyleCnt="6"/>
      <dgm:spPr/>
      <dgm:t>
        <a:bodyPr/>
        <a:lstStyle/>
        <a:p>
          <a:endParaRPr lang="en-US"/>
        </a:p>
      </dgm:t>
    </dgm:pt>
    <dgm:pt modelId="{2135FBEC-005B-483F-ABE7-737A3F2B5164}" type="pres">
      <dgm:prSet presAssocID="{A4B038C3-AE68-4162-B226-89D0F33C3954}" presName="vert1" presStyleCnt="0"/>
      <dgm:spPr/>
    </dgm:pt>
    <dgm:pt modelId="{07A2542F-723B-428B-BFA4-00BA34071065}" type="pres">
      <dgm:prSet presAssocID="{3B591A1E-4E6D-41B2-8211-95097D626FD6}" presName="vertSpace2a" presStyleCnt="0"/>
      <dgm:spPr/>
    </dgm:pt>
    <dgm:pt modelId="{ADFAF3F8-2283-471E-8A59-24B74B130651}" type="pres">
      <dgm:prSet presAssocID="{3B591A1E-4E6D-41B2-8211-95097D626FD6}" presName="horz2" presStyleCnt="0"/>
      <dgm:spPr/>
    </dgm:pt>
    <dgm:pt modelId="{6D979A58-DF88-440E-9D05-FA316670DBDB}" type="pres">
      <dgm:prSet presAssocID="{3B591A1E-4E6D-41B2-8211-95097D626FD6}" presName="horzSpace2" presStyleCnt="0"/>
      <dgm:spPr/>
    </dgm:pt>
    <dgm:pt modelId="{F058FB92-5D21-4876-84C7-25872F2B2E65}" type="pres">
      <dgm:prSet presAssocID="{3B591A1E-4E6D-41B2-8211-95097D626FD6}" presName="tx2" presStyleLbl="revTx" presStyleIdx="4" presStyleCnt="6"/>
      <dgm:spPr/>
      <dgm:t>
        <a:bodyPr/>
        <a:lstStyle/>
        <a:p>
          <a:endParaRPr lang="en-US"/>
        </a:p>
      </dgm:t>
    </dgm:pt>
    <dgm:pt modelId="{E80645BE-5DCB-436E-8946-4EF66AD81B12}" type="pres">
      <dgm:prSet presAssocID="{3B591A1E-4E6D-41B2-8211-95097D626FD6}" presName="vert2" presStyleCnt="0"/>
      <dgm:spPr/>
    </dgm:pt>
    <dgm:pt modelId="{F525ECEE-7FAA-4F92-BD48-CB4693B97CD5}" type="pres">
      <dgm:prSet presAssocID="{3B591A1E-4E6D-41B2-8211-95097D626FD6}" presName="thinLine2b" presStyleLbl="callout" presStyleIdx="2" presStyleCnt="4"/>
      <dgm:spPr/>
    </dgm:pt>
    <dgm:pt modelId="{ACFC6FF3-9698-4778-8BDE-C0142653C425}" type="pres">
      <dgm:prSet presAssocID="{3B591A1E-4E6D-41B2-8211-95097D626FD6}" presName="vertSpace2b" presStyleCnt="0"/>
      <dgm:spPr/>
    </dgm:pt>
    <dgm:pt modelId="{77803AD9-8EFA-4289-AE76-22E70C43F01F}" type="pres">
      <dgm:prSet presAssocID="{FF685607-6BD3-40C9-90EB-CF7A50A4A8A3}" presName="horz2" presStyleCnt="0"/>
      <dgm:spPr/>
    </dgm:pt>
    <dgm:pt modelId="{119A8F46-325E-4E8C-B2DD-C4CFC748A1A5}" type="pres">
      <dgm:prSet presAssocID="{FF685607-6BD3-40C9-90EB-CF7A50A4A8A3}" presName="horzSpace2" presStyleCnt="0"/>
      <dgm:spPr/>
    </dgm:pt>
    <dgm:pt modelId="{38929435-F5B8-447C-A25F-35740453417E}" type="pres">
      <dgm:prSet presAssocID="{FF685607-6BD3-40C9-90EB-CF7A50A4A8A3}" presName="tx2" presStyleLbl="revTx" presStyleIdx="5" presStyleCnt="6"/>
      <dgm:spPr/>
      <dgm:t>
        <a:bodyPr/>
        <a:lstStyle/>
        <a:p>
          <a:endParaRPr lang="en-US"/>
        </a:p>
      </dgm:t>
    </dgm:pt>
    <dgm:pt modelId="{EB18347B-749F-4D2B-AF0F-8DCB112E32BC}" type="pres">
      <dgm:prSet presAssocID="{FF685607-6BD3-40C9-90EB-CF7A50A4A8A3}" presName="vert2" presStyleCnt="0"/>
      <dgm:spPr/>
    </dgm:pt>
    <dgm:pt modelId="{C9AE7CCE-4812-4B33-A51E-091EF301B07C}" type="pres">
      <dgm:prSet presAssocID="{FF685607-6BD3-40C9-90EB-CF7A50A4A8A3}" presName="thinLine2b" presStyleLbl="callout" presStyleIdx="3" presStyleCnt="4"/>
      <dgm:spPr/>
    </dgm:pt>
    <dgm:pt modelId="{27365CB7-BCD8-441A-B0A2-941CC6FF6314}" type="pres">
      <dgm:prSet presAssocID="{FF685607-6BD3-40C9-90EB-CF7A50A4A8A3}" presName="vertSpace2b" presStyleCnt="0"/>
      <dgm:spPr/>
    </dgm:pt>
  </dgm:ptLst>
  <dgm:cxnLst>
    <dgm:cxn modelId="{87FE9842-5489-4609-8AB3-706533B965FB}" srcId="{551C04A2-E908-4CBD-9559-CDD2BB9471B6}" destId="{36BBBA35-F96D-4530-B784-1A6EE3BA01E4}" srcOrd="0" destOrd="0" parTransId="{155CBC1F-C9D6-4C66-BC85-D8AAED6A2818}" sibTransId="{B04D3A49-84BA-4E47-AE0B-2F6167AB60A6}"/>
    <dgm:cxn modelId="{73D726D8-90C2-4300-B488-02D759B6F5BC}" type="presOf" srcId="{4FF6B057-8335-4DB0-A6B1-A6F69B15ACFC}" destId="{0403FA4E-1274-49E6-A0D2-3EFB7B44795D}" srcOrd="0" destOrd="0" presId="urn:microsoft.com/office/officeart/2008/layout/LinedList"/>
    <dgm:cxn modelId="{9CD837E8-0717-4347-84D9-44033CB0C059}" srcId="{A4B038C3-AE68-4162-B226-89D0F33C3954}" destId="{3B591A1E-4E6D-41B2-8211-95097D626FD6}" srcOrd="0" destOrd="0" parTransId="{5154EBF0-F2CF-4DD1-81FE-24A2DF02A00C}" sibTransId="{6D57F615-5420-4282-BDDF-AA26677492A9}"/>
    <dgm:cxn modelId="{59FA73E6-82CC-4120-BF0F-5E833D984C9E}" type="presOf" srcId="{A4B038C3-AE68-4162-B226-89D0F33C3954}" destId="{98DAEAF1-E778-4E0F-8065-44868BACD452}" srcOrd="0" destOrd="0" presId="urn:microsoft.com/office/officeart/2008/layout/LinedList"/>
    <dgm:cxn modelId="{9FEBE605-FE5A-47CC-984B-72CE707F6289}" type="presOf" srcId="{3B591A1E-4E6D-41B2-8211-95097D626FD6}" destId="{F058FB92-5D21-4876-84C7-25872F2B2E65}" srcOrd="0" destOrd="0" presId="urn:microsoft.com/office/officeart/2008/layout/LinedList"/>
    <dgm:cxn modelId="{1F1989D1-0D67-438C-842B-EE62F25E6300}" srcId="{551C04A2-E908-4CBD-9559-CDD2BB9471B6}" destId="{F5CF82EC-E6D9-4C52-B2F1-281C827A3197}" srcOrd="1" destOrd="0" parTransId="{8B3776CF-941A-4702-8405-E445F7F721E7}" sibTransId="{013FBC2F-BEB4-4336-AB65-FF327242074D}"/>
    <dgm:cxn modelId="{11A23B90-0A41-4659-9DD7-A040745BB4F8}" srcId="{4FF6B057-8335-4DB0-A6B1-A6F69B15ACFC}" destId="{551C04A2-E908-4CBD-9559-CDD2BB9471B6}" srcOrd="0" destOrd="0" parTransId="{7734AF5B-94DA-4721-8C34-601794831D77}" sibTransId="{679623C1-4086-4BC9-B195-04BF0B5B0069}"/>
    <dgm:cxn modelId="{DA903C54-2F5D-4177-B900-F6C07052324B}" type="presOf" srcId="{36BBBA35-F96D-4530-B784-1A6EE3BA01E4}" destId="{5718FE2D-831D-4E5C-965C-B9AE0EB8D83E}" srcOrd="0" destOrd="0" presId="urn:microsoft.com/office/officeart/2008/layout/LinedList"/>
    <dgm:cxn modelId="{C178F99D-CA2D-43F1-AB9E-CEA6D834B419}" srcId="{A4B038C3-AE68-4162-B226-89D0F33C3954}" destId="{FF685607-6BD3-40C9-90EB-CF7A50A4A8A3}" srcOrd="1" destOrd="0" parTransId="{44CB7987-09F7-41EA-A87D-D3C518931F3D}" sibTransId="{E54BDE94-6D8B-40B1-BF12-DB209A53F5E3}"/>
    <dgm:cxn modelId="{6406D583-C347-438A-82A7-FCD305A54A06}" srcId="{4FF6B057-8335-4DB0-A6B1-A6F69B15ACFC}" destId="{A4B038C3-AE68-4162-B226-89D0F33C3954}" srcOrd="1" destOrd="0" parTransId="{3033743E-36FD-41F0-9451-3E9F7CA92E9C}" sibTransId="{513AB98C-07C5-4CFD-AA5F-790F46386C3F}"/>
    <dgm:cxn modelId="{E30C5FF3-9F12-4656-B90F-0B911E57E07F}" type="presOf" srcId="{551C04A2-E908-4CBD-9559-CDD2BB9471B6}" destId="{2BBE6357-9141-464F-83A3-4E99AC7BE911}" srcOrd="0" destOrd="0" presId="urn:microsoft.com/office/officeart/2008/layout/LinedList"/>
    <dgm:cxn modelId="{279F5921-5EA6-4235-85F8-C70D7D92ADD8}" type="presOf" srcId="{FF685607-6BD3-40C9-90EB-CF7A50A4A8A3}" destId="{38929435-F5B8-447C-A25F-35740453417E}" srcOrd="0" destOrd="0" presId="urn:microsoft.com/office/officeart/2008/layout/LinedList"/>
    <dgm:cxn modelId="{C45C2E94-873F-48DE-8312-6D5690030826}" type="presOf" srcId="{F5CF82EC-E6D9-4C52-B2F1-281C827A3197}" destId="{74A80C95-78C4-4F74-8790-322B6A3FB8FA}" srcOrd="0" destOrd="0" presId="urn:microsoft.com/office/officeart/2008/layout/LinedList"/>
    <dgm:cxn modelId="{2E4DAA41-99E8-4AAC-A419-620E02A0C89A}" type="presParOf" srcId="{0403FA4E-1274-49E6-A0D2-3EFB7B44795D}" destId="{B84E61EB-E6E7-4B03-9F60-ED44407651D7}" srcOrd="0" destOrd="0" presId="urn:microsoft.com/office/officeart/2008/layout/LinedList"/>
    <dgm:cxn modelId="{0F2BD8A5-C6C5-44F2-9449-8B1881FC29B8}" type="presParOf" srcId="{0403FA4E-1274-49E6-A0D2-3EFB7B44795D}" destId="{272B3ECB-00F4-47ED-B19A-FA82D75743E1}" srcOrd="1" destOrd="0" presId="urn:microsoft.com/office/officeart/2008/layout/LinedList"/>
    <dgm:cxn modelId="{C94AE928-3D09-46DC-85E2-1A7742B3A051}" type="presParOf" srcId="{272B3ECB-00F4-47ED-B19A-FA82D75743E1}" destId="{2BBE6357-9141-464F-83A3-4E99AC7BE911}" srcOrd="0" destOrd="0" presId="urn:microsoft.com/office/officeart/2008/layout/LinedList"/>
    <dgm:cxn modelId="{1F55E1B8-9EE5-4C00-81CE-45FE2052340C}" type="presParOf" srcId="{272B3ECB-00F4-47ED-B19A-FA82D75743E1}" destId="{6032D59A-8F6C-41BE-ADFB-1BEC9A6E08ED}" srcOrd="1" destOrd="0" presId="urn:microsoft.com/office/officeart/2008/layout/LinedList"/>
    <dgm:cxn modelId="{2FAD1ABF-B32D-443D-B634-688EB416DA8E}" type="presParOf" srcId="{6032D59A-8F6C-41BE-ADFB-1BEC9A6E08ED}" destId="{A2618AEE-13A4-4D7F-9DE2-1882B6BF5C67}" srcOrd="0" destOrd="0" presId="urn:microsoft.com/office/officeart/2008/layout/LinedList"/>
    <dgm:cxn modelId="{9DDE0DDC-A645-4481-AC7F-D476E4FDCCC0}" type="presParOf" srcId="{6032D59A-8F6C-41BE-ADFB-1BEC9A6E08ED}" destId="{094A7F9F-DE59-48F7-93E5-9BC1F19D03A7}" srcOrd="1" destOrd="0" presId="urn:microsoft.com/office/officeart/2008/layout/LinedList"/>
    <dgm:cxn modelId="{D06B6DEA-79CB-4ACB-BB26-6B2BDAD8BD5C}" type="presParOf" srcId="{094A7F9F-DE59-48F7-93E5-9BC1F19D03A7}" destId="{D195E550-F54C-4171-A13B-449C70988247}" srcOrd="0" destOrd="0" presId="urn:microsoft.com/office/officeart/2008/layout/LinedList"/>
    <dgm:cxn modelId="{0D355A6E-03D0-410B-A13B-0C91D0E06CC9}" type="presParOf" srcId="{094A7F9F-DE59-48F7-93E5-9BC1F19D03A7}" destId="{5718FE2D-831D-4E5C-965C-B9AE0EB8D83E}" srcOrd="1" destOrd="0" presId="urn:microsoft.com/office/officeart/2008/layout/LinedList"/>
    <dgm:cxn modelId="{F8517954-8F9D-496D-8829-E2F217938DA5}" type="presParOf" srcId="{094A7F9F-DE59-48F7-93E5-9BC1F19D03A7}" destId="{10C46F8D-7BFF-48CB-A291-C741E09E3023}" srcOrd="2" destOrd="0" presId="urn:microsoft.com/office/officeart/2008/layout/LinedList"/>
    <dgm:cxn modelId="{049A1FF6-DF24-4A1D-96EB-44A3772AE54B}" type="presParOf" srcId="{6032D59A-8F6C-41BE-ADFB-1BEC9A6E08ED}" destId="{5C43D11A-179B-4132-A417-EEFF715F5FC2}" srcOrd="2" destOrd="0" presId="urn:microsoft.com/office/officeart/2008/layout/LinedList"/>
    <dgm:cxn modelId="{73E6840D-6314-4925-BC04-387CBE6316D5}" type="presParOf" srcId="{6032D59A-8F6C-41BE-ADFB-1BEC9A6E08ED}" destId="{B8791F90-A494-417F-828D-D8E639D5C57B}" srcOrd="3" destOrd="0" presId="urn:microsoft.com/office/officeart/2008/layout/LinedList"/>
    <dgm:cxn modelId="{037AC6FD-73D7-4C49-9C30-7F623C6FDD0D}" type="presParOf" srcId="{6032D59A-8F6C-41BE-ADFB-1BEC9A6E08ED}" destId="{EE34DCE4-185D-42E9-A340-375F6945B84D}" srcOrd="4" destOrd="0" presId="urn:microsoft.com/office/officeart/2008/layout/LinedList"/>
    <dgm:cxn modelId="{52583CEB-4BC5-422F-BCDE-A29B983642A8}" type="presParOf" srcId="{EE34DCE4-185D-42E9-A340-375F6945B84D}" destId="{167D5F60-B99C-41E1-ADAA-A09967C3441F}" srcOrd="0" destOrd="0" presId="urn:microsoft.com/office/officeart/2008/layout/LinedList"/>
    <dgm:cxn modelId="{AC8693A3-208E-4BFC-B452-0EE5490B5F78}" type="presParOf" srcId="{EE34DCE4-185D-42E9-A340-375F6945B84D}" destId="{74A80C95-78C4-4F74-8790-322B6A3FB8FA}" srcOrd="1" destOrd="0" presId="urn:microsoft.com/office/officeart/2008/layout/LinedList"/>
    <dgm:cxn modelId="{09DB5EB7-575E-404A-BD1F-F465E0362FED}" type="presParOf" srcId="{EE34DCE4-185D-42E9-A340-375F6945B84D}" destId="{C3389BBA-D730-497D-8BA3-19A39D8F8CE5}" srcOrd="2" destOrd="0" presId="urn:microsoft.com/office/officeart/2008/layout/LinedList"/>
    <dgm:cxn modelId="{8B6C7F94-CBF9-4C8F-9723-5C796226C7D4}" type="presParOf" srcId="{6032D59A-8F6C-41BE-ADFB-1BEC9A6E08ED}" destId="{7D82C113-5BDB-4D5D-9DCD-19872CAA2CB5}" srcOrd="5" destOrd="0" presId="urn:microsoft.com/office/officeart/2008/layout/LinedList"/>
    <dgm:cxn modelId="{75A3D13D-3F09-42F2-BAD4-A8425B0BD670}" type="presParOf" srcId="{6032D59A-8F6C-41BE-ADFB-1BEC9A6E08ED}" destId="{0EE945E9-F170-4D56-AC24-019109112171}" srcOrd="6" destOrd="0" presId="urn:microsoft.com/office/officeart/2008/layout/LinedList"/>
    <dgm:cxn modelId="{1B4F4B7C-9B2E-42D5-A28F-8E33ACB69EB6}" type="presParOf" srcId="{0403FA4E-1274-49E6-A0D2-3EFB7B44795D}" destId="{B00003EE-E69C-4CBA-9216-4768A16D927B}" srcOrd="2" destOrd="0" presId="urn:microsoft.com/office/officeart/2008/layout/LinedList"/>
    <dgm:cxn modelId="{61C76A37-6E98-426F-A2D4-5D901615F6EF}" type="presParOf" srcId="{0403FA4E-1274-49E6-A0D2-3EFB7B44795D}" destId="{A197BBD4-BB47-4E02-ABD1-64161546631F}" srcOrd="3" destOrd="0" presId="urn:microsoft.com/office/officeart/2008/layout/LinedList"/>
    <dgm:cxn modelId="{ED1AE2C1-56FA-441E-AE5C-B19D6F8DF123}" type="presParOf" srcId="{A197BBD4-BB47-4E02-ABD1-64161546631F}" destId="{98DAEAF1-E778-4E0F-8065-44868BACD452}" srcOrd="0" destOrd="0" presId="urn:microsoft.com/office/officeart/2008/layout/LinedList"/>
    <dgm:cxn modelId="{BD920571-4E03-48B0-857C-C033758026EC}" type="presParOf" srcId="{A197BBD4-BB47-4E02-ABD1-64161546631F}" destId="{2135FBEC-005B-483F-ABE7-737A3F2B5164}" srcOrd="1" destOrd="0" presId="urn:microsoft.com/office/officeart/2008/layout/LinedList"/>
    <dgm:cxn modelId="{69CBF7D2-7C50-4987-B03B-8AF53AF7A5D6}" type="presParOf" srcId="{2135FBEC-005B-483F-ABE7-737A3F2B5164}" destId="{07A2542F-723B-428B-BFA4-00BA34071065}" srcOrd="0" destOrd="0" presId="urn:microsoft.com/office/officeart/2008/layout/LinedList"/>
    <dgm:cxn modelId="{9DFB9E3D-404D-4A95-88D6-8B3E1421F32E}" type="presParOf" srcId="{2135FBEC-005B-483F-ABE7-737A3F2B5164}" destId="{ADFAF3F8-2283-471E-8A59-24B74B130651}" srcOrd="1" destOrd="0" presId="urn:microsoft.com/office/officeart/2008/layout/LinedList"/>
    <dgm:cxn modelId="{DC0477AE-0E63-432F-8336-1D80DA7AFDA1}" type="presParOf" srcId="{ADFAF3F8-2283-471E-8A59-24B74B130651}" destId="{6D979A58-DF88-440E-9D05-FA316670DBDB}" srcOrd="0" destOrd="0" presId="urn:microsoft.com/office/officeart/2008/layout/LinedList"/>
    <dgm:cxn modelId="{FAE0DED7-116A-4D52-BC78-5FB3A9A7BBD0}" type="presParOf" srcId="{ADFAF3F8-2283-471E-8A59-24B74B130651}" destId="{F058FB92-5D21-4876-84C7-25872F2B2E65}" srcOrd="1" destOrd="0" presId="urn:microsoft.com/office/officeart/2008/layout/LinedList"/>
    <dgm:cxn modelId="{4EA03F21-D4F2-4455-8A1C-130122F901D8}" type="presParOf" srcId="{ADFAF3F8-2283-471E-8A59-24B74B130651}" destId="{E80645BE-5DCB-436E-8946-4EF66AD81B12}" srcOrd="2" destOrd="0" presId="urn:microsoft.com/office/officeart/2008/layout/LinedList"/>
    <dgm:cxn modelId="{375AA694-3998-4F1A-B97E-AE618A45B257}" type="presParOf" srcId="{2135FBEC-005B-483F-ABE7-737A3F2B5164}" destId="{F525ECEE-7FAA-4F92-BD48-CB4693B97CD5}" srcOrd="2" destOrd="0" presId="urn:microsoft.com/office/officeart/2008/layout/LinedList"/>
    <dgm:cxn modelId="{09ACDF78-9FB1-4D08-9D2F-AE7F182EEBE7}" type="presParOf" srcId="{2135FBEC-005B-483F-ABE7-737A3F2B5164}" destId="{ACFC6FF3-9698-4778-8BDE-C0142653C425}" srcOrd="3" destOrd="0" presId="urn:microsoft.com/office/officeart/2008/layout/LinedList"/>
    <dgm:cxn modelId="{6FCDBF18-F411-4B38-B34D-E11D024EA3C6}" type="presParOf" srcId="{2135FBEC-005B-483F-ABE7-737A3F2B5164}" destId="{77803AD9-8EFA-4289-AE76-22E70C43F01F}" srcOrd="4" destOrd="0" presId="urn:microsoft.com/office/officeart/2008/layout/LinedList"/>
    <dgm:cxn modelId="{5766F459-BE94-4AA3-A052-C819CF574406}" type="presParOf" srcId="{77803AD9-8EFA-4289-AE76-22E70C43F01F}" destId="{119A8F46-325E-4E8C-B2DD-C4CFC748A1A5}" srcOrd="0" destOrd="0" presId="urn:microsoft.com/office/officeart/2008/layout/LinedList"/>
    <dgm:cxn modelId="{9467B753-05CA-456E-8B3A-7547F2FF18D4}" type="presParOf" srcId="{77803AD9-8EFA-4289-AE76-22E70C43F01F}" destId="{38929435-F5B8-447C-A25F-35740453417E}" srcOrd="1" destOrd="0" presId="urn:microsoft.com/office/officeart/2008/layout/LinedList"/>
    <dgm:cxn modelId="{D7373135-FFC3-4D09-B735-7DA3DB7EC416}" type="presParOf" srcId="{77803AD9-8EFA-4289-AE76-22E70C43F01F}" destId="{EB18347B-749F-4D2B-AF0F-8DCB112E32BC}" srcOrd="2" destOrd="0" presId="urn:microsoft.com/office/officeart/2008/layout/LinedList"/>
    <dgm:cxn modelId="{A453CB6C-1A0C-4496-ADDC-CDD622619676}" type="presParOf" srcId="{2135FBEC-005B-483F-ABE7-737A3F2B5164}" destId="{C9AE7CCE-4812-4B33-A51E-091EF301B07C}" srcOrd="5" destOrd="0" presId="urn:microsoft.com/office/officeart/2008/layout/LinedList"/>
    <dgm:cxn modelId="{C9762079-5B02-4EFE-911E-94F17F3982D0}" type="presParOf" srcId="{2135FBEC-005B-483F-ABE7-737A3F2B5164}" destId="{27365CB7-BCD8-441A-B0A2-941CC6FF6314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44078-AC8B-4D48-8A7C-5098BCD71359}">
      <dsp:nvSpPr>
        <dsp:cNvPr id="0" name=""/>
        <dsp:cNvSpPr/>
      </dsp:nvSpPr>
      <dsp:spPr>
        <a:xfrm>
          <a:off x="362842" y="2939"/>
          <a:ext cx="2511660" cy="150699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Tempus Sans ITC" pitchFamily="82" charset="0"/>
            </a:rPr>
            <a:t>Nutrisi</a:t>
          </a:r>
          <a:r>
            <a:rPr lang="en-US" sz="3800" b="1" kern="1200" dirty="0" smtClean="0">
              <a:latin typeface="Tempus Sans ITC" pitchFamily="82" charset="0"/>
            </a:rPr>
            <a:t> &amp; </a:t>
          </a:r>
          <a:r>
            <a:rPr lang="en-US" sz="3800" b="1" kern="1200" dirty="0" err="1" smtClean="0">
              <a:latin typeface="Tempus Sans ITC" pitchFamily="82" charset="0"/>
            </a:rPr>
            <a:t>cairan</a:t>
          </a:r>
          <a:endParaRPr lang="en-US" sz="3800" b="1" kern="1200" dirty="0">
            <a:latin typeface="Tempus Sans ITC" pitchFamily="82" charset="0"/>
          </a:endParaRPr>
        </a:p>
      </dsp:txBody>
      <dsp:txXfrm>
        <a:off x="362842" y="2939"/>
        <a:ext cx="2511660" cy="1506996"/>
      </dsp:txXfrm>
    </dsp:sp>
    <dsp:sp modelId="{E05D58D5-E5E7-432F-BD1C-57585B95C1FC}">
      <dsp:nvSpPr>
        <dsp:cNvPr id="0" name=""/>
        <dsp:cNvSpPr/>
      </dsp:nvSpPr>
      <dsp:spPr>
        <a:xfrm>
          <a:off x="3125669" y="2939"/>
          <a:ext cx="2511660" cy="1506996"/>
        </a:xfrm>
        <a:prstGeom prst="rect">
          <a:avLst/>
        </a:prstGeom>
        <a:gradFill rotWithShape="0">
          <a:gsLst>
            <a:gs pos="0">
              <a:schemeClr val="accent3">
                <a:hueOff val="1875044"/>
                <a:satOff val="-2813"/>
                <a:lumOff val="-458"/>
                <a:alphaOff val="0"/>
                <a:tint val="50000"/>
                <a:satMod val="300000"/>
              </a:schemeClr>
            </a:gs>
            <a:gs pos="35000">
              <a:schemeClr val="accent3">
                <a:hueOff val="1875044"/>
                <a:satOff val="-2813"/>
                <a:lumOff val="-458"/>
                <a:alphaOff val="0"/>
                <a:tint val="37000"/>
                <a:satMod val="300000"/>
              </a:schemeClr>
            </a:gs>
            <a:gs pos="100000">
              <a:schemeClr val="accent3">
                <a:hueOff val="1875044"/>
                <a:satOff val="-2813"/>
                <a:lumOff val="-45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Tempus Sans ITC" pitchFamily="82" charset="0"/>
            </a:rPr>
            <a:t>Ambulansi</a:t>
          </a:r>
          <a:endParaRPr lang="en-US" sz="3800" b="1" kern="1200" dirty="0">
            <a:latin typeface="Tempus Sans ITC" pitchFamily="82" charset="0"/>
          </a:endParaRPr>
        </a:p>
      </dsp:txBody>
      <dsp:txXfrm>
        <a:off x="3125669" y="2939"/>
        <a:ext cx="2511660" cy="1506996"/>
      </dsp:txXfrm>
    </dsp:sp>
    <dsp:sp modelId="{DD75DA4E-F829-421D-8656-06BDBF6E49C2}">
      <dsp:nvSpPr>
        <dsp:cNvPr id="0" name=""/>
        <dsp:cNvSpPr/>
      </dsp:nvSpPr>
      <dsp:spPr>
        <a:xfrm>
          <a:off x="5888496" y="2939"/>
          <a:ext cx="2511660" cy="1506996"/>
        </a:xfrm>
        <a:prstGeom prst="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50000"/>
                <a:satMod val="300000"/>
              </a:schemeClr>
            </a:gs>
            <a:gs pos="35000">
              <a:schemeClr val="accent3">
                <a:hueOff val="3750088"/>
                <a:satOff val="-5627"/>
                <a:lumOff val="-915"/>
                <a:alphaOff val="0"/>
                <a:tint val="37000"/>
                <a:satMod val="30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Tempus Sans ITC" pitchFamily="82" charset="0"/>
            </a:rPr>
            <a:t>Eliminasi</a:t>
          </a:r>
          <a:endParaRPr lang="en-US" sz="3800" b="1" kern="1200" dirty="0">
            <a:latin typeface="Tempus Sans ITC" pitchFamily="82" charset="0"/>
          </a:endParaRPr>
        </a:p>
      </dsp:txBody>
      <dsp:txXfrm>
        <a:off x="5888496" y="2939"/>
        <a:ext cx="2511660" cy="1506996"/>
      </dsp:txXfrm>
    </dsp:sp>
    <dsp:sp modelId="{9EE78585-D1BB-4B76-9E13-E9EEC66C9BBD}">
      <dsp:nvSpPr>
        <dsp:cNvPr id="0" name=""/>
        <dsp:cNvSpPr/>
      </dsp:nvSpPr>
      <dsp:spPr>
        <a:xfrm>
          <a:off x="362842" y="1761101"/>
          <a:ext cx="2511660" cy="1506996"/>
        </a:xfrm>
        <a:prstGeom prst="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tint val="50000"/>
                <a:satMod val="300000"/>
              </a:schemeClr>
            </a:gs>
            <a:gs pos="35000">
              <a:schemeClr val="accent3">
                <a:hueOff val="5625132"/>
                <a:satOff val="-8440"/>
                <a:lumOff val="-1373"/>
                <a:alphaOff val="0"/>
                <a:tint val="37000"/>
                <a:satMod val="30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Tempus Sans ITC" pitchFamily="82" charset="0"/>
            </a:rPr>
            <a:t>Istirahat</a:t>
          </a:r>
          <a:endParaRPr lang="en-US" sz="3800" b="1" kern="1200" dirty="0">
            <a:latin typeface="Tempus Sans ITC" pitchFamily="82" charset="0"/>
          </a:endParaRPr>
        </a:p>
      </dsp:txBody>
      <dsp:txXfrm>
        <a:off x="362842" y="1761101"/>
        <a:ext cx="2511660" cy="1506996"/>
      </dsp:txXfrm>
    </dsp:sp>
    <dsp:sp modelId="{4322D7CA-6743-4CB9-8F97-08509E62FB3E}">
      <dsp:nvSpPr>
        <dsp:cNvPr id="0" name=""/>
        <dsp:cNvSpPr/>
      </dsp:nvSpPr>
      <dsp:spPr>
        <a:xfrm>
          <a:off x="3125669" y="1761101"/>
          <a:ext cx="2511660" cy="1506996"/>
        </a:xfrm>
        <a:prstGeom prst="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50000"/>
                <a:satMod val="300000"/>
              </a:schemeClr>
            </a:gs>
            <a:gs pos="35000">
              <a:schemeClr val="accent3">
                <a:hueOff val="7500176"/>
                <a:satOff val="-11253"/>
                <a:lumOff val="-1830"/>
                <a:alphaOff val="0"/>
                <a:tint val="37000"/>
                <a:satMod val="30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Tempus Sans ITC" pitchFamily="82" charset="0"/>
            </a:rPr>
            <a:t>Kebersihan</a:t>
          </a:r>
          <a:r>
            <a:rPr lang="en-US" sz="3800" b="1" kern="1200" dirty="0" smtClean="0">
              <a:latin typeface="Tempus Sans ITC" pitchFamily="82" charset="0"/>
            </a:rPr>
            <a:t> </a:t>
          </a:r>
          <a:r>
            <a:rPr lang="en-US" sz="3800" b="1" kern="1200" dirty="0" err="1" smtClean="0">
              <a:latin typeface="Tempus Sans ITC" pitchFamily="82" charset="0"/>
            </a:rPr>
            <a:t>diri</a:t>
          </a:r>
          <a:endParaRPr lang="en-US" sz="3800" b="1" kern="1200" dirty="0">
            <a:latin typeface="Tempus Sans ITC" pitchFamily="82" charset="0"/>
          </a:endParaRPr>
        </a:p>
      </dsp:txBody>
      <dsp:txXfrm>
        <a:off x="3125669" y="1761101"/>
        <a:ext cx="2511660" cy="1506996"/>
      </dsp:txXfrm>
    </dsp:sp>
    <dsp:sp modelId="{22D5FDD6-6579-42FB-B5E4-C0ABC05B3F55}">
      <dsp:nvSpPr>
        <dsp:cNvPr id="0" name=""/>
        <dsp:cNvSpPr/>
      </dsp:nvSpPr>
      <dsp:spPr>
        <a:xfrm>
          <a:off x="5888496" y="1761101"/>
          <a:ext cx="2511660" cy="1506996"/>
        </a:xfrm>
        <a:prstGeom prst="rect">
          <a:avLst/>
        </a:prstGeom>
        <a:gradFill rotWithShape="0">
          <a:gsLst>
            <a:gs pos="0">
              <a:schemeClr val="accent3">
                <a:hueOff val="9375220"/>
                <a:satOff val="-14067"/>
                <a:lumOff val="-2288"/>
                <a:alphaOff val="0"/>
                <a:tint val="50000"/>
                <a:satMod val="300000"/>
              </a:schemeClr>
            </a:gs>
            <a:gs pos="35000">
              <a:schemeClr val="accent3">
                <a:hueOff val="9375220"/>
                <a:satOff val="-14067"/>
                <a:lumOff val="-2288"/>
                <a:alphaOff val="0"/>
                <a:tint val="37000"/>
                <a:satMod val="300000"/>
              </a:schemeClr>
            </a:gs>
            <a:gs pos="100000">
              <a:schemeClr val="accent3">
                <a:hueOff val="9375220"/>
                <a:satOff val="-14067"/>
                <a:lumOff val="-228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Tempus Sans ITC" pitchFamily="82" charset="0"/>
            </a:rPr>
            <a:t>Seksual</a:t>
          </a:r>
          <a:endParaRPr lang="en-US" sz="3800" b="1" kern="1200" dirty="0">
            <a:latin typeface="Tempus Sans ITC" pitchFamily="82" charset="0"/>
          </a:endParaRPr>
        </a:p>
      </dsp:txBody>
      <dsp:txXfrm>
        <a:off x="5888496" y="1761101"/>
        <a:ext cx="2511660" cy="1506996"/>
      </dsp:txXfrm>
    </dsp:sp>
    <dsp:sp modelId="{16C0305C-79E1-4AB4-B127-661E6B1BDD5A}">
      <dsp:nvSpPr>
        <dsp:cNvPr id="0" name=""/>
        <dsp:cNvSpPr/>
      </dsp:nvSpPr>
      <dsp:spPr>
        <a:xfrm>
          <a:off x="3125669" y="3519264"/>
          <a:ext cx="2511660" cy="1506996"/>
        </a:xfrm>
        <a:prstGeom prst="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50000"/>
                <a:satMod val="300000"/>
              </a:schemeClr>
            </a:gs>
            <a:gs pos="35000">
              <a:schemeClr val="accent3">
                <a:hueOff val="11250264"/>
                <a:satOff val="-16880"/>
                <a:lumOff val="-2745"/>
                <a:alphaOff val="0"/>
                <a:tint val="37000"/>
                <a:satMod val="30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err="1" smtClean="0">
              <a:latin typeface="Tempus Sans ITC" pitchFamily="82" charset="0"/>
            </a:rPr>
            <a:t>Senam</a:t>
          </a:r>
          <a:r>
            <a:rPr lang="en-US" sz="3800" b="1" kern="1200" dirty="0" smtClean="0">
              <a:latin typeface="Tempus Sans ITC" pitchFamily="82" charset="0"/>
            </a:rPr>
            <a:t> </a:t>
          </a:r>
          <a:r>
            <a:rPr lang="en-US" sz="3800" b="1" kern="1200" dirty="0" err="1" smtClean="0">
              <a:latin typeface="Tempus Sans ITC" pitchFamily="82" charset="0"/>
            </a:rPr>
            <a:t>Nifas</a:t>
          </a:r>
          <a:endParaRPr lang="en-US" sz="3800" b="1" kern="1200" dirty="0">
            <a:latin typeface="Tempus Sans ITC" pitchFamily="82" charset="0"/>
          </a:endParaRPr>
        </a:p>
      </dsp:txBody>
      <dsp:txXfrm>
        <a:off x="3125669" y="3519264"/>
        <a:ext cx="2511660" cy="15069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A1634-1958-4292-9F8B-C76A5AFF36E6}">
      <dsp:nvSpPr>
        <dsp:cNvPr id="0" name=""/>
        <dsp:cNvSpPr/>
      </dsp:nvSpPr>
      <dsp:spPr>
        <a:xfrm>
          <a:off x="0" y="0"/>
          <a:ext cx="8763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BA57A-7585-4519-8EB9-A6C9DDA18698}">
      <dsp:nvSpPr>
        <dsp:cNvPr id="0" name=""/>
        <dsp:cNvSpPr/>
      </dsp:nvSpPr>
      <dsp:spPr>
        <a:xfrm>
          <a:off x="0" y="0"/>
          <a:ext cx="1752600" cy="3238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Berbaring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terlentang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52600" cy="3238500"/>
      </dsp:txXfrm>
    </dsp:sp>
    <dsp:sp modelId="{8EBE0997-C9E9-4E93-85B9-DA0F24A8AA19}">
      <dsp:nvSpPr>
        <dsp:cNvPr id="0" name=""/>
        <dsp:cNvSpPr/>
      </dsp:nvSpPr>
      <dsp:spPr>
        <a:xfrm>
          <a:off x="1884045" y="75269"/>
          <a:ext cx="6878955" cy="150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ditekuk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dianjurkan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Angkat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kepala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bahu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kira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-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Kira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45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derajat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tahan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3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detik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rileks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perlahan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84045" y="75269"/>
        <a:ext cx="6878955" cy="1505396"/>
      </dsp:txXfrm>
    </dsp:sp>
    <dsp:sp modelId="{5DD77232-3021-40F9-90E7-A5EE70226C9B}">
      <dsp:nvSpPr>
        <dsp:cNvPr id="0" name=""/>
        <dsp:cNvSpPr/>
      </dsp:nvSpPr>
      <dsp:spPr>
        <a:xfrm>
          <a:off x="1752600" y="1580666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7C469-9982-4641-BC59-5039FDD9ECFF}">
      <dsp:nvSpPr>
        <dsp:cNvPr id="0" name=""/>
        <dsp:cNvSpPr/>
      </dsp:nvSpPr>
      <dsp:spPr>
        <a:xfrm>
          <a:off x="1884045" y="1655936"/>
          <a:ext cx="6878955" cy="1505396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84045" y="1655936"/>
        <a:ext cx="6878955" cy="1505396"/>
      </dsp:txXfrm>
    </dsp:sp>
    <dsp:sp modelId="{E6CC3CD2-04FE-4CA5-8CB3-CB0FE2E70F3C}">
      <dsp:nvSpPr>
        <dsp:cNvPr id="0" name=""/>
        <dsp:cNvSpPr/>
      </dsp:nvSpPr>
      <dsp:spPr>
        <a:xfrm>
          <a:off x="1752600" y="3161332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E3717-3C11-47E2-9AB2-51D40D09B917}">
      <dsp:nvSpPr>
        <dsp:cNvPr id="0" name=""/>
        <dsp:cNvSpPr/>
      </dsp:nvSpPr>
      <dsp:spPr>
        <a:xfrm>
          <a:off x="0" y="3238500"/>
          <a:ext cx="8763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13938-807C-4F98-B6B3-E8D3D9ED33CA}">
      <dsp:nvSpPr>
        <dsp:cNvPr id="0" name=""/>
        <dsp:cNvSpPr/>
      </dsp:nvSpPr>
      <dsp:spPr>
        <a:xfrm>
          <a:off x="0" y="3238500"/>
          <a:ext cx="1752600" cy="3238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Tidur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0" y="3238500"/>
        <a:ext cx="1752600" cy="3238500"/>
      </dsp:txXfrm>
    </dsp:sp>
    <dsp:sp modelId="{F4402DB2-2E66-4801-AC4C-44481E3F21D7}">
      <dsp:nvSpPr>
        <dsp:cNvPr id="0" name=""/>
        <dsp:cNvSpPr/>
      </dsp:nvSpPr>
      <dsp:spPr>
        <a:xfrm>
          <a:off x="1884045" y="3313769"/>
          <a:ext cx="6878955" cy="150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dibawah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kpla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dua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diluruskan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.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Angkat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sehinggh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pinggul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mendekati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badan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semaksimal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mungkin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Lalu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luruskan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angkat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vertical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perlahan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turungkan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kembali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lantai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84045" y="3313769"/>
        <a:ext cx="6878955" cy="1505396"/>
      </dsp:txXfrm>
    </dsp:sp>
    <dsp:sp modelId="{339CF259-345A-45B3-A4EC-A3EC2731F6E4}">
      <dsp:nvSpPr>
        <dsp:cNvPr id="0" name=""/>
        <dsp:cNvSpPr/>
      </dsp:nvSpPr>
      <dsp:spPr>
        <a:xfrm>
          <a:off x="1752600" y="4819166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C8D5E6-AF7D-4476-9D1C-EBFF2E73846F}">
      <dsp:nvSpPr>
        <dsp:cNvPr id="0" name=""/>
        <dsp:cNvSpPr/>
      </dsp:nvSpPr>
      <dsp:spPr>
        <a:xfrm>
          <a:off x="1884045" y="4894436"/>
          <a:ext cx="6878955" cy="1505396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84045" y="4894436"/>
        <a:ext cx="6878955" cy="1505396"/>
      </dsp:txXfrm>
    </dsp:sp>
    <dsp:sp modelId="{C3549D99-079C-47F6-8960-84DE1E2D1820}">
      <dsp:nvSpPr>
        <dsp:cNvPr id="0" name=""/>
        <dsp:cNvSpPr/>
      </dsp:nvSpPr>
      <dsp:spPr>
        <a:xfrm>
          <a:off x="1752600" y="6399832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FC241-623A-4D50-9196-3370BABACB6D}">
      <dsp:nvSpPr>
        <dsp:cNvPr id="0" name=""/>
        <dsp:cNvSpPr/>
      </dsp:nvSpPr>
      <dsp:spPr>
        <a:xfrm>
          <a:off x="0" y="0"/>
          <a:ext cx="8458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4D801C-6215-480E-98B3-3AD8BB0525C4}">
      <dsp:nvSpPr>
        <dsp:cNvPr id="0" name=""/>
        <dsp:cNvSpPr/>
      </dsp:nvSpPr>
      <dsp:spPr>
        <a:xfrm>
          <a:off x="0" y="0"/>
          <a:ext cx="1691640" cy="2948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32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200" kern="1200" dirty="0" err="1" smtClean="0">
              <a:latin typeface="Andalus" pitchFamily="18" charset="-78"/>
              <a:cs typeface="Andalus" pitchFamily="18" charset="-78"/>
            </a:rPr>
            <a:t>ujung</a:t>
          </a:r>
          <a:r>
            <a:rPr lang="en-US" sz="3200" kern="1200" dirty="0" smtClean="0">
              <a:latin typeface="Andalus" pitchFamily="18" charset="-78"/>
              <a:cs typeface="Andalus" pitchFamily="18" charset="-78"/>
            </a:rPr>
            <a:t> kaki</a:t>
          </a:r>
          <a:endParaRPr lang="en-US" sz="32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691640" cy="2948781"/>
      </dsp:txXfrm>
    </dsp:sp>
    <dsp:sp modelId="{D6DE6B0F-E8FB-439F-A3DA-1DB7DB49F4DB}">
      <dsp:nvSpPr>
        <dsp:cNvPr id="0" name=""/>
        <dsp:cNvSpPr/>
      </dsp:nvSpPr>
      <dsp:spPr>
        <a:xfrm>
          <a:off x="1818512" y="68536"/>
          <a:ext cx="6639686" cy="1370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ujung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secara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teratur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seperti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lingkaran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dari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luar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dlm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dari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dalam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keluar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gerakannya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ini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setengah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menit</a:t>
          </a:r>
          <a:endParaRPr lang="en-US" sz="2000" kern="1200" dirty="0">
            <a:latin typeface="Andalus" pitchFamily="18" charset="-78"/>
            <a:cs typeface="Andalus" pitchFamily="18" charset="-78"/>
          </a:endParaRPr>
        </a:p>
      </dsp:txBody>
      <dsp:txXfrm>
        <a:off x="1818512" y="68536"/>
        <a:ext cx="6639686" cy="1370722"/>
      </dsp:txXfrm>
    </dsp:sp>
    <dsp:sp modelId="{7CC32CBF-0141-42A3-921A-7DAC3D6DD7E9}">
      <dsp:nvSpPr>
        <dsp:cNvPr id="0" name=""/>
        <dsp:cNvSpPr/>
      </dsp:nvSpPr>
      <dsp:spPr>
        <a:xfrm>
          <a:off x="1691640" y="1439258"/>
          <a:ext cx="676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2025BF-DC3F-4058-AD3E-CAF99668F8A7}">
      <dsp:nvSpPr>
        <dsp:cNvPr id="0" name=""/>
        <dsp:cNvSpPr/>
      </dsp:nvSpPr>
      <dsp:spPr>
        <a:xfrm>
          <a:off x="1818512" y="1507794"/>
          <a:ext cx="6639686" cy="137072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Andalus" pitchFamily="18" charset="-78"/>
            <a:cs typeface="Andalus" pitchFamily="18" charset="-78"/>
          </a:endParaRPr>
        </a:p>
      </dsp:txBody>
      <dsp:txXfrm>
        <a:off x="1818512" y="1507794"/>
        <a:ext cx="6639686" cy="1370722"/>
      </dsp:txXfrm>
    </dsp:sp>
    <dsp:sp modelId="{3EF9AE16-4CF2-498F-98C1-4577D0A0593A}">
      <dsp:nvSpPr>
        <dsp:cNvPr id="0" name=""/>
        <dsp:cNvSpPr/>
      </dsp:nvSpPr>
      <dsp:spPr>
        <a:xfrm>
          <a:off x="1691640" y="2878517"/>
          <a:ext cx="676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270E65-CD85-4FB7-B966-68B96D90425B}">
      <dsp:nvSpPr>
        <dsp:cNvPr id="0" name=""/>
        <dsp:cNvSpPr/>
      </dsp:nvSpPr>
      <dsp:spPr>
        <a:xfrm>
          <a:off x="0" y="2948781"/>
          <a:ext cx="8458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642B4-0AFA-46BA-AE27-A6E5FC392197}">
      <dsp:nvSpPr>
        <dsp:cNvPr id="0" name=""/>
        <dsp:cNvSpPr/>
      </dsp:nvSpPr>
      <dsp:spPr>
        <a:xfrm>
          <a:off x="0" y="2948781"/>
          <a:ext cx="1691640" cy="2948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32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200" kern="12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32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200" kern="1200" dirty="0" err="1" smtClean="0">
              <a:latin typeface="Andalus" pitchFamily="18" charset="-78"/>
              <a:cs typeface="Andalus" pitchFamily="18" charset="-78"/>
            </a:rPr>
            <a:t>telapak</a:t>
          </a:r>
          <a:r>
            <a:rPr lang="en-US" sz="3200" kern="1200" dirty="0" smtClean="0">
              <a:latin typeface="Andalus" pitchFamily="18" charset="-78"/>
              <a:cs typeface="Andalus" pitchFamily="18" charset="-78"/>
            </a:rPr>
            <a:t> kaki</a:t>
          </a:r>
          <a:endParaRPr lang="en-US" sz="3200" kern="1200" dirty="0">
            <a:latin typeface="Andalus" pitchFamily="18" charset="-78"/>
            <a:cs typeface="Andalus" pitchFamily="18" charset="-78"/>
          </a:endParaRPr>
        </a:p>
      </dsp:txBody>
      <dsp:txXfrm>
        <a:off x="0" y="2948781"/>
        <a:ext cx="1691640" cy="2948781"/>
      </dsp:txXfrm>
    </dsp:sp>
    <dsp:sp modelId="{C05B7D8D-AE80-4744-8718-5752F468BE3B}">
      <dsp:nvSpPr>
        <dsp:cNvPr id="0" name=""/>
        <dsp:cNvSpPr/>
      </dsp:nvSpPr>
      <dsp:spPr>
        <a:xfrm>
          <a:off x="1818512" y="3017317"/>
          <a:ext cx="6639686" cy="1370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Telapak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bawah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seprti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menggergaji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.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setengah</a:t>
          </a:r>
          <a:r>
            <a:rPr lang="en-US" sz="20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000" kern="1200" dirty="0" err="1" smtClean="0">
              <a:latin typeface="Andalus" pitchFamily="18" charset="-78"/>
              <a:cs typeface="Andalus" pitchFamily="18" charset="-78"/>
            </a:rPr>
            <a:t>menit</a:t>
          </a:r>
          <a:endParaRPr lang="en-US" sz="2000" kern="1200" dirty="0">
            <a:latin typeface="Andalus" pitchFamily="18" charset="-78"/>
            <a:cs typeface="Andalus" pitchFamily="18" charset="-78"/>
          </a:endParaRPr>
        </a:p>
      </dsp:txBody>
      <dsp:txXfrm>
        <a:off x="1818512" y="3017317"/>
        <a:ext cx="6639686" cy="1370722"/>
      </dsp:txXfrm>
    </dsp:sp>
    <dsp:sp modelId="{72777196-4691-41A6-ADC7-3591DEC4B88E}">
      <dsp:nvSpPr>
        <dsp:cNvPr id="0" name=""/>
        <dsp:cNvSpPr/>
      </dsp:nvSpPr>
      <dsp:spPr>
        <a:xfrm>
          <a:off x="1691640" y="4388040"/>
          <a:ext cx="676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7E0A7-7BAF-49EF-ACF7-B07C6A68E00D}">
      <dsp:nvSpPr>
        <dsp:cNvPr id="0" name=""/>
        <dsp:cNvSpPr/>
      </dsp:nvSpPr>
      <dsp:spPr>
        <a:xfrm>
          <a:off x="1818512" y="4456576"/>
          <a:ext cx="6639686" cy="1370722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Andalus" pitchFamily="18" charset="-78"/>
            <a:cs typeface="Andalus" pitchFamily="18" charset="-78"/>
          </a:endParaRPr>
        </a:p>
      </dsp:txBody>
      <dsp:txXfrm>
        <a:off x="1818512" y="4456576"/>
        <a:ext cx="6639686" cy="1370722"/>
      </dsp:txXfrm>
    </dsp:sp>
    <dsp:sp modelId="{D013D6C4-8798-4FA6-8B10-8134EAEE4B90}">
      <dsp:nvSpPr>
        <dsp:cNvPr id="0" name=""/>
        <dsp:cNvSpPr/>
      </dsp:nvSpPr>
      <dsp:spPr>
        <a:xfrm>
          <a:off x="1691640" y="5827299"/>
          <a:ext cx="676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7AB35D-D436-4D9E-A81F-9B438A710FB9}">
      <dsp:nvSpPr>
        <dsp:cNvPr id="0" name=""/>
        <dsp:cNvSpPr/>
      </dsp:nvSpPr>
      <dsp:spPr>
        <a:xfrm>
          <a:off x="0" y="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B493E4-EC29-4D45-A9AC-9C0C61FFF44C}">
      <dsp:nvSpPr>
        <dsp:cNvPr id="0" name=""/>
        <dsp:cNvSpPr/>
      </dsp:nvSpPr>
      <dsp:spPr>
        <a:xfrm>
          <a:off x="0" y="0"/>
          <a:ext cx="1737360" cy="312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Tidur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37360" cy="3124200"/>
      </dsp:txXfrm>
    </dsp:sp>
    <dsp:sp modelId="{1D0FE1A8-CD18-42F2-993F-E0E2668E8096}">
      <dsp:nvSpPr>
        <dsp:cNvPr id="0" name=""/>
        <dsp:cNvSpPr/>
      </dsp:nvSpPr>
      <dsp:spPr>
        <a:xfrm>
          <a:off x="1867662" y="72613"/>
          <a:ext cx="6819138" cy="145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Tidur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tangan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bebas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bergerak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dimana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mendekati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badan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bergantian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sedangkan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tangan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memegang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ujung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urutlah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mulai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ujung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sampai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batas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betis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paha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.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ini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8 – 10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setiap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hari</a:t>
          </a:r>
          <a:endParaRPr lang="en-US" sz="17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72613"/>
        <a:ext cx="6819138" cy="1452264"/>
      </dsp:txXfrm>
    </dsp:sp>
    <dsp:sp modelId="{FB3DD31E-E103-40B2-85F4-D9D8741EDD9B}">
      <dsp:nvSpPr>
        <dsp:cNvPr id="0" name=""/>
        <dsp:cNvSpPr/>
      </dsp:nvSpPr>
      <dsp:spPr>
        <a:xfrm>
          <a:off x="1737360" y="1524878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56F0E-B65C-444E-AB17-C8535F6DE9F4}">
      <dsp:nvSpPr>
        <dsp:cNvPr id="0" name=""/>
        <dsp:cNvSpPr/>
      </dsp:nvSpPr>
      <dsp:spPr>
        <a:xfrm>
          <a:off x="1867662" y="1597491"/>
          <a:ext cx="6819138" cy="145226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1597491"/>
        <a:ext cx="6819138" cy="1452264"/>
      </dsp:txXfrm>
    </dsp:sp>
    <dsp:sp modelId="{84C152C7-7C2D-4E02-9332-5716F812A1D5}">
      <dsp:nvSpPr>
        <dsp:cNvPr id="0" name=""/>
        <dsp:cNvSpPr/>
      </dsp:nvSpPr>
      <dsp:spPr>
        <a:xfrm>
          <a:off x="1737360" y="3049756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C91027-15AB-45FE-B9FD-1659B13D9756}">
      <dsp:nvSpPr>
        <dsp:cNvPr id="0" name=""/>
        <dsp:cNvSpPr/>
      </dsp:nvSpPr>
      <dsp:spPr>
        <a:xfrm>
          <a:off x="0" y="312420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4D2DD9-A09F-4C3C-819F-BADBB66700C1}">
      <dsp:nvSpPr>
        <dsp:cNvPr id="0" name=""/>
        <dsp:cNvSpPr/>
      </dsp:nvSpPr>
      <dsp:spPr>
        <a:xfrm>
          <a:off x="0" y="3124200"/>
          <a:ext cx="1737360" cy="312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Berbaring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0" y="3124200"/>
        <a:ext cx="1737360" cy="3124200"/>
      </dsp:txXfrm>
    </dsp:sp>
    <dsp:sp modelId="{8E6F8FEE-F5EE-4510-BA8B-1790F103383E}">
      <dsp:nvSpPr>
        <dsp:cNvPr id="0" name=""/>
        <dsp:cNvSpPr/>
      </dsp:nvSpPr>
      <dsp:spPr>
        <a:xfrm>
          <a:off x="1867662" y="3196813"/>
          <a:ext cx="6819138" cy="1452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Kaki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terangkan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tangan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dibawah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kepala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Jepitlah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bantal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diantara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tekanlah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sekuat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–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kuatnya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waktu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bersamaan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angkatlah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pantat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kasus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melengkung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badan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sebanyak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4 – 6 x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setengah</a:t>
          </a:r>
          <a:r>
            <a:rPr lang="en-US" sz="1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700" kern="1200" dirty="0" err="1" smtClean="0">
              <a:latin typeface="Andalus" pitchFamily="18" charset="-78"/>
              <a:cs typeface="Andalus" pitchFamily="18" charset="-78"/>
            </a:rPr>
            <a:t>menit</a:t>
          </a:r>
          <a:endParaRPr lang="en-US" sz="17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3196813"/>
        <a:ext cx="6819138" cy="1452264"/>
      </dsp:txXfrm>
    </dsp:sp>
    <dsp:sp modelId="{3FA1CBCC-3D4A-42FA-A8D3-DFB94EBC5A03}">
      <dsp:nvSpPr>
        <dsp:cNvPr id="0" name=""/>
        <dsp:cNvSpPr/>
      </dsp:nvSpPr>
      <dsp:spPr>
        <a:xfrm>
          <a:off x="1737360" y="4649078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C25B4A-3EF2-4D67-BAB8-6DF93F76A5A2}">
      <dsp:nvSpPr>
        <dsp:cNvPr id="0" name=""/>
        <dsp:cNvSpPr/>
      </dsp:nvSpPr>
      <dsp:spPr>
        <a:xfrm>
          <a:off x="1867662" y="4721691"/>
          <a:ext cx="6819138" cy="1452264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4721691"/>
        <a:ext cx="6819138" cy="1452264"/>
      </dsp:txXfrm>
    </dsp:sp>
    <dsp:sp modelId="{C2A6871A-704D-4877-AA67-B646AA7BE8F6}">
      <dsp:nvSpPr>
        <dsp:cNvPr id="0" name=""/>
        <dsp:cNvSpPr/>
      </dsp:nvSpPr>
      <dsp:spPr>
        <a:xfrm>
          <a:off x="1737360" y="6173956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2CC1B-F562-4959-80D9-51C59107D8E2}">
      <dsp:nvSpPr>
        <dsp:cNvPr id="0" name=""/>
        <dsp:cNvSpPr/>
      </dsp:nvSpPr>
      <dsp:spPr>
        <a:xfrm>
          <a:off x="0" y="0"/>
          <a:ext cx="838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BFB472-E709-43BC-9488-0466D6251C45}">
      <dsp:nvSpPr>
        <dsp:cNvPr id="0" name=""/>
        <dsp:cNvSpPr/>
      </dsp:nvSpPr>
      <dsp:spPr>
        <a:xfrm>
          <a:off x="0" y="0"/>
          <a:ext cx="1676400" cy="5592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Andalus" pitchFamily="18" charset="-78"/>
              <a:cs typeface="Andalus" pitchFamily="18" charset="-78"/>
            </a:rPr>
            <a:t>Tidur</a:t>
          </a:r>
          <a:r>
            <a:rPr lang="en-US" sz="2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700" kern="1200" dirty="0" err="1" smtClean="0">
              <a:latin typeface="Andalus" pitchFamily="18" charset="-78"/>
              <a:cs typeface="Andalus" pitchFamily="18" charset="-78"/>
            </a:rPr>
            <a:t>terlentang</a:t>
          </a:r>
          <a:endParaRPr lang="en-US" sz="27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676400" cy="5592763"/>
      </dsp:txXfrm>
    </dsp:sp>
    <dsp:sp modelId="{8CA8404A-BB78-440C-B4EE-EDEDFA482F20}">
      <dsp:nvSpPr>
        <dsp:cNvPr id="0" name=""/>
        <dsp:cNvSpPr/>
      </dsp:nvSpPr>
      <dsp:spPr>
        <a:xfrm>
          <a:off x="1802130" y="253968"/>
          <a:ext cx="6579870" cy="5079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just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Kaki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terangkat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di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samping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badan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. Kaki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disilangkan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di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tekan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kuat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saat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sama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tegangkan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kendorkan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lagi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perlahan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–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lahan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dalam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gerakan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4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detik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.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ini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4 – 6 x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setengah</a:t>
          </a:r>
          <a:r>
            <a:rPr lang="en-US" sz="3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3300" kern="1200" dirty="0" err="1" smtClean="0">
              <a:latin typeface="Andalus" pitchFamily="18" charset="-78"/>
              <a:cs typeface="Andalus" pitchFamily="18" charset="-78"/>
            </a:rPr>
            <a:t>menit</a:t>
          </a:r>
          <a:endParaRPr lang="en-US" sz="3300" kern="1200" dirty="0">
            <a:latin typeface="Andalus" pitchFamily="18" charset="-78"/>
            <a:cs typeface="Andalus" pitchFamily="18" charset="-78"/>
          </a:endParaRPr>
        </a:p>
      </dsp:txBody>
      <dsp:txXfrm>
        <a:off x="1802130" y="253968"/>
        <a:ext cx="6579870" cy="5079364"/>
      </dsp:txXfrm>
    </dsp:sp>
    <dsp:sp modelId="{C6442FC7-BBBE-479E-8946-BD28DD344332}">
      <dsp:nvSpPr>
        <dsp:cNvPr id="0" name=""/>
        <dsp:cNvSpPr/>
      </dsp:nvSpPr>
      <dsp:spPr>
        <a:xfrm>
          <a:off x="1676400" y="5333333"/>
          <a:ext cx="670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8D9EBB-FE8E-4AFC-9996-4089D4BFA060}">
      <dsp:nvSpPr>
        <dsp:cNvPr id="0" name=""/>
        <dsp:cNvSpPr/>
      </dsp:nvSpPr>
      <dsp:spPr>
        <a:xfrm>
          <a:off x="0" y="0"/>
          <a:ext cx="8610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48445-7F3A-4F83-A1D4-ADFE5233B632}">
      <dsp:nvSpPr>
        <dsp:cNvPr id="0" name=""/>
        <dsp:cNvSpPr/>
      </dsp:nvSpPr>
      <dsp:spPr>
        <a:xfrm>
          <a:off x="0" y="0"/>
          <a:ext cx="1722120" cy="3200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Tempus Sans ITC" pitchFamily="82" charset="0"/>
            </a:rPr>
            <a:t>Sumber</a:t>
          </a:r>
          <a:r>
            <a:rPr lang="en-US" sz="2400" b="1" kern="1200" dirty="0" smtClean="0">
              <a:latin typeface="Tempus Sans ITC" pitchFamily="82" charset="0"/>
            </a:rPr>
            <a:t> </a:t>
          </a:r>
          <a:r>
            <a:rPr lang="en-US" sz="2400" b="1" kern="1200" dirty="0" err="1" smtClean="0">
              <a:latin typeface="Tempus Sans ITC" pitchFamily="82" charset="0"/>
            </a:rPr>
            <a:t>Tenaga</a:t>
          </a:r>
          <a:r>
            <a:rPr lang="en-US" sz="2400" b="1" kern="1200" dirty="0" smtClean="0">
              <a:latin typeface="Tempus Sans ITC" pitchFamily="82" charset="0"/>
            </a:rPr>
            <a:t> </a:t>
          </a:r>
          <a:endParaRPr lang="en-US" sz="2400" b="1" kern="1200" dirty="0">
            <a:latin typeface="Tempus Sans ITC" pitchFamily="82" charset="0"/>
          </a:endParaRPr>
        </a:p>
      </dsp:txBody>
      <dsp:txXfrm>
        <a:off x="0" y="0"/>
        <a:ext cx="1722120" cy="3200399"/>
      </dsp:txXfrm>
    </dsp:sp>
    <dsp:sp modelId="{59EAC170-1F34-4725-8E99-4D07BE37B7A6}">
      <dsp:nvSpPr>
        <dsp:cNvPr id="0" name=""/>
        <dsp:cNvSpPr/>
      </dsp:nvSpPr>
      <dsp:spPr>
        <a:xfrm>
          <a:off x="1851279" y="74384"/>
          <a:ext cx="6759321" cy="14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latin typeface="Tempus Sans ITC" pitchFamily="82" charset="0"/>
            </a:rPr>
            <a:t>Diperlukan</a:t>
          </a:r>
          <a:r>
            <a:rPr lang="en-US" sz="2500" b="1" kern="1200" dirty="0" smtClean="0">
              <a:latin typeface="Tempus Sans ITC" pitchFamily="82" charset="0"/>
            </a:rPr>
            <a:t> u/ </a:t>
          </a:r>
          <a:r>
            <a:rPr lang="en-US" sz="2500" b="1" kern="1200" dirty="0" err="1" smtClean="0">
              <a:latin typeface="Tempus Sans ITC" pitchFamily="82" charset="0"/>
            </a:rPr>
            <a:t>pembentukan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jaringan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baru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serta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penghematan</a:t>
          </a:r>
          <a:r>
            <a:rPr lang="en-US" sz="2500" b="1" kern="1200" dirty="0" smtClean="0">
              <a:latin typeface="Tempus Sans ITC" pitchFamily="82" charset="0"/>
            </a:rPr>
            <a:t> protein.</a:t>
          </a:r>
          <a:endParaRPr lang="en-US" sz="2500" b="1" kern="1200" dirty="0">
            <a:latin typeface="Tempus Sans ITC" pitchFamily="82" charset="0"/>
          </a:endParaRPr>
        </a:p>
      </dsp:txBody>
      <dsp:txXfrm>
        <a:off x="1851279" y="74384"/>
        <a:ext cx="6759321" cy="1487685"/>
      </dsp:txXfrm>
    </dsp:sp>
    <dsp:sp modelId="{98C6D4D0-3FC2-4487-9F19-F58460AF1B77}">
      <dsp:nvSpPr>
        <dsp:cNvPr id="0" name=""/>
        <dsp:cNvSpPr/>
      </dsp:nvSpPr>
      <dsp:spPr>
        <a:xfrm>
          <a:off x="1722120" y="1562070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DE7B63-6AF7-495B-8A7E-AE90E8D74C92}">
      <dsp:nvSpPr>
        <dsp:cNvPr id="0" name=""/>
        <dsp:cNvSpPr/>
      </dsp:nvSpPr>
      <dsp:spPr>
        <a:xfrm>
          <a:off x="1851279" y="1636454"/>
          <a:ext cx="6759321" cy="14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latin typeface="Tempus Sans ITC" pitchFamily="82" charset="0"/>
            </a:rPr>
            <a:t>Contohnya</a:t>
          </a:r>
          <a:r>
            <a:rPr lang="en-US" sz="2500" b="1" kern="1200" dirty="0" smtClean="0">
              <a:latin typeface="Tempus Sans ITC" pitchFamily="82" charset="0"/>
            </a:rPr>
            <a:t> : </a:t>
          </a:r>
          <a:r>
            <a:rPr lang="en-US" sz="2500" b="1" kern="1200" dirty="0" err="1" smtClean="0">
              <a:latin typeface="Tempus Sans ITC" pitchFamily="82" charset="0"/>
            </a:rPr>
            <a:t>beras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jagung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sagu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tepung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terigu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dan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ubi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endParaRPr lang="en-US" sz="2500" b="1" kern="1200" dirty="0">
            <a:latin typeface="Tempus Sans ITC" pitchFamily="82" charset="0"/>
          </a:endParaRPr>
        </a:p>
      </dsp:txBody>
      <dsp:txXfrm>
        <a:off x="1851279" y="1636454"/>
        <a:ext cx="6759321" cy="1487685"/>
      </dsp:txXfrm>
    </dsp:sp>
    <dsp:sp modelId="{8EF51098-BF72-462A-AB7B-F606385417B4}">
      <dsp:nvSpPr>
        <dsp:cNvPr id="0" name=""/>
        <dsp:cNvSpPr/>
      </dsp:nvSpPr>
      <dsp:spPr>
        <a:xfrm>
          <a:off x="1722120" y="3124140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412EF-A6B2-4F65-BBA0-22B96D172FBB}">
      <dsp:nvSpPr>
        <dsp:cNvPr id="0" name=""/>
        <dsp:cNvSpPr/>
      </dsp:nvSpPr>
      <dsp:spPr>
        <a:xfrm>
          <a:off x="0" y="3200399"/>
          <a:ext cx="8610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AB6D7-6712-48C4-B613-DC48D6FEA167}">
      <dsp:nvSpPr>
        <dsp:cNvPr id="0" name=""/>
        <dsp:cNvSpPr/>
      </dsp:nvSpPr>
      <dsp:spPr>
        <a:xfrm>
          <a:off x="0" y="3200399"/>
          <a:ext cx="1722120" cy="3200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Tempus Sans ITC" pitchFamily="82" charset="0"/>
            </a:rPr>
            <a:t>Sumber</a:t>
          </a:r>
          <a:r>
            <a:rPr lang="en-US" sz="2400" b="1" kern="1200" dirty="0" smtClean="0">
              <a:latin typeface="Tempus Sans ITC" pitchFamily="82" charset="0"/>
            </a:rPr>
            <a:t> </a:t>
          </a:r>
          <a:r>
            <a:rPr lang="en-US" sz="2400" b="1" kern="1200" dirty="0" err="1" smtClean="0">
              <a:latin typeface="Tempus Sans ITC" pitchFamily="82" charset="0"/>
            </a:rPr>
            <a:t>Pembangun</a:t>
          </a:r>
          <a:r>
            <a:rPr lang="en-US" sz="2400" b="1" kern="1200" dirty="0" smtClean="0">
              <a:latin typeface="Tempus Sans ITC" pitchFamily="82" charset="0"/>
            </a:rPr>
            <a:t> </a:t>
          </a:r>
          <a:endParaRPr lang="en-US" sz="2400" b="1" kern="1200" dirty="0">
            <a:latin typeface="Tempus Sans ITC" pitchFamily="82" charset="0"/>
          </a:endParaRPr>
        </a:p>
      </dsp:txBody>
      <dsp:txXfrm>
        <a:off x="0" y="3200399"/>
        <a:ext cx="1722120" cy="3200399"/>
      </dsp:txXfrm>
    </dsp:sp>
    <dsp:sp modelId="{0A76F403-6973-485E-8D75-53E539C338D9}">
      <dsp:nvSpPr>
        <dsp:cNvPr id="0" name=""/>
        <dsp:cNvSpPr/>
      </dsp:nvSpPr>
      <dsp:spPr>
        <a:xfrm>
          <a:off x="1851279" y="3274784"/>
          <a:ext cx="6759321" cy="14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latin typeface="Tempus Sans ITC" pitchFamily="82" charset="0"/>
            </a:rPr>
            <a:t>Protein </a:t>
          </a:r>
          <a:r>
            <a:rPr lang="en-US" sz="2500" b="1" kern="1200" dirty="0" err="1" smtClean="0">
              <a:latin typeface="Tempus Sans ITC" pitchFamily="82" charset="0"/>
            </a:rPr>
            <a:t>diperlukan</a:t>
          </a:r>
          <a:r>
            <a:rPr lang="en-US" sz="2500" b="1" kern="1200" dirty="0" smtClean="0">
              <a:latin typeface="Tempus Sans ITC" pitchFamily="82" charset="0"/>
            </a:rPr>
            <a:t> u/ </a:t>
          </a:r>
          <a:r>
            <a:rPr lang="en-US" sz="2500" b="1" kern="1200" dirty="0" err="1" smtClean="0">
              <a:latin typeface="Tempus Sans ITC" pitchFamily="82" charset="0"/>
            </a:rPr>
            <a:t>pertumbuhan</a:t>
          </a:r>
          <a:r>
            <a:rPr lang="en-US" sz="2500" b="1" kern="1200" dirty="0" smtClean="0">
              <a:latin typeface="Tempus Sans ITC" pitchFamily="82" charset="0"/>
            </a:rPr>
            <a:t> &amp; </a:t>
          </a:r>
          <a:r>
            <a:rPr lang="en-US" sz="2500" b="1" kern="1200" dirty="0" err="1" smtClean="0">
              <a:latin typeface="Tempus Sans ITC" pitchFamily="82" charset="0"/>
            </a:rPr>
            <a:t>pergantian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sel</a:t>
          </a:r>
          <a:r>
            <a:rPr lang="en-US" sz="2500" b="1" kern="1200" dirty="0" smtClean="0">
              <a:latin typeface="Tempus Sans ITC" pitchFamily="82" charset="0"/>
            </a:rPr>
            <a:t> – </a:t>
          </a:r>
          <a:r>
            <a:rPr lang="en-US" sz="2500" b="1" kern="1200" dirty="0" err="1" smtClean="0">
              <a:latin typeface="Tempus Sans ITC" pitchFamily="82" charset="0"/>
            </a:rPr>
            <a:t>sel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yg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rusak</a:t>
          </a:r>
          <a:r>
            <a:rPr lang="en-US" sz="2500" b="1" kern="1200" dirty="0" smtClean="0">
              <a:latin typeface="Tempus Sans ITC" pitchFamily="82" charset="0"/>
            </a:rPr>
            <a:t> &amp; </a:t>
          </a:r>
          <a:r>
            <a:rPr lang="en-US" sz="2500" b="1" kern="1200" dirty="0" err="1" smtClean="0">
              <a:latin typeface="Tempus Sans ITC" pitchFamily="82" charset="0"/>
            </a:rPr>
            <a:t>mati</a:t>
          </a:r>
          <a:endParaRPr lang="en-US" sz="2500" b="1" kern="1200" dirty="0">
            <a:latin typeface="Tempus Sans ITC" pitchFamily="82" charset="0"/>
          </a:endParaRPr>
        </a:p>
      </dsp:txBody>
      <dsp:txXfrm>
        <a:off x="1851279" y="3274784"/>
        <a:ext cx="6759321" cy="1487685"/>
      </dsp:txXfrm>
    </dsp:sp>
    <dsp:sp modelId="{421B2D9C-1791-4C69-BDB7-65408F11CB29}">
      <dsp:nvSpPr>
        <dsp:cNvPr id="0" name=""/>
        <dsp:cNvSpPr/>
      </dsp:nvSpPr>
      <dsp:spPr>
        <a:xfrm>
          <a:off x="1722120" y="4762470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E6414-F082-4B52-A48C-B5FB5D129F78}">
      <dsp:nvSpPr>
        <dsp:cNvPr id="0" name=""/>
        <dsp:cNvSpPr/>
      </dsp:nvSpPr>
      <dsp:spPr>
        <a:xfrm>
          <a:off x="1851279" y="4836854"/>
          <a:ext cx="6759321" cy="1487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latin typeface="Tempus Sans ITC" pitchFamily="82" charset="0"/>
            </a:rPr>
            <a:t>Sumber</a:t>
          </a:r>
          <a:r>
            <a:rPr lang="en-US" sz="2500" b="1" kern="1200" dirty="0" smtClean="0">
              <a:latin typeface="Tempus Sans ITC" pitchFamily="82" charset="0"/>
            </a:rPr>
            <a:t>  </a:t>
          </a:r>
          <a:r>
            <a:rPr lang="en-US" sz="2500" b="1" kern="1200" dirty="0" err="1" smtClean="0">
              <a:latin typeface="Tempus Sans ITC" pitchFamily="82" charset="0"/>
            </a:rPr>
            <a:t>nabati:ikan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udang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kerang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kepiting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daging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ayam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hati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telur,susu,dan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keju</a:t>
          </a:r>
          <a:endParaRPr lang="en-US" sz="2500" b="1" kern="1200" dirty="0" smtClean="0">
            <a:latin typeface="Tempus Sans ITC" pitchFamily="82" charset="0"/>
          </a:endParaRP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latin typeface="Tempus Sans ITC" pitchFamily="82" charset="0"/>
            </a:rPr>
            <a:t>Sumber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r>
            <a:rPr lang="en-US" sz="2500" b="1" kern="1200" dirty="0" err="1" smtClean="0">
              <a:latin typeface="Tempus Sans ITC" pitchFamily="82" charset="0"/>
            </a:rPr>
            <a:t>hewani</a:t>
          </a:r>
          <a:r>
            <a:rPr lang="en-US" sz="2500" b="1" kern="1200" dirty="0" smtClean="0">
              <a:latin typeface="Tempus Sans ITC" pitchFamily="82" charset="0"/>
            </a:rPr>
            <a:t> : </a:t>
          </a:r>
          <a:r>
            <a:rPr lang="en-US" sz="2500" b="1" kern="1200" dirty="0" err="1" smtClean="0">
              <a:latin typeface="Tempus Sans ITC" pitchFamily="82" charset="0"/>
            </a:rPr>
            <a:t>kacang</a:t>
          </a:r>
          <a:r>
            <a:rPr lang="en-US" sz="2500" b="1" kern="1200" dirty="0" smtClean="0">
              <a:latin typeface="Tempus Sans ITC" pitchFamily="82" charset="0"/>
            </a:rPr>
            <a:t> – </a:t>
          </a:r>
          <a:r>
            <a:rPr lang="en-US" sz="2500" b="1" kern="1200" dirty="0" err="1" smtClean="0">
              <a:latin typeface="Tempus Sans ITC" pitchFamily="82" charset="0"/>
            </a:rPr>
            <a:t>kacang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tahu</a:t>
          </a:r>
          <a:r>
            <a:rPr lang="en-US" sz="2500" b="1" kern="1200" dirty="0" smtClean="0">
              <a:latin typeface="Tempus Sans ITC" pitchFamily="82" charset="0"/>
            </a:rPr>
            <a:t>, </a:t>
          </a:r>
          <a:r>
            <a:rPr lang="en-US" sz="2500" b="1" kern="1200" dirty="0" err="1" smtClean="0">
              <a:latin typeface="Tempus Sans ITC" pitchFamily="82" charset="0"/>
            </a:rPr>
            <a:t>tempe</a:t>
          </a:r>
          <a:r>
            <a:rPr lang="en-US" sz="2500" b="1" kern="1200" dirty="0" smtClean="0">
              <a:latin typeface="Tempus Sans ITC" pitchFamily="82" charset="0"/>
            </a:rPr>
            <a:t> </a:t>
          </a:r>
          <a:endParaRPr lang="en-US" sz="2500" b="1" kern="1200" dirty="0">
            <a:latin typeface="Tempus Sans ITC" pitchFamily="82" charset="0"/>
          </a:endParaRPr>
        </a:p>
      </dsp:txBody>
      <dsp:txXfrm>
        <a:off x="1851279" y="4836854"/>
        <a:ext cx="6759321" cy="1487685"/>
      </dsp:txXfrm>
    </dsp:sp>
    <dsp:sp modelId="{DB335DD7-B78F-4315-A3BB-4E92BCCA05C7}">
      <dsp:nvSpPr>
        <dsp:cNvPr id="0" name=""/>
        <dsp:cNvSpPr/>
      </dsp:nvSpPr>
      <dsp:spPr>
        <a:xfrm>
          <a:off x="1722120" y="6324540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249DD-2304-476E-9C95-011665D2F45D}">
      <dsp:nvSpPr>
        <dsp:cNvPr id="0" name=""/>
        <dsp:cNvSpPr/>
      </dsp:nvSpPr>
      <dsp:spPr>
        <a:xfrm>
          <a:off x="0" y="0"/>
          <a:ext cx="8610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A46C6B-B1BB-4A6D-9C75-4056810AE91B}">
      <dsp:nvSpPr>
        <dsp:cNvPr id="0" name=""/>
        <dsp:cNvSpPr/>
      </dsp:nvSpPr>
      <dsp:spPr>
        <a:xfrm>
          <a:off x="0" y="0"/>
          <a:ext cx="1722120" cy="640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Tempus Sans ITC" pitchFamily="82" charset="0"/>
            </a:rPr>
            <a:t>Sumber</a:t>
          </a:r>
          <a:r>
            <a:rPr lang="en-US" sz="2800" b="1" kern="1200" dirty="0" smtClean="0">
              <a:latin typeface="Tempus Sans ITC" pitchFamily="82" charset="0"/>
            </a:rPr>
            <a:t> </a:t>
          </a:r>
          <a:r>
            <a:rPr lang="en-US" sz="2800" b="1" kern="1200" dirty="0" err="1" smtClean="0">
              <a:latin typeface="Tempus Sans ITC" pitchFamily="82" charset="0"/>
            </a:rPr>
            <a:t>Pengatur</a:t>
          </a:r>
          <a:r>
            <a:rPr lang="en-US" sz="2800" b="1" kern="1200" dirty="0" smtClean="0">
              <a:latin typeface="Tempus Sans ITC" pitchFamily="82" charset="0"/>
            </a:rPr>
            <a:t> &amp; </a:t>
          </a:r>
          <a:r>
            <a:rPr lang="en-US" sz="2800" b="1" kern="1200" dirty="0" err="1" smtClean="0">
              <a:latin typeface="Tempus Sans ITC" pitchFamily="82" charset="0"/>
            </a:rPr>
            <a:t>pelindung</a:t>
          </a:r>
          <a:r>
            <a:rPr lang="en-US" sz="2800" b="1" kern="1200" dirty="0" smtClean="0">
              <a:latin typeface="Tempus Sans ITC" pitchFamily="82" charset="0"/>
            </a:rPr>
            <a:t> </a:t>
          </a:r>
          <a:endParaRPr lang="en-US" sz="2800" b="1" kern="1200" dirty="0">
            <a:latin typeface="Tempus Sans ITC" pitchFamily="82" charset="0"/>
          </a:endParaRPr>
        </a:p>
      </dsp:txBody>
      <dsp:txXfrm>
        <a:off x="0" y="0"/>
        <a:ext cx="1722120" cy="6400800"/>
      </dsp:txXfrm>
    </dsp:sp>
    <dsp:sp modelId="{DF832E9E-DA99-4763-AFE4-7D11C929EDAF}">
      <dsp:nvSpPr>
        <dsp:cNvPr id="0" name=""/>
        <dsp:cNvSpPr/>
      </dsp:nvSpPr>
      <dsp:spPr>
        <a:xfrm>
          <a:off x="1851279" y="100012"/>
          <a:ext cx="6759321" cy="200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Tempus Sans ITC" pitchFamily="82" charset="0"/>
            </a:rPr>
            <a:t>Digunakan</a:t>
          </a:r>
          <a:r>
            <a:rPr lang="en-US" sz="3600" b="1" kern="1200" dirty="0" smtClean="0">
              <a:latin typeface="Tempus Sans ITC" pitchFamily="82" charset="0"/>
            </a:rPr>
            <a:t> u/ </a:t>
          </a:r>
          <a:r>
            <a:rPr lang="en-US" sz="3600" b="1" kern="1200" dirty="0" err="1" smtClean="0">
              <a:latin typeface="Tempus Sans ITC" pitchFamily="82" charset="0"/>
            </a:rPr>
            <a:t>melindungi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kelancaran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metabolisme</a:t>
          </a:r>
          <a:r>
            <a:rPr lang="en-US" sz="3600" b="1" kern="1200" dirty="0" smtClean="0">
              <a:latin typeface="Tempus Sans ITC" pitchFamily="82" charset="0"/>
            </a:rPr>
            <a:t> di </a:t>
          </a:r>
          <a:r>
            <a:rPr lang="en-US" sz="3600" b="1" kern="1200" dirty="0" err="1" smtClean="0">
              <a:latin typeface="Tempus Sans ITC" pitchFamily="82" charset="0"/>
            </a:rPr>
            <a:t>dalam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tubuh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dari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serangan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penyakit</a:t>
          </a:r>
          <a:r>
            <a:rPr lang="en-US" sz="3600" b="1" kern="1200" dirty="0" smtClean="0">
              <a:latin typeface="Tempus Sans ITC" pitchFamily="82" charset="0"/>
            </a:rPr>
            <a:t>.</a:t>
          </a:r>
          <a:endParaRPr lang="en-US" sz="3600" b="1" kern="1200" dirty="0">
            <a:latin typeface="Tempus Sans ITC" pitchFamily="82" charset="0"/>
          </a:endParaRPr>
        </a:p>
      </dsp:txBody>
      <dsp:txXfrm>
        <a:off x="1851279" y="100012"/>
        <a:ext cx="6759321" cy="2000250"/>
      </dsp:txXfrm>
    </dsp:sp>
    <dsp:sp modelId="{14472419-14A2-468F-A559-AB3FCF56BFC1}">
      <dsp:nvSpPr>
        <dsp:cNvPr id="0" name=""/>
        <dsp:cNvSpPr/>
      </dsp:nvSpPr>
      <dsp:spPr>
        <a:xfrm>
          <a:off x="1722120" y="2100262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2CD046-786B-4951-83B0-037CAD5935EC}">
      <dsp:nvSpPr>
        <dsp:cNvPr id="0" name=""/>
        <dsp:cNvSpPr/>
      </dsp:nvSpPr>
      <dsp:spPr>
        <a:xfrm>
          <a:off x="1851279" y="2200275"/>
          <a:ext cx="6759321" cy="200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Tempus Sans ITC" pitchFamily="82" charset="0"/>
            </a:rPr>
            <a:t>Mengatur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kelancaran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metabolisme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didlm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tubuh</a:t>
          </a:r>
          <a:endParaRPr lang="en-US" sz="3600" b="1" kern="1200" dirty="0">
            <a:latin typeface="Tempus Sans ITC" pitchFamily="82" charset="0"/>
          </a:endParaRPr>
        </a:p>
      </dsp:txBody>
      <dsp:txXfrm>
        <a:off x="1851279" y="2200275"/>
        <a:ext cx="6759321" cy="2000250"/>
      </dsp:txXfrm>
    </dsp:sp>
    <dsp:sp modelId="{79FBC6B6-94BD-409E-89D3-03F88C9E87B3}">
      <dsp:nvSpPr>
        <dsp:cNvPr id="0" name=""/>
        <dsp:cNvSpPr/>
      </dsp:nvSpPr>
      <dsp:spPr>
        <a:xfrm>
          <a:off x="1722120" y="4200525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087F1C-EEEF-4B8E-9612-7D9BE1AF5369}">
      <dsp:nvSpPr>
        <dsp:cNvPr id="0" name=""/>
        <dsp:cNvSpPr/>
      </dsp:nvSpPr>
      <dsp:spPr>
        <a:xfrm>
          <a:off x="1851279" y="4300537"/>
          <a:ext cx="6759321" cy="200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 smtClean="0">
              <a:latin typeface="Tempus Sans ITC" pitchFamily="82" charset="0"/>
            </a:rPr>
            <a:t>Sumber</a:t>
          </a:r>
          <a:r>
            <a:rPr lang="en-US" sz="3600" b="1" kern="1200" dirty="0" smtClean="0">
              <a:latin typeface="Tempus Sans ITC" pitchFamily="82" charset="0"/>
            </a:rPr>
            <a:t> : </a:t>
          </a:r>
          <a:r>
            <a:rPr lang="en-US" sz="3600" b="1" kern="1200" dirty="0" err="1" smtClean="0">
              <a:latin typeface="Tempus Sans ITC" pitchFamily="82" charset="0"/>
            </a:rPr>
            <a:t>semua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jenis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sayuran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dan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buah</a:t>
          </a:r>
          <a:r>
            <a:rPr lang="en-US" sz="3600" b="1" kern="1200" dirty="0" smtClean="0">
              <a:latin typeface="Tempus Sans ITC" pitchFamily="82" charset="0"/>
            </a:rPr>
            <a:t> </a:t>
          </a:r>
          <a:r>
            <a:rPr lang="en-US" sz="3600" b="1" kern="1200" dirty="0" err="1" smtClean="0">
              <a:latin typeface="Tempus Sans ITC" pitchFamily="82" charset="0"/>
            </a:rPr>
            <a:t>segar</a:t>
          </a:r>
          <a:endParaRPr lang="en-US" sz="3600" b="1" kern="1200" dirty="0">
            <a:latin typeface="Tempus Sans ITC" pitchFamily="82" charset="0"/>
          </a:endParaRPr>
        </a:p>
      </dsp:txBody>
      <dsp:txXfrm>
        <a:off x="1851279" y="4300537"/>
        <a:ext cx="6759321" cy="2000250"/>
      </dsp:txXfrm>
    </dsp:sp>
    <dsp:sp modelId="{DB8C8E9F-0317-49CC-9A6E-A55FC4739BF2}">
      <dsp:nvSpPr>
        <dsp:cNvPr id="0" name=""/>
        <dsp:cNvSpPr/>
      </dsp:nvSpPr>
      <dsp:spPr>
        <a:xfrm>
          <a:off x="1722120" y="6300787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6E3571-9F4B-4F4F-8B78-176C7C17620D}">
      <dsp:nvSpPr>
        <dsp:cNvPr id="0" name=""/>
        <dsp:cNvSpPr/>
      </dsp:nvSpPr>
      <dsp:spPr>
        <a:xfrm>
          <a:off x="0" y="0"/>
          <a:ext cx="8534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4D3D2-6768-4439-97A8-DADA7831A867}">
      <dsp:nvSpPr>
        <dsp:cNvPr id="0" name=""/>
        <dsp:cNvSpPr/>
      </dsp:nvSpPr>
      <dsp:spPr>
        <a:xfrm>
          <a:off x="0" y="0"/>
          <a:ext cx="1706880" cy="525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Andalus" pitchFamily="18" charset="-78"/>
              <a:cs typeface="Andalus" pitchFamily="18" charset="-78"/>
            </a:rPr>
            <a:t>Buang</a:t>
          </a:r>
          <a:r>
            <a:rPr lang="en-US" sz="4100" kern="1200" dirty="0" smtClean="0">
              <a:latin typeface="Andalus" pitchFamily="18" charset="-78"/>
              <a:cs typeface="Andalus" pitchFamily="18" charset="-78"/>
            </a:rPr>
            <a:t> Air Kecil ( BAB) </a:t>
          </a:r>
          <a:endParaRPr lang="en-US" sz="41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06880" cy="5257800"/>
      </dsp:txXfrm>
    </dsp:sp>
    <dsp:sp modelId="{E15BE978-547A-4366-8E2E-EB4E4EE0C427}">
      <dsp:nvSpPr>
        <dsp:cNvPr id="0" name=""/>
        <dsp:cNvSpPr/>
      </dsp:nvSpPr>
      <dsp:spPr>
        <a:xfrm>
          <a:off x="1834896" y="61807"/>
          <a:ext cx="6699504" cy="1236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Pengeluaran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urine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akan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meningkat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pd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24 – 48 jam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pp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–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hr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5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1834896" y="61807"/>
        <a:ext cx="6699504" cy="1236147"/>
      </dsp:txXfrm>
    </dsp:sp>
    <dsp:sp modelId="{FC992623-890B-4F66-B9B8-E26383581EAC}">
      <dsp:nvSpPr>
        <dsp:cNvPr id="0" name=""/>
        <dsp:cNvSpPr/>
      </dsp:nvSpPr>
      <dsp:spPr>
        <a:xfrm>
          <a:off x="1706880" y="1297955"/>
          <a:ext cx="68275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D1BCC-0DBF-4DB1-A53A-5E32414DD9A1}">
      <dsp:nvSpPr>
        <dsp:cNvPr id="0" name=""/>
        <dsp:cNvSpPr/>
      </dsp:nvSpPr>
      <dsp:spPr>
        <a:xfrm>
          <a:off x="1834896" y="1359762"/>
          <a:ext cx="6699504" cy="1236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tdk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bleh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menahan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BAK (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dpt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menggangu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kontraksi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uterus)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1834896" y="1359762"/>
        <a:ext cx="6699504" cy="1236147"/>
      </dsp:txXfrm>
    </dsp:sp>
    <dsp:sp modelId="{73D85FB5-507E-4D20-9607-3A00820C4F5B}">
      <dsp:nvSpPr>
        <dsp:cNvPr id="0" name=""/>
        <dsp:cNvSpPr/>
      </dsp:nvSpPr>
      <dsp:spPr>
        <a:xfrm>
          <a:off x="1706880" y="2595910"/>
          <a:ext cx="68275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BC2E0-FCDD-4E2B-B5A1-EB36DC1F4B53}">
      <dsp:nvSpPr>
        <dsp:cNvPr id="0" name=""/>
        <dsp:cNvSpPr/>
      </dsp:nvSpPr>
      <dsp:spPr>
        <a:xfrm>
          <a:off x="1834896" y="2657717"/>
          <a:ext cx="6699504" cy="1236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harus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berkemih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6 – 8 jam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pp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1834896" y="2657717"/>
        <a:ext cx="6699504" cy="1236147"/>
      </dsp:txXfrm>
    </dsp:sp>
    <dsp:sp modelId="{582A9FF3-52F4-45AA-A70D-FBC61824E674}">
      <dsp:nvSpPr>
        <dsp:cNvPr id="0" name=""/>
        <dsp:cNvSpPr/>
      </dsp:nvSpPr>
      <dsp:spPr>
        <a:xfrm>
          <a:off x="1706880" y="3893865"/>
          <a:ext cx="68275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516D0-D9CA-4205-9EFA-20A529A44AF9}">
      <dsp:nvSpPr>
        <dsp:cNvPr id="0" name=""/>
        <dsp:cNvSpPr/>
      </dsp:nvSpPr>
      <dsp:spPr>
        <a:xfrm>
          <a:off x="1834896" y="3955672"/>
          <a:ext cx="6699504" cy="1236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Pd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kasus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tdk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mau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berkemih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motivasii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u /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berkemih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atau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sz="2800" kern="1200" dirty="0" err="1" smtClean="0">
              <a:latin typeface="Andalus" pitchFamily="18" charset="-78"/>
              <a:cs typeface="Andalus" pitchFamily="18" charset="-78"/>
            </a:rPr>
            <a:t>katerisasi</a:t>
          </a:r>
          <a:r>
            <a:rPr lang="en-US" sz="28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2800" kern="1200" dirty="0">
            <a:latin typeface="Andalus" pitchFamily="18" charset="-78"/>
            <a:cs typeface="Andalus" pitchFamily="18" charset="-78"/>
          </a:endParaRPr>
        </a:p>
      </dsp:txBody>
      <dsp:txXfrm>
        <a:off x="1834896" y="3955672"/>
        <a:ext cx="6699504" cy="1236147"/>
      </dsp:txXfrm>
    </dsp:sp>
    <dsp:sp modelId="{A72FADC2-514E-4681-B9DA-222A55388195}">
      <dsp:nvSpPr>
        <dsp:cNvPr id="0" name=""/>
        <dsp:cNvSpPr/>
      </dsp:nvSpPr>
      <dsp:spPr>
        <a:xfrm>
          <a:off x="1706880" y="5191820"/>
          <a:ext cx="68275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7B9410-8B43-4384-B5C5-D87CF73112AA}">
      <dsp:nvSpPr>
        <dsp:cNvPr id="0" name=""/>
        <dsp:cNvSpPr/>
      </dsp:nvSpPr>
      <dsp:spPr>
        <a:xfrm>
          <a:off x="0" y="0"/>
          <a:ext cx="8534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57E96-6CF7-4A5B-8505-A03724D406A0}">
      <dsp:nvSpPr>
        <dsp:cNvPr id="0" name=""/>
        <dsp:cNvSpPr/>
      </dsp:nvSpPr>
      <dsp:spPr>
        <a:xfrm>
          <a:off x="0" y="0"/>
          <a:ext cx="1706826" cy="6172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Andalus" pitchFamily="18" charset="-78"/>
              <a:cs typeface="Andalus" pitchFamily="18" charset="-78"/>
            </a:rPr>
            <a:t>Buang</a:t>
          </a:r>
          <a:r>
            <a:rPr lang="en-US" sz="4100" kern="1200" dirty="0" smtClean="0">
              <a:latin typeface="Andalus" pitchFamily="18" charset="-78"/>
              <a:cs typeface="Andalus" pitchFamily="18" charset="-78"/>
            </a:rPr>
            <a:t> Air </a:t>
          </a:r>
          <a:r>
            <a:rPr lang="en-US" sz="4100" kern="1200" dirty="0" err="1" smtClean="0">
              <a:latin typeface="Andalus" pitchFamily="18" charset="-78"/>
              <a:cs typeface="Andalus" pitchFamily="18" charset="-78"/>
            </a:rPr>
            <a:t>Besar</a:t>
          </a:r>
          <a:r>
            <a:rPr lang="en-US" sz="41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41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06826" cy="6172199"/>
      </dsp:txXfrm>
    </dsp:sp>
    <dsp:sp modelId="{A7099183-D12D-486E-A01C-063E85697E69}">
      <dsp:nvSpPr>
        <dsp:cNvPr id="0" name=""/>
        <dsp:cNvSpPr/>
      </dsp:nvSpPr>
      <dsp:spPr>
        <a:xfrm>
          <a:off x="1826591" y="39932"/>
          <a:ext cx="6699293" cy="1184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Kesulitan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BAB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dpt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terjadi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kerena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ketakutan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akan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rasa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skt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jahitan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terbuka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/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haemoroid</a:t>
          </a:r>
          <a:endParaRPr lang="en-US" sz="2300" kern="1200" dirty="0">
            <a:latin typeface="Andalus" pitchFamily="18" charset="-78"/>
            <a:cs typeface="Andalus" pitchFamily="18" charset="-78"/>
          </a:endParaRPr>
        </a:p>
      </dsp:txBody>
      <dsp:txXfrm>
        <a:off x="1826591" y="39932"/>
        <a:ext cx="6699293" cy="1184268"/>
      </dsp:txXfrm>
    </dsp:sp>
    <dsp:sp modelId="{120EB2B9-07C0-4640-8F69-5C8AF904FC9B}">
      <dsp:nvSpPr>
        <dsp:cNvPr id="0" name=""/>
        <dsp:cNvSpPr/>
      </dsp:nvSpPr>
      <dsp:spPr>
        <a:xfrm>
          <a:off x="1706826" y="1224201"/>
          <a:ext cx="63874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CEA62-D4F7-4380-BD31-EDA1DE62888E}">
      <dsp:nvSpPr>
        <dsp:cNvPr id="0" name=""/>
        <dsp:cNvSpPr/>
      </dsp:nvSpPr>
      <dsp:spPr>
        <a:xfrm>
          <a:off x="1826591" y="1264133"/>
          <a:ext cx="6699293" cy="1184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Dpt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cegah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dibantu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mobilisasi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dini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mengkomsumsi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serat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tinggi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air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cukup</a:t>
          </a:r>
          <a:endParaRPr lang="en-US" sz="2300" kern="1200" dirty="0">
            <a:latin typeface="Andalus" pitchFamily="18" charset="-78"/>
            <a:cs typeface="Andalus" pitchFamily="18" charset="-78"/>
          </a:endParaRPr>
        </a:p>
      </dsp:txBody>
      <dsp:txXfrm>
        <a:off x="1826591" y="1264133"/>
        <a:ext cx="6699293" cy="1184268"/>
      </dsp:txXfrm>
    </dsp:sp>
    <dsp:sp modelId="{257AC6BB-9616-421D-8E74-EBA392ACF708}">
      <dsp:nvSpPr>
        <dsp:cNvPr id="0" name=""/>
        <dsp:cNvSpPr/>
      </dsp:nvSpPr>
      <dsp:spPr>
        <a:xfrm>
          <a:off x="1706826" y="2448402"/>
          <a:ext cx="63874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FBFCE-C788-40AF-8F15-A1E9EFF00664}">
      <dsp:nvSpPr>
        <dsp:cNvPr id="0" name=""/>
        <dsp:cNvSpPr/>
      </dsp:nvSpPr>
      <dsp:spPr>
        <a:xfrm>
          <a:off x="1826591" y="2488334"/>
          <a:ext cx="6699293" cy="1184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Normalnya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hr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2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sudh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harus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BAB</a:t>
          </a:r>
          <a:endParaRPr lang="en-US" sz="2300" kern="1200" dirty="0">
            <a:latin typeface="Andalus" pitchFamily="18" charset="-78"/>
            <a:cs typeface="Andalus" pitchFamily="18" charset="-78"/>
          </a:endParaRPr>
        </a:p>
      </dsp:txBody>
      <dsp:txXfrm>
        <a:off x="1826591" y="2488334"/>
        <a:ext cx="6699293" cy="1184268"/>
      </dsp:txXfrm>
    </dsp:sp>
    <dsp:sp modelId="{1B2A972A-491F-4856-90B2-274711507692}">
      <dsp:nvSpPr>
        <dsp:cNvPr id="0" name=""/>
        <dsp:cNvSpPr/>
      </dsp:nvSpPr>
      <dsp:spPr>
        <a:xfrm>
          <a:off x="1706826" y="3672603"/>
          <a:ext cx="63874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3BA30-F075-4414-87BF-3CEEC84445FF}">
      <dsp:nvSpPr>
        <dsp:cNvPr id="0" name=""/>
        <dsp:cNvSpPr/>
      </dsp:nvSpPr>
      <dsp:spPr>
        <a:xfrm>
          <a:off x="1826591" y="3712535"/>
          <a:ext cx="6699293" cy="1184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Jika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hr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3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blm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BAB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gunakan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obt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supositoria</a:t>
          </a:r>
          <a:endParaRPr lang="en-US" sz="2300" kern="1200" dirty="0">
            <a:latin typeface="Andalus" pitchFamily="18" charset="-78"/>
            <a:cs typeface="Andalus" pitchFamily="18" charset="-78"/>
          </a:endParaRPr>
        </a:p>
      </dsp:txBody>
      <dsp:txXfrm>
        <a:off x="1826591" y="3712535"/>
        <a:ext cx="6699293" cy="1184268"/>
      </dsp:txXfrm>
    </dsp:sp>
    <dsp:sp modelId="{3D46CCD1-1F9E-445F-B269-14F53261645E}">
      <dsp:nvSpPr>
        <dsp:cNvPr id="0" name=""/>
        <dsp:cNvSpPr/>
      </dsp:nvSpPr>
      <dsp:spPr>
        <a:xfrm>
          <a:off x="1706826" y="4896804"/>
          <a:ext cx="63874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E3A2A0-7350-491C-8F55-6C432119BE76}">
      <dsp:nvSpPr>
        <dsp:cNvPr id="0" name=""/>
        <dsp:cNvSpPr/>
      </dsp:nvSpPr>
      <dsp:spPr>
        <a:xfrm>
          <a:off x="1826591" y="4936736"/>
          <a:ext cx="6699293" cy="1184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Ibu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hrs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BAB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seblm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pulang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23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300" kern="1200" dirty="0" err="1" smtClean="0">
              <a:latin typeface="Andalus" pitchFamily="18" charset="-78"/>
              <a:cs typeface="Andalus" pitchFamily="18" charset="-78"/>
            </a:rPr>
            <a:t>rumahnya</a:t>
          </a:r>
          <a:endParaRPr lang="en-US" sz="2300" kern="1200" dirty="0" smtClean="0">
            <a:latin typeface="Andalus" pitchFamily="18" charset="-78"/>
            <a:cs typeface="Andalus" pitchFamily="18" charset="-78"/>
          </a:endParaRP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>
            <a:latin typeface="Andalus" pitchFamily="18" charset="-78"/>
            <a:cs typeface="Andalus" pitchFamily="18" charset="-78"/>
          </a:endParaRPr>
        </a:p>
      </dsp:txBody>
      <dsp:txXfrm>
        <a:off x="1826591" y="4936736"/>
        <a:ext cx="6699293" cy="1184268"/>
      </dsp:txXfrm>
    </dsp:sp>
    <dsp:sp modelId="{96D3B520-80E6-425A-A040-EABADA1F539C}">
      <dsp:nvSpPr>
        <dsp:cNvPr id="0" name=""/>
        <dsp:cNvSpPr/>
      </dsp:nvSpPr>
      <dsp:spPr>
        <a:xfrm>
          <a:off x="1706826" y="6121005"/>
          <a:ext cx="63874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041A26-C653-440D-91B8-7E838B06DFB0}">
      <dsp:nvSpPr>
        <dsp:cNvPr id="0" name=""/>
        <dsp:cNvSpPr/>
      </dsp:nvSpPr>
      <dsp:spPr>
        <a:xfrm>
          <a:off x="0" y="2678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4BF9E-0ADF-456B-92EA-50F568C8E51A}">
      <dsp:nvSpPr>
        <dsp:cNvPr id="0" name=""/>
        <dsp:cNvSpPr/>
      </dsp:nvSpPr>
      <dsp:spPr>
        <a:xfrm>
          <a:off x="0" y="2678"/>
          <a:ext cx="1737360" cy="1827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Perineum 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0" y="2678"/>
        <a:ext cx="1737360" cy="1827014"/>
      </dsp:txXfrm>
    </dsp:sp>
    <dsp:sp modelId="{7EEBCFB7-1BA8-4860-8947-57FDB20E27FD}">
      <dsp:nvSpPr>
        <dsp:cNvPr id="0" name=""/>
        <dsp:cNvSpPr/>
      </dsp:nvSpPr>
      <dsp:spPr>
        <a:xfrm>
          <a:off x="1867662" y="24156"/>
          <a:ext cx="6819138" cy="42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Mengajarkan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cara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membersihkan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daerah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kelamin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dg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sabun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&amp; air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24156"/>
        <a:ext cx="6819138" cy="429544"/>
      </dsp:txXfrm>
    </dsp:sp>
    <dsp:sp modelId="{6D101D00-B9EA-4FCB-98DA-052AE871C698}">
      <dsp:nvSpPr>
        <dsp:cNvPr id="0" name=""/>
        <dsp:cNvSpPr/>
      </dsp:nvSpPr>
      <dsp:spPr>
        <a:xfrm>
          <a:off x="1737360" y="453700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F9EA5-8F23-48C9-B48B-D5E4E85845E6}">
      <dsp:nvSpPr>
        <dsp:cNvPr id="0" name=""/>
        <dsp:cNvSpPr/>
      </dsp:nvSpPr>
      <dsp:spPr>
        <a:xfrm>
          <a:off x="1867662" y="475177"/>
          <a:ext cx="6819138" cy="42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Bersihkan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daerah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vulva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hulu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belakang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baru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anus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475177"/>
        <a:ext cx="6819138" cy="429544"/>
      </dsp:txXfrm>
    </dsp:sp>
    <dsp:sp modelId="{362C59D4-F840-4B73-BEC6-B1888D64ED78}">
      <dsp:nvSpPr>
        <dsp:cNvPr id="0" name=""/>
        <dsp:cNvSpPr/>
      </dsp:nvSpPr>
      <dsp:spPr>
        <a:xfrm>
          <a:off x="1737360" y="904722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7931E6-199A-416F-B59B-F45FDEA11C1A}">
      <dsp:nvSpPr>
        <dsp:cNvPr id="0" name=""/>
        <dsp:cNvSpPr/>
      </dsp:nvSpPr>
      <dsp:spPr>
        <a:xfrm>
          <a:off x="1867662" y="926199"/>
          <a:ext cx="6819138" cy="42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Ganti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Pembalut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 2 x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sehari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926199"/>
        <a:ext cx="6819138" cy="429544"/>
      </dsp:txXfrm>
    </dsp:sp>
    <dsp:sp modelId="{29BCB523-3BA6-42AD-A375-A436DFBB0B42}">
      <dsp:nvSpPr>
        <dsp:cNvPr id="0" name=""/>
        <dsp:cNvSpPr/>
      </dsp:nvSpPr>
      <dsp:spPr>
        <a:xfrm>
          <a:off x="1737360" y="1355744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FE170-1C2E-4ED2-AA97-836D61276DE6}">
      <dsp:nvSpPr>
        <dsp:cNvPr id="0" name=""/>
        <dsp:cNvSpPr/>
      </dsp:nvSpPr>
      <dsp:spPr>
        <a:xfrm>
          <a:off x="1867662" y="1377221"/>
          <a:ext cx="6819138" cy="429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Sarankan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cuci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tangan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seblmu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sesudah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membersihkan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kelaminx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.</a:t>
          </a:r>
        </a:p>
      </dsp:txBody>
      <dsp:txXfrm>
        <a:off x="1867662" y="1377221"/>
        <a:ext cx="6819138" cy="429544"/>
      </dsp:txXfrm>
    </dsp:sp>
    <dsp:sp modelId="{AF7B2407-EF50-4D86-BFA7-A83840F43A15}">
      <dsp:nvSpPr>
        <dsp:cNvPr id="0" name=""/>
        <dsp:cNvSpPr/>
      </dsp:nvSpPr>
      <dsp:spPr>
        <a:xfrm>
          <a:off x="1737360" y="1806766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76BFA7-42E1-4CBE-8F15-2E76777D46C5}">
      <dsp:nvSpPr>
        <dsp:cNvPr id="0" name=""/>
        <dsp:cNvSpPr/>
      </dsp:nvSpPr>
      <dsp:spPr>
        <a:xfrm>
          <a:off x="0" y="182969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0C835-7D6F-4485-98C6-A5A2DAD0252F}">
      <dsp:nvSpPr>
        <dsp:cNvPr id="0" name=""/>
        <dsp:cNvSpPr/>
      </dsp:nvSpPr>
      <dsp:spPr>
        <a:xfrm>
          <a:off x="0" y="1829692"/>
          <a:ext cx="1737360" cy="1827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Pakaian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0" y="1829692"/>
        <a:ext cx="1737360" cy="1827014"/>
      </dsp:txXfrm>
    </dsp:sp>
    <dsp:sp modelId="{A13893D6-6321-4690-B8D1-8D52DF2FF167}">
      <dsp:nvSpPr>
        <dsp:cNvPr id="0" name=""/>
        <dsp:cNvSpPr/>
      </dsp:nvSpPr>
      <dsp:spPr>
        <a:xfrm>
          <a:off x="1867662" y="1912657"/>
          <a:ext cx="6819138" cy="1659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Sebaiknya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pakaian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terbuat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dr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bahan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mudah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menyerap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keringat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1912657"/>
        <a:ext cx="6819138" cy="1659299"/>
      </dsp:txXfrm>
    </dsp:sp>
    <dsp:sp modelId="{87C4BEFA-88BC-4D6F-86A0-54C46506EB30}">
      <dsp:nvSpPr>
        <dsp:cNvPr id="0" name=""/>
        <dsp:cNvSpPr/>
      </dsp:nvSpPr>
      <dsp:spPr>
        <a:xfrm>
          <a:off x="1737360" y="3571957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BC3E2-BCC7-479C-882E-12C18C03E5E0}">
      <dsp:nvSpPr>
        <dsp:cNvPr id="0" name=""/>
        <dsp:cNvSpPr/>
      </dsp:nvSpPr>
      <dsp:spPr>
        <a:xfrm>
          <a:off x="0" y="3656707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09F0E-C7AD-4A1A-9125-DB92D7DEACE1}">
      <dsp:nvSpPr>
        <dsp:cNvPr id="0" name=""/>
        <dsp:cNvSpPr/>
      </dsp:nvSpPr>
      <dsp:spPr>
        <a:xfrm>
          <a:off x="0" y="3656707"/>
          <a:ext cx="1737360" cy="1827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Kebersihan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Rambut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0" y="3656707"/>
        <a:ext cx="1737360" cy="1827014"/>
      </dsp:txXfrm>
    </dsp:sp>
    <dsp:sp modelId="{B05997A0-E3DD-496A-8A8F-679D08AD3A5A}">
      <dsp:nvSpPr>
        <dsp:cNvPr id="0" name=""/>
        <dsp:cNvSpPr/>
      </dsp:nvSpPr>
      <dsp:spPr>
        <a:xfrm>
          <a:off x="1867662" y="3699170"/>
          <a:ext cx="6819138" cy="84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Perubahan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hormonal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mempengaruhi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kondisi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rambut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3699170"/>
        <a:ext cx="6819138" cy="849276"/>
      </dsp:txXfrm>
    </dsp:sp>
    <dsp:sp modelId="{3668EA63-E3C4-4A94-9880-A73CE968DFF9}">
      <dsp:nvSpPr>
        <dsp:cNvPr id="0" name=""/>
        <dsp:cNvSpPr/>
      </dsp:nvSpPr>
      <dsp:spPr>
        <a:xfrm>
          <a:off x="1737360" y="4548446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797E72-8DD1-4836-97E6-2CEA6CE26FCA}">
      <dsp:nvSpPr>
        <dsp:cNvPr id="0" name=""/>
        <dsp:cNvSpPr/>
      </dsp:nvSpPr>
      <dsp:spPr>
        <a:xfrm>
          <a:off x="1867662" y="4590910"/>
          <a:ext cx="6819138" cy="8492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Cuci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rambut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2x/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minggu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67662" y="4590910"/>
        <a:ext cx="6819138" cy="849276"/>
      </dsp:txXfrm>
    </dsp:sp>
    <dsp:sp modelId="{3CD52DD1-CE82-487B-B5D8-4D7B5AD2C09E}">
      <dsp:nvSpPr>
        <dsp:cNvPr id="0" name=""/>
        <dsp:cNvSpPr/>
      </dsp:nvSpPr>
      <dsp:spPr>
        <a:xfrm>
          <a:off x="1737360" y="5440186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0FF2F-0849-459A-AB21-A8485C44E767}">
      <dsp:nvSpPr>
        <dsp:cNvPr id="0" name=""/>
        <dsp:cNvSpPr/>
      </dsp:nvSpPr>
      <dsp:spPr>
        <a:xfrm>
          <a:off x="0" y="0"/>
          <a:ext cx="8610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1F422-C5E7-4EC1-8B62-BCFC4ABAC59E}">
      <dsp:nvSpPr>
        <dsp:cNvPr id="0" name=""/>
        <dsp:cNvSpPr/>
      </dsp:nvSpPr>
      <dsp:spPr>
        <a:xfrm>
          <a:off x="0" y="0"/>
          <a:ext cx="1722120" cy="3215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Andalus" pitchFamily="18" charset="-78"/>
              <a:cs typeface="Andalus" pitchFamily="18" charset="-78"/>
            </a:rPr>
            <a:t>Kebesihan</a:t>
          </a:r>
          <a:r>
            <a:rPr lang="en-US" sz="2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700" kern="1200" dirty="0" err="1" smtClean="0">
              <a:latin typeface="Andalus" pitchFamily="18" charset="-78"/>
              <a:cs typeface="Andalus" pitchFamily="18" charset="-78"/>
            </a:rPr>
            <a:t>Kulit</a:t>
          </a:r>
          <a:r>
            <a:rPr lang="en-US" sz="27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27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22120" cy="3215481"/>
      </dsp:txXfrm>
    </dsp:sp>
    <dsp:sp modelId="{2426BA6C-0FBD-43A7-BCED-4B3133292264}">
      <dsp:nvSpPr>
        <dsp:cNvPr id="0" name=""/>
        <dsp:cNvSpPr/>
      </dsp:nvSpPr>
      <dsp:spPr>
        <a:xfrm>
          <a:off x="1851279" y="50241"/>
          <a:ext cx="6759321" cy="100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Setelah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persalinan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produksi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keringat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meningkat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50241"/>
        <a:ext cx="6759321" cy="1004837"/>
      </dsp:txXfrm>
    </dsp:sp>
    <dsp:sp modelId="{0EE890DB-61A4-4A78-BA87-28DB0161E42B}">
      <dsp:nvSpPr>
        <dsp:cNvPr id="0" name=""/>
        <dsp:cNvSpPr/>
      </dsp:nvSpPr>
      <dsp:spPr>
        <a:xfrm>
          <a:off x="1722120" y="1055079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D5D25-E9E7-4859-B6EC-8DF9EA54184B}">
      <dsp:nvSpPr>
        <dsp:cNvPr id="0" name=""/>
        <dsp:cNvSpPr/>
      </dsp:nvSpPr>
      <dsp:spPr>
        <a:xfrm>
          <a:off x="1851279" y="1105321"/>
          <a:ext cx="6759321" cy="100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Mandi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2 x /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hari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1105321"/>
        <a:ext cx="6759321" cy="1004837"/>
      </dsp:txXfrm>
    </dsp:sp>
    <dsp:sp modelId="{2A6154E9-1790-474D-8F94-90157F4E0797}">
      <dsp:nvSpPr>
        <dsp:cNvPr id="0" name=""/>
        <dsp:cNvSpPr/>
      </dsp:nvSpPr>
      <dsp:spPr>
        <a:xfrm>
          <a:off x="1722120" y="2110159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AF941D-9F2C-493C-81F3-FF546CEE93FF}">
      <dsp:nvSpPr>
        <dsp:cNvPr id="0" name=""/>
        <dsp:cNvSpPr/>
      </dsp:nvSpPr>
      <dsp:spPr>
        <a:xfrm>
          <a:off x="1851279" y="2160401"/>
          <a:ext cx="6759321" cy="1004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Jaga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agar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kulit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tdk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kering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2160401"/>
        <a:ext cx="6759321" cy="1004837"/>
      </dsp:txXfrm>
    </dsp:sp>
    <dsp:sp modelId="{264372CC-491B-47A0-B5B0-84C25C26554B}">
      <dsp:nvSpPr>
        <dsp:cNvPr id="0" name=""/>
        <dsp:cNvSpPr/>
      </dsp:nvSpPr>
      <dsp:spPr>
        <a:xfrm>
          <a:off x="1722120" y="3165239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EB6DBE-5463-4A0B-A6C1-35A270EB94EE}">
      <dsp:nvSpPr>
        <dsp:cNvPr id="0" name=""/>
        <dsp:cNvSpPr/>
      </dsp:nvSpPr>
      <dsp:spPr>
        <a:xfrm>
          <a:off x="0" y="3215481"/>
          <a:ext cx="8610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044F9-3F6D-429A-9130-F27123AC2BE8}">
      <dsp:nvSpPr>
        <dsp:cNvPr id="0" name=""/>
        <dsp:cNvSpPr/>
      </dsp:nvSpPr>
      <dsp:spPr>
        <a:xfrm>
          <a:off x="0" y="3215481"/>
          <a:ext cx="1722120" cy="3215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sz="27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700" kern="1200" dirty="0" err="1" smtClean="0">
              <a:latin typeface="Andalus" pitchFamily="18" charset="-78"/>
              <a:cs typeface="Andalus" pitchFamily="18" charset="-78"/>
            </a:rPr>
            <a:t>payudara</a:t>
          </a:r>
          <a:endParaRPr lang="en-US" sz="2700" kern="1200" dirty="0">
            <a:latin typeface="Andalus" pitchFamily="18" charset="-78"/>
            <a:cs typeface="Andalus" pitchFamily="18" charset="-78"/>
          </a:endParaRPr>
        </a:p>
      </dsp:txBody>
      <dsp:txXfrm>
        <a:off x="0" y="3215481"/>
        <a:ext cx="1722120" cy="3215481"/>
      </dsp:txXfrm>
    </dsp:sp>
    <dsp:sp modelId="{6F42FC3A-7A88-4986-8C8D-6B1B510EA422}">
      <dsp:nvSpPr>
        <dsp:cNvPr id="0" name=""/>
        <dsp:cNvSpPr/>
      </dsp:nvSpPr>
      <dsp:spPr>
        <a:xfrm>
          <a:off x="1851279" y="3240798"/>
          <a:ext cx="6759321" cy="506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Menjaga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agr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payudara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ttp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kering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,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terutama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putting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3240798"/>
        <a:ext cx="6759321" cy="506344"/>
      </dsp:txXfrm>
    </dsp:sp>
    <dsp:sp modelId="{C77AE842-9BA6-4BD5-A676-87803C2ED0AF}">
      <dsp:nvSpPr>
        <dsp:cNvPr id="0" name=""/>
        <dsp:cNvSpPr/>
      </dsp:nvSpPr>
      <dsp:spPr>
        <a:xfrm>
          <a:off x="1722120" y="3747142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0BAB8-A9F9-49D8-ACB3-BCADFDD8BA20}">
      <dsp:nvSpPr>
        <dsp:cNvPr id="0" name=""/>
        <dsp:cNvSpPr/>
      </dsp:nvSpPr>
      <dsp:spPr>
        <a:xfrm>
          <a:off x="1851279" y="3772460"/>
          <a:ext cx="6759321" cy="506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Mengunakan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BH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menyokong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payudara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3772460"/>
        <a:ext cx="6759321" cy="506344"/>
      </dsp:txXfrm>
    </dsp:sp>
    <dsp:sp modelId="{0E2FFBBF-59FB-44C8-83A7-9A8BD818E8C1}">
      <dsp:nvSpPr>
        <dsp:cNvPr id="0" name=""/>
        <dsp:cNvSpPr/>
      </dsp:nvSpPr>
      <dsp:spPr>
        <a:xfrm>
          <a:off x="1722120" y="4278804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4B9029-98DE-4032-969F-97F33C24E9CE}">
      <dsp:nvSpPr>
        <dsp:cNvPr id="0" name=""/>
        <dsp:cNvSpPr/>
      </dsp:nvSpPr>
      <dsp:spPr>
        <a:xfrm>
          <a:off x="1851279" y="4304121"/>
          <a:ext cx="6759321" cy="506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Apabila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putting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lecet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oleskan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colustrum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4304121"/>
        <a:ext cx="6759321" cy="506344"/>
      </dsp:txXfrm>
    </dsp:sp>
    <dsp:sp modelId="{F92F5E36-D82A-4C42-9F6C-CC19E7BE7C26}">
      <dsp:nvSpPr>
        <dsp:cNvPr id="0" name=""/>
        <dsp:cNvSpPr/>
      </dsp:nvSpPr>
      <dsp:spPr>
        <a:xfrm>
          <a:off x="1722120" y="4810465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9C4B39-E47B-41DB-8BD3-6CC585A29D99}">
      <dsp:nvSpPr>
        <dsp:cNvPr id="0" name=""/>
        <dsp:cNvSpPr/>
      </dsp:nvSpPr>
      <dsp:spPr>
        <a:xfrm>
          <a:off x="1851279" y="4835782"/>
          <a:ext cx="6759321" cy="506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Apbia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lecet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istrhtkan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24 jam . ASI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diberikan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dengan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sendol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4835782"/>
        <a:ext cx="6759321" cy="506344"/>
      </dsp:txXfrm>
    </dsp:sp>
    <dsp:sp modelId="{EDC956CB-D7B1-4FFC-B685-BBA401F0C168}">
      <dsp:nvSpPr>
        <dsp:cNvPr id="0" name=""/>
        <dsp:cNvSpPr/>
      </dsp:nvSpPr>
      <dsp:spPr>
        <a:xfrm>
          <a:off x="1722120" y="5342126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5BCB74-3DBB-4F32-B2F4-AB1ABDE2175E}">
      <dsp:nvSpPr>
        <dsp:cNvPr id="0" name=""/>
        <dsp:cNvSpPr/>
      </dsp:nvSpPr>
      <dsp:spPr>
        <a:xfrm>
          <a:off x="1851279" y="5367444"/>
          <a:ext cx="6759321" cy="506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u/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mengurangi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nyeri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berikan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paracetamol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5367444"/>
        <a:ext cx="6759321" cy="506344"/>
      </dsp:txXfrm>
    </dsp:sp>
    <dsp:sp modelId="{19DF307D-DBE9-4064-83FF-A12732F508B6}">
      <dsp:nvSpPr>
        <dsp:cNvPr id="0" name=""/>
        <dsp:cNvSpPr/>
      </dsp:nvSpPr>
      <dsp:spPr>
        <a:xfrm>
          <a:off x="1722120" y="5873788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D0403-D115-4C74-BBD3-BB095DC64E49}">
      <dsp:nvSpPr>
        <dsp:cNvPr id="0" name=""/>
        <dsp:cNvSpPr/>
      </dsp:nvSpPr>
      <dsp:spPr>
        <a:xfrm>
          <a:off x="1851279" y="5899105"/>
          <a:ext cx="6759321" cy="5063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Lakukan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perawatan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900" kern="1200" dirty="0" err="1" smtClean="0">
              <a:latin typeface="Andalus" pitchFamily="18" charset="-78"/>
              <a:cs typeface="Andalus" pitchFamily="18" charset="-78"/>
            </a:rPr>
            <a:t>payudara</a:t>
          </a:r>
          <a:r>
            <a:rPr lang="en-US" sz="19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9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5899105"/>
        <a:ext cx="6759321" cy="506344"/>
      </dsp:txXfrm>
    </dsp:sp>
    <dsp:sp modelId="{1BB3FFE6-3BE4-4C1A-B5CF-1ACD5856E8DC}">
      <dsp:nvSpPr>
        <dsp:cNvPr id="0" name=""/>
        <dsp:cNvSpPr/>
      </dsp:nvSpPr>
      <dsp:spPr>
        <a:xfrm>
          <a:off x="1722120" y="6405449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B11A7-B8AB-4C0D-963E-C3388AAA20AE}">
      <dsp:nvSpPr>
        <dsp:cNvPr id="0" name=""/>
        <dsp:cNvSpPr/>
      </dsp:nvSpPr>
      <dsp:spPr>
        <a:xfrm>
          <a:off x="0" y="0"/>
          <a:ext cx="8610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8A0879-825D-4D11-93BA-AC7FE1C9D052}">
      <dsp:nvSpPr>
        <dsp:cNvPr id="0" name=""/>
        <dsp:cNvSpPr/>
      </dsp:nvSpPr>
      <dsp:spPr>
        <a:xfrm>
          <a:off x="0" y="0"/>
          <a:ext cx="1722120" cy="274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Pernafasan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abdomen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0" y="0"/>
        <a:ext cx="1722120" cy="2743199"/>
      </dsp:txXfrm>
    </dsp:sp>
    <dsp:sp modelId="{7607B11F-AD6A-4A7D-97F1-EFE11A22ACDA}">
      <dsp:nvSpPr>
        <dsp:cNvPr id="0" name=""/>
        <dsp:cNvSpPr/>
      </dsp:nvSpPr>
      <dsp:spPr>
        <a:xfrm>
          <a:off x="1851279" y="63757"/>
          <a:ext cx="6759321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Berbaring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dengan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kedua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lutut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ditekuk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tarik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nafas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dalam-dalam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melalui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hidung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Tahan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selama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3–5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detik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sambil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mengeluarkan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nafas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dalam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kemudian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rileks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.  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63757"/>
        <a:ext cx="6759321" cy="1275159"/>
      </dsp:txXfrm>
    </dsp:sp>
    <dsp:sp modelId="{A668DF54-D11A-4859-ADB1-37E3627085F7}">
      <dsp:nvSpPr>
        <dsp:cNvPr id="0" name=""/>
        <dsp:cNvSpPr/>
      </dsp:nvSpPr>
      <dsp:spPr>
        <a:xfrm>
          <a:off x="1722120" y="1338917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9F19E-CC98-4A4C-AEB3-98F5D94AA507}">
      <dsp:nvSpPr>
        <dsp:cNvPr id="0" name=""/>
        <dsp:cNvSpPr/>
      </dsp:nvSpPr>
      <dsp:spPr>
        <a:xfrm>
          <a:off x="1851279" y="1402675"/>
          <a:ext cx="6759321" cy="1275159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1402675"/>
        <a:ext cx="6759321" cy="1275159"/>
      </dsp:txXfrm>
    </dsp:sp>
    <dsp:sp modelId="{A5C0F888-17AF-4E76-870A-DFC3BE602939}">
      <dsp:nvSpPr>
        <dsp:cNvPr id="0" name=""/>
        <dsp:cNvSpPr/>
      </dsp:nvSpPr>
      <dsp:spPr>
        <a:xfrm>
          <a:off x="1722120" y="2677834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8C996B-F99C-4795-B08E-459039D233CE}">
      <dsp:nvSpPr>
        <dsp:cNvPr id="0" name=""/>
        <dsp:cNvSpPr/>
      </dsp:nvSpPr>
      <dsp:spPr>
        <a:xfrm>
          <a:off x="0" y="2743199"/>
          <a:ext cx="8610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B225DF-FAF9-4020-86EC-8A8EF292D4C4}">
      <dsp:nvSpPr>
        <dsp:cNvPr id="0" name=""/>
        <dsp:cNvSpPr/>
      </dsp:nvSpPr>
      <dsp:spPr>
        <a:xfrm>
          <a:off x="0" y="2743199"/>
          <a:ext cx="1722120" cy="2743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Berbaring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2600" kern="1200" dirty="0" err="1" smtClean="0">
              <a:latin typeface="Andalus" pitchFamily="18" charset="-78"/>
              <a:cs typeface="Andalus" pitchFamily="18" charset="-78"/>
            </a:rPr>
            <a:t>terlentang</a:t>
          </a:r>
          <a:r>
            <a:rPr lang="en-US" sz="26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2600" kern="1200" dirty="0">
            <a:latin typeface="Andalus" pitchFamily="18" charset="-78"/>
            <a:cs typeface="Andalus" pitchFamily="18" charset="-78"/>
          </a:endParaRPr>
        </a:p>
      </dsp:txBody>
      <dsp:txXfrm>
        <a:off x="0" y="2743199"/>
        <a:ext cx="1722120" cy="2743199"/>
      </dsp:txXfrm>
    </dsp:sp>
    <dsp:sp modelId="{6A79DC28-6AD1-4880-BC25-2C4215EC198B}">
      <dsp:nvSpPr>
        <dsp:cNvPr id="0" name=""/>
        <dsp:cNvSpPr/>
      </dsp:nvSpPr>
      <dsp:spPr>
        <a:xfrm>
          <a:off x="1851279" y="2806957"/>
          <a:ext cx="6759321" cy="1275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dikeataskan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atas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kepala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telapak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terbuka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keatas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,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kendurkan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kiri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sedikit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regangkan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lengan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.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waktu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yg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bersamaan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rilekskan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regangkan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kaki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sehingga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ada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regangan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penuh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pd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seluruh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bagian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kanan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600" kern="1200" dirty="0" err="1" smtClean="0">
              <a:latin typeface="Andalus" pitchFamily="18" charset="-78"/>
              <a:cs typeface="Andalus" pitchFamily="18" charset="-78"/>
            </a:rPr>
            <a:t>tubuh</a:t>
          </a:r>
          <a:r>
            <a:rPr lang="en-US" sz="1600" kern="1200" dirty="0" smtClean="0">
              <a:latin typeface="Andalus" pitchFamily="18" charset="-78"/>
              <a:cs typeface="Andalus" pitchFamily="18" charset="-78"/>
            </a:rPr>
            <a:t> </a:t>
          </a: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2806957"/>
        <a:ext cx="6759321" cy="1275159"/>
      </dsp:txXfrm>
    </dsp:sp>
    <dsp:sp modelId="{27F649ED-5008-4C25-821A-879CD5914066}">
      <dsp:nvSpPr>
        <dsp:cNvPr id="0" name=""/>
        <dsp:cNvSpPr/>
      </dsp:nvSpPr>
      <dsp:spPr>
        <a:xfrm>
          <a:off x="1722120" y="4082117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B3BDF0-1A65-4B78-B168-3CDE7252F719}">
      <dsp:nvSpPr>
        <dsp:cNvPr id="0" name=""/>
        <dsp:cNvSpPr/>
      </dsp:nvSpPr>
      <dsp:spPr>
        <a:xfrm>
          <a:off x="1851279" y="4145875"/>
          <a:ext cx="6759321" cy="1275159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>
            <a:latin typeface="Andalus" pitchFamily="18" charset="-78"/>
            <a:cs typeface="Andalus" pitchFamily="18" charset="-78"/>
          </a:endParaRPr>
        </a:p>
      </dsp:txBody>
      <dsp:txXfrm>
        <a:off x="1851279" y="4145875"/>
        <a:ext cx="6759321" cy="1275159"/>
      </dsp:txXfrm>
    </dsp:sp>
    <dsp:sp modelId="{8A40CAC8-697E-4845-95F7-0314F9CF45B8}">
      <dsp:nvSpPr>
        <dsp:cNvPr id="0" name=""/>
        <dsp:cNvSpPr/>
      </dsp:nvSpPr>
      <dsp:spPr>
        <a:xfrm>
          <a:off x="1722120" y="5421034"/>
          <a:ext cx="68884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E61EB-E6E7-4B03-9F60-ED44407651D7}">
      <dsp:nvSpPr>
        <dsp:cNvPr id="0" name=""/>
        <dsp:cNvSpPr/>
      </dsp:nvSpPr>
      <dsp:spPr>
        <a:xfrm>
          <a:off x="0" y="0"/>
          <a:ext cx="8458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E6357-9141-464F-83A3-4E99AC7BE911}">
      <dsp:nvSpPr>
        <dsp:cNvPr id="0" name=""/>
        <dsp:cNvSpPr/>
      </dsp:nvSpPr>
      <dsp:spPr>
        <a:xfrm>
          <a:off x="0" y="0"/>
          <a:ext cx="1691640" cy="2910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Kontraksi</a:t>
          </a:r>
          <a:r>
            <a:rPr lang="en-US" sz="2200" kern="1200" dirty="0" smtClean="0"/>
            <a:t> vagina</a:t>
          </a:r>
          <a:endParaRPr lang="en-US" sz="2200" kern="1200" dirty="0"/>
        </a:p>
      </dsp:txBody>
      <dsp:txXfrm>
        <a:off x="0" y="0"/>
        <a:ext cx="1691640" cy="2910681"/>
      </dsp:txXfrm>
    </dsp:sp>
    <dsp:sp modelId="{5718FE2D-831D-4E5C-965C-B9AE0EB8D83E}">
      <dsp:nvSpPr>
        <dsp:cNvPr id="0" name=""/>
        <dsp:cNvSpPr/>
      </dsp:nvSpPr>
      <dsp:spPr>
        <a:xfrm>
          <a:off x="1818512" y="67650"/>
          <a:ext cx="6639686" cy="1353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Berbaring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terlentang</a:t>
          </a:r>
          <a:r>
            <a:rPr lang="en-US" sz="2100" kern="1200" dirty="0" smtClean="0"/>
            <a:t> , </a:t>
          </a:r>
          <a:r>
            <a:rPr lang="en-US" sz="2100" kern="1200" dirty="0" err="1" smtClean="0"/>
            <a:t>kedua</a:t>
          </a:r>
          <a:r>
            <a:rPr lang="en-US" sz="2100" kern="1200" dirty="0" smtClean="0"/>
            <a:t> kaki </a:t>
          </a:r>
          <a:r>
            <a:rPr lang="en-US" sz="2100" kern="1200" dirty="0" err="1" smtClean="0"/>
            <a:t>sedikit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diregangkan</a:t>
          </a:r>
          <a:r>
            <a:rPr lang="en-US" sz="2100" kern="1200" dirty="0" smtClean="0"/>
            <a:t> . </a:t>
          </a:r>
          <a:r>
            <a:rPr lang="en-US" sz="2100" kern="1200" dirty="0" err="1" smtClean="0"/>
            <a:t>Tarik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dasar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panggul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tahan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selama</a:t>
          </a:r>
          <a:r>
            <a:rPr lang="en-US" sz="2100" kern="1200" dirty="0" smtClean="0"/>
            <a:t> 3 </a:t>
          </a:r>
          <a:r>
            <a:rPr lang="en-US" sz="2100" kern="1200" dirty="0" err="1" smtClean="0"/>
            <a:t>detik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kemuddian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rileks</a:t>
          </a:r>
          <a:endParaRPr lang="en-US" sz="2100" kern="1200" dirty="0"/>
        </a:p>
      </dsp:txBody>
      <dsp:txXfrm>
        <a:off x="1818512" y="67650"/>
        <a:ext cx="6639686" cy="1353012"/>
      </dsp:txXfrm>
    </dsp:sp>
    <dsp:sp modelId="{5C43D11A-179B-4132-A417-EEFF715F5FC2}">
      <dsp:nvSpPr>
        <dsp:cNvPr id="0" name=""/>
        <dsp:cNvSpPr/>
      </dsp:nvSpPr>
      <dsp:spPr>
        <a:xfrm>
          <a:off x="1691640" y="1420662"/>
          <a:ext cx="676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A80C95-78C4-4F74-8790-322B6A3FB8FA}">
      <dsp:nvSpPr>
        <dsp:cNvPr id="0" name=""/>
        <dsp:cNvSpPr/>
      </dsp:nvSpPr>
      <dsp:spPr>
        <a:xfrm>
          <a:off x="1818512" y="1488313"/>
          <a:ext cx="6639686" cy="135301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818512" y="1488313"/>
        <a:ext cx="6639686" cy="1353012"/>
      </dsp:txXfrm>
    </dsp:sp>
    <dsp:sp modelId="{7D82C113-5BDB-4D5D-9DCD-19872CAA2CB5}">
      <dsp:nvSpPr>
        <dsp:cNvPr id="0" name=""/>
        <dsp:cNvSpPr/>
      </dsp:nvSpPr>
      <dsp:spPr>
        <a:xfrm>
          <a:off x="1691640" y="2841325"/>
          <a:ext cx="676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0003EE-E69C-4CBA-9216-4768A16D927B}">
      <dsp:nvSpPr>
        <dsp:cNvPr id="0" name=""/>
        <dsp:cNvSpPr/>
      </dsp:nvSpPr>
      <dsp:spPr>
        <a:xfrm>
          <a:off x="0" y="2910681"/>
          <a:ext cx="8458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AEAF1-E778-4E0F-8065-44868BACD452}">
      <dsp:nvSpPr>
        <dsp:cNvPr id="0" name=""/>
        <dsp:cNvSpPr/>
      </dsp:nvSpPr>
      <dsp:spPr>
        <a:xfrm>
          <a:off x="0" y="2910681"/>
          <a:ext cx="1691640" cy="29106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Memiringkan</a:t>
          </a:r>
          <a:r>
            <a:rPr lang="en-US" sz="2200" kern="1200" dirty="0" smtClean="0"/>
            <a:t> </a:t>
          </a:r>
          <a:r>
            <a:rPr lang="en-US" sz="2200" kern="1200" dirty="0" err="1" smtClean="0"/>
            <a:t>panggul</a:t>
          </a:r>
          <a:endParaRPr lang="en-US" sz="2200" kern="1200" dirty="0"/>
        </a:p>
      </dsp:txBody>
      <dsp:txXfrm>
        <a:off x="0" y="2910681"/>
        <a:ext cx="1691640" cy="2910681"/>
      </dsp:txXfrm>
    </dsp:sp>
    <dsp:sp modelId="{F058FB92-5D21-4876-84C7-25872F2B2E65}">
      <dsp:nvSpPr>
        <dsp:cNvPr id="0" name=""/>
        <dsp:cNvSpPr/>
      </dsp:nvSpPr>
      <dsp:spPr>
        <a:xfrm>
          <a:off x="1818512" y="2978332"/>
          <a:ext cx="6639686" cy="1353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Berbaring</a:t>
          </a:r>
          <a:r>
            <a:rPr lang="en-US" sz="2100" kern="1200" dirty="0" smtClean="0"/>
            <a:t> , </a:t>
          </a:r>
          <a:r>
            <a:rPr lang="en-US" sz="2100" kern="1200" dirty="0" err="1" smtClean="0"/>
            <a:t>lutut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ditekuk</a:t>
          </a:r>
          <a:r>
            <a:rPr lang="en-US" sz="2100" kern="1200" dirty="0" smtClean="0"/>
            <a:t>, </a:t>
          </a:r>
          <a:r>
            <a:rPr lang="en-US" sz="2100" kern="1200" dirty="0" err="1" smtClean="0"/>
            <a:t>konraksikan</a:t>
          </a:r>
          <a:r>
            <a:rPr lang="en-US" sz="2100" kern="1200" dirty="0" smtClean="0"/>
            <a:t>/</a:t>
          </a:r>
          <a:r>
            <a:rPr lang="en-US" sz="2100" kern="1200" dirty="0" err="1" smtClean="0"/>
            <a:t>kencangkan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otot</a:t>
          </a:r>
          <a:r>
            <a:rPr lang="en-US" sz="2100" kern="1200" dirty="0" smtClean="0"/>
            <a:t> – </a:t>
          </a:r>
          <a:r>
            <a:rPr lang="en-US" sz="2100" kern="1200" dirty="0" err="1" smtClean="0"/>
            <a:t>otot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perut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sampai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tulang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punggung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mendatar</a:t>
          </a:r>
          <a:r>
            <a:rPr lang="en-US" sz="2100" kern="1200" dirty="0" smtClean="0"/>
            <a:t> &amp; </a:t>
          </a:r>
          <a:r>
            <a:rPr lang="en-US" sz="2100" kern="1200" dirty="0" err="1" smtClean="0"/>
            <a:t>kencangkan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otot</a:t>
          </a:r>
          <a:r>
            <a:rPr lang="en-US" sz="2100" kern="1200" dirty="0" smtClean="0"/>
            <a:t> – </a:t>
          </a:r>
          <a:r>
            <a:rPr lang="en-US" sz="2100" kern="1200" dirty="0" err="1" smtClean="0"/>
            <a:t>otot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bokong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tahan</a:t>
          </a:r>
          <a:r>
            <a:rPr lang="en-US" sz="2100" kern="1200" dirty="0" smtClean="0"/>
            <a:t> 3 </a:t>
          </a:r>
          <a:r>
            <a:rPr lang="en-US" sz="2100" kern="1200" dirty="0" err="1" smtClean="0"/>
            <a:t>detik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kemuddian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rileks</a:t>
          </a:r>
          <a:endParaRPr lang="en-US" sz="2100" kern="1200" dirty="0"/>
        </a:p>
      </dsp:txBody>
      <dsp:txXfrm>
        <a:off x="1818512" y="2978332"/>
        <a:ext cx="6639686" cy="1353012"/>
      </dsp:txXfrm>
    </dsp:sp>
    <dsp:sp modelId="{F525ECEE-7FAA-4F92-BD48-CB4693B97CD5}">
      <dsp:nvSpPr>
        <dsp:cNvPr id="0" name=""/>
        <dsp:cNvSpPr/>
      </dsp:nvSpPr>
      <dsp:spPr>
        <a:xfrm>
          <a:off x="1691640" y="4331344"/>
          <a:ext cx="676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929435-F5B8-447C-A25F-35740453417E}">
      <dsp:nvSpPr>
        <dsp:cNvPr id="0" name=""/>
        <dsp:cNvSpPr/>
      </dsp:nvSpPr>
      <dsp:spPr>
        <a:xfrm>
          <a:off x="1818512" y="4398994"/>
          <a:ext cx="6639686" cy="1353012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1818512" y="4398994"/>
        <a:ext cx="6639686" cy="1353012"/>
      </dsp:txXfrm>
    </dsp:sp>
    <dsp:sp modelId="{C9AE7CCE-4812-4B33-A51E-091EF301B07C}">
      <dsp:nvSpPr>
        <dsp:cNvPr id="0" name=""/>
        <dsp:cNvSpPr/>
      </dsp:nvSpPr>
      <dsp:spPr>
        <a:xfrm>
          <a:off x="1691640" y="5752006"/>
          <a:ext cx="67665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5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2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90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5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4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2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3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9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13C86-D734-44FE-8BA3-EBD3411FF0ED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4D398-CD75-42C6-87BE-B19E22072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57401"/>
            <a:ext cx="8610600" cy="2133600"/>
          </a:xfrm>
        </p:spPr>
        <p:txBody>
          <a:bodyPr/>
          <a:lstStyle/>
          <a:p>
            <a:r>
              <a:rPr lang="en-US" dirty="0" err="1" smtClean="0">
                <a:latin typeface="Matura MT Script Capitals" pitchFamily="66" charset="0"/>
              </a:rPr>
              <a:t>Kebutuhan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Dasar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Ibu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Nifas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dan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Menyusui</a:t>
            </a:r>
            <a:endParaRPr lang="en-US" dirty="0">
              <a:latin typeface="Matura MT Script Capital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9530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empus Sans ITC" pitchFamily="82" charset="0"/>
              </a:rPr>
              <a:t>Wilda</a:t>
            </a:r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empus Sans ITC" pitchFamily="82" charset="0"/>
              </a:rPr>
              <a:t>Rezki</a:t>
            </a:r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empus Sans ITC" pitchFamily="82" charset="0"/>
              </a:rPr>
              <a:t>Pratiwi</a:t>
            </a:r>
            <a:r>
              <a:rPr lang="en-US" b="1" dirty="0" smtClean="0">
                <a:solidFill>
                  <a:srgbClr val="FF0000"/>
                </a:solidFill>
                <a:latin typeface="Tempus Sans ITC" pitchFamily="82" charset="0"/>
              </a:rPr>
              <a:t>, S.ST., M. </a:t>
            </a:r>
            <a:r>
              <a:rPr lang="en-US" b="1" dirty="0" err="1" smtClean="0">
                <a:solidFill>
                  <a:srgbClr val="FF0000"/>
                </a:solidFill>
                <a:latin typeface="Tempus Sans ITC" pitchFamily="82" charset="0"/>
              </a:rPr>
              <a:t>Kes</a:t>
            </a:r>
            <a:endParaRPr lang="en-US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32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tura MT Script Capitals" pitchFamily="66" charset="0"/>
              </a:rPr>
              <a:t>Kebutuhan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Istirahat</a:t>
            </a:r>
            <a:r>
              <a:rPr lang="en-US" dirty="0" smtClean="0">
                <a:latin typeface="Matura MT Script Capitals" pitchFamily="66" charset="0"/>
              </a:rPr>
              <a:t> </a:t>
            </a:r>
            <a:endParaRPr lang="en-US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Istirahat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membantu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mempercepat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proses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involusio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uterus &amp; -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perdarahan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memperbanyak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jumlah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pengeluaran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ASI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–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penyebab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terjadinya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depresi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.</a:t>
            </a:r>
          </a:p>
          <a:p>
            <a:pPr algn="just"/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Anjurkan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ibu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agr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istirahat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cukup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u/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mencegah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kelelahan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yg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berlebihan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Sarankan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ibu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u/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kembali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kegiatan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rumah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perlahan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–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lahan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</a:t>
            </a:r>
          </a:p>
          <a:p>
            <a:pPr algn="just"/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Kurang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istirahat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mempengaruhi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jumlah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ASI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yg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diproduksi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&amp;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memperlambat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proses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involusio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uterus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memperbanyak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perdarahan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.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450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Matura MT Script Capitals" pitchFamily="66" charset="0"/>
              </a:rPr>
              <a:t>Kebersihan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Diri</a:t>
            </a:r>
            <a:r>
              <a:rPr lang="en-US" dirty="0" smtClean="0">
                <a:latin typeface="Matura MT Script Capitals" pitchFamily="66" charset="0"/>
              </a:rPr>
              <a:t> / Perineum  </a:t>
            </a:r>
            <a:endParaRPr lang="en-US" dirty="0">
              <a:latin typeface="Matura MT Script Capital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186911"/>
              </p:ext>
            </p:extLst>
          </p:nvPr>
        </p:nvGraphicFramePr>
        <p:xfrm>
          <a:off x="228600" y="12192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2044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331320"/>
              </p:ext>
            </p:extLst>
          </p:nvPr>
        </p:nvGraphicFramePr>
        <p:xfrm>
          <a:off x="228600" y="228600"/>
          <a:ext cx="8610600" cy="643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323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gneto" pitchFamily="82" charset="0"/>
              </a:rPr>
              <a:t>Kebutuhan</a:t>
            </a:r>
            <a:r>
              <a:rPr lang="en-US" dirty="0" smtClean="0">
                <a:latin typeface="Magneto" pitchFamily="82" charset="0"/>
              </a:rPr>
              <a:t> </a:t>
            </a:r>
            <a:r>
              <a:rPr lang="en-US" dirty="0" err="1" smtClean="0">
                <a:latin typeface="Magneto" pitchFamily="82" charset="0"/>
              </a:rPr>
              <a:t>Seksual</a:t>
            </a:r>
            <a:r>
              <a:rPr lang="en-US" dirty="0" smtClean="0">
                <a:latin typeface="Magneto" pitchFamily="82" charset="0"/>
              </a:rPr>
              <a:t> </a:t>
            </a:r>
            <a:endParaRPr lang="en-US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>
                <a:latin typeface="Baskerville Old Face" pitchFamily="18" charset="0"/>
              </a:rPr>
              <a:t>Secara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fisik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seksual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dilakukan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setelah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tdk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ada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darah</a:t>
            </a:r>
            <a:r>
              <a:rPr lang="en-US" sz="3600" dirty="0" smtClean="0">
                <a:latin typeface="Baskerville Old Face" pitchFamily="18" charset="0"/>
              </a:rPr>
              <a:t>  </a:t>
            </a:r>
            <a:r>
              <a:rPr lang="en-US" sz="3600" dirty="0" err="1" smtClean="0">
                <a:latin typeface="Baskerville Old Face" pitchFamily="18" charset="0"/>
              </a:rPr>
              <a:t>keluar</a:t>
            </a:r>
            <a:endParaRPr lang="en-US" sz="3600" dirty="0" smtClean="0">
              <a:latin typeface="Baskerville Old Face" pitchFamily="18" charset="0"/>
            </a:endParaRPr>
          </a:p>
          <a:p>
            <a:pPr algn="just"/>
            <a:r>
              <a:rPr lang="en-US" sz="3600" dirty="0" smtClean="0">
                <a:latin typeface="Baskerville Old Face" pitchFamily="18" charset="0"/>
              </a:rPr>
              <a:t>1 </a:t>
            </a:r>
            <a:r>
              <a:rPr lang="en-US" sz="3600" dirty="0" err="1" smtClean="0">
                <a:latin typeface="Baskerville Old Face" pitchFamily="18" charset="0"/>
              </a:rPr>
              <a:t>atau</a:t>
            </a:r>
            <a:r>
              <a:rPr lang="en-US" sz="3600" dirty="0" smtClean="0">
                <a:latin typeface="Baskerville Old Face" pitchFamily="18" charset="0"/>
              </a:rPr>
              <a:t> 2 </a:t>
            </a:r>
            <a:r>
              <a:rPr lang="en-US" sz="3600" dirty="0" err="1" smtClean="0">
                <a:latin typeface="Baskerville Old Face" pitchFamily="18" charset="0"/>
              </a:rPr>
              <a:t>jari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masuk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dlm</a:t>
            </a:r>
            <a:r>
              <a:rPr lang="en-US" sz="3600" dirty="0" smtClean="0">
                <a:latin typeface="Baskerville Old Face" pitchFamily="18" charset="0"/>
              </a:rPr>
              <a:t> vagina </a:t>
            </a:r>
            <a:r>
              <a:rPr lang="en-US" sz="3600" dirty="0" err="1" smtClean="0">
                <a:latin typeface="Baskerville Old Face" pitchFamily="18" charset="0"/>
              </a:rPr>
              <a:t>dan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tdk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nyeri</a:t>
            </a:r>
            <a:endParaRPr lang="en-US" sz="3600" dirty="0" smtClean="0">
              <a:latin typeface="Baskerville Old Face" pitchFamily="18" charset="0"/>
            </a:endParaRPr>
          </a:p>
          <a:p>
            <a:pPr algn="just"/>
            <a:r>
              <a:rPr lang="en-US" sz="3600" dirty="0" err="1" smtClean="0">
                <a:latin typeface="Baskerville Old Face" pitchFamily="18" charset="0"/>
              </a:rPr>
              <a:t>Tdk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dianjurkan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melakukan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hubungan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seksual</a:t>
            </a:r>
            <a:r>
              <a:rPr lang="en-US" sz="3600" dirty="0" smtClean="0">
                <a:latin typeface="Baskerville Old Face" pitchFamily="18" charset="0"/>
              </a:rPr>
              <a:t> – dg 6 </a:t>
            </a:r>
            <a:r>
              <a:rPr lang="en-US" sz="3600" dirty="0" err="1" smtClean="0">
                <a:latin typeface="Baskerville Old Face" pitchFamily="18" charset="0"/>
              </a:rPr>
              <a:t>mnggu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dirty="0" err="1" smtClean="0">
                <a:latin typeface="Baskerville Old Face" pitchFamily="18" charset="0"/>
              </a:rPr>
              <a:t>pp</a:t>
            </a:r>
            <a:endParaRPr lang="en-US" sz="3600" dirty="0" smtClean="0">
              <a:latin typeface="Baskerville Old Face" pitchFamily="18" charset="0"/>
            </a:endParaRPr>
          </a:p>
          <a:p>
            <a:pPr algn="just"/>
            <a:r>
              <a:rPr lang="en-US" sz="3600" dirty="0" err="1" smtClean="0">
                <a:latin typeface="Baskerville Old Face" pitchFamily="18" charset="0"/>
              </a:rPr>
              <a:t>Budaya</a:t>
            </a:r>
            <a:r>
              <a:rPr lang="en-US" sz="3600" dirty="0" smtClean="0">
                <a:latin typeface="Baskerville Old Face" pitchFamily="18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Baskerville Old Face" pitchFamily="18" charset="0"/>
                <a:sym typeface="Wingdings" pitchFamily="2" charset="2"/>
              </a:rPr>
              <a:t>setelah</a:t>
            </a:r>
            <a:r>
              <a:rPr lang="en-US" sz="3600" dirty="0" smtClean="0">
                <a:latin typeface="Baskerville Old Face" pitchFamily="18" charset="0"/>
                <a:sym typeface="Wingdings" pitchFamily="2" charset="2"/>
              </a:rPr>
              <a:t> 40 </a:t>
            </a:r>
            <a:r>
              <a:rPr lang="en-US" sz="3600" dirty="0" err="1" smtClean="0">
                <a:latin typeface="Baskerville Old Face" pitchFamily="18" charset="0"/>
                <a:sym typeface="Wingdings" pitchFamily="2" charset="2"/>
              </a:rPr>
              <a:t>hri</a:t>
            </a:r>
            <a:r>
              <a:rPr lang="en-US" sz="3600" dirty="0" smtClean="0">
                <a:latin typeface="Baskerville Old Face" pitchFamily="18" charset="0"/>
                <a:sym typeface="Wingdings" pitchFamily="2" charset="2"/>
              </a:rPr>
              <a:t> </a:t>
            </a:r>
            <a:endParaRPr lang="en-US" sz="36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324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gneto" pitchFamily="82" charset="0"/>
              </a:rPr>
              <a:t>Senam</a:t>
            </a:r>
            <a:r>
              <a:rPr lang="en-US" dirty="0" smtClean="0">
                <a:latin typeface="Magneto" pitchFamily="82" charset="0"/>
              </a:rPr>
              <a:t> </a:t>
            </a:r>
            <a:r>
              <a:rPr lang="en-US" dirty="0" err="1" smtClean="0">
                <a:latin typeface="Magneto" pitchFamily="82" charset="0"/>
              </a:rPr>
              <a:t>Nifas</a:t>
            </a:r>
            <a:endParaRPr lang="en-US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Baskerville Old Face" pitchFamily="18" charset="0"/>
              </a:rPr>
              <a:t>Senam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err="1" smtClean="0">
                <a:latin typeface="Baskerville Old Face" pitchFamily="18" charset="0"/>
              </a:rPr>
              <a:t>Nifas</a:t>
            </a:r>
            <a:r>
              <a:rPr lang="en-US" dirty="0" smtClean="0">
                <a:latin typeface="Baskerville Old Face" pitchFamily="18" charset="0"/>
              </a:rPr>
              <a:t> 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latihan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gerak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yg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dilakukan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secepat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mungkin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setelah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melahirkan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, agar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oo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–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otot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yg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mengalami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pereganggan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selama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kehamilan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dan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persalinan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dpt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kembali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normal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seperti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semula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.</a:t>
            </a:r>
          </a:p>
          <a:p>
            <a:pPr algn="just"/>
            <a:r>
              <a:rPr lang="en-US" dirty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senam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nifas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dpt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dimulai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6 jam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setelah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melahirkan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dan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hrs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dilakukan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secara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bertahap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dan</a:t>
            </a:r>
            <a:r>
              <a:rPr lang="en-US" dirty="0" smtClean="0">
                <a:latin typeface="Baskerville Old Face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Baskerville Old Face" pitchFamily="18" charset="0"/>
                <a:sym typeface="Wingdings" pitchFamily="2" charset="2"/>
              </a:rPr>
              <a:t>sistematis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8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gneto" pitchFamily="82" charset="0"/>
              </a:rPr>
              <a:t>Tujuan</a:t>
            </a:r>
            <a:r>
              <a:rPr lang="en-US" dirty="0" smtClean="0">
                <a:latin typeface="Magneto" pitchFamily="82" charset="0"/>
              </a:rPr>
              <a:t> </a:t>
            </a:r>
            <a:r>
              <a:rPr lang="en-US" dirty="0" err="1" smtClean="0">
                <a:latin typeface="Magneto" pitchFamily="82" charset="0"/>
              </a:rPr>
              <a:t>Senam</a:t>
            </a:r>
            <a:r>
              <a:rPr lang="en-US" dirty="0" smtClean="0">
                <a:latin typeface="Magneto" pitchFamily="82" charset="0"/>
              </a:rPr>
              <a:t> </a:t>
            </a:r>
            <a:r>
              <a:rPr lang="en-US" dirty="0" err="1" smtClean="0">
                <a:latin typeface="Magneto" pitchFamily="82" charset="0"/>
              </a:rPr>
              <a:t>Nifas</a:t>
            </a:r>
            <a:endParaRPr lang="en-US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Memperlancar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terjadinya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involusio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uteri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Memercepat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pemulihan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tubuh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ibu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Mencegah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komplikasi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nyg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mungkin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timbul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selama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menjalani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masa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nifas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Memelihara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&amp;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memperkuat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kekuatan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otot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perut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otot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dasar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panggul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serta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otot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pergerakan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Memperbaiki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sirkulasi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darah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sikap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tubuh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slma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hamil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melahrkan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tungkai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bawah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Menghidndari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pembengkakan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pd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pergelangan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kaki &amp;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mencegah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timbulnya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varises</a:t>
            </a:r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7713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gneto" pitchFamily="82" charset="0"/>
              </a:rPr>
              <a:t>Manfaat</a:t>
            </a:r>
            <a:r>
              <a:rPr lang="en-US" dirty="0" smtClean="0">
                <a:latin typeface="Magneto" pitchFamily="82" charset="0"/>
              </a:rPr>
              <a:t> </a:t>
            </a:r>
            <a:r>
              <a:rPr lang="en-US" dirty="0" err="1" smtClean="0">
                <a:latin typeface="Magneto" pitchFamily="82" charset="0"/>
              </a:rPr>
              <a:t>Senam</a:t>
            </a:r>
            <a:r>
              <a:rPr lang="en-US" dirty="0" smtClean="0">
                <a:latin typeface="Magneto" pitchFamily="82" charset="0"/>
              </a:rPr>
              <a:t> </a:t>
            </a:r>
            <a:r>
              <a:rPr lang="en-US" dirty="0" err="1" smtClean="0">
                <a:latin typeface="Magneto" pitchFamily="82" charset="0"/>
              </a:rPr>
              <a:t>Nifas</a:t>
            </a:r>
            <a:endParaRPr lang="en-US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Membantu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penyembuhan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rahim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perut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otot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pinggul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yg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mengalami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trauma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Membantu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menormalkan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sendi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–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sendi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yg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menjadi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longgar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akobat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kehamilan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Menghasilkan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manfaat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psikologis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menambah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kemampuian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menghadpi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strs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bersantai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sehinggmengurangi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depresi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pasca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persalinan</a:t>
            </a:r>
            <a:endParaRPr lang="en-US" sz="3600" dirty="0" smtClean="0">
              <a:latin typeface="Andalus" pitchFamily="18" charset="-78"/>
              <a:cs typeface="Andalus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0086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gneto" pitchFamily="82" charset="0"/>
              </a:rPr>
              <a:t>Persiapan</a:t>
            </a:r>
            <a:r>
              <a:rPr lang="en-US" dirty="0" smtClean="0">
                <a:latin typeface="Magneto" pitchFamily="82" charset="0"/>
              </a:rPr>
              <a:t> </a:t>
            </a:r>
            <a:r>
              <a:rPr lang="en-US" dirty="0" err="1" smtClean="0">
                <a:latin typeface="Magneto" pitchFamily="82" charset="0"/>
              </a:rPr>
              <a:t>Alat</a:t>
            </a:r>
            <a:r>
              <a:rPr lang="en-US" dirty="0" smtClean="0">
                <a:latin typeface="Magneto" pitchFamily="82" charset="0"/>
              </a:rPr>
              <a:t> </a:t>
            </a:r>
            <a:endParaRPr lang="en-US" dirty="0">
              <a:latin typeface="Magneto" pitchFamily="82" charset="0"/>
            </a:endParaRPr>
          </a:p>
        </p:txBody>
      </p:sp>
      <p:pic>
        <p:nvPicPr>
          <p:cNvPr id="4" name="Content Placeholder 3" descr="JOBSHEET%202%20040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AAA94D"/>
              </a:clrFrom>
              <a:clrTo>
                <a:srgbClr val="AAA94D">
                  <a:alpha val="0"/>
                </a:srgbClr>
              </a:clrTo>
            </a:clrChange>
          </a:blip>
          <a:srcRect l="5182" t="29587" r="5713" b="11810"/>
          <a:stretch>
            <a:fillRect/>
          </a:stretch>
        </p:blipFill>
        <p:spPr bwMode="auto">
          <a:xfrm>
            <a:off x="950773" y="2076963"/>
            <a:ext cx="5221427" cy="287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05600" y="2209800"/>
            <a:ext cx="18694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Baskerville Old Face" pitchFamily="18" charset="0"/>
              </a:rPr>
              <a:t>Bantal</a:t>
            </a:r>
            <a:r>
              <a:rPr lang="en-US" sz="2800" dirty="0" smtClean="0">
                <a:latin typeface="Baskerville Old Face" pitchFamily="18" charset="0"/>
              </a:rPr>
              <a:t> </a:t>
            </a:r>
          </a:p>
          <a:p>
            <a:r>
              <a:rPr lang="en-US" sz="2800" dirty="0" err="1" smtClean="0">
                <a:latin typeface="Baskerville Old Face" pitchFamily="18" charset="0"/>
              </a:rPr>
              <a:t>Matras</a:t>
            </a:r>
            <a:endParaRPr lang="en-US" sz="2800" dirty="0" smtClean="0">
              <a:latin typeface="Baskerville Old Face" pitchFamily="18" charset="0"/>
            </a:endParaRPr>
          </a:p>
          <a:p>
            <a:r>
              <a:rPr lang="en-US" sz="2800" dirty="0" smtClean="0">
                <a:latin typeface="Baskerville Old Face" pitchFamily="18" charset="0"/>
              </a:rPr>
              <a:t>Tape/radio </a:t>
            </a:r>
          </a:p>
        </p:txBody>
      </p:sp>
    </p:spTree>
    <p:extLst>
      <p:ext uri="{BB962C8B-B14F-4D97-AF65-F5344CB8AC3E}">
        <p14:creationId xmlns:p14="http://schemas.microsoft.com/office/powerpoint/2010/main" val="3614854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latin typeface="Magneto" pitchFamily="82" charset="0"/>
              </a:rPr>
              <a:t/>
            </a:r>
            <a:br>
              <a:rPr lang="en-US" sz="3600" dirty="0" smtClean="0">
                <a:latin typeface="Magneto" pitchFamily="82" charset="0"/>
              </a:rPr>
            </a:br>
            <a:r>
              <a:rPr lang="en-US" sz="3600" dirty="0" err="1" smtClean="0">
                <a:latin typeface="Magneto" pitchFamily="82" charset="0"/>
              </a:rPr>
              <a:t>Persiapan</a:t>
            </a:r>
            <a:r>
              <a:rPr lang="en-US" sz="3600" dirty="0" smtClean="0">
                <a:latin typeface="Magneto" pitchFamily="82" charset="0"/>
              </a:rPr>
              <a:t> </a:t>
            </a:r>
            <a:r>
              <a:rPr lang="en-US" sz="3600" dirty="0" err="1">
                <a:latin typeface="Magneto" pitchFamily="82" charset="0"/>
              </a:rPr>
              <a:t>ibu</a:t>
            </a:r>
            <a:r>
              <a:rPr lang="en-US" sz="3200" dirty="0">
                <a:latin typeface="Magneto" pitchFamily="82" charset="0"/>
              </a:rPr>
              <a:t/>
            </a:r>
            <a:br>
              <a:rPr lang="en-US" sz="3200" dirty="0">
                <a:latin typeface="Magneto" pitchFamily="82" charset="0"/>
              </a:rPr>
            </a:br>
            <a:endParaRPr lang="en-US" sz="3600" dirty="0">
              <a:latin typeface="Magneto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Autofit/>
          </a:bodyPr>
          <a:lstStyle/>
          <a:p>
            <a:pPr marL="236538" lvl="2" indent="677863">
              <a:buFont typeface="+mj-lt"/>
              <a:buAutoNum type="arabicPeriod"/>
            </a:pPr>
            <a:r>
              <a:rPr lang="en-US" sz="2800" dirty="0" err="1">
                <a:latin typeface="Baskerville Old Face" pitchFamily="18" charset="0"/>
              </a:rPr>
              <a:t>Memberitahu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err="1">
                <a:latin typeface="Baskerville Old Face" pitchFamily="18" charset="0"/>
              </a:rPr>
              <a:t>ibu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err="1">
                <a:latin typeface="Baskerville Old Face" pitchFamily="18" charset="0"/>
              </a:rPr>
              <a:t>tentang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err="1">
                <a:latin typeface="Baskerville Old Face" pitchFamily="18" charset="0"/>
              </a:rPr>
              <a:t>pelaksanaan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err="1">
                <a:latin typeface="Baskerville Old Face" pitchFamily="18" charset="0"/>
              </a:rPr>
              <a:t>senam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err="1">
                <a:latin typeface="Baskerville Old Face" pitchFamily="18" charset="0"/>
              </a:rPr>
              <a:t>nifas</a:t>
            </a:r>
            <a:r>
              <a:rPr lang="en-US" sz="2800" dirty="0">
                <a:latin typeface="Baskerville Old Face" pitchFamily="18" charset="0"/>
              </a:rPr>
              <a:t> </a:t>
            </a:r>
            <a:endParaRPr lang="en-US" dirty="0">
              <a:latin typeface="Baskerville Old Face" pitchFamily="18" charset="0"/>
            </a:endParaRPr>
          </a:p>
          <a:p>
            <a:pPr marL="236538" lvl="2" indent="677863">
              <a:buFont typeface="+mj-lt"/>
              <a:buAutoNum type="arabicPeriod"/>
            </a:pPr>
            <a:r>
              <a:rPr lang="en-US" sz="2800" dirty="0" err="1">
                <a:latin typeface="Baskerville Old Face" pitchFamily="18" charset="0"/>
              </a:rPr>
              <a:t>Menjelaskan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err="1">
                <a:latin typeface="Baskerville Old Face" pitchFamily="18" charset="0"/>
              </a:rPr>
              <a:t>manfaat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err="1">
                <a:latin typeface="Baskerville Old Face" pitchFamily="18" charset="0"/>
              </a:rPr>
              <a:t>senam</a:t>
            </a:r>
            <a:r>
              <a:rPr lang="en-US" sz="2800" dirty="0">
                <a:latin typeface="Baskerville Old Face" pitchFamily="18" charset="0"/>
              </a:rPr>
              <a:t> </a:t>
            </a:r>
            <a:r>
              <a:rPr lang="en-US" sz="2800" dirty="0" err="1">
                <a:latin typeface="Baskerville Old Face" pitchFamily="18" charset="0"/>
              </a:rPr>
              <a:t>nifas</a:t>
            </a:r>
            <a:endParaRPr lang="en-US" dirty="0">
              <a:latin typeface="Baskerville Old Face" pitchFamily="18" charset="0"/>
            </a:endParaRPr>
          </a:p>
          <a:p>
            <a:endParaRPr lang="en-US" sz="3600" dirty="0" smtClean="0">
              <a:latin typeface="Baskerville Old Face" pitchFamily="18" charset="0"/>
            </a:endParaRPr>
          </a:p>
          <a:p>
            <a:endParaRPr lang="en-US" sz="3600" dirty="0">
              <a:latin typeface="Baskerville Old Face" pitchFamily="18" charset="0"/>
            </a:endParaRPr>
          </a:p>
          <a:p>
            <a:endParaRPr lang="en-US" sz="3600" dirty="0" smtClean="0">
              <a:latin typeface="Baskerville Old Face" pitchFamily="18" charset="0"/>
            </a:endParaRPr>
          </a:p>
          <a:p>
            <a:r>
              <a:rPr lang="en-US" sz="3600" dirty="0" err="1">
                <a:latin typeface="Baskerville Old Face" pitchFamily="18" charset="0"/>
              </a:rPr>
              <a:t>Memastikan</a:t>
            </a:r>
            <a:r>
              <a:rPr lang="en-US" sz="3600" dirty="0">
                <a:latin typeface="Baskerville Old Face" pitchFamily="18" charset="0"/>
              </a:rPr>
              <a:t> </a:t>
            </a:r>
            <a:r>
              <a:rPr lang="en-US" sz="3600" dirty="0" err="1">
                <a:latin typeface="Baskerville Old Face" pitchFamily="18" charset="0"/>
              </a:rPr>
              <a:t>kembali</a:t>
            </a:r>
            <a:r>
              <a:rPr lang="en-US" sz="3600" dirty="0">
                <a:latin typeface="Baskerville Old Face" pitchFamily="18" charset="0"/>
              </a:rPr>
              <a:t> </a:t>
            </a:r>
            <a:r>
              <a:rPr lang="en-US" sz="3600" dirty="0" err="1">
                <a:latin typeface="Baskerville Old Face" pitchFamily="18" charset="0"/>
              </a:rPr>
              <a:t>kelengkapan</a:t>
            </a:r>
            <a:r>
              <a:rPr lang="en-US" sz="3600" dirty="0">
                <a:latin typeface="Baskerville Old Face" pitchFamily="18" charset="0"/>
              </a:rPr>
              <a:t> </a:t>
            </a:r>
            <a:r>
              <a:rPr lang="en-US" sz="3600" dirty="0" err="1">
                <a:latin typeface="Baskerville Old Face" pitchFamily="18" charset="0"/>
              </a:rPr>
              <a:t>alat</a:t>
            </a:r>
            <a:endParaRPr lang="en-US" sz="3600" dirty="0">
              <a:latin typeface="Baskerville Old Face" pitchFamily="18" charset="0"/>
            </a:endParaRPr>
          </a:p>
          <a:p>
            <a:endParaRPr lang="en-US" sz="3600" dirty="0"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819400"/>
            <a:ext cx="7467600" cy="1066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Magneto" pitchFamily="82" charset="0"/>
              </a:rPr>
              <a:t>Pelaksanaan</a:t>
            </a:r>
            <a:r>
              <a:rPr lang="en-US" sz="3600" dirty="0" smtClean="0">
                <a:latin typeface="Magneto" pitchFamily="82" charset="0"/>
              </a:rPr>
              <a:t> </a:t>
            </a:r>
            <a:endParaRPr lang="en-US" sz="3600" dirty="0">
              <a:latin typeface="Magneto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76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>
                <a:latin typeface="Magneto" pitchFamily="82" charset="0"/>
              </a:rPr>
              <a:t/>
            </a:r>
            <a:br>
              <a:rPr lang="en-US" sz="3200" dirty="0" smtClean="0">
                <a:latin typeface="Magneto" pitchFamily="82" charset="0"/>
              </a:rPr>
            </a:br>
            <a:r>
              <a:rPr lang="en-US" sz="3200" dirty="0" err="1" smtClean="0">
                <a:latin typeface="Magneto" pitchFamily="82" charset="0"/>
              </a:rPr>
              <a:t>Prosedur</a:t>
            </a: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err="1">
                <a:latin typeface="Magneto" pitchFamily="82" charset="0"/>
              </a:rPr>
              <a:t>kerja</a:t>
            </a:r>
            <a:r>
              <a:rPr lang="en-US" sz="2800" dirty="0">
                <a:latin typeface="Magneto" pitchFamily="82" charset="0"/>
              </a:rPr>
              <a:t/>
            </a:r>
            <a:br>
              <a:rPr lang="en-US" sz="2800" dirty="0">
                <a:latin typeface="Magneto" pitchFamily="82" charset="0"/>
              </a:rPr>
            </a:br>
            <a:endParaRPr lang="en-US" sz="3200" dirty="0">
              <a:latin typeface="Magneto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846450"/>
              </p:ext>
            </p:extLst>
          </p:nvPr>
        </p:nvGraphicFramePr>
        <p:xfrm>
          <a:off x="228600" y="1295400"/>
          <a:ext cx="8610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493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Matura MT Script Capitals" pitchFamily="66" charset="0"/>
              </a:rPr>
              <a:t>Kebutuhan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Dasar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Ibu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Nifas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dan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Menyusui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78697"/>
              </p:ext>
            </p:extLst>
          </p:nvPr>
        </p:nvGraphicFramePr>
        <p:xfrm>
          <a:off x="152400" y="1600200"/>
          <a:ext cx="8763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6681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387818"/>
              </p:ext>
            </p:extLst>
          </p:nvPr>
        </p:nvGraphicFramePr>
        <p:xfrm>
          <a:off x="228600" y="304800"/>
          <a:ext cx="84582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8498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261855"/>
              </p:ext>
            </p:extLst>
          </p:nvPr>
        </p:nvGraphicFramePr>
        <p:xfrm>
          <a:off x="152400" y="228600"/>
          <a:ext cx="8763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7628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1770698"/>
              </p:ext>
            </p:extLst>
          </p:nvPr>
        </p:nvGraphicFramePr>
        <p:xfrm>
          <a:off x="228600" y="228600"/>
          <a:ext cx="84582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0932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016455"/>
              </p:ext>
            </p:extLst>
          </p:nvPr>
        </p:nvGraphicFramePr>
        <p:xfrm>
          <a:off x="228600" y="457200"/>
          <a:ext cx="86868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0160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794395"/>
              </p:ext>
            </p:extLst>
          </p:nvPr>
        </p:nvGraphicFramePr>
        <p:xfrm>
          <a:off x="304800" y="533400"/>
          <a:ext cx="83820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599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VIDEO BIDAN CANTIK\WALPAPER PP\THNKYUO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09359"/>
            <a:ext cx="7543800" cy="565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711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latin typeface="Matura MT Script Capitals" pitchFamily="66" charset="0"/>
              </a:rPr>
              <a:t/>
            </a:r>
            <a:br>
              <a:rPr lang="en-US" b="1" dirty="0" smtClean="0">
                <a:latin typeface="Matura MT Script Capitals" pitchFamily="66" charset="0"/>
              </a:rPr>
            </a:br>
            <a:r>
              <a:rPr lang="en-US" b="1" dirty="0" err="1" smtClean="0">
                <a:latin typeface="Matura MT Script Capitals" pitchFamily="66" charset="0"/>
              </a:rPr>
              <a:t>Nutrisi</a:t>
            </a:r>
            <a:r>
              <a:rPr lang="en-US" b="1" dirty="0" smtClean="0">
                <a:latin typeface="Matura MT Script Capitals" pitchFamily="66" charset="0"/>
              </a:rPr>
              <a:t> &amp; </a:t>
            </a:r>
            <a:r>
              <a:rPr lang="en-US" b="1" dirty="0" err="1" smtClean="0">
                <a:latin typeface="Matura MT Script Capitals" pitchFamily="66" charset="0"/>
              </a:rPr>
              <a:t>cairan</a:t>
            </a:r>
            <a:r>
              <a:rPr lang="en-US" b="1" dirty="0" smtClean="0">
                <a:latin typeface="Matura MT Script Capitals" pitchFamily="66" charset="0"/>
              </a:rPr>
              <a:t/>
            </a:r>
            <a:br>
              <a:rPr lang="en-US" b="1" dirty="0" smtClean="0">
                <a:latin typeface="Matura MT Script Capitals" pitchFamily="66" charset="0"/>
              </a:rPr>
            </a:br>
            <a:endParaRPr lang="en-US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empus Sans ITC" pitchFamily="82" charset="0"/>
              </a:rPr>
              <a:t>2 jam PP  </a:t>
            </a:r>
            <a:r>
              <a:rPr lang="en-US" b="1" dirty="0" err="1" smtClean="0">
                <a:latin typeface="Tempus Sans ITC" pitchFamily="82" charset="0"/>
              </a:rPr>
              <a:t>ibu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dpt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diberikan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makanan</a:t>
            </a:r>
            <a:r>
              <a:rPr lang="en-US" b="1" dirty="0" smtClean="0">
                <a:latin typeface="Tempus Sans ITC" pitchFamily="82" charset="0"/>
              </a:rPr>
              <a:t> – </a:t>
            </a:r>
            <a:r>
              <a:rPr lang="en-US" b="1" dirty="0" err="1" smtClean="0">
                <a:latin typeface="Tempus Sans ITC" pitchFamily="82" charset="0"/>
              </a:rPr>
              <a:t>minuman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jika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ia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lapar</a:t>
            </a:r>
            <a:r>
              <a:rPr lang="en-US" b="1" dirty="0" smtClean="0">
                <a:latin typeface="Tempus Sans ITC" pitchFamily="82" charset="0"/>
              </a:rPr>
              <a:t> &amp; </a:t>
            </a:r>
            <a:r>
              <a:rPr lang="en-US" b="1" dirty="0" err="1" smtClean="0">
                <a:latin typeface="Tempus Sans ITC" pitchFamily="82" charset="0"/>
              </a:rPr>
              <a:t>haus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err="1" smtClean="0">
                <a:latin typeface="Tempus Sans ITC" pitchFamily="82" charset="0"/>
              </a:rPr>
              <a:t>Mengkomsumsi</a:t>
            </a:r>
            <a:r>
              <a:rPr lang="en-US" b="1" dirty="0" smtClean="0">
                <a:latin typeface="Tempus Sans ITC" pitchFamily="82" charset="0"/>
              </a:rPr>
              <a:t> menu </a:t>
            </a:r>
            <a:r>
              <a:rPr lang="en-US" b="1" dirty="0" err="1" smtClean="0">
                <a:latin typeface="Tempus Sans ITC" pitchFamily="82" charset="0"/>
              </a:rPr>
              <a:t>seimbang</a:t>
            </a:r>
            <a:r>
              <a:rPr lang="en-US" b="1" dirty="0" smtClean="0">
                <a:latin typeface="Tempus Sans ITC" pitchFamily="82" charset="0"/>
              </a:rPr>
              <a:t> , </a:t>
            </a:r>
            <a:r>
              <a:rPr lang="en-US" b="1" dirty="0" err="1" smtClean="0">
                <a:latin typeface="Tempus Sans ITC" pitchFamily="82" charset="0"/>
              </a:rPr>
              <a:t>bergizi</a:t>
            </a:r>
            <a:r>
              <a:rPr lang="en-US" b="1" dirty="0" smtClean="0">
                <a:latin typeface="Tempus Sans ITC" pitchFamily="82" charset="0"/>
              </a:rPr>
              <a:t>, </a:t>
            </a:r>
            <a:r>
              <a:rPr lang="en-US" b="1" dirty="0" err="1" smtClean="0">
                <a:latin typeface="Tempus Sans ITC" pitchFamily="82" charset="0"/>
              </a:rPr>
              <a:t>berkalori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akan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membantu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memulihkan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tubuh</a:t>
            </a:r>
            <a:r>
              <a:rPr lang="en-US" b="1" dirty="0" smtClean="0">
                <a:latin typeface="Tempus Sans ITC" pitchFamily="82" charset="0"/>
              </a:rPr>
              <a:t> &amp; </a:t>
            </a:r>
            <a:r>
              <a:rPr lang="en-US" b="1" dirty="0" err="1" smtClean="0">
                <a:latin typeface="Tempus Sans ITC" pitchFamily="82" charset="0"/>
              </a:rPr>
              <a:t>mempertahankan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tubuh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dr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infeksi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err="1" smtClean="0">
                <a:latin typeface="Tempus Sans ITC" pitchFamily="82" charset="0"/>
              </a:rPr>
              <a:t>Ibu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memerlukan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tambahan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kalori</a:t>
            </a:r>
            <a:r>
              <a:rPr lang="en-US" b="1" dirty="0" smtClean="0">
                <a:latin typeface="Tempus Sans ITC" pitchFamily="82" charset="0"/>
              </a:rPr>
              <a:t> 500 </a:t>
            </a:r>
            <a:r>
              <a:rPr lang="en-US" b="1" dirty="0" err="1" smtClean="0">
                <a:latin typeface="Tempus Sans ITC" pitchFamily="82" charset="0"/>
              </a:rPr>
              <a:t>kalori</a:t>
            </a:r>
            <a:r>
              <a:rPr lang="en-US" b="1" dirty="0" smtClean="0">
                <a:latin typeface="Tempus Sans ITC" pitchFamily="82" charset="0"/>
              </a:rPr>
              <a:t> / </a:t>
            </a:r>
            <a:r>
              <a:rPr lang="en-US" b="1" dirty="0" err="1" smtClean="0">
                <a:latin typeface="Tempus Sans ITC" pitchFamily="82" charset="0"/>
              </a:rPr>
              <a:t>hr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smtClean="0">
                <a:latin typeface="Tempus Sans ITC" pitchFamily="82" charset="0"/>
              </a:rPr>
              <a:t>u/ </a:t>
            </a:r>
            <a:r>
              <a:rPr lang="en-US" b="1" dirty="0" err="1" smtClean="0">
                <a:latin typeface="Tempus Sans ITC" pitchFamily="82" charset="0"/>
              </a:rPr>
              <a:t>menghsilkan</a:t>
            </a:r>
            <a:r>
              <a:rPr lang="en-US" b="1" dirty="0" smtClean="0">
                <a:latin typeface="Tempus Sans ITC" pitchFamily="82" charset="0"/>
              </a:rPr>
              <a:t> 100 ml </a:t>
            </a:r>
            <a:r>
              <a:rPr lang="en-US" b="1" dirty="0" err="1" smtClean="0">
                <a:latin typeface="Tempus Sans ITC" pitchFamily="82" charset="0"/>
              </a:rPr>
              <a:t>susu</a:t>
            </a:r>
            <a:r>
              <a:rPr lang="en-US" b="1" dirty="0" smtClean="0">
                <a:latin typeface="Tempus Sans ITC" pitchFamily="82" charset="0"/>
              </a:rPr>
              <a:t>, </a:t>
            </a:r>
            <a:r>
              <a:rPr lang="en-US" b="1" dirty="0" err="1" smtClean="0">
                <a:latin typeface="Tempus Sans ITC" pitchFamily="82" charset="0"/>
              </a:rPr>
              <a:t>ibu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memrlukan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kalori</a:t>
            </a:r>
            <a:r>
              <a:rPr lang="en-US" b="1" dirty="0" smtClean="0">
                <a:latin typeface="Tempus Sans ITC" pitchFamily="82" charset="0"/>
              </a:rPr>
              <a:t> 85 </a:t>
            </a:r>
            <a:r>
              <a:rPr lang="en-US" b="1" dirty="0" err="1" smtClean="0">
                <a:latin typeface="Tempus Sans ITC" pitchFamily="82" charset="0"/>
              </a:rPr>
              <a:t>kalori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err="1" smtClean="0">
                <a:latin typeface="Tempus Sans ITC" pitchFamily="82" charset="0"/>
              </a:rPr>
              <a:t>Zat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besi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harus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diminum</a:t>
            </a:r>
            <a:r>
              <a:rPr lang="en-US" b="1" dirty="0" smtClean="0">
                <a:latin typeface="Tempus Sans ITC" pitchFamily="82" charset="0"/>
              </a:rPr>
              <a:t> u/+ </a:t>
            </a:r>
            <a:r>
              <a:rPr lang="en-US" b="1" dirty="0" err="1" smtClean="0">
                <a:latin typeface="Tempus Sans ITC" pitchFamily="82" charset="0"/>
              </a:rPr>
              <a:t>gizi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selama</a:t>
            </a:r>
            <a:r>
              <a:rPr lang="en-US" b="1" dirty="0" smtClean="0">
                <a:latin typeface="Tempus Sans ITC" pitchFamily="82" charset="0"/>
              </a:rPr>
              <a:t> 40 </a:t>
            </a:r>
            <a:r>
              <a:rPr lang="en-US" b="1" dirty="0" err="1" smtClean="0">
                <a:latin typeface="Tempus Sans ITC" pitchFamily="82" charset="0"/>
              </a:rPr>
              <a:t>hari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pasca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persalinan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err="1" smtClean="0">
                <a:latin typeface="Tempus Sans ITC" pitchFamily="82" charset="0"/>
              </a:rPr>
              <a:t>Dianjurkan</a:t>
            </a:r>
            <a:r>
              <a:rPr lang="en-US" b="1" dirty="0" smtClean="0">
                <a:latin typeface="Tempus Sans ITC" pitchFamily="82" charset="0"/>
              </a:rPr>
              <a:t> u/ </a:t>
            </a:r>
            <a:r>
              <a:rPr lang="en-US" b="1" dirty="0" err="1" smtClean="0">
                <a:latin typeface="Tempus Sans ITC" pitchFamily="82" charset="0"/>
              </a:rPr>
              <a:t>minum</a:t>
            </a:r>
            <a:r>
              <a:rPr lang="en-US" b="1" dirty="0" smtClean="0">
                <a:latin typeface="Tempus Sans ITC" pitchFamily="82" charset="0"/>
              </a:rPr>
              <a:t> 3 liter air / </a:t>
            </a:r>
            <a:r>
              <a:rPr lang="en-US" b="1" dirty="0" err="1" smtClean="0">
                <a:latin typeface="Tempus Sans ITC" pitchFamily="82" charset="0"/>
              </a:rPr>
              <a:t>hri</a:t>
            </a:r>
            <a:r>
              <a:rPr lang="en-US" b="1" dirty="0" smtClean="0">
                <a:latin typeface="Tempus Sans ITC" pitchFamily="82" charset="0"/>
              </a:rPr>
              <a:t> ( </a:t>
            </a:r>
            <a:r>
              <a:rPr lang="en-US" b="1" dirty="0" err="1" smtClean="0">
                <a:latin typeface="Tempus Sans ITC" pitchFamily="82" charset="0"/>
              </a:rPr>
              <a:t>setelah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menyusui</a:t>
            </a:r>
            <a:r>
              <a:rPr lang="en-US" b="1" dirty="0" smtClean="0">
                <a:latin typeface="Tempus Sans ITC" pitchFamily="82" charset="0"/>
              </a:rPr>
              <a:t> )</a:t>
            </a:r>
            <a:endParaRPr lang="en-US" b="1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25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tura MT Script Capitals" pitchFamily="66" charset="0"/>
              </a:rPr>
              <a:t>Perhatian</a:t>
            </a:r>
            <a:r>
              <a:rPr lang="en-US" dirty="0" smtClean="0">
                <a:latin typeface="Matura MT Script Capitals" pitchFamily="66" charset="0"/>
              </a:rPr>
              <a:t>…</a:t>
            </a:r>
            <a:endParaRPr lang="en-US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>
                <a:latin typeface="Tempus Sans ITC" pitchFamily="82" charset="0"/>
              </a:rPr>
              <a:t>Hindari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mengkomsumsi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kafein</a:t>
            </a:r>
            <a:r>
              <a:rPr lang="en-US" b="1" dirty="0" smtClean="0">
                <a:latin typeface="Tempus Sans ITC" pitchFamily="82" charset="0"/>
              </a:rPr>
              <a:t>/</a:t>
            </a:r>
            <a:r>
              <a:rPr lang="en-US" b="1" dirty="0" err="1" smtClean="0">
                <a:latin typeface="Tempus Sans ITC" pitchFamily="82" charset="0"/>
              </a:rPr>
              <a:t>nikotin</a:t>
            </a:r>
            <a:endParaRPr lang="en-US" b="1" dirty="0" smtClean="0">
              <a:latin typeface="Tempus Sans ITC" pitchFamily="82" charset="0"/>
            </a:endParaRPr>
          </a:p>
          <a:p>
            <a:pPr algn="just"/>
            <a:r>
              <a:rPr lang="en-US" b="1" dirty="0" err="1" smtClean="0">
                <a:latin typeface="Tempus Sans ITC" pitchFamily="82" charset="0"/>
              </a:rPr>
              <a:t>Makanan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yg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harus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dikomsumsi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adalah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makanan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sehat</a:t>
            </a:r>
            <a:endParaRPr lang="en-US" b="1" dirty="0" smtClean="0">
              <a:latin typeface="Tempus Sans ITC" pitchFamily="82" charset="0"/>
            </a:endParaRPr>
          </a:p>
          <a:p>
            <a:pPr algn="just"/>
            <a:r>
              <a:rPr lang="en-US" b="1" dirty="0" err="1" smtClean="0">
                <a:latin typeface="Tempus Sans ITC" pitchFamily="82" charset="0"/>
              </a:rPr>
              <a:t>Makanan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sehat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makanan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 dg menu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seimbang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 ,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yaitu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mengandung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unsur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sep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 :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sumber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tenaga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,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pengatur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b="1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b="1" dirty="0" err="1" smtClean="0">
                <a:latin typeface="Tempus Sans ITC" pitchFamily="82" charset="0"/>
                <a:sym typeface="Wingdings" pitchFamily="2" charset="2"/>
              </a:rPr>
              <a:t>pelindung</a:t>
            </a:r>
            <a:endParaRPr lang="en-US" b="1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0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921609"/>
              </p:ext>
            </p:extLst>
          </p:nvPr>
        </p:nvGraphicFramePr>
        <p:xfrm>
          <a:off x="304800" y="3048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83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131471"/>
              </p:ext>
            </p:extLst>
          </p:nvPr>
        </p:nvGraphicFramePr>
        <p:xfrm>
          <a:off x="228600" y="2286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11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tura MT Script Capitals" pitchFamily="66" charset="0"/>
              </a:rPr>
              <a:t>Kebutuhan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Ambulansi</a:t>
            </a:r>
            <a:endParaRPr lang="en-US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4864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kelainan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lakukan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ambulansi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sedini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mungkin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yaitu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2 jam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pp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just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partus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normal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ambulansi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dini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dilakukan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6 – 12 jam PP</a:t>
            </a:r>
          </a:p>
          <a:p>
            <a:pPr algn="just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SC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ambulansi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dilakukan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paling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tdk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12 jam PP</a:t>
            </a:r>
          </a:p>
          <a:p>
            <a:pPr algn="just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Tahapan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ambulansi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: miring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kiri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/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kanan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duduk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jika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kuat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anjurkan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untk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berdiri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berjalan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Manfaat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ambulansi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: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memperlancar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sirkulasi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darah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mengeluarakan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cairan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vagina 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mempercepat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mengembalikan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tonus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otot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/ vena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1788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tura MT Script Capitals" pitchFamily="66" charset="0"/>
              </a:rPr>
              <a:t>Kebutuhan</a:t>
            </a:r>
            <a:r>
              <a:rPr lang="en-US" dirty="0" smtClean="0">
                <a:latin typeface="Matura MT Script Capitals" pitchFamily="66" charset="0"/>
              </a:rPr>
              <a:t> </a:t>
            </a:r>
            <a:r>
              <a:rPr lang="en-US" dirty="0" err="1" smtClean="0">
                <a:latin typeface="Matura MT Script Capitals" pitchFamily="66" charset="0"/>
              </a:rPr>
              <a:t>Eliminasi</a:t>
            </a:r>
            <a:r>
              <a:rPr lang="en-US" dirty="0" smtClean="0">
                <a:latin typeface="Matura MT Script Capitals" pitchFamily="66" charset="0"/>
              </a:rPr>
              <a:t> </a:t>
            </a:r>
            <a:endParaRPr lang="en-US" dirty="0">
              <a:latin typeface="Matura MT Script Capitals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066937"/>
              </p:ext>
            </p:extLst>
          </p:nvPr>
        </p:nvGraphicFramePr>
        <p:xfrm>
          <a:off x="381000" y="13716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4465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465133"/>
              </p:ext>
            </p:extLst>
          </p:nvPr>
        </p:nvGraphicFramePr>
        <p:xfrm>
          <a:off x="152400" y="457200"/>
          <a:ext cx="8534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2879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1163</Words>
  <Application>Microsoft Office PowerPoint</Application>
  <PresentationFormat>On-screen Show (4:3)</PresentationFormat>
  <Paragraphs>131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Kebutuhan Dasar Ibu Nifas dan Menyusui</vt:lpstr>
      <vt:lpstr>Kebutuhan Dasar Ibu Nifas dan Menyusui</vt:lpstr>
      <vt:lpstr> Nutrisi &amp; cairan </vt:lpstr>
      <vt:lpstr>Perhatian…</vt:lpstr>
      <vt:lpstr>PowerPoint Presentation</vt:lpstr>
      <vt:lpstr>PowerPoint Presentation</vt:lpstr>
      <vt:lpstr>Kebutuhan Ambulansi</vt:lpstr>
      <vt:lpstr>Kebutuhan Eliminasi </vt:lpstr>
      <vt:lpstr>PowerPoint Presentation</vt:lpstr>
      <vt:lpstr>Kebutuhan Istirahat </vt:lpstr>
      <vt:lpstr>Kebersihan Diri / Perineum  </vt:lpstr>
      <vt:lpstr>PowerPoint Presentation</vt:lpstr>
      <vt:lpstr>Kebutuhan Seksual </vt:lpstr>
      <vt:lpstr>Senam Nifas</vt:lpstr>
      <vt:lpstr>Tujuan Senam Nifas</vt:lpstr>
      <vt:lpstr>Manfaat Senam Nifas</vt:lpstr>
      <vt:lpstr>Persiapan Alat </vt:lpstr>
      <vt:lpstr> Persiapan ibu </vt:lpstr>
      <vt:lpstr> Prosedur kerja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Kebutuhan Dasar Ibu Nifas dan Menyusui</dc:title>
  <dc:creator>asus</dc:creator>
  <cp:lastModifiedBy>asus</cp:lastModifiedBy>
  <cp:revision>18</cp:revision>
  <dcterms:created xsi:type="dcterms:W3CDTF">2017-10-24T17:29:41Z</dcterms:created>
  <dcterms:modified xsi:type="dcterms:W3CDTF">2017-10-29T17:30:49Z</dcterms:modified>
</cp:coreProperties>
</file>