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61" r:id="rId5"/>
    <p:sldId id="263" r:id="rId6"/>
    <p:sldId id="259" r:id="rId7"/>
    <p:sldId id="258" r:id="rId8"/>
    <p:sldId id="260"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6/10/2022</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58F83-0290-C236-2085-C45E148CA43D}"/>
              </a:ext>
            </a:extLst>
          </p:cNvPr>
          <p:cNvSpPr>
            <a:spLocks noGrp="1"/>
          </p:cNvSpPr>
          <p:nvPr>
            <p:ph type="ctrTitle"/>
          </p:nvPr>
        </p:nvSpPr>
        <p:spPr/>
        <p:txBody>
          <a:bodyPr>
            <a:normAutofit fontScale="90000"/>
          </a:bodyPr>
          <a:lstStyle/>
          <a:p>
            <a:r>
              <a:rPr lang="id-ID" dirty="0"/>
              <a:t>DASAR  KESEHATAN LINGKUNGAN</a:t>
            </a:r>
            <a:br>
              <a:rPr lang="id-ID" dirty="0"/>
            </a:br>
            <a:r>
              <a:rPr lang="id-ID" dirty="0"/>
              <a:t>PERTEMUAN 2</a:t>
            </a:r>
          </a:p>
        </p:txBody>
      </p:sp>
      <p:sp>
        <p:nvSpPr>
          <p:cNvPr id="3" name="Subtitle 2">
            <a:extLst>
              <a:ext uri="{FF2B5EF4-FFF2-40B4-BE49-F238E27FC236}">
                <a16:creationId xmlns:a16="http://schemas.microsoft.com/office/drawing/2014/main" id="{C5E19D75-31AB-3740-4F46-9E779372FBD6}"/>
              </a:ext>
            </a:extLst>
          </p:cNvPr>
          <p:cNvSpPr>
            <a:spLocks noGrp="1"/>
          </p:cNvSpPr>
          <p:nvPr>
            <p:ph type="subTitle" idx="1"/>
          </p:nvPr>
        </p:nvSpPr>
        <p:spPr/>
        <p:txBody>
          <a:bodyPr/>
          <a:lstStyle/>
          <a:p>
            <a:r>
              <a:rPr lang="id-ID" dirty="0"/>
              <a:t>HJ.HASLIARY LUKMAN, SKM.M.KeS</a:t>
            </a:r>
          </a:p>
        </p:txBody>
      </p:sp>
    </p:spTree>
    <p:extLst>
      <p:ext uri="{BB962C8B-B14F-4D97-AF65-F5344CB8AC3E}">
        <p14:creationId xmlns:p14="http://schemas.microsoft.com/office/powerpoint/2010/main" val="4091728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685679-F41D-2911-83EF-CCE0DC1690EF}"/>
              </a:ext>
            </a:extLst>
          </p:cNvPr>
          <p:cNvSpPr/>
          <p:nvPr/>
        </p:nvSpPr>
        <p:spPr>
          <a:xfrm>
            <a:off x="3729009" y="2967335"/>
            <a:ext cx="4733988" cy="923330"/>
          </a:xfrm>
          <a:prstGeom prst="rect">
            <a:avLst/>
          </a:prstGeom>
        </p:spPr>
        <p:style>
          <a:lnRef idx="3">
            <a:schemeClr val="lt1"/>
          </a:lnRef>
          <a:fillRef idx="1">
            <a:schemeClr val="accent3"/>
          </a:fillRef>
          <a:effectRef idx="1">
            <a:schemeClr val="accent3"/>
          </a:effectRef>
          <a:fontRef idx="minor">
            <a:schemeClr val="lt1"/>
          </a:fontRef>
        </p:style>
        <p:txBody>
          <a:bodyPr wrap="none" lIns="91440" tIns="45720" rIns="91440" bIns="45720">
            <a:spAutoFit/>
          </a:bodyPr>
          <a:lstStyle/>
          <a:p>
            <a:pPr algn="ctr"/>
            <a:r>
              <a:rPr lang="id-ID"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TERIMA KASIH</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4284441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9B801-C212-A6CE-E75C-5197773129EF}"/>
              </a:ext>
            </a:extLst>
          </p:cNvPr>
          <p:cNvSpPr>
            <a:spLocks noGrp="1"/>
          </p:cNvSpPr>
          <p:nvPr>
            <p:ph type="title"/>
          </p:nvPr>
        </p:nvSpPr>
        <p:spPr/>
        <p:txBody>
          <a:bodyPr/>
          <a:lstStyle/>
          <a:p>
            <a:r>
              <a:rPr lang="id-ID" dirty="0"/>
              <a:t>PEGELOLAAN LIMABAH PADAT</a:t>
            </a:r>
          </a:p>
        </p:txBody>
      </p:sp>
      <p:sp>
        <p:nvSpPr>
          <p:cNvPr id="3" name="Content Placeholder 2">
            <a:extLst>
              <a:ext uri="{FF2B5EF4-FFF2-40B4-BE49-F238E27FC236}">
                <a16:creationId xmlns:a16="http://schemas.microsoft.com/office/drawing/2014/main" id="{0BB51D7E-34F4-EE0C-D27E-203531A020BD}"/>
              </a:ext>
            </a:extLst>
          </p:cNvPr>
          <p:cNvSpPr>
            <a:spLocks noGrp="1"/>
          </p:cNvSpPr>
          <p:nvPr>
            <p:ph idx="1"/>
          </p:nvPr>
        </p:nvSpPr>
        <p:spPr>
          <a:xfrm>
            <a:off x="2034928" y="2301165"/>
            <a:ext cx="8917478" cy="2255669"/>
          </a:xfrm>
        </p:spPr>
        <p:txBody>
          <a:bodyPr>
            <a:normAutofit fontScale="92500" lnSpcReduction="20000"/>
          </a:bodyPr>
          <a:lstStyle/>
          <a:p>
            <a:r>
              <a:rPr lang="id-ID" dirty="0"/>
              <a:t>Limbah Padat adalah sisa hasil kegiatan industri ataupun aktivitas domestik yang berbentuk padat.</a:t>
            </a:r>
          </a:p>
          <a:p>
            <a:r>
              <a:rPr lang="id-ID" dirty="0"/>
              <a:t>Limbah padat adalah jenis limbah yang berbentul padat dan biasanya bersifat kering.Limbah padat meruapakn sail bungan berupa zat padat yang berasal dari proses pengolahan. Asal limbah padat bisa dari kegiatan rumah tangga , industri , rumah sakit, perkantoran, pertanian, pertambangan, dn lainnya.</a:t>
            </a:r>
          </a:p>
        </p:txBody>
      </p:sp>
    </p:spTree>
    <p:extLst>
      <p:ext uri="{BB962C8B-B14F-4D97-AF65-F5344CB8AC3E}">
        <p14:creationId xmlns:p14="http://schemas.microsoft.com/office/powerpoint/2010/main" val="2760575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6D2B8-DC07-ECFE-7C71-189642F404F8}"/>
              </a:ext>
            </a:extLst>
          </p:cNvPr>
          <p:cNvSpPr>
            <a:spLocks noGrp="1"/>
          </p:cNvSpPr>
          <p:nvPr>
            <p:ph type="title"/>
          </p:nvPr>
        </p:nvSpPr>
        <p:spPr>
          <a:xfrm>
            <a:off x="2504661" y="685800"/>
            <a:ext cx="6626224" cy="785191"/>
          </a:xfrm>
        </p:spPr>
        <p:txBody>
          <a:bodyPr/>
          <a:lstStyle/>
          <a:p>
            <a:r>
              <a:rPr lang="id-ID" dirty="0"/>
              <a:t>Dampak negatif limbah padat</a:t>
            </a:r>
          </a:p>
        </p:txBody>
      </p:sp>
      <p:sp>
        <p:nvSpPr>
          <p:cNvPr id="3" name="Content Placeholder 2">
            <a:extLst>
              <a:ext uri="{FF2B5EF4-FFF2-40B4-BE49-F238E27FC236}">
                <a16:creationId xmlns:a16="http://schemas.microsoft.com/office/drawing/2014/main" id="{B9D9B6E2-EDDD-11B4-C30D-75876559A510}"/>
              </a:ext>
            </a:extLst>
          </p:cNvPr>
          <p:cNvSpPr>
            <a:spLocks noGrp="1"/>
          </p:cNvSpPr>
          <p:nvPr>
            <p:ph idx="1"/>
          </p:nvPr>
        </p:nvSpPr>
        <p:spPr>
          <a:xfrm>
            <a:off x="1948069" y="2145195"/>
            <a:ext cx="8720066" cy="3124201"/>
          </a:xfrm>
        </p:spPr>
        <p:txBody>
          <a:bodyPr/>
          <a:lstStyle/>
          <a:p>
            <a:r>
              <a:rPr lang="id-ID" dirty="0"/>
              <a:t>Dapat menyebabkan kerusakan permukaan tanah.</a:t>
            </a:r>
          </a:p>
          <a:p>
            <a:r>
              <a:rPr lang="id-ID" dirty="0"/>
              <a:t>Bisa menurunkan kualitas air.</a:t>
            </a:r>
          </a:p>
          <a:p>
            <a:r>
              <a:rPr lang="id-ID" dirty="0"/>
              <a:t> bisa menyebabkan banjir.</a:t>
            </a:r>
          </a:p>
          <a:p>
            <a:r>
              <a:rPr lang="id-ID" dirty="0"/>
              <a:t> Erosi.</a:t>
            </a:r>
          </a:p>
          <a:p>
            <a:r>
              <a:rPr lang="id-ID" dirty="0"/>
              <a:t> Bisa juga memunculkan bau busuk.</a:t>
            </a:r>
          </a:p>
        </p:txBody>
      </p:sp>
    </p:spTree>
    <p:extLst>
      <p:ext uri="{BB962C8B-B14F-4D97-AF65-F5344CB8AC3E}">
        <p14:creationId xmlns:p14="http://schemas.microsoft.com/office/powerpoint/2010/main" val="1170923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6CE5F-5BC1-8F74-DF0F-A48C9AD7DB24}"/>
              </a:ext>
            </a:extLst>
          </p:cNvPr>
          <p:cNvSpPr>
            <a:spLocks noGrp="1"/>
          </p:cNvSpPr>
          <p:nvPr>
            <p:ph type="title"/>
          </p:nvPr>
        </p:nvSpPr>
        <p:spPr>
          <a:xfrm>
            <a:off x="3233531" y="689113"/>
            <a:ext cx="6215270" cy="1007166"/>
          </a:xfrm>
        </p:spPr>
        <p:txBody>
          <a:bodyPr>
            <a:normAutofit fontScale="90000"/>
          </a:bodyPr>
          <a:lstStyle/>
          <a:p>
            <a:br>
              <a:rPr lang="id-ID" dirty="0"/>
            </a:br>
            <a:r>
              <a:rPr lang="id-ID" dirty="0"/>
              <a:t>Limbah Padat terdiri dari :</a:t>
            </a:r>
            <a:br>
              <a:rPr lang="id-ID" dirty="0"/>
            </a:br>
            <a:endParaRPr lang="id-ID" dirty="0"/>
          </a:p>
        </p:txBody>
      </p:sp>
      <p:sp>
        <p:nvSpPr>
          <p:cNvPr id="3" name="Content Placeholder 2">
            <a:extLst>
              <a:ext uri="{FF2B5EF4-FFF2-40B4-BE49-F238E27FC236}">
                <a16:creationId xmlns:a16="http://schemas.microsoft.com/office/drawing/2014/main" id="{0253479A-1864-5715-E738-73A36B600BB2}"/>
              </a:ext>
            </a:extLst>
          </p:cNvPr>
          <p:cNvSpPr>
            <a:spLocks noGrp="1"/>
          </p:cNvSpPr>
          <p:nvPr>
            <p:ph idx="1"/>
          </p:nvPr>
        </p:nvSpPr>
        <p:spPr>
          <a:xfrm>
            <a:off x="2392085" y="2226363"/>
            <a:ext cx="7407830" cy="2014333"/>
          </a:xfrm>
        </p:spPr>
        <p:txBody>
          <a:bodyPr>
            <a:normAutofit/>
          </a:bodyPr>
          <a:lstStyle/>
          <a:p>
            <a:pPr marL="0" indent="0">
              <a:buNone/>
            </a:pPr>
            <a:endParaRPr lang="id-ID" dirty="0"/>
          </a:p>
          <a:p>
            <a:pPr algn="just"/>
            <a:r>
              <a:rPr lang="id-ID" sz="2200" dirty="0">
                <a:latin typeface="Arial" panose="020B0604020202020204" pitchFamily="34" charset="0"/>
                <a:cs typeface="Arial" panose="020B0604020202020204" pitchFamily="34" charset="0"/>
              </a:rPr>
              <a:t>Kertas, plastik, serbuk besi, serbuk kayu, ranting pohon, potongan kain, botol minuman,kulit telur,ban bekas, limbah pup, rayonm, paku, logam besi, mesin rusak kaleng minuman.</a:t>
            </a:r>
          </a:p>
        </p:txBody>
      </p:sp>
    </p:spTree>
    <p:extLst>
      <p:ext uri="{BB962C8B-B14F-4D97-AF65-F5344CB8AC3E}">
        <p14:creationId xmlns:p14="http://schemas.microsoft.com/office/powerpoint/2010/main" val="2889203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5F31E-CCDB-4EC9-89A1-C1105B174DD6}"/>
              </a:ext>
            </a:extLst>
          </p:cNvPr>
          <p:cNvSpPr>
            <a:spLocks noGrp="1"/>
          </p:cNvSpPr>
          <p:nvPr>
            <p:ph type="title"/>
          </p:nvPr>
        </p:nvSpPr>
        <p:spPr>
          <a:xfrm>
            <a:off x="1484311" y="685800"/>
            <a:ext cx="10018713" cy="877957"/>
          </a:xfrm>
        </p:spPr>
        <p:txBody>
          <a:bodyPr/>
          <a:lstStyle/>
          <a:p>
            <a:r>
              <a:rPr lang="id-ID" dirty="0"/>
              <a:t>Penangan Limbah Padat</a:t>
            </a:r>
          </a:p>
        </p:txBody>
      </p:sp>
      <p:sp>
        <p:nvSpPr>
          <p:cNvPr id="3" name="Content Placeholder 2">
            <a:extLst>
              <a:ext uri="{FF2B5EF4-FFF2-40B4-BE49-F238E27FC236}">
                <a16:creationId xmlns:a16="http://schemas.microsoft.com/office/drawing/2014/main" id="{DD734DB0-ED1D-A64D-DDC4-FE416E475DDD}"/>
              </a:ext>
            </a:extLst>
          </p:cNvPr>
          <p:cNvSpPr>
            <a:spLocks noGrp="1"/>
          </p:cNvSpPr>
          <p:nvPr>
            <p:ph idx="1"/>
          </p:nvPr>
        </p:nvSpPr>
        <p:spPr>
          <a:xfrm>
            <a:off x="1484310" y="1948071"/>
            <a:ext cx="10018713" cy="3843130"/>
          </a:xfrm>
        </p:spPr>
        <p:txBody>
          <a:bodyPr>
            <a:normAutofit lnSpcReduction="10000"/>
          </a:bodyPr>
          <a:lstStyle/>
          <a:p>
            <a:pPr algn="just"/>
            <a:r>
              <a:rPr lang="id-ID" dirty="0"/>
              <a:t>Untuk menangai limbah padat dilakukan langkah 4R yaaitu :</a:t>
            </a:r>
          </a:p>
          <a:p>
            <a:pPr algn="just"/>
            <a:r>
              <a:rPr lang="id-ID" dirty="0"/>
              <a:t>Replace mengaganti bahan-bahan yang bisa jadi limbah pada bahan yang lebih ramah lingkungan.</a:t>
            </a:r>
          </a:p>
          <a:p>
            <a:pPr algn="just"/>
            <a:r>
              <a:rPr lang="id-ID" dirty="0"/>
              <a:t>Reduce maksudnya mengurangi penggunaan bahan –bahan padat yang berpotensi menghasilkan banyak limbah.</a:t>
            </a:r>
          </a:p>
          <a:p>
            <a:pPr algn="just"/>
            <a:r>
              <a:rPr lang="id-ID" dirty="0"/>
              <a:t>Recycle maksudnya mendaur ulang kembali limbah padat yang memang bisa didaur ulang.</a:t>
            </a:r>
          </a:p>
          <a:p>
            <a:pPr algn="just"/>
            <a:r>
              <a:rPr lang="id-ID" dirty="0"/>
              <a:t>Reuse maksudnya memanfaatkan kembali barang-barang padat yang seharusnya dibuang, namun sebenarnya masih bisa digunakan.</a:t>
            </a:r>
          </a:p>
        </p:txBody>
      </p:sp>
    </p:spTree>
    <p:extLst>
      <p:ext uri="{BB962C8B-B14F-4D97-AF65-F5344CB8AC3E}">
        <p14:creationId xmlns:p14="http://schemas.microsoft.com/office/powerpoint/2010/main" val="2919050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4E5F0-7B7E-683F-61BF-7486E2867D53}"/>
              </a:ext>
            </a:extLst>
          </p:cNvPr>
          <p:cNvSpPr>
            <a:spLocks noGrp="1"/>
          </p:cNvSpPr>
          <p:nvPr>
            <p:ph type="title"/>
          </p:nvPr>
        </p:nvSpPr>
        <p:spPr>
          <a:xfrm>
            <a:off x="1484311" y="685800"/>
            <a:ext cx="10018713" cy="732183"/>
          </a:xfrm>
        </p:spPr>
        <p:txBody>
          <a:bodyPr/>
          <a:lstStyle/>
          <a:p>
            <a:r>
              <a:rPr lang="id-ID" dirty="0"/>
              <a:t>Klasfikasi limbah padat</a:t>
            </a:r>
          </a:p>
        </p:txBody>
      </p:sp>
      <p:sp>
        <p:nvSpPr>
          <p:cNvPr id="3" name="Content Placeholder 2">
            <a:extLst>
              <a:ext uri="{FF2B5EF4-FFF2-40B4-BE49-F238E27FC236}">
                <a16:creationId xmlns:a16="http://schemas.microsoft.com/office/drawing/2014/main" id="{68236689-21BE-AEA2-6762-EB942B8C4117}"/>
              </a:ext>
            </a:extLst>
          </p:cNvPr>
          <p:cNvSpPr>
            <a:spLocks noGrp="1"/>
          </p:cNvSpPr>
          <p:nvPr>
            <p:ph idx="1"/>
          </p:nvPr>
        </p:nvSpPr>
        <p:spPr>
          <a:xfrm>
            <a:off x="1484310" y="1749287"/>
            <a:ext cx="10018713" cy="4041913"/>
          </a:xfrm>
        </p:spPr>
        <p:txBody>
          <a:bodyPr>
            <a:normAutofit fontScale="92500"/>
          </a:bodyPr>
          <a:lstStyle/>
          <a:p>
            <a:pPr algn="just"/>
            <a:r>
              <a:rPr lang="id-ID" dirty="0"/>
              <a:t>Sampah organik mudah busuk, yaitu limbah padat semi basah, berupa bahan-bahan organik yang mudah membusuk atau terurai mikroorganisme.contohnya yaitu : sisa makanan, sisa dapur, sampah sayur, bahan buah-buahan.</a:t>
            </a:r>
          </a:p>
          <a:p>
            <a:pPr algn="just"/>
            <a:r>
              <a:rPr lang="id-ID" dirty="0"/>
              <a:t>Sampah anorganik dan organik tidak bususk (rubbish) yaitu limbah padat anorganik atau organik cukup kering yang sulit terurai oleh mikroorganisme, sehingga sulit membusuk misalnya : selulosa, kerta,plastik,kaca , dan logam.</a:t>
            </a:r>
          </a:p>
          <a:p>
            <a:pPr algn="just"/>
            <a:r>
              <a:rPr lang="id-ID" dirty="0"/>
              <a:t>Sampah abu (ashes), yaitu limbah padat yang berupa abu, biasanya hasil pembakaran. Sampah ini mudah terbawa angin karena ringan dan tidak mudah membusuk.</a:t>
            </a:r>
          </a:p>
          <a:p>
            <a:endParaRPr lang="id-ID" dirty="0"/>
          </a:p>
        </p:txBody>
      </p:sp>
    </p:spTree>
    <p:extLst>
      <p:ext uri="{BB962C8B-B14F-4D97-AF65-F5344CB8AC3E}">
        <p14:creationId xmlns:p14="http://schemas.microsoft.com/office/powerpoint/2010/main" val="155555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669BEB-8C0A-B54B-9868-F5043BBE019A}"/>
              </a:ext>
            </a:extLst>
          </p:cNvPr>
          <p:cNvSpPr>
            <a:spLocks noGrp="1"/>
          </p:cNvSpPr>
          <p:nvPr>
            <p:ph idx="1"/>
          </p:nvPr>
        </p:nvSpPr>
        <p:spPr>
          <a:xfrm>
            <a:off x="1855305" y="1500808"/>
            <a:ext cx="9700728" cy="3124201"/>
          </a:xfrm>
        </p:spPr>
        <p:txBody>
          <a:bodyPr>
            <a:normAutofit fontScale="92500"/>
          </a:bodyPr>
          <a:lstStyle/>
          <a:p>
            <a:pPr algn="just"/>
            <a:r>
              <a:rPr lang="id-ID" dirty="0"/>
              <a:t>Sampah bangkai binatang (dead animal), yaitu semua llimbah yang berupa bangkai binatang, seperti tikus, ikan dan binatang ternak yang mati</a:t>
            </a:r>
          </a:p>
          <a:p>
            <a:pPr algn="just"/>
            <a:r>
              <a:rPr lang="id-ID" dirty="0"/>
              <a:t>Sampah sapuan (street sweeping), yaiitu limbah padat hasil sapuan jalanan yang berisi berbagai sampah yang tersebar di jalan, seperti dedaunan, kertas dan plastik</a:t>
            </a:r>
          </a:p>
          <a:p>
            <a:pPr algn="just"/>
            <a:r>
              <a:rPr lang="id-ID" dirty="0"/>
              <a:t>Smapah industri (industri waste) yaitu semua limbah padat yang berasal dari buangan industri. Komposisi sampah ini tergantung dari jenis industrinya</a:t>
            </a:r>
          </a:p>
        </p:txBody>
      </p:sp>
    </p:spTree>
    <p:extLst>
      <p:ext uri="{BB962C8B-B14F-4D97-AF65-F5344CB8AC3E}">
        <p14:creationId xmlns:p14="http://schemas.microsoft.com/office/powerpoint/2010/main" val="2355961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B7F72-19D2-980C-D022-D4E27A6A1219}"/>
              </a:ext>
            </a:extLst>
          </p:cNvPr>
          <p:cNvSpPr>
            <a:spLocks noGrp="1"/>
          </p:cNvSpPr>
          <p:nvPr>
            <p:ph type="title"/>
          </p:nvPr>
        </p:nvSpPr>
        <p:spPr>
          <a:xfrm>
            <a:off x="1484311" y="685800"/>
            <a:ext cx="10018713" cy="626165"/>
          </a:xfrm>
        </p:spPr>
        <p:txBody>
          <a:bodyPr>
            <a:normAutofit fontScale="90000"/>
          </a:bodyPr>
          <a:lstStyle/>
          <a:p>
            <a:r>
              <a:rPr lang="id-ID" dirty="0"/>
              <a:t>Kegunaan dan fungsi limbah padat</a:t>
            </a:r>
          </a:p>
        </p:txBody>
      </p:sp>
      <p:sp>
        <p:nvSpPr>
          <p:cNvPr id="3" name="Content Placeholder 2">
            <a:extLst>
              <a:ext uri="{FF2B5EF4-FFF2-40B4-BE49-F238E27FC236}">
                <a16:creationId xmlns:a16="http://schemas.microsoft.com/office/drawing/2014/main" id="{2F47B097-5161-28D3-07E5-90D5A1CA55D7}"/>
              </a:ext>
            </a:extLst>
          </p:cNvPr>
          <p:cNvSpPr>
            <a:spLocks noGrp="1"/>
          </p:cNvSpPr>
          <p:nvPr>
            <p:ph idx="1"/>
          </p:nvPr>
        </p:nvSpPr>
        <p:spPr>
          <a:xfrm>
            <a:off x="1484311" y="1731063"/>
            <a:ext cx="9024664" cy="3124201"/>
          </a:xfrm>
        </p:spPr>
        <p:txBody>
          <a:bodyPr>
            <a:normAutofit lnSpcReduction="10000"/>
          </a:bodyPr>
          <a:lstStyle/>
          <a:p>
            <a:pPr algn="just"/>
            <a:r>
              <a:rPr lang="id-ID" dirty="0"/>
              <a:t>Penaganan libah padat bisa dibedakan dari kegunaan atau fungsi limbah padat itu sendiri. Limbah padat aa yang dapat didaur ulang atau dimanfaatkan lagi serta  mempunyai nilai ekonomis seperti plastik, teksil, potongan, logam, namun ada juga yang tidak bisa dimanfaatkan lagi. Limbah padat yang tidak dapat di manfaatkan lagi biasanya dibuang, dibakar, atau ditimbun begitu saja. Beberapa industri tertentu limbah padat yang dihasilkan terkadang menimbulkan masalah baru yang berhubungan dengan tempat atau areal luas yang dibutuhkan u tuk menampung limbah tersebut.</a:t>
            </a:r>
          </a:p>
        </p:txBody>
      </p:sp>
    </p:spTree>
    <p:extLst>
      <p:ext uri="{BB962C8B-B14F-4D97-AF65-F5344CB8AC3E}">
        <p14:creationId xmlns:p14="http://schemas.microsoft.com/office/powerpoint/2010/main" val="1812627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FE6FD5C-2798-0D53-F429-41BF246702CD}"/>
              </a:ext>
            </a:extLst>
          </p:cNvPr>
          <p:cNvPicPr>
            <a:picLocks noChangeAspect="1"/>
          </p:cNvPicPr>
          <p:nvPr/>
        </p:nvPicPr>
        <p:blipFill>
          <a:blip r:embed="rId2"/>
          <a:stretch>
            <a:fillRect/>
          </a:stretch>
        </p:blipFill>
        <p:spPr>
          <a:xfrm>
            <a:off x="2703443" y="1389888"/>
            <a:ext cx="7182680" cy="3950737"/>
          </a:xfrm>
          <a:prstGeom prst="rect">
            <a:avLst/>
          </a:prstGeom>
        </p:spPr>
      </p:pic>
    </p:spTree>
    <p:extLst>
      <p:ext uri="{BB962C8B-B14F-4D97-AF65-F5344CB8AC3E}">
        <p14:creationId xmlns:p14="http://schemas.microsoft.com/office/powerpoint/2010/main" val="34736991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183</TotalTime>
  <Words>506</Words>
  <Application>Microsoft Office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Corbel</vt:lpstr>
      <vt:lpstr>Parallax</vt:lpstr>
      <vt:lpstr>DASAR  KESEHATAN LINGKUNGAN PERTEMUAN 2</vt:lpstr>
      <vt:lpstr>PEGELOLAAN LIMABAH PADAT</vt:lpstr>
      <vt:lpstr>Dampak negatif limbah padat</vt:lpstr>
      <vt:lpstr> Limbah Padat terdiri dari : </vt:lpstr>
      <vt:lpstr>Penangan Limbah Padat</vt:lpstr>
      <vt:lpstr>Klasfikasi limbah padat</vt:lpstr>
      <vt:lpstr>PowerPoint Presentation</vt:lpstr>
      <vt:lpstr>Kegunaan dan fungsi limbah padat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DASAR  KESEHATAN LINGKUNGAN PERTEMUAN 2</dc:title>
  <dc:creator>Windows User</dc:creator>
  <cp:lastModifiedBy>Windows User</cp:lastModifiedBy>
  <cp:revision>3</cp:revision>
  <dcterms:created xsi:type="dcterms:W3CDTF">2022-06-08T15:46:05Z</dcterms:created>
  <dcterms:modified xsi:type="dcterms:W3CDTF">2022-06-10T05:28:23Z</dcterms:modified>
</cp:coreProperties>
</file>