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6" r:id="rId2"/>
    <p:sldId id="265" r:id="rId3"/>
    <p:sldId id="258" r:id="rId4"/>
    <p:sldId id="259" r:id="rId5"/>
    <p:sldId id="266" r:id="rId6"/>
    <p:sldId id="272" r:id="rId7"/>
    <p:sldId id="267" r:id="rId8"/>
    <p:sldId id="263" r:id="rId9"/>
    <p:sldId id="275" r:id="rId10"/>
    <p:sldId id="270" r:id="rId11"/>
    <p:sldId id="274" r:id="rId12"/>
    <p:sldId id="271" r:id="rId13"/>
    <p:sldId id="261" r:id="rId14"/>
    <p:sldId id="262" r:id="rId15"/>
    <p:sldId id="273" r:id="rId16"/>
    <p:sldId id="277" r:id="rId17"/>
    <p:sldId id="278" r:id="rId18"/>
    <p:sldId id="279" r:id="rId19"/>
    <p:sldId id="280" r:id="rId20"/>
    <p:sldId id="285" r:id="rId21"/>
    <p:sldId id="281" r:id="rId22"/>
    <p:sldId id="282" r:id="rId23"/>
    <p:sldId id="284"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MAH SUKARTA" initials="AS" lastIdx="1" clrIdx="0">
    <p:extLst>
      <p:ext uri="{19B8F6BF-5375-455C-9EA6-DF929625EA0E}">
        <p15:presenceInfo xmlns:p15="http://schemas.microsoft.com/office/powerpoint/2012/main" userId="6a45f1313d0171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4T13:42:27.304"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04C9F-3C35-42F8-8A72-971FA79B75D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E6B0404-66EE-4B7C-A0E9-7FD71E74BBBE}">
      <dgm:prSet phldrT="[Text]" phldr="1"/>
      <dgm:spPr/>
      <dgm:t>
        <a:bodyPr/>
        <a:lstStyle/>
        <a:p>
          <a:endParaRPr lang="en-US"/>
        </a:p>
      </dgm:t>
    </dgm:pt>
    <dgm:pt modelId="{1732A18A-2150-49A6-803A-936EAAE867E0}" type="parTrans" cxnId="{6B1F88F9-BD71-4301-8EFF-D8F62B9032BD}">
      <dgm:prSet/>
      <dgm:spPr/>
      <dgm:t>
        <a:bodyPr/>
        <a:lstStyle/>
        <a:p>
          <a:endParaRPr lang="en-US"/>
        </a:p>
      </dgm:t>
    </dgm:pt>
    <dgm:pt modelId="{3BB18E6F-4009-4A1B-8573-0D0B0E1C733E}" type="sibTrans" cxnId="{6B1F88F9-BD71-4301-8EFF-D8F62B9032BD}">
      <dgm:prSet/>
      <dgm:spPr/>
      <dgm:t>
        <a:bodyPr/>
        <a:lstStyle/>
        <a:p>
          <a:endParaRPr lang="en-US"/>
        </a:p>
      </dgm:t>
    </dgm:pt>
    <dgm:pt modelId="{29FF05FA-80C3-4461-9AE8-509F07B2BB01}">
      <dgm:prSet phldrT="[Text]"/>
      <dgm:spPr/>
      <dgm:t>
        <a:bodyPr/>
        <a:lstStyle/>
        <a:p>
          <a:r>
            <a:rPr lang="en-US" dirty="0"/>
            <a:t>LAYANAN KEBIDANAN PRIMER</a:t>
          </a:r>
        </a:p>
      </dgm:t>
    </dgm:pt>
    <dgm:pt modelId="{A7C7E3F3-DE35-495F-BEB3-64616E0B2B9D}" type="parTrans" cxnId="{07D6E129-322B-4AA0-9EB0-E6461AC0053D}">
      <dgm:prSet/>
      <dgm:spPr/>
      <dgm:t>
        <a:bodyPr/>
        <a:lstStyle/>
        <a:p>
          <a:endParaRPr lang="en-US"/>
        </a:p>
      </dgm:t>
    </dgm:pt>
    <dgm:pt modelId="{9B373E3E-88F8-49CD-8D63-1739D58A2B5D}" type="sibTrans" cxnId="{07D6E129-322B-4AA0-9EB0-E6461AC0053D}">
      <dgm:prSet/>
      <dgm:spPr/>
      <dgm:t>
        <a:bodyPr/>
        <a:lstStyle/>
        <a:p>
          <a:endParaRPr lang="en-US"/>
        </a:p>
      </dgm:t>
    </dgm:pt>
    <dgm:pt modelId="{1C9CB203-C8C0-48E1-A183-F329D92D4515}">
      <dgm:prSet phldrT="[Text]"/>
      <dgm:spPr/>
      <dgm:t>
        <a:bodyPr/>
        <a:lstStyle/>
        <a:p>
          <a:r>
            <a:rPr lang="en-US" dirty="0"/>
            <a:t>MERUPAKAN LAYANAN KEBIDANAN YANG DIBERIKAN KEPADA KLIEN DAN SEPENUHNYA MENJADI TANGGUNG JAWAB BIDAN</a:t>
          </a:r>
        </a:p>
      </dgm:t>
    </dgm:pt>
    <dgm:pt modelId="{B3A159B7-28BB-4262-953F-6323B9B9B7B5}" type="parTrans" cxnId="{8F30CFC8-7B3A-4C7C-A37F-BA9F887E6304}">
      <dgm:prSet/>
      <dgm:spPr/>
      <dgm:t>
        <a:bodyPr/>
        <a:lstStyle/>
        <a:p>
          <a:endParaRPr lang="en-US"/>
        </a:p>
      </dgm:t>
    </dgm:pt>
    <dgm:pt modelId="{EF5EAC08-7642-4BC4-9402-375307F4FDBD}" type="sibTrans" cxnId="{8F30CFC8-7B3A-4C7C-A37F-BA9F887E6304}">
      <dgm:prSet/>
      <dgm:spPr/>
      <dgm:t>
        <a:bodyPr/>
        <a:lstStyle/>
        <a:p>
          <a:endParaRPr lang="en-US"/>
        </a:p>
      </dgm:t>
    </dgm:pt>
    <dgm:pt modelId="{DE473C9D-8A4D-418F-A23C-1327C19A320C}">
      <dgm:prSet phldrT="[Text]" phldr="1"/>
      <dgm:spPr/>
      <dgm:t>
        <a:bodyPr/>
        <a:lstStyle/>
        <a:p>
          <a:endParaRPr lang="en-US"/>
        </a:p>
      </dgm:t>
    </dgm:pt>
    <dgm:pt modelId="{C15A0237-C490-4836-9BAD-FA511DDC239F}" type="parTrans" cxnId="{6C9AD0CE-352C-41F9-97C4-3322312864FF}">
      <dgm:prSet/>
      <dgm:spPr/>
      <dgm:t>
        <a:bodyPr/>
        <a:lstStyle/>
        <a:p>
          <a:endParaRPr lang="en-US"/>
        </a:p>
      </dgm:t>
    </dgm:pt>
    <dgm:pt modelId="{CE50A2C2-5D8B-47AB-A352-09797A068FDB}" type="sibTrans" cxnId="{6C9AD0CE-352C-41F9-97C4-3322312864FF}">
      <dgm:prSet/>
      <dgm:spPr/>
      <dgm:t>
        <a:bodyPr/>
        <a:lstStyle/>
        <a:p>
          <a:endParaRPr lang="en-US"/>
        </a:p>
      </dgm:t>
    </dgm:pt>
    <dgm:pt modelId="{9D357C81-198A-4A84-954C-7B569AAC72A8}">
      <dgm:prSet phldrT="[Text]"/>
      <dgm:spPr/>
      <dgm:t>
        <a:bodyPr/>
        <a:lstStyle/>
        <a:p>
          <a:r>
            <a:rPr lang="en-US" dirty="0"/>
            <a:t>LAYANAN KEBIDANAN KOLABORASI</a:t>
          </a:r>
        </a:p>
      </dgm:t>
    </dgm:pt>
    <dgm:pt modelId="{5DB87A07-457C-4D99-9E0D-F3C3BEA1092D}" type="parTrans" cxnId="{A96CA636-CDCD-4DA8-BD19-A22C9B848AA8}">
      <dgm:prSet/>
      <dgm:spPr/>
      <dgm:t>
        <a:bodyPr/>
        <a:lstStyle/>
        <a:p>
          <a:endParaRPr lang="en-US"/>
        </a:p>
      </dgm:t>
    </dgm:pt>
    <dgm:pt modelId="{6B65FD0F-D10A-4283-885F-BB57C91E4A72}" type="sibTrans" cxnId="{A96CA636-CDCD-4DA8-BD19-A22C9B848AA8}">
      <dgm:prSet/>
      <dgm:spPr/>
      <dgm:t>
        <a:bodyPr/>
        <a:lstStyle/>
        <a:p>
          <a:endParaRPr lang="en-US"/>
        </a:p>
      </dgm:t>
    </dgm:pt>
    <dgm:pt modelId="{AF20A476-AC62-446F-8468-2C54397257CF}">
      <dgm:prSet phldrT="[Text]"/>
      <dgm:spPr/>
      <dgm:t>
        <a:bodyPr/>
        <a:lstStyle/>
        <a:p>
          <a:r>
            <a:rPr lang="en-US" dirty="0"/>
            <a:t>MERUPAKAN ASUHAN KEBIDANAN YANG DIBERIKAN KEPADA KLIEN DENGAN TANGGUNG JAWAB BERSAMA SEMUA PEMBERI PELAYANAN YANG TERLIBAT( MIS; BIDAN, DOKTER </a:t>
          </a:r>
          <a:r>
            <a:rPr lang="en-US" dirty="0" err="1"/>
            <a:t>atau</a:t>
          </a:r>
          <a:r>
            <a:rPr lang="en-US" dirty="0"/>
            <a:t> TENAGA KESEHATAN YANG PROFESIONAL LAINNYA) </a:t>
          </a:r>
        </a:p>
      </dgm:t>
    </dgm:pt>
    <dgm:pt modelId="{C476242A-C384-499C-B374-179E5A4899A2}" type="parTrans" cxnId="{A45BBB1C-248A-4F02-A03E-8CEC95848742}">
      <dgm:prSet/>
      <dgm:spPr/>
      <dgm:t>
        <a:bodyPr/>
        <a:lstStyle/>
        <a:p>
          <a:endParaRPr lang="en-US"/>
        </a:p>
      </dgm:t>
    </dgm:pt>
    <dgm:pt modelId="{2A2BD9AA-CD20-4CE0-819A-0224EAA9E0ED}" type="sibTrans" cxnId="{A45BBB1C-248A-4F02-A03E-8CEC95848742}">
      <dgm:prSet/>
      <dgm:spPr/>
      <dgm:t>
        <a:bodyPr/>
        <a:lstStyle/>
        <a:p>
          <a:endParaRPr lang="en-US"/>
        </a:p>
      </dgm:t>
    </dgm:pt>
    <dgm:pt modelId="{012F2CC3-51F3-4B8C-BB06-448A706E0203}">
      <dgm:prSet phldrT="[Text]" phldr="1"/>
      <dgm:spPr/>
      <dgm:t>
        <a:bodyPr/>
        <a:lstStyle/>
        <a:p>
          <a:endParaRPr lang="en-US"/>
        </a:p>
      </dgm:t>
    </dgm:pt>
    <dgm:pt modelId="{59701E72-9B88-44D7-84FD-D153C383755E}" type="parTrans" cxnId="{CA8C1B7A-06CB-4A5C-834A-2636275D28E7}">
      <dgm:prSet/>
      <dgm:spPr/>
      <dgm:t>
        <a:bodyPr/>
        <a:lstStyle/>
        <a:p>
          <a:endParaRPr lang="en-US"/>
        </a:p>
      </dgm:t>
    </dgm:pt>
    <dgm:pt modelId="{1D5BA327-F2F8-4E5F-977E-7282D7F529D1}" type="sibTrans" cxnId="{CA8C1B7A-06CB-4A5C-834A-2636275D28E7}">
      <dgm:prSet/>
      <dgm:spPr/>
      <dgm:t>
        <a:bodyPr/>
        <a:lstStyle/>
        <a:p>
          <a:endParaRPr lang="en-US"/>
        </a:p>
      </dgm:t>
    </dgm:pt>
    <dgm:pt modelId="{68D3C8FA-41FD-452E-8F44-37403261B48E}">
      <dgm:prSet phldrT="[Text]"/>
      <dgm:spPr/>
      <dgm:t>
        <a:bodyPr/>
        <a:lstStyle/>
        <a:p>
          <a:r>
            <a:rPr lang="en-US" dirty="0"/>
            <a:t>LAYANAN KEBIDANAN RUJUKAN</a:t>
          </a:r>
        </a:p>
      </dgm:t>
    </dgm:pt>
    <dgm:pt modelId="{B616248D-81A7-4D0E-8422-9BD9B44C462D}" type="parTrans" cxnId="{F7CC4208-6131-4065-9963-3E720D45F748}">
      <dgm:prSet/>
      <dgm:spPr/>
      <dgm:t>
        <a:bodyPr/>
        <a:lstStyle/>
        <a:p>
          <a:endParaRPr lang="en-US"/>
        </a:p>
      </dgm:t>
    </dgm:pt>
    <dgm:pt modelId="{D2BED60F-81DB-4125-957E-7737AD24F4F8}" type="sibTrans" cxnId="{F7CC4208-6131-4065-9963-3E720D45F748}">
      <dgm:prSet/>
      <dgm:spPr/>
      <dgm:t>
        <a:bodyPr/>
        <a:lstStyle/>
        <a:p>
          <a:endParaRPr lang="en-US"/>
        </a:p>
      </dgm:t>
    </dgm:pt>
    <dgm:pt modelId="{3BA4B82C-BE26-42A0-B54C-C6C442F8C671}">
      <dgm:prSet phldrT="[Text]"/>
      <dgm:spPr/>
      <dgm:t>
        <a:bodyPr/>
        <a:lstStyle/>
        <a:p>
          <a:r>
            <a:rPr lang="en-US" dirty="0"/>
            <a:t>MERUPAKAN ASUHAN KEBIDANAN YANG DILAKUKAN DENGAN MENYERAHKAN TANGGUNG JAWAB KEPADA DOKTER, AHLI </a:t>
          </a:r>
          <a:r>
            <a:rPr lang="en-US" dirty="0" err="1"/>
            <a:t>atau</a:t>
          </a:r>
          <a:r>
            <a:rPr lang="en-US" dirty="0"/>
            <a:t> TENAGA KESEHATAN PROFESIONAL LAINNYA UNTUK MENGATASI MASALAH KESEHATAN KLIEN DI LUAR KEWENANGAN BIDAN DALAM RANGKA MENJAMIN KESEJAHTERAAN IBU &amp; ANAKNYA</a:t>
          </a:r>
        </a:p>
      </dgm:t>
    </dgm:pt>
    <dgm:pt modelId="{6C1FDBBB-ACDD-4D90-B98C-C6BA452C14BE}" type="parTrans" cxnId="{C3734004-C08D-4F00-A93D-B38D214E9D85}">
      <dgm:prSet/>
      <dgm:spPr/>
      <dgm:t>
        <a:bodyPr/>
        <a:lstStyle/>
        <a:p>
          <a:endParaRPr lang="en-US"/>
        </a:p>
      </dgm:t>
    </dgm:pt>
    <dgm:pt modelId="{B16B3889-0348-41EC-AC8B-75D163C4B3D3}" type="sibTrans" cxnId="{C3734004-C08D-4F00-A93D-B38D214E9D85}">
      <dgm:prSet/>
      <dgm:spPr/>
      <dgm:t>
        <a:bodyPr/>
        <a:lstStyle/>
        <a:p>
          <a:endParaRPr lang="en-US"/>
        </a:p>
      </dgm:t>
    </dgm:pt>
    <dgm:pt modelId="{5394B3C2-24B2-4C7D-9C8F-FDE875D96701}">
      <dgm:prSet phldrT="[Text]"/>
      <dgm:spPr/>
      <dgm:t>
        <a:bodyPr/>
        <a:lstStyle/>
        <a:p>
          <a:r>
            <a:rPr lang="en-US" dirty="0" err="1"/>
            <a:t>layanan</a:t>
          </a:r>
          <a:r>
            <a:rPr lang="en-US" dirty="0"/>
            <a:t> yang </a:t>
          </a:r>
          <a:r>
            <a:rPr lang="en-US" dirty="0" err="1"/>
            <a:t>dilakukan</a:t>
          </a:r>
          <a:r>
            <a:rPr lang="en-US" dirty="0"/>
            <a:t> oleh </a:t>
          </a:r>
          <a:r>
            <a:rPr lang="en-US" dirty="0" err="1"/>
            <a:t>bidan</a:t>
          </a:r>
          <a:r>
            <a:rPr lang="en-US" dirty="0"/>
            <a:t> </a:t>
          </a:r>
          <a:r>
            <a:rPr lang="en-US" dirty="0" err="1"/>
            <a:t>dalam</a:t>
          </a:r>
          <a:r>
            <a:rPr lang="en-US" dirty="0"/>
            <a:t> </a:t>
          </a:r>
          <a:r>
            <a:rPr lang="en-US" dirty="0" err="1"/>
            <a:t>rangka</a:t>
          </a:r>
          <a:r>
            <a:rPr lang="en-US" dirty="0"/>
            <a:t> </a:t>
          </a:r>
          <a:r>
            <a:rPr lang="en-US" dirty="0" err="1"/>
            <a:t>rujukan</a:t>
          </a:r>
          <a:r>
            <a:rPr lang="en-US" dirty="0"/>
            <a:t> </a:t>
          </a:r>
          <a:r>
            <a:rPr lang="en-US" dirty="0" err="1"/>
            <a:t>ke</a:t>
          </a:r>
          <a:r>
            <a:rPr lang="en-US" dirty="0"/>
            <a:t> </a:t>
          </a:r>
          <a:r>
            <a:rPr lang="en-US" dirty="0" err="1"/>
            <a:t>sistem</a:t>
          </a:r>
          <a:r>
            <a:rPr lang="en-US" dirty="0"/>
            <a:t> </a:t>
          </a:r>
          <a:r>
            <a:rPr lang="en-US" dirty="0" err="1"/>
            <a:t>layanan</a:t>
          </a:r>
          <a:r>
            <a:rPr lang="en-US" dirty="0"/>
            <a:t> yang </a:t>
          </a:r>
          <a:r>
            <a:rPr lang="en-US" dirty="0" err="1"/>
            <a:t>lebih</a:t>
          </a:r>
          <a:r>
            <a:rPr lang="en-US" dirty="0"/>
            <a:t> </a:t>
          </a:r>
          <a:r>
            <a:rPr lang="en-US" dirty="0" err="1"/>
            <a:t>tinggi</a:t>
          </a:r>
          <a:r>
            <a:rPr lang="en-US" dirty="0"/>
            <a:t> </a:t>
          </a:r>
          <a:r>
            <a:rPr lang="en-US" dirty="0" err="1"/>
            <a:t>atau</a:t>
          </a:r>
          <a:r>
            <a:rPr lang="en-US" dirty="0"/>
            <a:t> </a:t>
          </a:r>
          <a:r>
            <a:rPr lang="en-US" dirty="0" err="1"/>
            <a:t>sebaliknya</a:t>
          </a:r>
          <a:r>
            <a:rPr lang="en-US" dirty="0"/>
            <a:t> </a:t>
          </a:r>
          <a:r>
            <a:rPr lang="en-US" dirty="0" err="1"/>
            <a:t>yaitu</a:t>
          </a:r>
          <a:r>
            <a:rPr lang="en-US" dirty="0"/>
            <a:t> </a:t>
          </a:r>
          <a:r>
            <a:rPr lang="en-US" dirty="0" err="1"/>
            <a:t>pelayanan</a:t>
          </a:r>
          <a:r>
            <a:rPr lang="en-US" dirty="0"/>
            <a:t> yang </a:t>
          </a:r>
          <a:r>
            <a:rPr lang="en-US" dirty="0" err="1"/>
            <a:t>dilakukan</a:t>
          </a:r>
          <a:r>
            <a:rPr lang="en-US" dirty="0"/>
            <a:t> oleh </a:t>
          </a:r>
          <a:r>
            <a:rPr lang="en-US" dirty="0" err="1"/>
            <a:t>bidan</a:t>
          </a:r>
          <a:r>
            <a:rPr lang="en-US" dirty="0"/>
            <a:t> </a:t>
          </a:r>
          <a:r>
            <a:rPr lang="en-US" dirty="0" err="1"/>
            <a:t>dalam</a:t>
          </a:r>
          <a:r>
            <a:rPr lang="en-US" dirty="0"/>
            <a:t> </a:t>
          </a:r>
          <a:r>
            <a:rPr lang="en-US" dirty="0" err="1"/>
            <a:t>menerima</a:t>
          </a:r>
          <a:r>
            <a:rPr lang="en-US" dirty="0"/>
            <a:t> </a:t>
          </a:r>
          <a:r>
            <a:rPr lang="en-US" dirty="0" err="1"/>
            <a:t>rujukan</a:t>
          </a:r>
          <a:r>
            <a:rPr lang="en-US" dirty="0"/>
            <a:t> </a:t>
          </a:r>
          <a:r>
            <a:rPr lang="en-US" dirty="0" err="1"/>
            <a:t>dari</a:t>
          </a:r>
          <a:r>
            <a:rPr lang="en-US" dirty="0"/>
            <a:t> dukun yang </a:t>
          </a:r>
          <a:r>
            <a:rPr lang="en-US" dirty="0" err="1"/>
            <a:t>menolong</a:t>
          </a:r>
          <a:r>
            <a:rPr lang="en-US" dirty="0"/>
            <a:t> </a:t>
          </a:r>
          <a:r>
            <a:rPr lang="en-US" dirty="0" err="1"/>
            <a:t>persalinan</a:t>
          </a:r>
          <a:r>
            <a:rPr lang="en-US" dirty="0"/>
            <a:t>, juga </a:t>
          </a:r>
          <a:r>
            <a:rPr lang="en-US" dirty="0" err="1"/>
            <a:t>layanan</a:t>
          </a:r>
          <a:r>
            <a:rPr lang="en-US" dirty="0"/>
            <a:t> yang </a:t>
          </a:r>
          <a:r>
            <a:rPr lang="en-US" dirty="0" err="1"/>
            <a:t>dilakukan</a:t>
          </a:r>
          <a:r>
            <a:rPr lang="en-US" dirty="0"/>
            <a:t> oleh </a:t>
          </a:r>
          <a:r>
            <a:rPr lang="en-US" dirty="0" err="1"/>
            <a:t>bidan</a:t>
          </a:r>
          <a:r>
            <a:rPr lang="en-US" dirty="0"/>
            <a:t> </a:t>
          </a:r>
          <a:r>
            <a:rPr lang="en-US" dirty="0" err="1"/>
            <a:t>ke</a:t>
          </a:r>
          <a:r>
            <a:rPr lang="en-US" dirty="0"/>
            <a:t> </a:t>
          </a:r>
          <a:r>
            <a:rPr lang="en-US" dirty="0" err="1"/>
            <a:t>tempat</a:t>
          </a:r>
          <a:r>
            <a:rPr lang="en-US" dirty="0"/>
            <a:t> / </a:t>
          </a:r>
          <a:r>
            <a:rPr lang="en-US" dirty="0" err="1"/>
            <a:t>fasilitas</a:t>
          </a:r>
          <a:r>
            <a:rPr lang="en-US" dirty="0"/>
            <a:t> </a:t>
          </a:r>
          <a:r>
            <a:rPr lang="en-US" dirty="0" err="1"/>
            <a:t>pelayanan</a:t>
          </a:r>
          <a:r>
            <a:rPr lang="en-US" dirty="0"/>
            <a:t> </a:t>
          </a:r>
          <a:r>
            <a:rPr lang="en-US" dirty="0" err="1"/>
            <a:t>kesehatan</a:t>
          </a:r>
          <a:r>
            <a:rPr lang="en-US" dirty="0"/>
            <a:t> lain </a:t>
          </a:r>
          <a:r>
            <a:rPr lang="en-US" dirty="0" err="1"/>
            <a:t>secara</a:t>
          </a:r>
          <a:r>
            <a:rPr lang="en-US" dirty="0"/>
            <a:t> horizontal </a:t>
          </a:r>
          <a:r>
            <a:rPr lang="en-US" dirty="0" err="1"/>
            <a:t>maupun</a:t>
          </a:r>
          <a:r>
            <a:rPr lang="en-US" dirty="0"/>
            <a:t> </a:t>
          </a:r>
          <a:r>
            <a:rPr lang="en-US" dirty="0" err="1"/>
            <a:t>vertikal</a:t>
          </a:r>
          <a:r>
            <a:rPr lang="en-US" dirty="0"/>
            <a:t> </a:t>
          </a:r>
          <a:r>
            <a:rPr lang="en-US" dirty="0" err="1"/>
            <a:t>atau</a:t>
          </a:r>
          <a:r>
            <a:rPr lang="en-US" dirty="0"/>
            <a:t> </a:t>
          </a:r>
          <a:r>
            <a:rPr lang="en-US" dirty="0" err="1"/>
            <a:t>meningkatkan</a:t>
          </a:r>
          <a:r>
            <a:rPr lang="en-US" dirty="0"/>
            <a:t> </a:t>
          </a:r>
          <a:r>
            <a:rPr lang="en-US" dirty="0" err="1"/>
            <a:t>keamanan</a:t>
          </a:r>
          <a:r>
            <a:rPr lang="en-US" dirty="0"/>
            <a:t> dan </a:t>
          </a:r>
          <a:r>
            <a:rPr lang="en-US" dirty="0" err="1"/>
            <a:t>kesejahteraan</a:t>
          </a:r>
          <a:r>
            <a:rPr lang="en-US" dirty="0"/>
            <a:t> </a:t>
          </a:r>
          <a:r>
            <a:rPr lang="en-US" dirty="0" err="1"/>
            <a:t>ibu</a:t>
          </a:r>
          <a:r>
            <a:rPr lang="en-US" dirty="0"/>
            <a:t> </a:t>
          </a:r>
          <a:r>
            <a:rPr lang="en-US" dirty="0" err="1"/>
            <a:t>serta</a:t>
          </a:r>
          <a:r>
            <a:rPr lang="en-US" dirty="0"/>
            <a:t> </a:t>
          </a:r>
          <a:r>
            <a:rPr lang="en-US" dirty="0" err="1"/>
            <a:t>bayinya</a:t>
          </a:r>
          <a:r>
            <a:rPr lang="en-US" dirty="0"/>
            <a:t>.</a:t>
          </a:r>
        </a:p>
      </dgm:t>
    </dgm:pt>
    <dgm:pt modelId="{9162CEEF-4FF2-4B89-886D-2290A7E7B6A1}" type="parTrans" cxnId="{2C8C3DB5-42CA-4DFC-8518-C9F7A533CF1A}">
      <dgm:prSet/>
      <dgm:spPr/>
      <dgm:t>
        <a:bodyPr/>
        <a:lstStyle/>
        <a:p>
          <a:endParaRPr lang="en-US"/>
        </a:p>
      </dgm:t>
    </dgm:pt>
    <dgm:pt modelId="{15A151F9-F69E-4ABA-9CEB-E5928A355AC5}" type="sibTrans" cxnId="{2C8C3DB5-42CA-4DFC-8518-C9F7A533CF1A}">
      <dgm:prSet/>
      <dgm:spPr/>
      <dgm:t>
        <a:bodyPr/>
        <a:lstStyle/>
        <a:p>
          <a:endParaRPr lang="en-US"/>
        </a:p>
      </dgm:t>
    </dgm:pt>
    <dgm:pt modelId="{FEFE2EA8-66B3-43AB-9621-FD3340105C38}" type="pres">
      <dgm:prSet presAssocID="{9CE04C9F-3C35-42F8-8A72-971FA79B75D3}" presName="Name0" presStyleCnt="0">
        <dgm:presLayoutVars>
          <dgm:chMax/>
          <dgm:chPref val="3"/>
          <dgm:dir/>
          <dgm:animOne val="branch"/>
          <dgm:animLvl val="lvl"/>
        </dgm:presLayoutVars>
      </dgm:prSet>
      <dgm:spPr/>
    </dgm:pt>
    <dgm:pt modelId="{7719D435-DA72-4BC6-9988-47852DF7C811}" type="pres">
      <dgm:prSet presAssocID="{8E6B0404-66EE-4B7C-A0E9-7FD71E74BBBE}" presName="composite" presStyleCnt="0"/>
      <dgm:spPr/>
    </dgm:pt>
    <dgm:pt modelId="{690EB3FA-8776-41AC-A4C5-9C0C541AFFA6}" type="pres">
      <dgm:prSet presAssocID="{8E6B0404-66EE-4B7C-A0E9-7FD71E74BBBE}" presName="FirstChild" presStyleLbl="revTx" presStyleIdx="0" presStyleCnt="6">
        <dgm:presLayoutVars>
          <dgm:chMax val="0"/>
          <dgm:chPref val="0"/>
          <dgm:bulletEnabled val="1"/>
        </dgm:presLayoutVars>
      </dgm:prSet>
      <dgm:spPr/>
    </dgm:pt>
    <dgm:pt modelId="{4FED1F4E-170A-450E-A603-8FDCD26984CD}" type="pres">
      <dgm:prSet presAssocID="{8E6B0404-66EE-4B7C-A0E9-7FD71E74BBBE}" presName="Parent" presStyleLbl="alignNode1" presStyleIdx="0" presStyleCnt="3">
        <dgm:presLayoutVars>
          <dgm:chMax val="3"/>
          <dgm:chPref val="3"/>
          <dgm:bulletEnabled val="1"/>
        </dgm:presLayoutVars>
      </dgm:prSet>
      <dgm:spPr/>
    </dgm:pt>
    <dgm:pt modelId="{2DAC03E0-1FED-4608-AF8B-F7209CF6275C}" type="pres">
      <dgm:prSet presAssocID="{8E6B0404-66EE-4B7C-A0E9-7FD71E74BBBE}" presName="Accent" presStyleLbl="parChTrans1D1" presStyleIdx="0" presStyleCnt="3"/>
      <dgm:spPr/>
    </dgm:pt>
    <dgm:pt modelId="{B7E74A79-E5ED-4CA4-8953-09CA758C7427}" type="pres">
      <dgm:prSet presAssocID="{8E6B0404-66EE-4B7C-A0E9-7FD71E74BBBE}" presName="Child" presStyleLbl="revTx" presStyleIdx="1" presStyleCnt="6">
        <dgm:presLayoutVars>
          <dgm:chMax val="0"/>
          <dgm:chPref val="0"/>
          <dgm:bulletEnabled val="1"/>
        </dgm:presLayoutVars>
      </dgm:prSet>
      <dgm:spPr/>
    </dgm:pt>
    <dgm:pt modelId="{5728C979-7A84-4B65-89EC-6CDC96E27AA4}" type="pres">
      <dgm:prSet presAssocID="{3BB18E6F-4009-4A1B-8573-0D0B0E1C733E}" presName="sibTrans" presStyleCnt="0"/>
      <dgm:spPr/>
    </dgm:pt>
    <dgm:pt modelId="{EE75FE75-63BB-494C-9AA8-17D05DE9503E}" type="pres">
      <dgm:prSet presAssocID="{DE473C9D-8A4D-418F-A23C-1327C19A320C}" presName="composite" presStyleCnt="0"/>
      <dgm:spPr/>
    </dgm:pt>
    <dgm:pt modelId="{C04F9C43-4226-4A73-B801-830407E8463A}" type="pres">
      <dgm:prSet presAssocID="{DE473C9D-8A4D-418F-A23C-1327C19A320C}" presName="FirstChild" presStyleLbl="revTx" presStyleIdx="2" presStyleCnt="6">
        <dgm:presLayoutVars>
          <dgm:chMax val="0"/>
          <dgm:chPref val="0"/>
          <dgm:bulletEnabled val="1"/>
        </dgm:presLayoutVars>
      </dgm:prSet>
      <dgm:spPr/>
    </dgm:pt>
    <dgm:pt modelId="{B1DA671D-06B3-418D-B324-37430E7B9A1D}" type="pres">
      <dgm:prSet presAssocID="{DE473C9D-8A4D-418F-A23C-1327C19A320C}" presName="Parent" presStyleLbl="alignNode1" presStyleIdx="1" presStyleCnt="3">
        <dgm:presLayoutVars>
          <dgm:chMax val="3"/>
          <dgm:chPref val="3"/>
          <dgm:bulletEnabled val="1"/>
        </dgm:presLayoutVars>
      </dgm:prSet>
      <dgm:spPr/>
    </dgm:pt>
    <dgm:pt modelId="{57693FC4-25B3-4F85-87B1-99B1CF4AF025}" type="pres">
      <dgm:prSet presAssocID="{DE473C9D-8A4D-418F-A23C-1327C19A320C}" presName="Accent" presStyleLbl="parChTrans1D1" presStyleIdx="1" presStyleCnt="3"/>
      <dgm:spPr/>
    </dgm:pt>
    <dgm:pt modelId="{5486E550-C5BA-42B2-9C7D-37621D91F412}" type="pres">
      <dgm:prSet presAssocID="{DE473C9D-8A4D-418F-A23C-1327C19A320C}" presName="Child" presStyleLbl="revTx" presStyleIdx="3" presStyleCnt="6">
        <dgm:presLayoutVars>
          <dgm:chMax val="0"/>
          <dgm:chPref val="0"/>
          <dgm:bulletEnabled val="1"/>
        </dgm:presLayoutVars>
      </dgm:prSet>
      <dgm:spPr/>
    </dgm:pt>
    <dgm:pt modelId="{9AA9C335-F59E-4569-8FD9-410E11E470F8}" type="pres">
      <dgm:prSet presAssocID="{CE50A2C2-5D8B-47AB-A352-09797A068FDB}" presName="sibTrans" presStyleCnt="0"/>
      <dgm:spPr/>
    </dgm:pt>
    <dgm:pt modelId="{F64FF794-6B8B-4997-8818-47110535017B}" type="pres">
      <dgm:prSet presAssocID="{012F2CC3-51F3-4B8C-BB06-448A706E0203}" presName="composite" presStyleCnt="0"/>
      <dgm:spPr/>
    </dgm:pt>
    <dgm:pt modelId="{A0F53F86-664C-4239-8219-2E6B92DA78F3}" type="pres">
      <dgm:prSet presAssocID="{012F2CC3-51F3-4B8C-BB06-448A706E0203}" presName="FirstChild" presStyleLbl="revTx" presStyleIdx="4" presStyleCnt="6">
        <dgm:presLayoutVars>
          <dgm:chMax val="0"/>
          <dgm:chPref val="0"/>
          <dgm:bulletEnabled val="1"/>
        </dgm:presLayoutVars>
      </dgm:prSet>
      <dgm:spPr/>
    </dgm:pt>
    <dgm:pt modelId="{42B78777-AE5F-44EC-897F-1E1EE13B97FC}" type="pres">
      <dgm:prSet presAssocID="{012F2CC3-51F3-4B8C-BB06-448A706E0203}" presName="Parent" presStyleLbl="alignNode1" presStyleIdx="2" presStyleCnt="3">
        <dgm:presLayoutVars>
          <dgm:chMax val="3"/>
          <dgm:chPref val="3"/>
          <dgm:bulletEnabled val="1"/>
        </dgm:presLayoutVars>
      </dgm:prSet>
      <dgm:spPr/>
    </dgm:pt>
    <dgm:pt modelId="{8658199B-26B6-4899-A3A6-4054D08E8199}" type="pres">
      <dgm:prSet presAssocID="{012F2CC3-51F3-4B8C-BB06-448A706E0203}" presName="Accent" presStyleLbl="parChTrans1D1" presStyleIdx="2" presStyleCnt="3"/>
      <dgm:spPr/>
    </dgm:pt>
    <dgm:pt modelId="{88121E9B-D7F3-441D-8EF3-D75BAC5B3874}" type="pres">
      <dgm:prSet presAssocID="{012F2CC3-51F3-4B8C-BB06-448A706E0203}" presName="Child" presStyleLbl="revTx" presStyleIdx="5" presStyleCnt="6">
        <dgm:presLayoutVars>
          <dgm:chMax val="0"/>
          <dgm:chPref val="0"/>
          <dgm:bulletEnabled val="1"/>
        </dgm:presLayoutVars>
      </dgm:prSet>
      <dgm:spPr/>
    </dgm:pt>
  </dgm:ptLst>
  <dgm:cxnLst>
    <dgm:cxn modelId="{C3734004-C08D-4F00-A93D-B38D214E9D85}" srcId="{012F2CC3-51F3-4B8C-BB06-448A706E0203}" destId="{3BA4B82C-BE26-42A0-B54C-C6C442F8C671}" srcOrd="1" destOrd="0" parTransId="{6C1FDBBB-ACDD-4D90-B98C-C6BA452C14BE}" sibTransId="{B16B3889-0348-41EC-AC8B-75D163C4B3D3}"/>
    <dgm:cxn modelId="{F7CC4208-6131-4065-9963-3E720D45F748}" srcId="{012F2CC3-51F3-4B8C-BB06-448A706E0203}" destId="{68D3C8FA-41FD-452E-8F44-37403261B48E}" srcOrd="0" destOrd="0" parTransId="{B616248D-81A7-4D0E-8422-9BD9B44C462D}" sibTransId="{D2BED60F-81DB-4125-957E-7737AD24F4F8}"/>
    <dgm:cxn modelId="{93C28E0E-3BC9-43CB-9FCC-477160D0A2C1}" type="presOf" srcId="{5394B3C2-24B2-4C7D-9C8F-FDE875D96701}" destId="{88121E9B-D7F3-441D-8EF3-D75BAC5B3874}" srcOrd="0" destOrd="1" presId="urn:microsoft.com/office/officeart/2011/layout/TabList"/>
    <dgm:cxn modelId="{EA2D1514-83A3-466B-BB23-0102147080D2}" type="presOf" srcId="{9CE04C9F-3C35-42F8-8A72-971FA79B75D3}" destId="{FEFE2EA8-66B3-43AB-9621-FD3340105C38}" srcOrd="0" destOrd="0" presId="urn:microsoft.com/office/officeart/2011/layout/TabList"/>
    <dgm:cxn modelId="{62B39C18-E03A-4995-B1FE-8AA13458216D}" type="presOf" srcId="{1C9CB203-C8C0-48E1-A183-F329D92D4515}" destId="{B7E74A79-E5ED-4CA4-8953-09CA758C7427}" srcOrd="0" destOrd="0" presId="urn:microsoft.com/office/officeart/2011/layout/TabList"/>
    <dgm:cxn modelId="{A45BBB1C-248A-4F02-A03E-8CEC95848742}" srcId="{DE473C9D-8A4D-418F-A23C-1327C19A320C}" destId="{AF20A476-AC62-446F-8468-2C54397257CF}" srcOrd="1" destOrd="0" parTransId="{C476242A-C384-499C-B374-179E5A4899A2}" sibTransId="{2A2BD9AA-CD20-4CE0-819A-0224EAA9E0ED}"/>
    <dgm:cxn modelId="{07D6E129-322B-4AA0-9EB0-E6461AC0053D}" srcId="{8E6B0404-66EE-4B7C-A0E9-7FD71E74BBBE}" destId="{29FF05FA-80C3-4461-9AE8-509F07B2BB01}" srcOrd="0" destOrd="0" parTransId="{A7C7E3F3-DE35-495F-BEB3-64616E0B2B9D}" sibTransId="{9B373E3E-88F8-49CD-8D63-1739D58A2B5D}"/>
    <dgm:cxn modelId="{A96CA636-CDCD-4DA8-BD19-A22C9B848AA8}" srcId="{DE473C9D-8A4D-418F-A23C-1327C19A320C}" destId="{9D357C81-198A-4A84-954C-7B569AAC72A8}" srcOrd="0" destOrd="0" parTransId="{5DB87A07-457C-4D99-9E0D-F3C3BEA1092D}" sibTransId="{6B65FD0F-D10A-4283-885F-BB57C91E4A72}"/>
    <dgm:cxn modelId="{ABB97C3A-AE84-4BFB-B993-B6225E2BBDD8}" type="presOf" srcId="{AF20A476-AC62-446F-8468-2C54397257CF}" destId="{5486E550-C5BA-42B2-9C7D-37621D91F412}" srcOrd="0" destOrd="0" presId="urn:microsoft.com/office/officeart/2011/layout/TabList"/>
    <dgm:cxn modelId="{4D58CE58-1B33-4CCF-A200-1F0865C48344}" type="presOf" srcId="{29FF05FA-80C3-4461-9AE8-509F07B2BB01}" destId="{690EB3FA-8776-41AC-A4C5-9C0C541AFFA6}" srcOrd="0" destOrd="0" presId="urn:microsoft.com/office/officeart/2011/layout/TabList"/>
    <dgm:cxn modelId="{CA8C1B7A-06CB-4A5C-834A-2636275D28E7}" srcId="{9CE04C9F-3C35-42F8-8A72-971FA79B75D3}" destId="{012F2CC3-51F3-4B8C-BB06-448A706E0203}" srcOrd="2" destOrd="0" parTransId="{59701E72-9B88-44D7-84FD-D153C383755E}" sibTransId="{1D5BA327-F2F8-4E5F-977E-7282D7F529D1}"/>
    <dgm:cxn modelId="{4FF9758A-E416-4E0A-A8A9-0BCE01B9ABB3}" type="presOf" srcId="{68D3C8FA-41FD-452E-8F44-37403261B48E}" destId="{A0F53F86-664C-4239-8219-2E6B92DA78F3}" srcOrd="0" destOrd="0" presId="urn:microsoft.com/office/officeart/2011/layout/TabList"/>
    <dgm:cxn modelId="{7007DF9D-D131-4FB4-A1D9-AE600CC5A53D}" type="presOf" srcId="{8E6B0404-66EE-4B7C-A0E9-7FD71E74BBBE}" destId="{4FED1F4E-170A-450E-A603-8FDCD26984CD}" srcOrd="0" destOrd="0" presId="urn:microsoft.com/office/officeart/2011/layout/TabList"/>
    <dgm:cxn modelId="{2CE974A5-C4E4-48A4-80FF-64CEA953E972}" type="presOf" srcId="{DE473C9D-8A4D-418F-A23C-1327C19A320C}" destId="{B1DA671D-06B3-418D-B324-37430E7B9A1D}" srcOrd="0" destOrd="0" presId="urn:microsoft.com/office/officeart/2011/layout/TabList"/>
    <dgm:cxn modelId="{2C8C3DB5-42CA-4DFC-8518-C9F7A533CF1A}" srcId="{012F2CC3-51F3-4B8C-BB06-448A706E0203}" destId="{5394B3C2-24B2-4C7D-9C8F-FDE875D96701}" srcOrd="2" destOrd="0" parTransId="{9162CEEF-4FF2-4B89-886D-2290A7E7B6A1}" sibTransId="{15A151F9-F69E-4ABA-9CEB-E5928A355AC5}"/>
    <dgm:cxn modelId="{8F30CFC8-7B3A-4C7C-A37F-BA9F887E6304}" srcId="{8E6B0404-66EE-4B7C-A0E9-7FD71E74BBBE}" destId="{1C9CB203-C8C0-48E1-A183-F329D92D4515}" srcOrd="1" destOrd="0" parTransId="{B3A159B7-28BB-4262-953F-6323B9B9B7B5}" sibTransId="{EF5EAC08-7642-4BC4-9402-375307F4FDBD}"/>
    <dgm:cxn modelId="{6C9AD0CE-352C-41F9-97C4-3322312864FF}" srcId="{9CE04C9F-3C35-42F8-8A72-971FA79B75D3}" destId="{DE473C9D-8A4D-418F-A23C-1327C19A320C}" srcOrd="1" destOrd="0" parTransId="{C15A0237-C490-4836-9BAD-FA511DDC239F}" sibTransId="{CE50A2C2-5D8B-47AB-A352-09797A068FDB}"/>
    <dgm:cxn modelId="{9B1978DB-9586-4023-B16E-20EB895C391F}" type="presOf" srcId="{012F2CC3-51F3-4B8C-BB06-448A706E0203}" destId="{42B78777-AE5F-44EC-897F-1E1EE13B97FC}" srcOrd="0" destOrd="0" presId="urn:microsoft.com/office/officeart/2011/layout/TabList"/>
    <dgm:cxn modelId="{CBBB21E0-AF63-4A29-B28F-F0B0880B8229}" type="presOf" srcId="{9D357C81-198A-4A84-954C-7B569AAC72A8}" destId="{C04F9C43-4226-4A73-B801-830407E8463A}" srcOrd="0" destOrd="0" presId="urn:microsoft.com/office/officeart/2011/layout/TabList"/>
    <dgm:cxn modelId="{CE3D65EE-D1D6-438B-A87F-241C43F5A444}" type="presOf" srcId="{3BA4B82C-BE26-42A0-B54C-C6C442F8C671}" destId="{88121E9B-D7F3-441D-8EF3-D75BAC5B3874}" srcOrd="0" destOrd="0" presId="urn:microsoft.com/office/officeart/2011/layout/TabList"/>
    <dgm:cxn modelId="{6B1F88F9-BD71-4301-8EFF-D8F62B9032BD}" srcId="{9CE04C9F-3C35-42F8-8A72-971FA79B75D3}" destId="{8E6B0404-66EE-4B7C-A0E9-7FD71E74BBBE}" srcOrd="0" destOrd="0" parTransId="{1732A18A-2150-49A6-803A-936EAAE867E0}" sibTransId="{3BB18E6F-4009-4A1B-8573-0D0B0E1C733E}"/>
    <dgm:cxn modelId="{ED03ACF8-9EC2-4520-B5DD-FBC18583F75D}" type="presParOf" srcId="{FEFE2EA8-66B3-43AB-9621-FD3340105C38}" destId="{7719D435-DA72-4BC6-9988-47852DF7C811}" srcOrd="0" destOrd="0" presId="urn:microsoft.com/office/officeart/2011/layout/TabList"/>
    <dgm:cxn modelId="{60A235B5-7A06-4E8F-B164-516113AA9D5C}" type="presParOf" srcId="{7719D435-DA72-4BC6-9988-47852DF7C811}" destId="{690EB3FA-8776-41AC-A4C5-9C0C541AFFA6}" srcOrd="0" destOrd="0" presId="urn:microsoft.com/office/officeart/2011/layout/TabList"/>
    <dgm:cxn modelId="{35AA1365-5A6D-4DD1-8E68-469E16519082}" type="presParOf" srcId="{7719D435-DA72-4BC6-9988-47852DF7C811}" destId="{4FED1F4E-170A-450E-A603-8FDCD26984CD}" srcOrd="1" destOrd="0" presId="urn:microsoft.com/office/officeart/2011/layout/TabList"/>
    <dgm:cxn modelId="{9640B6C1-FD23-46C9-8094-EB6762B636CF}" type="presParOf" srcId="{7719D435-DA72-4BC6-9988-47852DF7C811}" destId="{2DAC03E0-1FED-4608-AF8B-F7209CF6275C}" srcOrd="2" destOrd="0" presId="urn:microsoft.com/office/officeart/2011/layout/TabList"/>
    <dgm:cxn modelId="{7A45FCAD-9E27-4B71-BEB7-C4FCEF1B4496}" type="presParOf" srcId="{FEFE2EA8-66B3-43AB-9621-FD3340105C38}" destId="{B7E74A79-E5ED-4CA4-8953-09CA758C7427}" srcOrd="1" destOrd="0" presId="urn:microsoft.com/office/officeart/2011/layout/TabList"/>
    <dgm:cxn modelId="{A483DBB6-D065-42D8-8AD1-CACA7A7F844F}" type="presParOf" srcId="{FEFE2EA8-66B3-43AB-9621-FD3340105C38}" destId="{5728C979-7A84-4B65-89EC-6CDC96E27AA4}" srcOrd="2" destOrd="0" presId="urn:microsoft.com/office/officeart/2011/layout/TabList"/>
    <dgm:cxn modelId="{58EF6676-D81B-426D-BA70-AD3885B12ACF}" type="presParOf" srcId="{FEFE2EA8-66B3-43AB-9621-FD3340105C38}" destId="{EE75FE75-63BB-494C-9AA8-17D05DE9503E}" srcOrd="3" destOrd="0" presId="urn:microsoft.com/office/officeart/2011/layout/TabList"/>
    <dgm:cxn modelId="{1ACD957E-23E0-459A-889E-C5A9E937DEC5}" type="presParOf" srcId="{EE75FE75-63BB-494C-9AA8-17D05DE9503E}" destId="{C04F9C43-4226-4A73-B801-830407E8463A}" srcOrd="0" destOrd="0" presId="urn:microsoft.com/office/officeart/2011/layout/TabList"/>
    <dgm:cxn modelId="{D0C88EC9-92D3-432F-8FDD-E6B1A8D428EA}" type="presParOf" srcId="{EE75FE75-63BB-494C-9AA8-17D05DE9503E}" destId="{B1DA671D-06B3-418D-B324-37430E7B9A1D}" srcOrd="1" destOrd="0" presId="urn:microsoft.com/office/officeart/2011/layout/TabList"/>
    <dgm:cxn modelId="{A36982EA-14C5-474A-8904-D4EB8F3B9BE2}" type="presParOf" srcId="{EE75FE75-63BB-494C-9AA8-17D05DE9503E}" destId="{57693FC4-25B3-4F85-87B1-99B1CF4AF025}" srcOrd="2" destOrd="0" presId="urn:microsoft.com/office/officeart/2011/layout/TabList"/>
    <dgm:cxn modelId="{AA1E6D6F-BB22-4630-9B3F-AE877375CB88}" type="presParOf" srcId="{FEFE2EA8-66B3-43AB-9621-FD3340105C38}" destId="{5486E550-C5BA-42B2-9C7D-37621D91F412}" srcOrd="4" destOrd="0" presId="urn:microsoft.com/office/officeart/2011/layout/TabList"/>
    <dgm:cxn modelId="{3FD41F7E-B661-42BE-9D91-73E61E0DCEB1}" type="presParOf" srcId="{FEFE2EA8-66B3-43AB-9621-FD3340105C38}" destId="{9AA9C335-F59E-4569-8FD9-410E11E470F8}" srcOrd="5" destOrd="0" presId="urn:microsoft.com/office/officeart/2011/layout/TabList"/>
    <dgm:cxn modelId="{B85F393F-BAB1-4C7A-A569-F1950B129BEB}" type="presParOf" srcId="{FEFE2EA8-66B3-43AB-9621-FD3340105C38}" destId="{F64FF794-6B8B-4997-8818-47110535017B}" srcOrd="6" destOrd="0" presId="urn:microsoft.com/office/officeart/2011/layout/TabList"/>
    <dgm:cxn modelId="{56FDD1A2-2A98-4773-B31C-2F57D6E249BF}" type="presParOf" srcId="{F64FF794-6B8B-4997-8818-47110535017B}" destId="{A0F53F86-664C-4239-8219-2E6B92DA78F3}" srcOrd="0" destOrd="0" presId="urn:microsoft.com/office/officeart/2011/layout/TabList"/>
    <dgm:cxn modelId="{B141BB16-13DA-4926-B9B3-B8D10FA878C6}" type="presParOf" srcId="{F64FF794-6B8B-4997-8818-47110535017B}" destId="{42B78777-AE5F-44EC-897F-1E1EE13B97FC}" srcOrd="1" destOrd="0" presId="urn:microsoft.com/office/officeart/2011/layout/TabList"/>
    <dgm:cxn modelId="{915F027C-1387-47A0-B3E7-7661363C33D5}" type="presParOf" srcId="{F64FF794-6B8B-4997-8818-47110535017B}" destId="{8658199B-26B6-4899-A3A6-4054D08E8199}" srcOrd="2" destOrd="0" presId="urn:microsoft.com/office/officeart/2011/layout/TabList"/>
    <dgm:cxn modelId="{D770B978-70EF-40C3-BF42-BD148C9DECB3}" type="presParOf" srcId="{FEFE2EA8-66B3-43AB-9621-FD3340105C38}" destId="{88121E9B-D7F3-441D-8EF3-D75BAC5B3874}"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EFE03-3453-4B0C-849F-963F6AE6E322}" type="doc">
      <dgm:prSet loTypeId="urn:microsoft.com/office/officeart/2005/8/layout/cycle7" loCatId="cycle" qsTypeId="urn:microsoft.com/office/officeart/2005/8/quickstyle/3d5" qsCatId="3D" csTypeId="urn:microsoft.com/office/officeart/2005/8/colors/accent1_2" csCatId="accent1" phldr="1"/>
      <dgm:spPr/>
      <dgm:t>
        <a:bodyPr/>
        <a:lstStyle/>
        <a:p>
          <a:endParaRPr lang="en-US"/>
        </a:p>
      </dgm:t>
    </dgm:pt>
    <dgm:pt modelId="{68D3B955-B676-4BF1-9F15-41F68F6F2761}">
      <dgm:prSet phldrT="[Text]"/>
      <dgm:spPr/>
      <dgm:t>
        <a:bodyPr/>
        <a:lstStyle/>
        <a:p>
          <a:r>
            <a:rPr lang="en-US" dirty="0"/>
            <a:t>INDIVIDU</a:t>
          </a:r>
        </a:p>
      </dgm:t>
    </dgm:pt>
    <dgm:pt modelId="{83432DEE-9246-4C14-BD3D-FCDEBC7BF9C1}" type="parTrans" cxnId="{DE6B820D-0F7F-4631-B2A6-466E42B55838}">
      <dgm:prSet/>
      <dgm:spPr/>
      <dgm:t>
        <a:bodyPr/>
        <a:lstStyle/>
        <a:p>
          <a:endParaRPr lang="en-US"/>
        </a:p>
      </dgm:t>
    </dgm:pt>
    <dgm:pt modelId="{995AB2FD-9E42-496F-8B69-5F4F6832E239}" type="sibTrans" cxnId="{DE6B820D-0F7F-4631-B2A6-466E42B55838}">
      <dgm:prSet/>
      <dgm:spPr/>
      <dgm:t>
        <a:bodyPr/>
        <a:lstStyle/>
        <a:p>
          <a:endParaRPr lang="en-US"/>
        </a:p>
      </dgm:t>
    </dgm:pt>
    <dgm:pt modelId="{6295C2DE-43CF-408B-8B7E-9F6AB96BB26C}">
      <dgm:prSet phldrT="[Text]"/>
      <dgm:spPr/>
      <dgm:t>
        <a:bodyPr/>
        <a:lstStyle/>
        <a:p>
          <a:r>
            <a:rPr lang="en-US" dirty="0"/>
            <a:t>KELUARGA</a:t>
          </a:r>
        </a:p>
      </dgm:t>
    </dgm:pt>
    <dgm:pt modelId="{560809E4-8F74-4058-823B-58C1AE46665D}" type="parTrans" cxnId="{9AD088D5-A5F9-4A9B-BD2A-73C21A0050B3}">
      <dgm:prSet/>
      <dgm:spPr/>
      <dgm:t>
        <a:bodyPr/>
        <a:lstStyle/>
        <a:p>
          <a:endParaRPr lang="en-US"/>
        </a:p>
      </dgm:t>
    </dgm:pt>
    <dgm:pt modelId="{FBD8A379-7607-4FDA-B4CA-EE498CCCC953}" type="sibTrans" cxnId="{9AD088D5-A5F9-4A9B-BD2A-73C21A0050B3}">
      <dgm:prSet/>
      <dgm:spPr/>
      <dgm:t>
        <a:bodyPr/>
        <a:lstStyle/>
        <a:p>
          <a:endParaRPr lang="en-US"/>
        </a:p>
      </dgm:t>
    </dgm:pt>
    <dgm:pt modelId="{597B94C6-79EC-4620-BE65-C51EB5186D21}">
      <dgm:prSet phldrT="[Text]"/>
      <dgm:spPr/>
      <dgm:t>
        <a:bodyPr/>
        <a:lstStyle/>
        <a:p>
          <a:r>
            <a:rPr lang="en-US" dirty="0"/>
            <a:t>MASYARAKAT</a:t>
          </a:r>
        </a:p>
      </dgm:t>
    </dgm:pt>
    <dgm:pt modelId="{48D81373-E351-45B1-95E5-C4CECAD87A9D}" type="parTrans" cxnId="{2F239BD1-2D98-4C78-BEFB-78ED5720F86A}">
      <dgm:prSet/>
      <dgm:spPr/>
      <dgm:t>
        <a:bodyPr/>
        <a:lstStyle/>
        <a:p>
          <a:endParaRPr lang="en-US"/>
        </a:p>
      </dgm:t>
    </dgm:pt>
    <dgm:pt modelId="{D729BD93-661B-4FD5-AE77-A58B6D9D21A0}" type="sibTrans" cxnId="{2F239BD1-2D98-4C78-BEFB-78ED5720F86A}">
      <dgm:prSet/>
      <dgm:spPr/>
      <dgm:t>
        <a:bodyPr/>
        <a:lstStyle/>
        <a:p>
          <a:endParaRPr lang="en-US"/>
        </a:p>
      </dgm:t>
    </dgm:pt>
    <dgm:pt modelId="{B70AAA7B-72FB-4471-908B-9949E644F4BF}" type="pres">
      <dgm:prSet presAssocID="{BADEFE03-3453-4B0C-849F-963F6AE6E322}" presName="Name0" presStyleCnt="0">
        <dgm:presLayoutVars>
          <dgm:dir/>
          <dgm:resizeHandles val="exact"/>
        </dgm:presLayoutVars>
      </dgm:prSet>
      <dgm:spPr/>
    </dgm:pt>
    <dgm:pt modelId="{861228C4-16DB-49E1-A851-68F3CD95E57D}" type="pres">
      <dgm:prSet presAssocID="{68D3B955-B676-4BF1-9F15-41F68F6F2761}" presName="node" presStyleLbl="node1" presStyleIdx="0" presStyleCnt="3" custScaleY="90479">
        <dgm:presLayoutVars>
          <dgm:bulletEnabled val="1"/>
        </dgm:presLayoutVars>
      </dgm:prSet>
      <dgm:spPr/>
    </dgm:pt>
    <dgm:pt modelId="{18BB32E9-C391-4F41-B2BC-3988F0710521}" type="pres">
      <dgm:prSet presAssocID="{995AB2FD-9E42-496F-8B69-5F4F6832E239}" presName="sibTrans" presStyleLbl="sibTrans2D1" presStyleIdx="0" presStyleCnt="3"/>
      <dgm:spPr/>
    </dgm:pt>
    <dgm:pt modelId="{F73F97A5-46F9-4392-9979-5F9EE9648397}" type="pres">
      <dgm:prSet presAssocID="{995AB2FD-9E42-496F-8B69-5F4F6832E239}" presName="connectorText" presStyleLbl="sibTrans2D1" presStyleIdx="0" presStyleCnt="3"/>
      <dgm:spPr/>
    </dgm:pt>
    <dgm:pt modelId="{170F2001-95BE-4072-845B-D0CE256C363E}" type="pres">
      <dgm:prSet presAssocID="{6295C2DE-43CF-408B-8B7E-9F6AB96BB26C}" presName="node" presStyleLbl="node1" presStyleIdx="1" presStyleCnt="3">
        <dgm:presLayoutVars>
          <dgm:bulletEnabled val="1"/>
        </dgm:presLayoutVars>
      </dgm:prSet>
      <dgm:spPr/>
    </dgm:pt>
    <dgm:pt modelId="{51B413CC-40F6-409C-8CCB-84D7CC7CD6E5}" type="pres">
      <dgm:prSet presAssocID="{FBD8A379-7607-4FDA-B4CA-EE498CCCC953}" presName="sibTrans" presStyleLbl="sibTrans2D1" presStyleIdx="1" presStyleCnt="3"/>
      <dgm:spPr/>
    </dgm:pt>
    <dgm:pt modelId="{32E8C1C0-8355-4BFB-A7F4-FC18DE7AE8A3}" type="pres">
      <dgm:prSet presAssocID="{FBD8A379-7607-4FDA-B4CA-EE498CCCC953}" presName="connectorText" presStyleLbl="sibTrans2D1" presStyleIdx="1" presStyleCnt="3"/>
      <dgm:spPr/>
    </dgm:pt>
    <dgm:pt modelId="{1E06C2C1-2472-4874-8CF7-B8FEBC62EBA8}" type="pres">
      <dgm:prSet presAssocID="{597B94C6-79EC-4620-BE65-C51EB5186D21}" presName="node" presStyleLbl="node1" presStyleIdx="2" presStyleCnt="3">
        <dgm:presLayoutVars>
          <dgm:bulletEnabled val="1"/>
        </dgm:presLayoutVars>
      </dgm:prSet>
      <dgm:spPr/>
    </dgm:pt>
    <dgm:pt modelId="{F6A12086-FDA2-484F-A729-A07987915E99}" type="pres">
      <dgm:prSet presAssocID="{D729BD93-661B-4FD5-AE77-A58B6D9D21A0}" presName="sibTrans" presStyleLbl="sibTrans2D1" presStyleIdx="2" presStyleCnt="3"/>
      <dgm:spPr/>
    </dgm:pt>
    <dgm:pt modelId="{CE898C21-44D1-4DEB-B47A-EA9B618BA133}" type="pres">
      <dgm:prSet presAssocID="{D729BD93-661B-4FD5-AE77-A58B6D9D21A0}" presName="connectorText" presStyleLbl="sibTrans2D1" presStyleIdx="2" presStyleCnt="3"/>
      <dgm:spPr/>
    </dgm:pt>
  </dgm:ptLst>
  <dgm:cxnLst>
    <dgm:cxn modelId="{2695FD01-5B45-48FC-897D-402A60D8950D}" type="presOf" srcId="{D729BD93-661B-4FD5-AE77-A58B6D9D21A0}" destId="{CE898C21-44D1-4DEB-B47A-EA9B618BA133}" srcOrd="1" destOrd="0" presId="urn:microsoft.com/office/officeart/2005/8/layout/cycle7"/>
    <dgm:cxn modelId="{ABC66B05-51D0-4D53-8EF3-7ACAE6BBE9CB}" type="presOf" srcId="{597B94C6-79EC-4620-BE65-C51EB5186D21}" destId="{1E06C2C1-2472-4874-8CF7-B8FEBC62EBA8}" srcOrd="0" destOrd="0" presId="urn:microsoft.com/office/officeart/2005/8/layout/cycle7"/>
    <dgm:cxn modelId="{DE6B820D-0F7F-4631-B2A6-466E42B55838}" srcId="{BADEFE03-3453-4B0C-849F-963F6AE6E322}" destId="{68D3B955-B676-4BF1-9F15-41F68F6F2761}" srcOrd="0" destOrd="0" parTransId="{83432DEE-9246-4C14-BD3D-FCDEBC7BF9C1}" sibTransId="{995AB2FD-9E42-496F-8B69-5F4F6832E239}"/>
    <dgm:cxn modelId="{E6763E3D-8842-408C-AFBD-F595B36BF417}" type="presOf" srcId="{995AB2FD-9E42-496F-8B69-5F4F6832E239}" destId="{F73F97A5-46F9-4392-9979-5F9EE9648397}" srcOrd="1" destOrd="0" presId="urn:microsoft.com/office/officeart/2005/8/layout/cycle7"/>
    <dgm:cxn modelId="{CE168244-1618-4426-95CF-1F1BC79ADC28}" type="presOf" srcId="{68D3B955-B676-4BF1-9F15-41F68F6F2761}" destId="{861228C4-16DB-49E1-A851-68F3CD95E57D}" srcOrd="0" destOrd="0" presId="urn:microsoft.com/office/officeart/2005/8/layout/cycle7"/>
    <dgm:cxn modelId="{DDCC4C56-675C-49DC-9CC9-CDF1D65D7D99}" type="presOf" srcId="{BADEFE03-3453-4B0C-849F-963F6AE6E322}" destId="{B70AAA7B-72FB-4471-908B-9949E644F4BF}" srcOrd="0" destOrd="0" presId="urn:microsoft.com/office/officeart/2005/8/layout/cycle7"/>
    <dgm:cxn modelId="{0D950B8E-DF9C-452A-8333-9E61071B4D6B}" type="presOf" srcId="{FBD8A379-7607-4FDA-B4CA-EE498CCCC953}" destId="{51B413CC-40F6-409C-8CCB-84D7CC7CD6E5}" srcOrd="0" destOrd="0" presId="urn:microsoft.com/office/officeart/2005/8/layout/cycle7"/>
    <dgm:cxn modelId="{384CE19D-57FE-4AC7-B4BA-062B1FD75180}" type="presOf" srcId="{6295C2DE-43CF-408B-8B7E-9F6AB96BB26C}" destId="{170F2001-95BE-4072-845B-D0CE256C363E}" srcOrd="0" destOrd="0" presId="urn:microsoft.com/office/officeart/2005/8/layout/cycle7"/>
    <dgm:cxn modelId="{2F239BD1-2D98-4C78-BEFB-78ED5720F86A}" srcId="{BADEFE03-3453-4B0C-849F-963F6AE6E322}" destId="{597B94C6-79EC-4620-BE65-C51EB5186D21}" srcOrd="2" destOrd="0" parTransId="{48D81373-E351-45B1-95E5-C4CECAD87A9D}" sibTransId="{D729BD93-661B-4FD5-AE77-A58B6D9D21A0}"/>
    <dgm:cxn modelId="{9AD088D5-A5F9-4A9B-BD2A-73C21A0050B3}" srcId="{BADEFE03-3453-4B0C-849F-963F6AE6E322}" destId="{6295C2DE-43CF-408B-8B7E-9F6AB96BB26C}" srcOrd="1" destOrd="0" parTransId="{560809E4-8F74-4058-823B-58C1AE46665D}" sibTransId="{FBD8A379-7607-4FDA-B4CA-EE498CCCC953}"/>
    <dgm:cxn modelId="{F8F704DA-33B9-4551-B00E-9C5B4744CE08}" type="presOf" srcId="{D729BD93-661B-4FD5-AE77-A58B6D9D21A0}" destId="{F6A12086-FDA2-484F-A729-A07987915E99}" srcOrd="0" destOrd="0" presId="urn:microsoft.com/office/officeart/2005/8/layout/cycle7"/>
    <dgm:cxn modelId="{BE4556EC-B69C-4790-AF03-D59B3646C988}" type="presOf" srcId="{995AB2FD-9E42-496F-8B69-5F4F6832E239}" destId="{18BB32E9-C391-4F41-B2BC-3988F0710521}" srcOrd="0" destOrd="0" presId="urn:microsoft.com/office/officeart/2005/8/layout/cycle7"/>
    <dgm:cxn modelId="{9D28ECF9-AF9C-4B50-A304-2C3E64000D1C}" type="presOf" srcId="{FBD8A379-7607-4FDA-B4CA-EE498CCCC953}" destId="{32E8C1C0-8355-4BFB-A7F4-FC18DE7AE8A3}" srcOrd="1" destOrd="0" presId="urn:microsoft.com/office/officeart/2005/8/layout/cycle7"/>
    <dgm:cxn modelId="{421FEB02-DA5D-4438-9F23-8F6C3DA32FB8}" type="presParOf" srcId="{B70AAA7B-72FB-4471-908B-9949E644F4BF}" destId="{861228C4-16DB-49E1-A851-68F3CD95E57D}" srcOrd="0" destOrd="0" presId="urn:microsoft.com/office/officeart/2005/8/layout/cycle7"/>
    <dgm:cxn modelId="{D7AB0D92-5BA7-4FA4-B8AE-60907994179A}" type="presParOf" srcId="{B70AAA7B-72FB-4471-908B-9949E644F4BF}" destId="{18BB32E9-C391-4F41-B2BC-3988F0710521}" srcOrd="1" destOrd="0" presId="urn:microsoft.com/office/officeart/2005/8/layout/cycle7"/>
    <dgm:cxn modelId="{AF24AED9-2E4B-4B70-9604-46388C1CA487}" type="presParOf" srcId="{18BB32E9-C391-4F41-B2BC-3988F0710521}" destId="{F73F97A5-46F9-4392-9979-5F9EE9648397}" srcOrd="0" destOrd="0" presId="urn:microsoft.com/office/officeart/2005/8/layout/cycle7"/>
    <dgm:cxn modelId="{2B802147-74F6-48C3-835E-6329E807090E}" type="presParOf" srcId="{B70AAA7B-72FB-4471-908B-9949E644F4BF}" destId="{170F2001-95BE-4072-845B-D0CE256C363E}" srcOrd="2" destOrd="0" presId="urn:microsoft.com/office/officeart/2005/8/layout/cycle7"/>
    <dgm:cxn modelId="{9F2955F9-7B2C-4568-B552-008468F292A4}" type="presParOf" srcId="{B70AAA7B-72FB-4471-908B-9949E644F4BF}" destId="{51B413CC-40F6-409C-8CCB-84D7CC7CD6E5}" srcOrd="3" destOrd="0" presId="urn:microsoft.com/office/officeart/2005/8/layout/cycle7"/>
    <dgm:cxn modelId="{8D3E9535-34AA-476D-B60D-1596BE2C03FE}" type="presParOf" srcId="{51B413CC-40F6-409C-8CCB-84D7CC7CD6E5}" destId="{32E8C1C0-8355-4BFB-A7F4-FC18DE7AE8A3}" srcOrd="0" destOrd="0" presId="urn:microsoft.com/office/officeart/2005/8/layout/cycle7"/>
    <dgm:cxn modelId="{5B4C605F-9C81-4A33-ABCE-0F0DBA14583D}" type="presParOf" srcId="{B70AAA7B-72FB-4471-908B-9949E644F4BF}" destId="{1E06C2C1-2472-4874-8CF7-B8FEBC62EBA8}" srcOrd="4" destOrd="0" presId="urn:microsoft.com/office/officeart/2005/8/layout/cycle7"/>
    <dgm:cxn modelId="{77EAC6E7-C3BD-46BD-A870-364F2002E522}" type="presParOf" srcId="{B70AAA7B-72FB-4471-908B-9949E644F4BF}" destId="{F6A12086-FDA2-484F-A729-A07987915E99}" srcOrd="5" destOrd="0" presId="urn:microsoft.com/office/officeart/2005/8/layout/cycle7"/>
    <dgm:cxn modelId="{AE9B570D-39B7-4611-B3F9-BD8A39A54C39}" type="presParOf" srcId="{F6A12086-FDA2-484F-A729-A07987915E99}" destId="{CE898C21-44D1-4DEB-B47A-EA9B618BA13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1D7C44-2789-4110-90F0-24977C6AF73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FEB9947-3FC2-448C-9E77-0FBCA9D97F40}">
      <dgm:prSet phldrT="[Text]"/>
      <dgm:spPr/>
      <dgm:t>
        <a:bodyPr/>
        <a:lstStyle/>
        <a:p>
          <a:r>
            <a:rPr lang="en-US" dirty="0"/>
            <a:t>UPAYA YANBID</a:t>
          </a:r>
        </a:p>
      </dgm:t>
    </dgm:pt>
    <dgm:pt modelId="{601F652B-0143-4FCB-AD5D-48A30B0D3B43}" type="parTrans" cxnId="{B2C8FF67-BF50-4EB1-854A-B1D430B5022C}">
      <dgm:prSet/>
      <dgm:spPr/>
      <dgm:t>
        <a:bodyPr/>
        <a:lstStyle/>
        <a:p>
          <a:endParaRPr lang="en-US"/>
        </a:p>
      </dgm:t>
    </dgm:pt>
    <dgm:pt modelId="{D5326B60-A05A-40F2-8144-862005330F40}" type="sibTrans" cxnId="{B2C8FF67-BF50-4EB1-854A-B1D430B5022C}">
      <dgm:prSet/>
      <dgm:spPr/>
      <dgm:t>
        <a:bodyPr/>
        <a:lstStyle/>
        <a:p>
          <a:endParaRPr lang="en-US"/>
        </a:p>
      </dgm:t>
    </dgm:pt>
    <dgm:pt modelId="{90A7A60D-9CF7-4AF4-8C0E-042FFECACA77}">
      <dgm:prSet phldrT="[Text]" custT="1"/>
      <dgm:spPr/>
      <dgm:t>
        <a:bodyPr/>
        <a:lstStyle/>
        <a:p>
          <a:r>
            <a:rPr lang="en-US" sz="1800" dirty="0"/>
            <a:t>PENNGKATAN(PROMOTIF)</a:t>
          </a:r>
        </a:p>
      </dgm:t>
    </dgm:pt>
    <dgm:pt modelId="{87924AD6-B595-4BE1-9E8E-6F06B99C2496}" type="parTrans" cxnId="{77143E68-1BB9-43E7-8484-AF95396B7E32}">
      <dgm:prSet/>
      <dgm:spPr/>
      <dgm:t>
        <a:bodyPr/>
        <a:lstStyle/>
        <a:p>
          <a:endParaRPr lang="en-US"/>
        </a:p>
      </dgm:t>
    </dgm:pt>
    <dgm:pt modelId="{75FFE284-855E-481C-89AB-1F7A35BCFAFF}" type="sibTrans" cxnId="{77143E68-1BB9-43E7-8484-AF95396B7E32}">
      <dgm:prSet/>
      <dgm:spPr/>
      <dgm:t>
        <a:bodyPr/>
        <a:lstStyle/>
        <a:p>
          <a:endParaRPr lang="en-US"/>
        </a:p>
      </dgm:t>
    </dgm:pt>
    <dgm:pt modelId="{28E4FCDF-E07A-48A5-9DA9-EB0D44E2C7D8}">
      <dgm:prSet phldrT="[Text]" custT="1"/>
      <dgm:spPr/>
      <dgm:t>
        <a:bodyPr/>
        <a:lstStyle/>
        <a:p>
          <a:r>
            <a:rPr lang="en-US" sz="1800" dirty="0"/>
            <a:t>PENCEGAHAN (PREVENTIF)</a:t>
          </a:r>
        </a:p>
      </dgm:t>
    </dgm:pt>
    <dgm:pt modelId="{72AD5FC1-655C-42D5-952A-A40EE815FEB4}" type="parTrans" cxnId="{A0E1FBCB-4B63-4F7D-8F0D-490729BECD64}">
      <dgm:prSet/>
      <dgm:spPr/>
      <dgm:t>
        <a:bodyPr/>
        <a:lstStyle/>
        <a:p>
          <a:endParaRPr lang="en-US"/>
        </a:p>
      </dgm:t>
    </dgm:pt>
    <dgm:pt modelId="{7CD436B2-EF6A-48EF-9422-A28BCEC8FBD9}" type="sibTrans" cxnId="{A0E1FBCB-4B63-4F7D-8F0D-490729BECD64}">
      <dgm:prSet/>
      <dgm:spPr/>
      <dgm:t>
        <a:bodyPr/>
        <a:lstStyle/>
        <a:p>
          <a:endParaRPr lang="en-US"/>
        </a:p>
      </dgm:t>
    </dgm:pt>
    <dgm:pt modelId="{56F0C98C-385A-42AA-91EA-472E3795F440}">
      <dgm:prSet phldrT="[Text]" custT="1"/>
      <dgm:spPr/>
      <dgm:t>
        <a:bodyPr/>
        <a:lstStyle/>
        <a:p>
          <a:r>
            <a:rPr lang="en-US" sz="1800" dirty="0"/>
            <a:t>PENYEMBUHAN (KURATIF)</a:t>
          </a:r>
        </a:p>
      </dgm:t>
    </dgm:pt>
    <dgm:pt modelId="{906DB0A3-80FB-4B8C-BF88-ED6C6BBF8DF8}" type="parTrans" cxnId="{F48C0DCF-7126-4FE8-9D9E-C12216EAD583}">
      <dgm:prSet/>
      <dgm:spPr/>
      <dgm:t>
        <a:bodyPr/>
        <a:lstStyle/>
        <a:p>
          <a:endParaRPr lang="en-US"/>
        </a:p>
      </dgm:t>
    </dgm:pt>
    <dgm:pt modelId="{F21CEDE8-61E4-4CB2-B695-52441EF4FB0E}" type="sibTrans" cxnId="{F48C0DCF-7126-4FE8-9D9E-C12216EAD583}">
      <dgm:prSet/>
      <dgm:spPr/>
      <dgm:t>
        <a:bodyPr/>
        <a:lstStyle/>
        <a:p>
          <a:endParaRPr lang="en-US"/>
        </a:p>
      </dgm:t>
    </dgm:pt>
    <dgm:pt modelId="{83D82CFB-E2B4-42B5-98F1-5494E8D7C53D}">
      <dgm:prSet phldrT="[Text]" custT="1"/>
      <dgm:spPr/>
      <dgm:t>
        <a:bodyPr/>
        <a:lstStyle/>
        <a:p>
          <a:r>
            <a:rPr lang="en-US" sz="1800" dirty="0"/>
            <a:t>PEMULIHAN (REHABILITATIF)</a:t>
          </a:r>
        </a:p>
      </dgm:t>
    </dgm:pt>
    <dgm:pt modelId="{EF779F6E-84F3-4FC3-82C9-AD80CF444543}" type="parTrans" cxnId="{3581083C-D0A8-49D5-9CF1-83E575693A85}">
      <dgm:prSet/>
      <dgm:spPr/>
      <dgm:t>
        <a:bodyPr/>
        <a:lstStyle/>
        <a:p>
          <a:endParaRPr lang="en-US"/>
        </a:p>
      </dgm:t>
    </dgm:pt>
    <dgm:pt modelId="{4832A3BB-FD91-4BC0-8122-669DD3F62384}" type="sibTrans" cxnId="{3581083C-D0A8-49D5-9CF1-83E575693A85}">
      <dgm:prSet/>
      <dgm:spPr/>
      <dgm:t>
        <a:bodyPr/>
        <a:lstStyle/>
        <a:p>
          <a:endParaRPr lang="en-US"/>
        </a:p>
      </dgm:t>
    </dgm:pt>
    <dgm:pt modelId="{EA0DDBCC-3F8E-4066-9045-57B8B52591CB}" type="pres">
      <dgm:prSet presAssocID="{311D7C44-2789-4110-90F0-24977C6AF73C}" presName="Name0" presStyleCnt="0">
        <dgm:presLayoutVars>
          <dgm:chMax val="1"/>
          <dgm:dir/>
          <dgm:animLvl val="ctr"/>
          <dgm:resizeHandles val="exact"/>
        </dgm:presLayoutVars>
      </dgm:prSet>
      <dgm:spPr/>
    </dgm:pt>
    <dgm:pt modelId="{06F9268F-2E31-4F70-ABD9-1622FEC60617}" type="pres">
      <dgm:prSet presAssocID="{8FEB9947-3FC2-448C-9E77-0FBCA9D97F40}" presName="centerShape" presStyleLbl="node0" presStyleIdx="0" presStyleCnt="1" custScaleX="123807" custLinFactNeighborX="-1872"/>
      <dgm:spPr/>
    </dgm:pt>
    <dgm:pt modelId="{AA2DE94C-DF17-49A8-86DA-B22302A4C31F}" type="pres">
      <dgm:prSet presAssocID="{90A7A60D-9CF7-4AF4-8C0E-042FFECACA77}" presName="node" presStyleLbl="node1" presStyleIdx="0" presStyleCnt="4" custScaleX="171672">
        <dgm:presLayoutVars>
          <dgm:bulletEnabled val="1"/>
        </dgm:presLayoutVars>
      </dgm:prSet>
      <dgm:spPr/>
    </dgm:pt>
    <dgm:pt modelId="{85B40F15-E4EE-41D6-B8F9-32D3F7A77A46}" type="pres">
      <dgm:prSet presAssocID="{90A7A60D-9CF7-4AF4-8C0E-042FFECACA77}" presName="dummy" presStyleCnt="0"/>
      <dgm:spPr/>
    </dgm:pt>
    <dgm:pt modelId="{C9FA034F-F401-494D-97AD-A5ACDC889FC0}" type="pres">
      <dgm:prSet presAssocID="{75FFE284-855E-481C-89AB-1F7A35BCFAFF}" presName="sibTrans" presStyleLbl="sibTrans2D1" presStyleIdx="0" presStyleCnt="4"/>
      <dgm:spPr/>
    </dgm:pt>
    <dgm:pt modelId="{4E46E676-9656-4F8C-A8C4-468B1203AEE0}" type="pres">
      <dgm:prSet presAssocID="{28E4FCDF-E07A-48A5-9DA9-EB0D44E2C7D8}" presName="node" presStyleLbl="node1" presStyleIdx="1" presStyleCnt="4" custScaleX="210490" custRadScaleRad="134454">
        <dgm:presLayoutVars>
          <dgm:bulletEnabled val="1"/>
        </dgm:presLayoutVars>
      </dgm:prSet>
      <dgm:spPr/>
    </dgm:pt>
    <dgm:pt modelId="{C7E6659D-2885-4589-94A7-24ED60A828C5}" type="pres">
      <dgm:prSet presAssocID="{28E4FCDF-E07A-48A5-9DA9-EB0D44E2C7D8}" presName="dummy" presStyleCnt="0"/>
      <dgm:spPr/>
    </dgm:pt>
    <dgm:pt modelId="{B58E7060-2913-48CB-B275-6102B3D5DC12}" type="pres">
      <dgm:prSet presAssocID="{7CD436B2-EF6A-48EF-9422-A28BCEC8FBD9}" presName="sibTrans" presStyleLbl="sibTrans2D1" presStyleIdx="1" presStyleCnt="4"/>
      <dgm:spPr/>
    </dgm:pt>
    <dgm:pt modelId="{E38DA4B7-8332-48A5-AB62-E5949C745FCB}" type="pres">
      <dgm:prSet presAssocID="{56F0C98C-385A-42AA-91EA-472E3795F440}" presName="node" presStyleLbl="node1" presStyleIdx="2" presStyleCnt="4" custScaleX="202873">
        <dgm:presLayoutVars>
          <dgm:bulletEnabled val="1"/>
        </dgm:presLayoutVars>
      </dgm:prSet>
      <dgm:spPr/>
    </dgm:pt>
    <dgm:pt modelId="{AEA874F2-7C2C-4AAD-AC5A-1957098F8E75}" type="pres">
      <dgm:prSet presAssocID="{56F0C98C-385A-42AA-91EA-472E3795F440}" presName="dummy" presStyleCnt="0"/>
      <dgm:spPr/>
    </dgm:pt>
    <dgm:pt modelId="{F1130B0E-074D-446B-92BE-677C8F06AF2D}" type="pres">
      <dgm:prSet presAssocID="{F21CEDE8-61E4-4CB2-B695-52441EF4FB0E}" presName="sibTrans" presStyleLbl="sibTrans2D1" presStyleIdx="2" presStyleCnt="4"/>
      <dgm:spPr/>
    </dgm:pt>
    <dgm:pt modelId="{16625D54-0044-40DD-8F39-9C848BF2485A}" type="pres">
      <dgm:prSet presAssocID="{83D82CFB-E2B4-42B5-98F1-5494E8D7C53D}" presName="node" presStyleLbl="node1" presStyleIdx="3" presStyleCnt="4" custScaleX="189811" custScaleY="96439" custRadScaleRad="134454">
        <dgm:presLayoutVars>
          <dgm:bulletEnabled val="1"/>
        </dgm:presLayoutVars>
      </dgm:prSet>
      <dgm:spPr/>
    </dgm:pt>
    <dgm:pt modelId="{3807DF7E-5A88-4D3D-94C6-603B24AB0847}" type="pres">
      <dgm:prSet presAssocID="{83D82CFB-E2B4-42B5-98F1-5494E8D7C53D}" presName="dummy" presStyleCnt="0"/>
      <dgm:spPr/>
    </dgm:pt>
    <dgm:pt modelId="{92985BEB-2D69-4029-AD20-F91B6C03DABD}" type="pres">
      <dgm:prSet presAssocID="{4832A3BB-FD91-4BC0-8122-669DD3F62384}" presName="sibTrans" presStyleLbl="sibTrans2D1" presStyleIdx="3" presStyleCnt="4" custScaleX="101485" custScaleY="102399"/>
      <dgm:spPr/>
    </dgm:pt>
  </dgm:ptLst>
  <dgm:cxnLst>
    <dgm:cxn modelId="{F472A013-A6BB-48E1-9971-8A8C31AE043C}" type="presOf" srcId="{F21CEDE8-61E4-4CB2-B695-52441EF4FB0E}" destId="{F1130B0E-074D-446B-92BE-677C8F06AF2D}" srcOrd="0" destOrd="0" presId="urn:microsoft.com/office/officeart/2005/8/layout/radial6"/>
    <dgm:cxn modelId="{AC5A5F15-3A1F-46EB-8B6E-351ECE6E4561}" type="presOf" srcId="{311D7C44-2789-4110-90F0-24977C6AF73C}" destId="{EA0DDBCC-3F8E-4066-9045-57B8B52591CB}" srcOrd="0" destOrd="0" presId="urn:microsoft.com/office/officeart/2005/8/layout/radial6"/>
    <dgm:cxn modelId="{AE0B8621-32D5-40B0-BD2D-560585CD1FBC}" type="presOf" srcId="{4832A3BB-FD91-4BC0-8122-669DD3F62384}" destId="{92985BEB-2D69-4029-AD20-F91B6C03DABD}" srcOrd="0" destOrd="0" presId="urn:microsoft.com/office/officeart/2005/8/layout/radial6"/>
    <dgm:cxn modelId="{9EE17A3A-3006-46F1-BE1E-E7584DC0A2A5}" type="presOf" srcId="{7CD436B2-EF6A-48EF-9422-A28BCEC8FBD9}" destId="{B58E7060-2913-48CB-B275-6102B3D5DC12}" srcOrd="0" destOrd="0" presId="urn:microsoft.com/office/officeart/2005/8/layout/radial6"/>
    <dgm:cxn modelId="{3581083C-D0A8-49D5-9CF1-83E575693A85}" srcId="{8FEB9947-3FC2-448C-9E77-0FBCA9D97F40}" destId="{83D82CFB-E2B4-42B5-98F1-5494E8D7C53D}" srcOrd="3" destOrd="0" parTransId="{EF779F6E-84F3-4FC3-82C9-AD80CF444543}" sibTransId="{4832A3BB-FD91-4BC0-8122-669DD3F62384}"/>
    <dgm:cxn modelId="{4907E642-7A61-4648-AACD-92E71BB0CF92}" type="presOf" srcId="{8FEB9947-3FC2-448C-9E77-0FBCA9D97F40}" destId="{06F9268F-2E31-4F70-ABD9-1622FEC60617}" srcOrd="0" destOrd="0" presId="urn:microsoft.com/office/officeart/2005/8/layout/radial6"/>
    <dgm:cxn modelId="{B2C8FF67-BF50-4EB1-854A-B1D430B5022C}" srcId="{311D7C44-2789-4110-90F0-24977C6AF73C}" destId="{8FEB9947-3FC2-448C-9E77-0FBCA9D97F40}" srcOrd="0" destOrd="0" parTransId="{601F652B-0143-4FCB-AD5D-48A30B0D3B43}" sibTransId="{D5326B60-A05A-40F2-8144-862005330F40}"/>
    <dgm:cxn modelId="{77143E68-1BB9-43E7-8484-AF95396B7E32}" srcId="{8FEB9947-3FC2-448C-9E77-0FBCA9D97F40}" destId="{90A7A60D-9CF7-4AF4-8C0E-042FFECACA77}" srcOrd="0" destOrd="0" parTransId="{87924AD6-B595-4BE1-9E8E-6F06B99C2496}" sibTransId="{75FFE284-855E-481C-89AB-1F7A35BCFAFF}"/>
    <dgm:cxn modelId="{E3F4B271-3AD7-4F5D-82B0-37412FC4376A}" type="presOf" srcId="{83D82CFB-E2B4-42B5-98F1-5494E8D7C53D}" destId="{16625D54-0044-40DD-8F39-9C848BF2485A}" srcOrd="0" destOrd="0" presId="urn:microsoft.com/office/officeart/2005/8/layout/radial6"/>
    <dgm:cxn modelId="{5A436881-68EA-44C0-8CEB-6B09AAF1C82B}" type="presOf" srcId="{75FFE284-855E-481C-89AB-1F7A35BCFAFF}" destId="{C9FA034F-F401-494D-97AD-A5ACDC889FC0}" srcOrd="0" destOrd="0" presId="urn:microsoft.com/office/officeart/2005/8/layout/radial6"/>
    <dgm:cxn modelId="{B22C5CA4-9430-4C4E-AD98-EBD06B59C24A}" type="presOf" srcId="{28E4FCDF-E07A-48A5-9DA9-EB0D44E2C7D8}" destId="{4E46E676-9656-4F8C-A8C4-468B1203AEE0}" srcOrd="0" destOrd="0" presId="urn:microsoft.com/office/officeart/2005/8/layout/radial6"/>
    <dgm:cxn modelId="{6BBBB6B1-B1D2-4E03-B97B-24F4E5213530}" type="presOf" srcId="{56F0C98C-385A-42AA-91EA-472E3795F440}" destId="{E38DA4B7-8332-48A5-AB62-E5949C745FCB}" srcOrd="0" destOrd="0" presId="urn:microsoft.com/office/officeart/2005/8/layout/radial6"/>
    <dgm:cxn modelId="{A0E1FBCB-4B63-4F7D-8F0D-490729BECD64}" srcId="{8FEB9947-3FC2-448C-9E77-0FBCA9D97F40}" destId="{28E4FCDF-E07A-48A5-9DA9-EB0D44E2C7D8}" srcOrd="1" destOrd="0" parTransId="{72AD5FC1-655C-42D5-952A-A40EE815FEB4}" sibTransId="{7CD436B2-EF6A-48EF-9422-A28BCEC8FBD9}"/>
    <dgm:cxn modelId="{F48C0DCF-7126-4FE8-9D9E-C12216EAD583}" srcId="{8FEB9947-3FC2-448C-9E77-0FBCA9D97F40}" destId="{56F0C98C-385A-42AA-91EA-472E3795F440}" srcOrd="2" destOrd="0" parTransId="{906DB0A3-80FB-4B8C-BF88-ED6C6BBF8DF8}" sibTransId="{F21CEDE8-61E4-4CB2-B695-52441EF4FB0E}"/>
    <dgm:cxn modelId="{3A4652F8-EC34-44AB-A9F5-C7764D83219D}" type="presOf" srcId="{90A7A60D-9CF7-4AF4-8C0E-042FFECACA77}" destId="{AA2DE94C-DF17-49A8-86DA-B22302A4C31F}" srcOrd="0" destOrd="0" presId="urn:microsoft.com/office/officeart/2005/8/layout/radial6"/>
    <dgm:cxn modelId="{164E59FB-B966-478E-A168-78D3F7E8191C}" type="presParOf" srcId="{EA0DDBCC-3F8E-4066-9045-57B8B52591CB}" destId="{06F9268F-2E31-4F70-ABD9-1622FEC60617}" srcOrd="0" destOrd="0" presId="urn:microsoft.com/office/officeart/2005/8/layout/radial6"/>
    <dgm:cxn modelId="{D9CDBE1B-45DC-407A-A8A1-F599A484793C}" type="presParOf" srcId="{EA0DDBCC-3F8E-4066-9045-57B8B52591CB}" destId="{AA2DE94C-DF17-49A8-86DA-B22302A4C31F}" srcOrd="1" destOrd="0" presId="urn:microsoft.com/office/officeart/2005/8/layout/radial6"/>
    <dgm:cxn modelId="{693CE32F-4671-4101-BB00-D2A2E77A2131}" type="presParOf" srcId="{EA0DDBCC-3F8E-4066-9045-57B8B52591CB}" destId="{85B40F15-E4EE-41D6-B8F9-32D3F7A77A46}" srcOrd="2" destOrd="0" presId="urn:microsoft.com/office/officeart/2005/8/layout/radial6"/>
    <dgm:cxn modelId="{89AAB3FB-B823-4E51-BC4F-32AD950393A3}" type="presParOf" srcId="{EA0DDBCC-3F8E-4066-9045-57B8B52591CB}" destId="{C9FA034F-F401-494D-97AD-A5ACDC889FC0}" srcOrd="3" destOrd="0" presId="urn:microsoft.com/office/officeart/2005/8/layout/radial6"/>
    <dgm:cxn modelId="{BAE03A1C-302E-47F2-93E5-B83373AF0CB0}" type="presParOf" srcId="{EA0DDBCC-3F8E-4066-9045-57B8B52591CB}" destId="{4E46E676-9656-4F8C-A8C4-468B1203AEE0}" srcOrd="4" destOrd="0" presId="urn:microsoft.com/office/officeart/2005/8/layout/radial6"/>
    <dgm:cxn modelId="{797A9D9F-5D80-44D0-B4DA-13DC82AA2814}" type="presParOf" srcId="{EA0DDBCC-3F8E-4066-9045-57B8B52591CB}" destId="{C7E6659D-2885-4589-94A7-24ED60A828C5}" srcOrd="5" destOrd="0" presId="urn:microsoft.com/office/officeart/2005/8/layout/radial6"/>
    <dgm:cxn modelId="{6961306D-6D76-457C-89F7-7DA3B72FC126}" type="presParOf" srcId="{EA0DDBCC-3F8E-4066-9045-57B8B52591CB}" destId="{B58E7060-2913-48CB-B275-6102B3D5DC12}" srcOrd="6" destOrd="0" presId="urn:microsoft.com/office/officeart/2005/8/layout/radial6"/>
    <dgm:cxn modelId="{66152DB4-230F-464E-8EA8-B4268EFC654D}" type="presParOf" srcId="{EA0DDBCC-3F8E-4066-9045-57B8B52591CB}" destId="{E38DA4B7-8332-48A5-AB62-E5949C745FCB}" srcOrd="7" destOrd="0" presId="urn:microsoft.com/office/officeart/2005/8/layout/radial6"/>
    <dgm:cxn modelId="{85B0613D-AE1F-4694-8317-5C4EAD9B5083}" type="presParOf" srcId="{EA0DDBCC-3F8E-4066-9045-57B8B52591CB}" destId="{AEA874F2-7C2C-4AAD-AC5A-1957098F8E75}" srcOrd="8" destOrd="0" presId="urn:microsoft.com/office/officeart/2005/8/layout/radial6"/>
    <dgm:cxn modelId="{BF122707-6366-49B7-A5AC-017877FD9E97}" type="presParOf" srcId="{EA0DDBCC-3F8E-4066-9045-57B8B52591CB}" destId="{F1130B0E-074D-446B-92BE-677C8F06AF2D}" srcOrd="9" destOrd="0" presId="urn:microsoft.com/office/officeart/2005/8/layout/radial6"/>
    <dgm:cxn modelId="{A9F05B95-3508-4C43-B209-243D62B575B2}" type="presParOf" srcId="{EA0DDBCC-3F8E-4066-9045-57B8B52591CB}" destId="{16625D54-0044-40DD-8F39-9C848BF2485A}" srcOrd="10" destOrd="0" presId="urn:microsoft.com/office/officeart/2005/8/layout/radial6"/>
    <dgm:cxn modelId="{09C95F0C-2BCE-4C5B-8204-01B9FE95D2AC}" type="presParOf" srcId="{EA0DDBCC-3F8E-4066-9045-57B8B52591CB}" destId="{3807DF7E-5A88-4D3D-94C6-603B24AB0847}" srcOrd="11" destOrd="0" presId="urn:microsoft.com/office/officeart/2005/8/layout/radial6"/>
    <dgm:cxn modelId="{2A4BC237-69E0-463F-9C16-82EA6923BDC0}" type="presParOf" srcId="{EA0DDBCC-3F8E-4066-9045-57B8B52591CB}" destId="{92985BEB-2D69-4029-AD20-F91B6C03DAB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8199B-26B6-4899-A3A6-4054D08E8199}">
      <dsp:nvSpPr>
        <dsp:cNvPr id="0" name=""/>
        <dsp:cNvSpPr/>
      </dsp:nvSpPr>
      <dsp:spPr>
        <a:xfrm>
          <a:off x="0" y="3139526"/>
          <a:ext cx="108204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693FC4-25B3-4F85-87B1-99B1CF4AF025}">
      <dsp:nvSpPr>
        <dsp:cNvPr id="0" name=""/>
        <dsp:cNvSpPr/>
      </dsp:nvSpPr>
      <dsp:spPr>
        <a:xfrm>
          <a:off x="0" y="1791050"/>
          <a:ext cx="108204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C03E0-1FED-4608-AF8B-F7209CF6275C}">
      <dsp:nvSpPr>
        <dsp:cNvPr id="0" name=""/>
        <dsp:cNvSpPr/>
      </dsp:nvSpPr>
      <dsp:spPr>
        <a:xfrm>
          <a:off x="0" y="442573"/>
          <a:ext cx="10820400"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EB3FA-8776-41AC-A4C5-9C0C541AFFA6}">
      <dsp:nvSpPr>
        <dsp:cNvPr id="0" name=""/>
        <dsp:cNvSpPr/>
      </dsp:nvSpPr>
      <dsp:spPr>
        <a:xfrm>
          <a:off x="2813303" y="493"/>
          <a:ext cx="8007096" cy="44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LAYANAN KEBIDANAN PRIMER</a:t>
          </a:r>
        </a:p>
      </dsp:txBody>
      <dsp:txXfrm>
        <a:off x="2813303" y="493"/>
        <a:ext cx="8007096" cy="442080"/>
      </dsp:txXfrm>
    </dsp:sp>
    <dsp:sp modelId="{4FED1F4E-170A-450E-A603-8FDCD26984CD}">
      <dsp:nvSpPr>
        <dsp:cNvPr id="0" name=""/>
        <dsp:cNvSpPr/>
      </dsp:nvSpPr>
      <dsp:spPr>
        <a:xfrm>
          <a:off x="0" y="493"/>
          <a:ext cx="2813304" cy="44208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1584" y="22077"/>
        <a:ext cx="2770136" cy="420496"/>
      </dsp:txXfrm>
    </dsp:sp>
    <dsp:sp modelId="{B7E74A79-E5ED-4CA4-8953-09CA758C7427}">
      <dsp:nvSpPr>
        <dsp:cNvPr id="0" name=""/>
        <dsp:cNvSpPr/>
      </dsp:nvSpPr>
      <dsp:spPr>
        <a:xfrm>
          <a:off x="0" y="442573"/>
          <a:ext cx="10820400" cy="88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MERUPAKAN LAYANAN KEBIDANAN YANG DIBERIKAN KEPADA KLIEN DAN SEPENUHNYA MENJADI TANGGUNG JAWAB BIDAN</a:t>
          </a:r>
        </a:p>
      </dsp:txBody>
      <dsp:txXfrm>
        <a:off x="0" y="442573"/>
        <a:ext cx="10820400" cy="884292"/>
      </dsp:txXfrm>
    </dsp:sp>
    <dsp:sp modelId="{C04F9C43-4226-4A73-B801-830407E8463A}">
      <dsp:nvSpPr>
        <dsp:cNvPr id="0" name=""/>
        <dsp:cNvSpPr/>
      </dsp:nvSpPr>
      <dsp:spPr>
        <a:xfrm>
          <a:off x="2813303" y="1348970"/>
          <a:ext cx="8007096" cy="44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LAYANAN KEBIDANAN KOLABORASI</a:t>
          </a:r>
        </a:p>
      </dsp:txBody>
      <dsp:txXfrm>
        <a:off x="2813303" y="1348970"/>
        <a:ext cx="8007096" cy="442080"/>
      </dsp:txXfrm>
    </dsp:sp>
    <dsp:sp modelId="{B1DA671D-06B3-418D-B324-37430E7B9A1D}">
      <dsp:nvSpPr>
        <dsp:cNvPr id="0" name=""/>
        <dsp:cNvSpPr/>
      </dsp:nvSpPr>
      <dsp:spPr>
        <a:xfrm>
          <a:off x="0" y="1348970"/>
          <a:ext cx="2813304" cy="44208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1584" y="1370554"/>
        <a:ext cx="2770136" cy="420496"/>
      </dsp:txXfrm>
    </dsp:sp>
    <dsp:sp modelId="{5486E550-C5BA-42B2-9C7D-37621D91F412}">
      <dsp:nvSpPr>
        <dsp:cNvPr id="0" name=""/>
        <dsp:cNvSpPr/>
      </dsp:nvSpPr>
      <dsp:spPr>
        <a:xfrm>
          <a:off x="0" y="1791050"/>
          <a:ext cx="10820400" cy="88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MERUPAKAN ASUHAN KEBIDANAN YANG DIBERIKAN KEPADA KLIEN DENGAN TANGGUNG JAWAB BERSAMA SEMUA PEMBERI PELAYANAN YANG TERLIBAT( MIS; BIDAN, DOKTER </a:t>
          </a:r>
          <a:r>
            <a:rPr lang="en-US" sz="1000" kern="1200" dirty="0" err="1"/>
            <a:t>atau</a:t>
          </a:r>
          <a:r>
            <a:rPr lang="en-US" sz="1000" kern="1200" dirty="0"/>
            <a:t> TENAGA KESEHATAN YANG PROFESIONAL LAINNYA) </a:t>
          </a:r>
        </a:p>
      </dsp:txBody>
      <dsp:txXfrm>
        <a:off x="0" y="1791050"/>
        <a:ext cx="10820400" cy="884292"/>
      </dsp:txXfrm>
    </dsp:sp>
    <dsp:sp modelId="{A0F53F86-664C-4239-8219-2E6B92DA78F3}">
      <dsp:nvSpPr>
        <dsp:cNvPr id="0" name=""/>
        <dsp:cNvSpPr/>
      </dsp:nvSpPr>
      <dsp:spPr>
        <a:xfrm>
          <a:off x="2813303" y="2697446"/>
          <a:ext cx="8007096" cy="44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t>LAYANAN KEBIDANAN RUJUKAN</a:t>
          </a:r>
        </a:p>
      </dsp:txBody>
      <dsp:txXfrm>
        <a:off x="2813303" y="2697446"/>
        <a:ext cx="8007096" cy="442080"/>
      </dsp:txXfrm>
    </dsp:sp>
    <dsp:sp modelId="{42B78777-AE5F-44EC-897F-1E1EE13B97FC}">
      <dsp:nvSpPr>
        <dsp:cNvPr id="0" name=""/>
        <dsp:cNvSpPr/>
      </dsp:nvSpPr>
      <dsp:spPr>
        <a:xfrm>
          <a:off x="0" y="2697446"/>
          <a:ext cx="2813304" cy="442080"/>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1584" y="2719030"/>
        <a:ext cx="2770136" cy="420496"/>
      </dsp:txXfrm>
    </dsp:sp>
    <dsp:sp modelId="{88121E9B-D7F3-441D-8EF3-D75BAC5B3874}">
      <dsp:nvSpPr>
        <dsp:cNvPr id="0" name=""/>
        <dsp:cNvSpPr/>
      </dsp:nvSpPr>
      <dsp:spPr>
        <a:xfrm>
          <a:off x="0" y="3139526"/>
          <a:ext cx="10820400" cy="884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MERUPAKAN ASUHAN KEBIDANAN YANG DILAKUKAN DENGAN MENYERAHKAN TANGGUNG JAWAB KEPADA DOKTER, AHLI </a:t>
          </a:r>
          <a:r>
            <a:rPr lang="en-US" sz="1000" kern="1200" dirty="0" err="1"/>
            <a:t>atau</a:t>
          </a:r>
          <a:r>
            <a:rPr lang="en-US" sz="1000" kern="1200" dirty="0"/>
            <a:t> TENAGA KESEHATAN PROFESIONAL LAINNYA UNTUK MENGATASI MASALAH KESEHATAN KLIEN DI LUAR KEWENANGAN BIDAN DALAM RANGKA MENJAMIN KESEJAHTERAAN IBU &amp; ANAKNYA</a:t>
          </a:r>
        </a:p>
        <a:p>
          <a:pPr marL="57150" lvl="1" indent="-57150" algn="l" defTabSz="444500">
            <a:lnSpc>
              <a:spcPct val="90000"/>
            </a:lnSpc>
            <a:spcBef>
              <a:spcPct val="0"/>
            </a:spcBef>
            <a:spcAft>
              <a:spcPct val="15000"/>
            </a:spcAft>
            <a:buChar char="•"/>
          </a:pPr>
          <a:r>
            <a:rPr lang="en-US" sz="1000" kern="1200" dirty="0" err="1"/>
            <a:t>layanan</a:t>
          </a:r>
          <a:r>
            <a:rPr lang="en-US" sz="1000" kern="1200" dirty="0"/>
            <a:t> yang </a:t>
          </a:r>
          <a:r>
            <a:rPr lang="en-US" sz="1000" kern="1200" dirty="0" err="1"/>
            <a:t>dilakukan</a:t>
          </a:r>
          <a:r>
            <a:rPr lang="en-US" sz="1000" kern="1200" dirty="0"/>
            <a:t> oleh </a:t>
          </a:r>
          <a:r>
            <a:rPr lang="en-US" sz="1000" kern="1200" dirty="0" err="1"/>
            <a:t>bidan</a:t>
          </a:r>
          <a:r>
            <a:rPr lang="en-US" sz="1000" kern="1200" dirty="0"/>
            <a:t> </a:t>
          </a:r>
          <a:r>
            <a:rPr lang="en-US" sz="1000" kern="1200" dirty="0" err="1"/>
            <a:t>dalam</a:t>
          </a:r>
          <a:r>
            <a:rPr lang="en-US" sz="1000" kern="1200" dirty="0"/>
            <a:t> </a:t>
          </a:r>
          <a:r>
            <a:rPr lang="en-US" sz="1000" kern="1200" dirty="0" err="1"/>
            <a:t>rangka</a:t>
          </a:r>
          <a:r>
            <a:rPr lang="en-US" sz="1000" kern="1200" dirty="0"/>
            <a:t> </a:t>
          </a:r>
          <a:r>
            <a:rPr lang="en-US" sz="1000" kern="1200" dirty="0" err="1"/>
            <a:t>rujukan</a:t>
          </a:r>
          <a:r>
            <a:rPr lang="en-US" sz="1000" kern="1200" dirty="0"/>
            <a:t> </a:t>
          </a:r>
          <a:r>
            <a:rPr lang="en-US" sz="1000" kern="1200" dirty="0" err="1"/>
            <a:t>ke</a:t>
          </a:r>
          <a:r>
            <a:rPr lang="en-US" sz="1000" kern="1200" dirty="0"/>
            <a:t> </a:t>
          </a:r>
          <a:r>
            <a:rPr lang="en-US" sz="1000" kern="1200" dirty="0" err="1"/>
            <a:t>sistem</a:t>
          </a:r>
          <a:r>
            <a:rPr lang="en-US" sz="1000" kern="1200" dirty="0"/>
            <a:t> </a:t>
          </a:r>
          <a:r>
            <a:rPr lang="en-US" sz="1000" kern="1200" dirty="0" err="1"/>
            <a:t>layanan</a:t>
          </a:r>
          <a:r>
            <a:rPr lang="en-US" sz="1000" kern="1200" dirty="0"/>
            <a:t> yang </a:t>
          </a:r>
          <a:r>
            <a:rPr lang="en-US" sz="1000" kern="1200" dirty="0" err="1"/>
            <a:t>lebih</a:t>
          </a:r>
          <a:r>
            <a:rPr lang="en-US" sz="1000" kern="1200" dirty="0"/>
            <a:t> </a:t>
          </a:r>
          <a:r>
            <a:rPr lang="en-US" sz="1000" kern="1200" dirty="0" err="1"/>
            <a:t>tinggi</a:t>
          </a:r>
          <a:r>
            <a:rPr lang="en-US" sz="1000" kern="1200" dirty="0"/>
            <a:t> </a:t>
          </a:r>
          <a:r>
            <a:rPr lang="en-US" sz="1000" kern="1200" dirty="0" err="1"/>
            <a:t>atau</a:t>
          </a:r>
          <a:r>
            <a:rPr lang="en-US" sz="1000" kern="1200" dirty="0"/>
            <a:t> </a:t>
          </a:r>
          <a:r>
            <a:rPr lang="en-US" sz="1000" kern="1200" dirty="0" err="1"/>
            <a:t>sebaliknya</a:t>
          </a:r>
          <a:r>
            <a:rPr lang="en-US" sz="1000" kern="1200" dirty="0"/>
            <a:t> </a:t>
          </a:r>
          <a:r>
            <a:rPr lang="en-US" sz="1000" kern="1200" dirty="0" err="1"/>
            <a:t>yaitu</a:t>
          </a:r>
          <a:r>
            <a:rPr lang="en-US" sz="1000" kern="1200" dirty="0"/>
            <a:t> </a:t>
          </a:r>
          <a:r>
            <a:rPr lang="en-US" sz="1000" kern="1200" dirty="0" err="1"/>
            <a:t>pelayanan</a:t>
          </a:r>
          <a:r>
            <a:rPr lang="en-US" sz="1000" kern="1200" dirty="0"/>
            <a:t> yang </a:t>
          </a:r>
          <a:r>
            <a:rPr lang="en-US" sz="1000" kern="1200" dirty="0" err="1"/>
            <a:t>dilakukan</a:t>
          </a:r>
          <a:r>
            <a:rPr lang="en-US" sz="1000" kern="1200" dirty="0"/>
            <a:t> oleh </a:t>
          </a:r>
          <a:r>
            <a:rPr lang="en-US" sz="1000" kern="1200" dirty="0" err="1"/>
            <a:t>bidan</a:t>
          </a:r>
          <a:r>
            <a:rPr lang="en-US" sz="1000" kern="1200" dirty="0"/>
            <a:t> </a:t>
          </a:r>
          <a:r>
            <a:rPr lang="en-US" sz="1000" kern="1200" dirty="0" err="1"/>
            <a:t>dalam</a:t>
          </a:r>
          <a:r>
            <a:rPr lang="en-US" sz="1000" kern="1200" dirty="0"/>
            <a:t> </a:t>
          </a:r>
          <a:r>
            <a:rPr lang="en-US" sz="1000" kern="1200" dirty="0" err="1"/>
            <a:t>menerima</a:t>
          </a:r>
          <a:r>
            <a:rPr lang="en-US" sz="1000" kern="1200" dirty="0"/>
            <a:t> </a:t>
          </a:r>
          <a:r>
            <a:rPr lang="en-US" sz="1000" kern="1200" dirty="0" err="1"/>
            <a:t>rujukan</a:t>
          </a:r>
          <a:r>
            <a:rPr lang="en-US" sz="1000" kern="1200" dirty="0"/>
            <a:t> </a:t>
          </a:r>
          <a:r>
            <a:rPr lang="en-US" sz="1000" kern="1200" dirty="0" err="1"/>
            <a:t>dari</a:t>
          </a:r>
          <a:r>
            <a:rPr lang="en-US" sz="1000" kern="1200" dirty="0"/>
            <a:t> dukun yang </a:t>
          </a:r>
          <a:r>
            <a:rPr lang="en-US" sz="1000" kern="1200" dirty="0" err="1"/>
            <a:t>menolong</a:t>
          </a:r>
          <a:r>
            <a:rPr lang="en-US" sz="1000" kern="1200" dirty="0"/>
            <a:t> </a:t>
          </a:r>
          <a:r>
            <a:rPr lang="en-US" sz="1000" kern="1200" dirty="0" err="1"/>
            <a:t>persalinan</a:t>
          </a:r>
          <a:r>
            <a:rPr lang="en-US" sz="1000" kern="1200" dirty="0"/>
            <a:t>, juga </a:t>
          </a:r>
          <a:r>
            <a:rPr lang="en-US" sz="1000" kern="1200" dirty="0" err="1"/>
            <a:t>layanan</a:t>
          </a:r>
          <a:r>
            <a:rPr lang="en-US" sz="1000" kern="1200" dirty="0"/>
            <a:t> yang </a:t>
          </a:r>
          <a:r>
            <a:rPr lang="en-US" sz="1000" kern="1200" dirty="0" err="1"/>
            <a:t>dilakukan</a:t>
          </a:r>
          <a:r>
            <a:rPr lang="en-US" sz="1000" kern="1200" dirty="0"/>
            <a:t> oleh </a:t>
          </a:r>
          <a:r>
            <a:rPr lang="en-US" sz="1000" kern="1200" dirty="0" err="1"/>
            <a:t>bidan</a:t>
          </a:r>
          <a:r>
            <a:rPr lang="en-US" sz="1000" kern="1200" dirty="0"/>
            <a:t> </a:t>
          </a:r>
          <a:r>
            <a:rPr lang="en-US" sz="1000" kern="1200" dirty="0" err="1"/>
            <a:t>ke</a:t>
          </a:r>
          <a:r>
            <a:rPr lang="en-US" sz="1000" kern="1200" dirty="0"/>
            <a:t> </a:t>
          </a:r>
          <a:r>
            <a:rPr lang="en-US" sz="1000" kern="1200" dirty="0" err="1"/>
            <a:t>tempat</a:t>
          </a:r>
          <a:r>
            <a:rPr lang="en-US" sz="1000" kern="1200" dirty="0"/>
            <a:t> / </a:t>
          </a:r>
          <a:r>
            <a:rPr lang="en-US" sz="1000" kern="1200" dirty="0" err="1"/>
            <a:t>fasilitas</a:t>
          </a:r>
          <a:r>
            <a:rPr lang="en-US" sz="1000" kern="1200" dirty="0"/>
            <a:t> </a:t>
          </a:r>
          <a:r>
            <a:rPr lang="en-US" sz="1000" kern="1200" dirty="0" err="1"/>
            <a:t>pelayanan</a:t>
          </a:r>
          <a:r>
            <a:rPr lang="en-US" sz="1000" kern="1200" dirty="0"/>
            <a:t> </a:t>
          </a:r>
          <a:r>
            <a:rPr lang="en-US" sz="1000" kern="1200" dirty="0" err="1"/>
            <a:t>kesehatan</a:t>
          </a:r>
          <a:r>
            <a:rPr lang="en-US" sz="1000" kern="1200" dirty="0"/>
            <a:t> lain </a:t>
          </a:r>
          <a:r>
            <a:rPr lang="en-US" sz="1000" kern="1200" dirty="0" err="1"/>
            <a:t>secara</a:t>
          </a:r>
          <a:r>
            <a:rPr lang="en-US" sz="1000" kern="1200" dirty="0"/>
            <a:t> horizontal </a:t>
          </a:r>
          <a:r>
            <a:rPr lang="en-US" sz="1000" kern="1200" dirty="0" err="1"/>
            <a:t>maupun</a:t>
          </a:r>
          <a:r>
            <a:rPr lang="en-US" sz="1000" kern="1200" dirty="0"/>
            <a:t> </a:t>
          </a:r>
          <a:r>
            <a:rPr lang="en-US" sz="1000" kern="1200" dirty="0" err="1"/>
            <a:t>vertikal</a:t>
          </a:r>
          <a:r>
            <a:rPr lang="en-US" sz="1000" kern="1200" dirty="0"/>
            <a:t> </a:t>
          </a:r>
          <a:r>
            <a:rPr lang="en-US" sz="1000" kern="1200" dirty="0" err="1"/>
            <a:t>atau</a:t>
          </a:r>
          <a:r>
            <a:rPr lang="en-US" sz="1000" kern="1200" dirty="0"/>
            <a:t> </a:t>
          </a:r>
          <a:r>
            <a:rPr lang="en-US" sz="1000" kern="1200" dirty="0" err="1"/>
            <a:t>meningkatkan</a:t>
          </a:r>
          <a:r>
            <a:rPr lang="en-US" sz="1000" kern="1200" dirty="0"/>
            <a:t> </a:t>
          </a:r>
          <a:r>
            <a:rPr lang="en-US" sz="1000" kern="1200" dirty="0" err="1"/>
            <a:t>keamanan</a:t>
          </a:r>
          <a:r>
            <a:rPr lang="en-US" sz="1000" kern="1200" dirty="0"/>
            <a:t> dan </a:t>
          </a:r>
          <a:r>
            <a:rPr lang="en-US" sz="1000" kern="1200" dirty="0" err="1"/>
            <a:t>kesejahteraan</a:t>
          </a:r>
          <a:r>
            <a:rPr lang="en-US" sz="1000" kern="1200" dirty="0"/>
            <a:t> </a:t>
          </a:r>
          <a:r>
            <a:rPr lang="en-US" sz="1000" kern="1200" dirty="0" err="1"/>
            <a:t>ibu</a:t>
          </a:r>
          <a:r>
            <a:rPr lang="en-US" sz="1000" kern="1200" dirty="0"/>
            <a:t> </a:t>
          </a:r>
          <a:r>
            <a:rPr lang="en-US" sz="1000" kern="1200" dirty="0" err="1"/>
            <a:t>serta</a:t>
          </a:r>
          <a:r>
            <a:rPr lang="en-US" sz="1000" kern="1200" dirty="0"/>
            <a:t> </a:t>
          </a:r>
          <a:r>
            <a:rPr lang="en-US" sz="1000" kern="1200" dirty="0" err="1"/>
            <a:t>bayinya</a:t>
          </a:r>
          <a:r>
            <a:rPr lang="en-US" sz="1000" kern="1200" dirty="0"/>
            <a:t>.</a:t>
          </a:r>
        </a:p>
      </dsp:txBody>
      <dsp:txXfrm>
        <a:off x="0" y="3139526"/>
        <a:ext cx="10820400" cy="884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228C4-16DB-49E1-A851-68F3CD95E57D}">
      <dsp:nvSpPr>
        <dsp:cNvPr id="0" name=""/>
        <dsp:cNvSpPr/>
      </dsp:nvSpPr>
      <dsp:spPr>
        <a:xfrm>
          <a:off x="2804848" y="43924"/>
          <a:ext cx="1802341" cy="81537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INDIVIDU</a:t>
          </a:r>
        </a:p>
      </dsp:txBody>
      <dsp:txXfrm>
        <a:off x="2828729" y="67805"/>
        <a:ext cx="1754579" cy="767608"/>
      </dsp:txXfrm>
    </dsp:sp>
    <dsp:sp modelId="{18BB32E9-C391-4F41-B2BC-3988F0710521}">
      <dsp:nvSpPr>
        <dsp:cNvPr id="0" name=""/>
        <dsp:cNvSpPr/>
      </dsp:nvSpPr>
      <dsp:spPr>
        <a:xfrm rot="3600000">
          <a:off x="3968110" y="1561274"/>
          <a:ext cx="939248" cy="315409"/>
        </a:xfrm>
        <a:prstGeom prst="lef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62733" y="1624356"/>
        <a:ext cx="750002" cy="189245"/>
      </dsp:txXfrm>
    </dsp:sp>
    <dsp:sp modelId="{170F2001-95BE-4072-845B-D0CE256C363E}">
      <dsp:nvSpPr>
        <dsp:cNvPr id="0" name=""/>
        <dsp:cNvSpPr/>
      </dsp:nvSpPr>
      <dsp:spPr>
        <a:xfrm>
          <a:off x="4293049" y="2578663"/>
          <a:ext cx="1802341" cy="90117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KELUARGA</a:t>
          </a:r>
        </a:p>
      </dsp:txBody>
      <dsp:txXfrm>
        <a:off x="4319443" y="2605057"/>
        <a:ext cx="1749553" cy="848382"/>
      </dsp:txXfrm>
    </dsp:sp>
    <dsp:sp modelId="{51B413CC-40F6-409C-8CCB-84D7CC7CD6E5}">
      <dsp:nvSpPr>
        <dsp:cNvPr id="0" name=""/>
        <dsp:cNvSpPr/>
      </dsp:nvSpPr>
      <dsp:spPr>
        <a:xfrm rot="10800000">
          <a:off x="3236394" y="2871543"/>
          <a:ext cx="939248" cy="315409"/>
        </a:xfrm>
        <a:prstGeom prst="lef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331017" y="2934625"/>
        <a:ext cx="750002" cy="189245"/>
      </dsp:txXfrm>
    </dsp:sp>
    <dsp:sp modelId="{1E06C2C1-2472-4874-8CF7-B8FEBC62EBA8}">
      <dsp:nvSpPr>
        <dsp:cNvPr id="0" name=""/>
        <dsp:cNvSpPr/>
      </dsp:nvSpPr>
      <dsp:spPr>
        <a:xfrm>
          <a:off x="1316647" y="2578663"/>
          <a:ext cx="1802341" cy="90117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MASYARAKAT</a:t>
          </a:r>
        </a:p>
      </dsp:txBody>
      <dsp:txXfrm>
        <a:off x="1343041" y="2605057"/>
        <a:ext cx="1749553" cy="848382"/>
      </dsp:txXfrm>
    </dsp:sp>
    <dsp:sp modelId="{F6A12086-FDA2-484F-A729-A07987915E99}">
      <dsp:nvSpPr>
        <dsp:cNvPr id="0" name=""/>
        <dsp:cNvSpPr/>
      </dsp:nvSpPr>
      <dsp:spPr>
        <a:xfrm rot="18000000">
          <a:off x="2504678" y="1561274"/>
          <a:ext cx="939248" cy="315409"/>
        </a:xfrm>
        <a:prstGeom prst="lef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599301" y="1624356"/>
        <a:ext cx="750002" cy="189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5BEB-2D69-4029-AD20-F91B6C03DABD}">
      <dsp:nvSpPr>
        <dsp:cNvPr id="0" name=""/>
        <dsp:cNvSpPr/>
      </dsp:nvSpPr>
      <dsp:spPr>
        <a:xfrm>
          <a:off x="1191964" y="455904"/>
          <a:ext cx="4229122" cy="4267210"/>
        </a:xfrm>
        <a:prstGeom prst="blockArc">
          <a:avLst>
            <a:gd name="adj1" fmla="val 10597489"/>
            <a:gd name="adj2" fmla="val 17385508"/>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130B0E-074D-446B-92BE-677C8F06AF2D}">
      <dsp:nvSpPr>
        <dsp:cNvPr id="0" name=""/>
        <dsp:cNvSpPr/>
      </dsp:nvSpPr>
      <dsp:spPr>
        <a:xfrm>
          <a:off x="1222906" y="745538"/>
          <a:ext cx="4167238" cy="4167238"/>
        </a:xfrm>
        <a:prstGeom prst="blockArc">
          <a:avLst>
            <a:gd name="adj1" fmla="val 4214492"/>
            <a:gd name="adj2" fmla="val 1100251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8E7060-2913-48CB-B275-6102B3D5DC12}">
      <dsp:nvSpPr>
        <dsp:cNvPr id="0" name=""/>
        <dsp:cNvSpPr/>
      </dsp:nvSpPr>
      <dsp:spPr>
        <a:xfrm>
          <a:off x="2598971" y="745538"/>
          <a:ext cx="4167238" cy="4167238"/>
        </a:xfrm>
        <a:prstGeom prst="blockArc">
          <a:avLst>
            <a:gd name="adj1" fmla="val 21397489"/>
            <a:gd name="adj2" fmla="val 6585508"/>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A034F-F401-494D-97AD-A5ACDC889FC0}">
      <dsp:nvSpPr>
        <dsp:cNvPr id="0" name=""/>
        <dsp:cNvSpPr/>
      </dsp:nvSpPr>
      <dsp:spPr>
        <a:xfrm>
          <a:off x="2598971" y="505890"/>
          <a:ext cx="4167238" cy="4167238"/>
        </a:xfrm>
        <a:prstGeom prst="blockArc">
          <a:avLst>
            <a:gd name="adj1" fmla="val 15014492"/>
            <a:gd name="adj2" fmla="val 20251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F9268F-2E31-4F70-ABD9-1622FEC60617}">
      <dsp:nvSpPr>
        <dsp:cNvPr id="0" name=""/>
        <dsp:cNvSpPr/>
      </dsp:nvSpPr>
      <dsp:spPr>
        <a:xfrm>
          <a:off x="2730497" y="1749888"/>
          <a:ext cx="2375720" cy="19188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UPAYA YANBID</a:t>
          </a:r>
        </a:p>
      </dsp:txBody>
      <dsp:txXfrm>
        <a:off x="3078413" y="2030903"/>
        <a:ext cx="1679888" cy="1356860"/>
      </dsp:txXfrm>
    </dsp:sp>
    <dsp:sp modelId="{AA2DE94C-DF17-49A8-86DA-B22302A4C31F}">
      <dsp:nvSpPr>
        <dsp:cNvPr id="0" name=""/>
        <dsp:cNvSpPr/>
      </dsp:nvSpPr>
      <dsp:spPr>
        <a:xfrm>
          <a:off x="2841589" y="2458"/>
          <a:ext cx="2305938"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PENNGKATAN(PROMOTIF)</a:t>
          </a:r>
        </a:p>
      </dsp:txBody>
      <dsp:txXfrm>
        <a:off x="3179286" y="199168"/>
        <a:ext cx="1630544" cy="949803"/>
      </dsp:txXfrm>
    </dsp:sp>
    <dsp:sp modelId="{4E46E676-9656-4F8C-A8C4-468B1203AEE0}">
      <dsp:nvSpPr>
        <dsp:cNvPr id="0" name=""/>
        <dsp:cNvSpPr/>
      </dsp:nvSpPr>
      <dsp:spPr>
        <a:xfrm>
          <a:off x="5300648" y="2037721"/>
          <a:ext cx="2827351"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PENCEGAHAN (PREVENTIF)</a:t>
          </a:r>
        </a:p>
      </dsp:txBody>
      <dsp:txXfrm>
        <a:off x="5714704" y="2234431"/>
        <a:ext cx="1999239" cy="949803"/>
      </dsp:txXfrm>
    </dsp:sp>
    <dsp:sp modelId="{E38DA4B7-8332-48A5-AB62-E5949C745FCB}">
      <dsp:nvSpPr>
        <dsp:cNvPr id="0" name=""/>
        <dsp:cNvSpPr/>
      </dsp:nvSpPr>
      <dsp:spPr>
        <a:xfrm>
          <a:off x="2632039" y="4072985"/>
          <a:ext cx="2725037"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PENYEMBUHAN (KURATIF)</a:t>
          </a:r>
        </a:p>
      </dsp:txBody>
      <dsp:txXfrm>
        <a:off x="3031111" y="4269695"/>
        <a:ext cx="1926893" cy="949803"/>
      </dsp:txXfrm>
    </dsp:sp>
    <dsp:sp modelId="{16625D54-0044-40DD-8F39-9C848BF2485A}">
      <dsp:nvSpPr>
        <dsp:cNvPr id="0" name=""/>
        <dsp:cNvSpPr/>
      </dsp:nvSpPr>
      <dsp:spPr>
        <a:xfrm>
          <a:off x="0" y="2061637"/>
          <a:ext cx="2549585" cy="12953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PEMULIHAN (REHABILITATIF)</a:t>
          </a:r>
        </a:p>
      </dsp:txBody>
      <dsp:txXfrm>
        <a:off x="373378" y="2251343"/>
        <a:ext cx="1802829" cy="91597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D28E0-0670-4B7E-8CD0-99B4153E1F6F}" type="datetimeFigureOut">
              <a:rPr lang="en-US" smtClean="0"/>
              <a:t>3/27/2021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CCA7B-4A73-4D6A-B4F3-2982C50A8702}" type="slidenum">
              <a:rPr lang="en-US" smtClean="0"/>
              <a:t>‹#›</a:t>
            </a:fld>
            <a:endParaRPr lang="en-US"/>
          </a:p>
        </p:txBody>
      </p:sp>
    </p:spTree>
    <p:extLst>
      <p:ext uri="{BB962C8B-B14F-4D97-AF65-F5344CB8AC3E}">
        <p14:creationId xmlns:p14="http://schemas.microsoft.com/office/powerpoint/2010/main" val="208214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PRIMER: BIDAN BERTANGGUNGBJAWAB DALAM KEPUTUSAN TINDAKAN DAN HASIL YANG BERHUBUNGAN DENGAN ASUHAN YANG DIBERIKAN</a:t>
            </a:r>
          </a:p>
        </p:txBody>
      </p:sp>
      <p:sp>
        <p:nvSpPr>
          <p:cNvPr id="4" name="Slide Number Placeholder 3"/>
          <p:cNvSpPr>
            <a:spLocks noGrp="1"/>
          </p:cNvSpPr>
          <p:nvPr>
            <p:ph type="sldNum" sz="quarter" idx="5"/>
          </p:nvPr>
        </p:nvSpPr>
        <p:spPr/>
        <p:txBody>
          <a:bodyPr/>
          <a:lstStyle/>
          <a:p>
            <a:fld id="{D4CCCA7B-4A73-4D6A-B4F3-2982C50A8702}" type="slidenum">
              <a:rPr lang="en-US" smtClean="0"/>
              <a:t>7</a:t>
            </a:fld>
            <a:endParaRPr lang="en-US"/>
          </a:p>
        </p:txBody>
      </p:sp>
    </p:spTree>
    <p:extLst>
      <p:ext uri="{BB962C8B-B14F-4D97-AF65-F5344CB8AC3E}">
        <p14:creationId xmlns:p14="http://schemas.microsoft.com/office/powerpoint/2010/main" val="616041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3117D87-202B-4A90-A2A0-7747E3418436}" type="datetimeFigureOut">
              <a:rPr lang="en-US" smtClean="0"/>
              <a:t>3/27/2021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267858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117D87-202B-4A90-A2A0-7747E3418436}" type="datetimeFigureOut">
              <a:rPr lang="en-US" smtClean="0"/>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282477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3117D87-202B-4A90-A2A0-7747E3418436}" type="datetimeFigureOut">
              <a:rPr lang="en-US" smtClean="0"/>
              <a:t>3/27/2021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249641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3117D87-202B-4A90-A2A0-7747E3418436}" type="datetimeFigureOut">
              <a:rPr lang="en-US" smtClean="0"/>
              <a:t>3/27/2021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664CD46-20C1-4ADA-A2B9-7BF07A1CB53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81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3117D87-202B-4A90-A2A0-7747E3418436}" type="datetimeFigureOut">
              <a:rPr lang="en-US" smtClean="0"/>
              <a:t>3/27/2021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411269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3117D87-202B-4A90-A2A0-7747E3418436}" type="datetimeFigureOut">
              <a:rPr lang="en-US" smtClean="0"/>
              <a:t>3/27/2021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295849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3117D87-202B-4A90-A2A0-7747E3418436}" type="datetimeFigureOut">
              <a:rPr lang="en-US" smtClean="0"/>
              <a:t>3/27/2021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286258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17D87-202B-4A90-A2A0-7747E3418436}" type="datetimeFigureOut">
              <a:rPr lang="en-US" smtClean="0"/>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86352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3117D87-202B-4A90-A2A0-7747E3418436}" type="datetimeFigureOut">
              <a:rPr lang="en-US" smtClean="0"/>
              <a:t>3/27/2021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71239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17D87-202B-4A90-A2A0-7747E3418436}" type="datetimeFigureOut">
              <a:rPr lang="en-US" smtClean="0"/>
              <a:t>3/27/2021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345114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3117D87-202B-4A90-A2A0-7747E3418436}" type="datetimeFigureOut">
              <a:rPr lang="en-US" smtClean="0"/>
              <a:t>3/27/2021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421699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117D87-202B-4A90-A2A0-7747E3418436}" type="datetimeFigureOut">
              <a:rPr lang="en-US" smtClean="0"/>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186893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17D87-202B-4A90-A2A0-7747E3418436}" type="datetimeFigureOut">
              <a:rPr lang="en-US" smtClean="0"/>
              <a:t>3/27/2021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109451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117D87-202B-4A90-A2A0-7747E3418436}" type="datetimeFigureOut">
              <a:rPr lang="en-US" smtClean="0"/>
              <a:t>3/27/2021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354814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17D87-202B-4A90-A2A0-7747E3418436}" type="datetimeFigureOut">
              <a:rPr lang="en-US" smtClean="0"/>
              <a:t>3/27/2021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18749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117D87-202B-4A90-A2A0-7747E3418436}" type="datetimeFigureOut">
              <a:rPr lang="en-US" smtClean="0"/>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288563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117D87-202B-4A90-A2A0-7747E3418436}" type="datetimeFigureOut">
              <a:rPr lang="en-US" smtClean="0"/>
              <a:t>3/27/2021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4CD46-20C1-4ADA-A2B9-7BF07A1CB531}" type="slidenum">
              <a:rPr lang="en-US" smtClean="0"/>
              <a:t>‹#›</a:t>
            </a:fld>
            <a:endParaRPr lang="en-US"/>
          </a:p>
        </p:txBody>
      </p:sp>
    </p:spTree>
    <p:extLst>
      <p:ext uri="{BB962C8B-B14F-4D97-AF65-F5344CB8AC3E}">
        <p14:creationId xmlns:p14="http://schemas.microsoft.com/office/powerpoint/2010/main" val="399602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117D87-202B-4A90-A2A0-7747E3418436}" type="datetimeFigureOut">
              <a:rPr lang="en-US" smtClean="0"/>
              <a:t>3/27/2021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64CD46-20C1-4ADA-A2B9-7BF07A1CB531}" type="slidenum">
              <a:rPr lang="en-US" smtClean="0"/>
              <a:t>‹#›</a:t>
            </a:fld>
            <a:endParaRPr lang="en-US"/>
          </a:p>
        </p:txBody>
      </p:sp>
    </p:spTree>
    <p:extLst>
      <p:ext uri="{BB962C8B-B14F-4D97-AF65-F5344CB8AC3E}">
        <p14:creationId xmlns:p14="http://schemas.microsoft.com/office/powerpoint/2010/main" val="20001196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2893-5222-4C63-9BD5-767B12642829}"/>
              </a:ext>
            </a:extLst>
          </p:cNvPr>
          <p:cNvSpPr>
            <a:spLocks noGrp="1"/>
          </p:cNvSpPr>
          <p:nvPr>
            <p:ph type="ctrTitle"/>
          </p:nvPr>
        </p:nvSpPr>
        <p:spPr/>
        <p:txBody>
          <a:bodyPr/>
          <a:lstStyle/>
          <a:p>
            <a:r>
              <a:rPr lang="en-US" dirty="0" err="1"/>
              <a:t>Konsep</a:t>
            </a:r>
            <a:r>
              <a:rPr lang="en-US" dirty="0"/>
              <a:t> </a:t>
            </a:r>
            <a:r>
              <a:rPr lang="en-US" dirty="0" err="1"/>
              <a:t>Pelayanan</a:t>
            </a:r>
            <a:r>
              <a:rPr lang="en-US" dirty="0"/>
              <a:t> </a:t>
            </a:r>
            <a:r>
              <a:rPr lang="en-US" dirty="0" err="1"/>
              <a:t>Kebidanan</a:t>
            </a:r>
            <a:endParaRPr lang="en-US" dirty="0"/>
          </a:p>
        </p:txBody>
      </p:sp>
      <p:sp>
        <p:nvSpPr>
          <p:cNvPr id="3" name="Subtitle 2">
            <a:extLst>
              <a:ext uri="{FF2B5EF4-FFF2-40B4-BE49-F238E27FC236}">
                <a16:creationId xmlns:a16="http://schemas.microsoft.com/office/drawing/2014/main" id="{B98E6C3A-0FE3-457D-9114-002BB772AF4F}"/>
              </a:ext>
            </a:extLst>
          </p:cNvPr>
          <p:cNvSpPr>
            <a:spLocks noGrp="1"/>
          </p:cNvSpPr>
          <p:nvPr>
            <p:ph type="subTitle" idx="1"/>
          </p:nvPr>
        </p:nvSpPr>
        <p:spPr/>
        <p:txBody>
          <a:bodyPr/>
          <a:lstStyle/>
          <a:p>
            <a:r>
              <a:rPr lang="en-US" dirty="0" err="1"/>
              <a:t>Asmah</a:t>
            </a:r>
            <a:r>
              <a:rPr lang="en-US" dirty="0"/>
              <a:t> </a:t>
            </a:r>
            <a:r>
              <a:rPr lang="en-US" dirty="0" err="1"/>
              <a:t>Sukarta</a:t>
            </a:r>
            <a:endParaRPr lang="en-US" dirty="0"/>
          </a:p>
        </p:txBody>
      </p:sp>
    </p:spTree>
    <p:extLst>
      <p:ext uri="{BB962C8B-B14F-4D97-AF65-F5344CB8AC3E}">
        <p14:creationId xmlns:p14="http://schemas.microsoft.com/office/powerpoint/2010/main" val="255586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10D0FF5-37CA-4DB6-A42A-B1E1900B965B}"/>
              </a:ext>
            </a:extLst>
          </p:cNvPr>
          <p:cNvGraphicFramePr/>
          <p:nvPr>
            <p:extLst>
              <p:ext uri="{D42A27DB-BD31-4B8C-83A1-F6EECF244321}">
                <p14:modId xmlns:p14="http://schemas.microsoft.com/office/powerpoint/2010/main" val="40146655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See the source image">
            <a:extLst>
              <a:ext uri="{FF2B5EF4-FFF2-40B4-BE49-F238E27FC236}">
                <a16:creationId xmlns:a16="http://schemas.microsoft.com/office/drawing/2014/main" id="{F6236508-3A00-4F24-9086-51BFC91F255E}"/>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310910" y="0"/>
            <a:ext cx="1908048"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8A52D563-BD45-4B4D-8686-11377EDC91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5964" y="2636520"/>
            <a:ext cx="2006035" cy="15045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149EA66-F24B-454D-9145-E07AEE8C6DB7}"/>
              </a:ext>
            </a:extLst>
          </p:cNvPr>
          <p:cNvPicPr>
            <a:picLocks noChangeAspect="1"/>
          </p:cNvPicPr>
          <p:nvPr/>
        </p:nvPicPr>
        <p:blipFill>
          <a:blip r:embed="rId9"/>
          <a:stretch>
            <a:fillRect/>
          </a:stretch>
        </p:blipFill>
        <p:spPr>
          <a:xfrm>
            <a:off x="0" y="5147733"/>
            <a:ext cx="2426275" cy="1661159"/>
          </a:xfrm>
          <a:prstGeom prst="rect">
            <a:avLst/>
          </a:prstGeom>
        </p:spPr>
      </p:pic>
    </p:spTree>
    <p:extLst>
      <p:ext uri="{BB962C8B-B14F-4D97-AF65-F5344CB8AC3E}">
        <p14:creationId xmlns:p14="http://schemas.microsoft.com/office/powerpoint/2010/main" val="414968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0513-6B17-4FF8-9B42-FA496EF90B93}"/>
              </a:ext>
            </a:extLst>
          </p:cNvPr>
          <p:cNvSpPr>
            <a:spLocks noGrp="1"/>
          </p:cNvSpPr>
          <p:nvPr>
            <p:ph type="title"/>
          </p:nvPr>
        </p:nvSpPr>
        <p:spPr>
          <a:xfrm>
            <a:off x="685800" y="701040"/>
            <a:ext cx="10820400" cy="1356361"/>
          </a:xfrm>
        </p:spPr>
        <p:txBody>
          <a:bodyPr>
            <a:normAutofit/>
          </a:bodyPr>
          <a:lstStyle/>
          <a:p>
            <a:r>
              <a:rPr lang="en-US" sz="3200" dirty="0"/>
              <a:t>DASAR PELAYANAN KEBIDANAN YANG BAIK</a:t>
            </a:r>
          </a:p>
        </p:txBody>
      </p:sp>
      <p:sp>
        <p:nvSpPr>
          <p:cNvPr id="3" name="Content Placeholder 2">
            <a:extLst>
              <a:ext uri="{FF2B5EF4-FFF2-40B4-BE49-F238E27FC236}">
                <a16:creationId xmlns:a16="http://schemas.microsoft.com/office/drawing/2014/main" id="{2CE50C0C-E2C5-40F5-B3DA-FBD0D408EBC1}"/>
              </a:ext>
            </a:extLst>
          </p:cNvPr>
          <p:cNvSpPr>
            <a:spLocks noGrp="1"/>
          </p:cNvSpPr>
          <p:nvPr>
            <p:ph idx="1"/>
          </p:nvPr>
        </p:nvSpPr>
        <p:spPr/>
        <p:txBody>
          <a:bodyPr/>
          <a:lstStyle/>
          <a:p>
            <a:pPr marL="457200" indent="-457200">
              <a:buAutoNum type="arabicPeriod"/>
            </a:pPr>
            <a:r>
              <a:rPr lang="en-US" dirty="0"/>
              <a:t>Rasa </a:t>
            </a:r>
            <a:r>
              <a:rPr lang="en-US" dirty="0" err="1"/>
              <a:t>kecintaan</a:t>
            </a:r>
            <a:r>
              <a:rPr lang="en-US" dirty="0"/>
              <a:t> pada sesame </a:t>
            </a:r>
            <a:r>
              <a:rPr lang="en-US" dirty="0" err="1"/>
              <a:t>manusia</a:t>
            </a:r>
            <a:endParaRPr lang="en-US" dirty="0"/>
          </a:p>
          <a:p>
            <a:pPr marL="457200" indent="-457200">
              <a:buAutoNum type="arabicPeriod"/>
            </a:pPr>
            <a:r>
              <a:rPr lang="en-US" dirty="0" err="1"/>
              <a:t>Mengembangkan</a:t>
            </a:r>
            <a:r>
              <a:rPr lang="en-US" dirty="0"/>
              <a:t> </a:t>
            </a:r>
            <a:r>
              <a:rPr lang="en-US" dirty="0" err="1"/>
              <a:t>sikap</a:t>
            </a:r>
            <a:r>
              <a:rPr lang="en-US" dirty="0"/>
              <a:t> </a:t>
            </a:r>
            <a:r>
              <a:rPr lang="en-US" dirty="0" err="1"/>
              <a:t>saling</a:t>
            </a:r>
            <a:r>
              <a:rPr lang="en-US" dirty="0"/>
              <a:t> </a:t>
            </a:r>
            <a:r>
              <a:rPr lang="en-US" dirty="0" err="1"/>
              <a:t>tenggang</a:t>
            </a:r>
            <a:r>
              <a:rPr lang="en-US" dirty="0"/>
              <a:t> rasa dan </a:t>
            </a:r>
            <a:r>
              <a:rPr lang="en-US" dirty="0" err="1"/>
              <a:t>tolong</a:t>
            </a:r>
            <a:r>
              <a:rPr lang="en-US" dirty="0"/>
              <a:t> </a:t>
            </a:r>
            <a:r>
              <a:rPr lang="en-US" dirty="0" err="1"/>
              <a:t>menolong</a:t>
            </a:r>
            <a:r>
              <a:rPr lang="en-US" dirty="0"/>
              <a:t> </a:t>
            </a:r>
            <a:r>
              <a:rPr lang="en-US" dirty="0" err="1"/>
              <a:t>dalam</a:t>
            </a:r>
            <a:r>
              <a:rPr lang="en-US" dirty="0"/>
              <a:t> </a:t>
            </a:r>
            <a:r>
              <a:rPr lang="en-US" dirty="0" err="1"/>
              <a:t>menghadapi</a:t>
            </a:r>
            <a:r>
              <a:rPr lang="en-US" dirty="0"/>
              <a:t> </a:t>
            </a:r>
            <a:r>
              <a:rPr lang="en-US" dirty="0" err="1"/>
              <a:t>pasien</a:t>
            </a:r>
            <a:endParaRPr lang="en-US" dirty="0"/>
          </a:p>
          <a:p>
            <a:pPr marL="457200" indent="-457200">
              <a:buAutoNum type="arabicPeriod"/>
            </a:pPr>
            <a:r>
              <a:rPr lang="en-US" dirty="0" err="1"/>
              <a:t>Mengembangkan</a:t>
            </a:r>
            <a:r>
              <a:rPr lang="en-US" dirty="0"/>
              <a:t> </a:t>
            </a:r>
            <a:r>
              <a:rPr lang="en-US" dirty="0" err="1"/>
              <a:t>sikap</a:t>
            </a:r>
            <a:r>
              <a:rPr lang="en-US" dirty="0"/>
              <a:t> </a:t>
            </a:r>
            <a:r>
              <a:rPr lang="en-US" dirty="0" err="1"/>
              <a:t>tidak</a:t>
            </a:r>
            <a:r>
              <a:rPr lang="en-US" dirty="0"/>
              <a:t> </a:t>
            </a:r>
            <a:r>
              <a:rPr lang="en-US" dirty="0" err="1"/>
              <a:t>smemena-mena</a:t>
            </a:r>
            <a:r>
              <a:rPr lang="en-US" dirty="0"/>
              <a:t> </a:t>
            </a:r>
            <a:r>
              <a:rPr lang="en-US" dirty="0" err="1"/>
              <a:t>terhadap</a:t>
            </a:r>
            <a:r>
              <a:rPr lang="en-US" dirty="0"/>
              <a:t> orang lain</a:t>
            </a:r>
          </a:p>
          <a:p>
            <a:pPr marL="457200" indent="-457200">
              <a:buAutoNum type="arabicPeriod"/>
            </a:pPr>
            <a:r>
              <a:rPr lang="en-US" dirty="0" err="1"/>
              <a:t>Menjunjung</a:t>
            </a:r>
            <a:r>
              <a:rPr lang="en-US" dirty="0"/>
              <a:t> </a:t>
            </a:r>
            <a:r>
              <a:rPr lang="en-US" dirty="0" err="1"/>
              <a:t>tinggi</a:t>
            </a:r>
            <a:r>
              <a:rPr lang="en-US" dirty="0"/>
              <a:t> </a:t>
            </a:r>
            <a:r>
              <a:rPr lang="en-US" dirty="0" err="1"/>
              <a:t>nilai</a:t>
            </a:r>
            <a:r>
              <a:rPr lang="en-US" dirty="0"/>
              <a:t> </a:t>
            </a:r>
            <a:r>
              <a:rPr lang="en-US" dirty="0" err="1"/>
              <a:t>nilai</a:t>
            </a:r>
            <a:r>
              <a:rPr lang="en-US" dirty="0"/>
              <a:t> </a:t>
            </a:r>
            <a:r>
              <a:rPr lang="en-US" dirty="0" err="1"/>
              <a:t>kemanusiaan</a:t>
            </a:r>
            <a:r>
              <a:rPr lang="en-US" dirty="0"/>
              <a:t> </a:t>
            </a:r>
          </a:p>
          <a:p>
            <a:pPr marL="457200" indent="-457200">
              <a:buAutoNum type="arabicPeriod"/>
            </a:pPr>
            <a:r>
              <a:rPr lang="en-US" dirty="0" err="1"/>
              <a:t>Memberi</a:t>
            </a:r>
            <a:r>
              <a:rPr lang="en-US" dirty="0"/>
              <a:t> </a:t>
            </a:r>
            <a:r>
              <a:rPr lang="en-US" dirty="0" err="1"/>
              <a:t>pelayanan</a:t>
            </a:r>
            <a:r>
              <a:rPr lang="en-US" dirty="0"/>
              <a:t> Kesehatan pada </a:t>
            </a:r>
            <a:r>
              <a:rPr lang="en-US" dirty="0" err="1"/>
              <a:t>ibu</a:t>
            </a:r>
            <a:r>
              <a:rPr lang="en-US" dirty="0"/>
              <a:t> dan </a:t>
            </a:r>
            <a:r>
              <a:rPr lang="en-US" dirty="0" err="1"/>
              <a:t>anak</a:t>
            </a:r>
            <a:endParaRPr lang="en-US" dirty="0"/>
          </a:p>
          <a:p>
            <a:pPr marL="457200" indent="-457200">
              <a:buAutoNum type="arabicPeriod"/>
            </a:pPr>
            <a:r>
              <a:rPr lang="en-US" dirty="0" err="1"/>
              <a:t>Berani</a:t>
            </a:r>
            <a:r>
              <a:rPr lang="en-US" dirty="0"/>
              <a:t> </a:t>
            </a:r>
            <a:r>
              <a:rPr lang="en-US" dirty="0" err="1"/>
              <a:t>membela</a:t>
            </a:r>
            <a:r>
              <a:rPr lang="en-US" dirty="0"/>
              <a:t> </a:t>
            </a:r>
            <a:r>
              <a:rPr lang="en-US" dirty="0" err="1"/>
              <a:t>kebenaran</a:t>
            </a:r>
            <a:r>
              <a:rPr lang="en-US" dirty="0"/>
              <a:t> dan </a:t>
            </a:r>
            <a:r>
              <a:rPr lang="en-US" dirty="0" err="1"/>
              <a:t>keadilan</a:t>
            </a:r>
            <a:endParaRPr lang="en-US" dirty="0"/>
          </a:p>
          <a:p>
            <a:pPr marL="457200" indent="-457200">
              <a:buAutoNum type="arabicPeriod"/>
            </a:pPr>
            <a:r>
              <a:rPr lang="en-US" dirty="0" err="1"/>
              <a:t>Mengembangkan</a:t>
            </a:r>
            <a:r>
              <a:rPr lang="en-US" dirty="0"/>
              <a:t> </a:t>
            </a:r>
            <a:r>
              <a:rPr lang="en-US" dirty="0" err="1"/>
              <a:t>sikap</a:t>
            </a:r>
            <a:r>
              <a:rPr lang="en-US" dirty="0"/>
              <a:t> </a:t>
            </a:r>
            <a:r>
              <a:rPr lang="en-US" dirty="0" err="1"/>
              <a:t>hormat</a:t>
            </a:r>
            <a:r>
              <a:rPr lang="en-US" dirty="0"/>
              <a:t> </a:t>
            </a:r>
            <a:r>
              <a:rPr lang="en-US" dirty="0" err="1"/>
              <a:t>menghormati</a:t>
            </a:r>
            <a:r>
              <a:rPr lang="en-US" dirty="0"/>
              <a:t> dan </a:t>
            </a:r>
            <a:r>
              <a:rPr lang="en-US" dirty="0" err="1"/>
              <a:t>bekerja</a:t>
            </a:r>
            <a:r>
              <a:rPr lang="en-US" dirty="0"/>
              <a:t> </a:t>
            </a:r>
            <a:r>
              <a:rPr lang="en-US" dirty="0" err="1"/>
              <a:t>sama</a:t>
            </a:r>
            <a:r>
              <a:rPr lang="en-US" dirty="0"/>
              <a:t> </a:t>
            </a:r>
            <a:r>
              <a:rPr lang="en-US" dirty="0" err="1"/>
              <a:t>dengan</a:t>
            </a:r>
            <a:r>
              <a:rPr lang="en-US" dirty="0"/>
              <a:t> </a:t>
            </a:r>
            <a:r>
              <a:rPr lang="en-US" dirty="0" err="1"/>
              <a:t>bangsa</a:t>
            </a:r>
            <a:r>
              <a:rPr lang="en-US" dirty="0"/>
              <a:t> lain</a:t>
            </a:r>
          </a:p>
          <a:p>
            <a:pPr marL="457200" indent="-457200">
              <a:buAutoNum type="arabicPeriod"/>
            </a:pPr>
            <a:r>
              <a:rPr lang="en-US" dirty="0" err="1"/>
              <a:t>Bekerjasama</a:t>
            </a:r>
            <a:r>
              <a:rPr lang="en-US" dirty="0"/>
              <a:t> </a:t>
            </a:r>
            <a:r>
              <a:rPr lang="en-US" dirty="0" err="1"/>
              <a:t>dengan</a:t>
            </a:r>
            <a:r>
              <a:rPr lang="en-US" dirty="0"/>
              <a:t> </a:t>
            </a:r>
            <a:r>
              <a:rPr lang="en-US" dirty="0" err="1"/>
              <a:t>tim</a:t>
            </a:r>
            <a:r>
              <a:rPr lang="en-US" dirty="0"/>
              <a:t> Kesehatan </a:t>
            </a:r>
            <a:r>
              <a:rPr lang="en-US" dirty="0" err="1"/>
              <a:t>lainnya</a:t>
            </a:r>
            <a:endParaRPr lang="en-US" dirty="0"/>
          </a:p>
        </p:txBody>
      </p:sp>
    </p:spTree>
    <p:extLst>
      <p:ext uri="{BB962C8B-B14F-4D97-AF65-F5344CB8AC3E}">
        <p14:creationId xmlns:p14="http://schemas.microsoft.com/office/powerpoint/2010/main" val="10881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9650-483D-48F5-B1FD-DAF56FF97FA5}"/>
              </a:ext>
            </a:extLst>
          </p:cNvPr>
          <p:cNvSpPr>
            <a:spLocks noGrp="1"/>
          </p:cNvSpPr>
          <p:nvPr>
            <p:ph type="title"/>
          </p:nvPr>
        </p:nvSpPr>
        <p:spPr>
          <a:xfrm>
            <a:off x="914400" y="764373"/>
            <a:ext cx="10591800" cy="1293028"/>
          </a:xfrm>
        </p:spPr>
        <p:txBody>
          <a:bodyPr/>
          <a:lstStyle/>
          <a:p>
            <a:r>
              <a:rPr lang="en-US" dirty="0"/>
              <a:t>DASAR HUKUM PELAYANAN KEBIDANAN</a:t>
            </a:r>
          </a:p>
        </p:txBody>
      </p:sp>
      <p:sp>
        <p:nvSpPr>
          <p:cNvPr id="3" name="Content Placeholder 2">
            <a:extLst>
              <a:ext uri="{FF2B5EF4-FFF2-40B4-BE49-F238E27FC236}">
                <a16:creationId xmlns:a16="http://schemas.microsoft.com/office/drawing/2014/main" id="{5562D781-27E3-4BD7-9C9A-F99A3A6FD499}"/>
              </a:ext>
            </a:extLst>
          </p:cNvPr>
          <p:cNvSpPr>
            <a:spLocks noGrp="1"/>
          </p:cNvSpPr>
          <p:nvPr>
            <p:ph idx="1"/>
          </p:nvPr>
        </p:nvSpPr>
        <p:spPr/>
        <p:txBody>
          <a:bodyPr/>
          <a:lstStyle/>
          <a:p>
            <a:r>
              <a:rPr lang="en-US" dirty="0"/>
              <a:t>UU RI NO.36 TAHUN 2009 TENTANG KESEHATAN</a:t>
            </a:r>
          </a:p>
          <a:p>
            <a:r>
              <a:rPr lang="en-US" dirty="0"/>
              <a:t>PERMENKES</a:t>
            </a:r>
            <a:r>
              <a:rPr lang="nl-NL" dirty="0"/>
              <a:t> NOMOR 28 TAHUN 2017 TENTANG IZIN DAN PENYELENGGARAAN PRAKTIK BIDAN </a:t>
            </a:r>
          </a:p>
          <a:p>
            <a:r>
              <a:rPr lang="en-US" dirty="0"/>
              <a:t>UU NO.4 TAHUN 2019 </a:t>
            </a:r>
            <a:r>
              <a:rPr lang="en-US" dirty="0" err="1"/>
              <a:t>tentang</a:t>
            </a:r>
            <a:r>
              <a:rPr lang="en-US" dirty="0"/>
              <a:t> KEBIDANAN</a:t>
            </a:r>
          </a:p>
          <a:p>
            <a:r>
              <a:rPr lang="en-US" dirty="0"/>
              <a:t>Keputusan Menteri Kesehatan No.320 </a:t>
            </a:r>
            <a:r>
              <a:rPr lang="en-US" dirty="0" err="1"/>
              <a:t>tahun</a:t>
            </a:r>
            <a:r>
              <a:rPr lang="en-US" dirty="0"/>
              <a:t> 2020 </a:t>
            </a:r>
            <a:r>
              <a:rPr lang="en-US" dirty="0" err="1"/>
              <a:t>tentang</a:t>
            </a:r>
            <a:r>
              <a:rPr lang="en-US" dirty="0"/>
              <a:t> </a:t>
            </a:r>
            <a:r>
              <a:rPr lang="en-US" dirty="0" err="1"/>
              <a:t>Standar</a:t>
            </a:r>
            <a:r>
              <a:rPr lang="en-US" dirty="0"/>
              <a:t> </a:t>
            </a:r>
            <a:r>
              <a:rPr lang="en-US" dirty="0" err="1"/>
              <a:t>Profesi</a:t>
            </a:r>
            <a:r>
              <a:rPr lang="en-US" dirty="0"/>
              <a:t> </a:t>
            </a:r>
            <a:r>
              <a:rPr lang="en-US" dirty="0" err="1"/>
              <a:t>Bidan</a:t>
            </a:r>
            <a:endParaRPr lang="en-US" dirty="0"/>
          </a:p>
          <a:p>
            <a:endParaRPr lang="en-US" dirty="0"/>
          </a:p>
        </p:txBody>
      </p:sp>
    </p:spTree>
    <p:extLst>
      <p:ext uri="{BB962C8B-B14F-4D97-AF65-F5344CB8AC3E}">
        <p14:creationId xmlns:p14="http://schemas.microsoft.com/office/powerpoint/2010/main" val="292993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B688-ED71-419C-BEC8-18956AEE743C}"/>
              </a:ext>
            </a:extLst>
          </p:cNvPr>
          <p:cNvSpPr>
            <a:spLocks noGrp="1"/>
          </p:cNvSpPr>
          <p:nvPr>
            <p:ph type="title"/>
          </p:nvPr>
        </p:nvSpPr>
        <p:spPr/>
        <p:txBody>
          <a:bodyPr>
            <a:normAutofit/>
          </a:bodyPr>
          <a:lstStyle/>
          <a:p>
            <a:r>
              <a:rPr lang="en-US" b="1" dirty="0" err="1"/>
              <a:t>Standar</a:t>
            </a:r>
            <a:r>
              <a:rPr lang="en-US" b="1" dirty="0"/>
              <a:t> </a:t>
            </a:r>
            <a:r>
              <a:rPr lang="en-US" b="1" dirty="0" err="1"/>
              <a:t>Pelayanan</a:t>
            </a:r>
            <a:r>
              <a:rPr lang="en-US" b="1" dirty="0"/>
              <a:t> </a:t>
            </a:r>
            <a:r>
              <a:rPr lang="en-US" b="1" dirty="0" err="1"/>
              <a:t>Kebidanan</a:t>
            </a:r>
            <a:br>
              <a:rPr lang="en-US" dirty="0"/>
            </a:br>
            <a:endParaRPr lang="en-US" dirty="0"/>
          </a:p>
        </p:txBody>
      </p:sp>
      <p:sp>
        <p:nvSpPr>
          <p:cNvPr id="3" name="Content Placeholder 2">
            <a:extLst>
              <a:ext uri="{FF2B5EF4-FFF2-40B4-BE49-F238E27FC236}">
                <a16:creationId xmlns:a16="http://schemas.microsoft.com/office/drawing/2014/main" id="{5A512A8B-4442-4893-96E9-BE6F7BB129EE}"/>
              </a:ext>
            </a:extLst>
          </p:cNvPr>
          <p:cNvSpPr>
            <a:spLocks noGrp="1"/>
          </p:cNvSpPr>
          <p:nvPr>
            <p:ph idx="1"/>
          </p:nvPr>
        </p:nvSpPr>
        <p:spPr/>
        <p:txBody>
          <a:bodyPr/>
          <a:lstStyle/>
          <a:p>
            <a:r>
              <a:rPr lang="en-US" dirty="0" err="1"/>
              <a:t>Sesuai</a:t>
            </a:r>
            <a:r>
              <a:rPr lang="en-US" dirty="0"/>
              <a:t>         </a:t>
            </a:r>
            <a:r>
              <a:rPr lang="en-US" dirty="0" err="1"/>
              <a:t>dengan</a:t>
            </a:r>
            <a:r>
              <a:rPr lang="en-US" dirty="0"/>
              <a:t>         Keputusan         Menteri         Kesehatan         </a:t>
            </a:r>
            <a:r>
              <a:rPr lang="en-US" dirty="0" err="1"/>
              <a:t>Nomor</a:t>
            </a:r>
            <a:endParaRPr lang="en-US" dirty="0"/>
          </a:p>
          <a:p>
            <a:pPr marL="0" indent="0">
              <a:buNone/>
            </a:pPr>
            <a:r>
              <a:rPr lang="en-US" dirty="0"/>
              <a:t>938/Menkes/SK/VIII/2007 </a:t>
            </a:r>
            <a:r>
              <a:rPr lang="en-US" dirty="0" err="1"/>
              <a:t>tentang</a:t>
            </a:r>
            <a:r>
              <a:rPr lang="en-US" dirty="0"/>
              <a:t> </a:t>
            </a:r>
            <a:r>
              <a:rPr lang="en-US" dirty="0" err="1"/>
              <a:t>Standar</a:t>
            </a:r>
            <a:r>
              <a:rPr lang="en-US" dirty="0"/>
              <a:t> </a:t>
            </a:r>
            <a:r>
              <a:rPr lang="en-US" dirty="0" err="1"/>
              <a:t>Asuhan</a:t>
            </a:r>
            <a:r>
              <a:rPr lang="en-US" dirty="0"/>
              <a:t> </a:t>
            </a:r>
            <a:r>
              <a:rPr lang="en-US" dirty="0" err="1"/>
              <a:t>Kebidanan</a:t>
            </a:r>
            <a:r>
              <a:rPr lang="en-US" dirty="0"/>
              <a:t>, </a:t>
            </a:r>
            <a:r>
              <a:rPr lang="en-US" dirty="0" err="1"/>
              <a:t>seorang</a:t>
            </a:r>
            <a:r>
              <a:rPr lang="en-US" dirty="0"/>
              <a:t> </a:t>
            </a:r>
            <a:r>
              <a:rPr lang="en-US" dirty="0" err="1"/>
              <a:t>bidan</a:t>
            </a:r>
            <a:r>
              <a:rPr lang="en-US" dirty="0"/>
              <a:t> </a:t>
            </a:r>
            <a:r>
              <a:rPr lang="en-US" dirty="0" err="1"/>
              <a:t>haruslah</a:t>
            </a:r>
            <a:r>
              <a:rPr lang="en-US" dirty="0"/>
              <a:t> </a:t>
            </a:r>
            <a:r>
              <a:rPr lang="en-US" dirty="0" err="1"/>
              <a:t>holistik</a:t>
            </a:r>
            <a:r>
              <a:rPr lang="en-US" dirty="0"/>
              <a:t> dan </a:t>
            </a:r>
            <a:r>
              <a:rPr lang="en-US" dirty="0" err="1"/>
              <a:t>berdasarkan</a:t>
            </a:r>
            <a:r>
              <a:rPr lang="en-US" dirty="0"/>
              <a:t> </a:t>
            </a:r>
            <a:r>
              <a:rPr lang="en-US" i="1" dirty="0"/>
              <a:t>evidence based </a:t>
            </a:r>
            <a:r>
              <a:rPr lang="en-US" dirty="0" err="1"/>
              <a:t>dalam</a:t>
            </a:r>
            <a:r>
              <a:rPr lang="en-US" dirty="0"/>
              <a:t> </a:t>
            </a:r>
            <a:r>
              <a:rPr lang="en-US" dirty="0" err="1"/>
              <a:t>memberikan</a:t>
            </a:r>
            <a:r>
              <a:rPr lang="en-US" dirty="0"/>
              <a:t> </a:t>
            </a:r>
            <a:r>
              <a:rPr lang="en-US" dirty="0" err="1"/>
              <a:t>asuhan</a:t>
            </a:r>
            <a:r>
              <a:rPr lang="en-US" dirty="0"/>
              <a:t> </a:t>
            </a:r>
            <a:r>
              <a:rPr lang="en-US" dirty="0" err="1"/>
              <a:t>kebidanan</a:t>
            </a:r>
            <a:r>
              <a:rPr lang="en-US" dirty="0"/>
              <a:t>.  </a:t>
            </a:r>
          </a:p>
          <a:p>
            <a:r>
              <a:rPr lang="en-US" dirty="0" err="1"/>
              <a:t>Artinya</a:t>
            </a:r>
            <a:r>
              <a:rPr lang="en-US" dirty="0"/>
              <a:t>,  </a:t>
            </a:r>
            <a:r>
              <a:rPr lang="en-US" dirty="0" err="1"/>
              <a:t>penerapan</a:t>
            </a:r>
            <a:r>
              <a:rPr lang="en-US" dirty="0"/>
              <a:t>  </a:t>
            </a:r>
            <a:r>
              <a:rPr lang="en-US" i="1" dirty="0"/>
              <a:t>evidence  based  </a:t>
            </a:r>
            <a:r>
              <a:rPr lang="en-US" dirty="0" err="1"/>
              <a:t>dilakukan</a:t>
            </a:r>
            <a:r>
              <a:rPr lang="en-US" dirty="0"/>
              <a:t>  </a:t>
            </a:r>
            <a:r>
              <a:rPr lang="en-US" dirty="0" err="1"/>
              <a:t>dengan</a:t>
            </a:r>
            <a:r>
              <a:rPr lang="en-US" dirty="0"/>
              <a:t>  </a:t>
            </a:r>
            <a:r>
              <a:rPr lang="en-US" dirty="0" err="1"/>
              <a:t>pendekatan</a:t>
            </a:r>
            <a:endParaRPr lang="en-US" dirty="0"/>
          </a:p>
          <a:p>
            <a:pPr marL="0" indent="0">
              <a:buNone/>
            </a:pPr>
            <a:r>
              <a:rPr lang="en-US" dirty="0" err="1"/>
              <a:t>manajemen</a:t>
            </a:r>
            <a:r>
              <a:rPr lang="en-US" dirty="0"/>
              <a:t> </a:t>
            </a:r>
            <a:r>
              <a:rPr lang="en-US" dirty="0" err="1"/>
              <a:t>asuhan</a:t>
            </a:r>
            <a:r>
              <a:rPr lang="en-US" dirty="0"/>
              <a:t> </a:t>
            </a:r>
            <a:r>
              <a:rPr lang="en-US" dirty="0" err="1"/>
              <a:t>kebidanan</a:t>
            </a:r>
            <a:r>
              <a:rPr lang="en-US" dirty="0"/>
              <a:t> yang </a:t>
            </a:r>
            <a:r>
              <a:rPr lang="en-US" dirty="0" err="1"/>
              <a:t>memperhatikan</a:t>
            </a:r>
            <a:r>
              <a:rPr lang="en-US" dirty="0"/>
              <a:t> </a:t>
            </a:r>
            <a:r>
              <a:rPr lang="en-US" dirty="0" err="1"/>
              <a:t>aspek</a:t>
            </a:r>
            <a:r>
              <a:rPr lang="en-US" dirty="0"/>
              <a:t> </a:t>
            </a:r>
            <a:r>
              <a:rPr lang="en-US" dirty="0" err="1"/>
              <a:t>fisik</a:t>
            </a:r>
            <a:r>
              <a:rPr lang="en-US" dirty="0"/>
              <a:t>, </a:t>
            </a:r>
            <a:r>
              <a:rPr lang="en-US" dirty="0" err="1"/>
              <a:t>psikis</a:t>
            </a:r>
            <a:r>
              <a:rPr lang="en-US" dirty="0"/>
              <a:t>, </a:t>
            </a:r>
            <a:r>
              <a:rPr lang="en-US" dirty="0" err="1"/>
              <a:t>sosial</a:t>
            </a:r>
            <a:r>
              <a:rPr lang="en-US" dirty="0"/>
              <a:t> </a:t>
            </a:r>
            <a:r>
              <a:rPr lang="en-US" dirty="0" err="1"/>
              <a:t>budaya</a:t>
            </a:r>
            <a:r>
              <a:rPr lang="en-US" dirty="0"/>
              <a:t>, spiritual, </a:t>
            </a:r>
            <a:r>
              <a:rPr lang="en-US" dirty="0" err="1"/>
              <a:t>ekonomi</a:t>
            </a:r>
            <a:r>
              <a:rPr lang="en-US" dirty="0"/>
              <a:t>, </a:t>
            </a:r>
            <a:r>
              <a:rPr lang="en-US" dirty="0" err="1"/>
              <a:t>emosional</a:t>
            </a:r>
            <a:r>
              <a:rPr lang="en-US" dirty="0"/>
              <a:t>, dan </a:t>
            </a:r>
            <a:r>
              <a:rPr lang="en-US" dirty="0" err="1"/>
              <a:t>lingkungan</a:t>
            </a:r>
            <a:r>
              <a:rPr lang="en-US" dirty="0"/>
              <a:t> yang </a:t>
            </a:r>
            <a:r>
              <a:rPr lang="en-US" dirty="0" err="1"/>
              <a:t>dapat</a:t>
            </a:r>
            <a:r>
              <a:rPr lang="en-US" dirty="0"/>
              <a:t> </a:t>
            </a:r>
            <a:r>
              <a:rPr lang="en-US" dirty="0" err="1"/>
              <a:t>berpengaruh</a:t>
            </a:r>
            <a:r>
              <a:rPr lang="en-US" dirty="0"/>
              <a:t> </a:t>
            </a:r>
            <a:r>
              <a:rPr lang="en-US" dirty="0" err="1"/>
              <a:t>terhadap</a:t>
            </a:r>
            <a:r>
              <a:rPr lang="en-US" dirty="0"/>
              <a:t> </a:t>
            </a:r>
            <a:r>
              <a:rPr lang="en-US" dirty="0" err="1"/>
              <a:t>kesehatan</a:t>
            </a:r>
            <a:r>
              <a:rPr lang="en-US" dirty="0"/>
              <a:t> </a:t>
            </a:r>
            <a:r>
              <a:rPr lang="en-US" dirty="0" err="1"/>
              <a:t>perempuan</a:t>
            </a:r>
            <a:r>
              <a:rPr lang="en-US" dirty="0"/>
              <a:t> </a:t>
            </a:r>
            <a:r>
              <a:rPr lang="en-US" dirty="0" err="1"/>
              <a:t>khususnya</a:t>
            </a:r>
            <a:r>
              <a:rPr lang="en-US" dirty="0"/>
              <a:t> </a:t>
            </a:r>
            <a:r>
              <a:rPr lang="en-US" dirty="0" err="1"/>
              <a:t>kesehatan</a:t>
            </a:r>
            <a:r>
              <a:rPr lang="en-US" dirty="0"/>
              <a:t> </a:t>
            </a:r>
            <a:r>
              <a:rPr lang="en-US" dirty="0" err="1"/>
              <a:t>reproduksi</a:t>
            </a:r>
            <a:endParaRPr lang="en-US" dirty="0"/>
          </a:p>
        </p:txBody>
      </p:sp>
    </p:spTree>
    <p:extLst>
      <p:ext uri="{BB962C8B-B14F-4D97-AF65-F5344CB8AC3E}">
        <p14:creationId xmlns:p14="http://schemas.microsoft.com/office/powerpoint/2010/main" val="401203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DC33-D1F0-41EC-84D1-A32AB44853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CD3FD2-985E-4802-88E7-93B567B3EE68}"/>
              </a:ext>
            </a:extLst>
          </p:cNvPr>
          <p:cNvSpPr>
            <a:spLocks noGrp="1"/>
          </p:cNvSpPr>
          <p:nvPr>
            <p:ph idx="1"/>
          </p:nvPr>
        </p:nvSpPr>
        <p:spPr>
          <a:xfrm>
            <a:off x="685800" y="2214563"/>
            <a:ext cx="10820400" cy="4004122"/>
          </a:xfrm>
        </p:spPr>
        <p:txBody>
          <a:bodyPr/>
          <a:lstStyle/>
          <a:p>
            <a:pPr algn="just"/>
            <a:r>
              <a:rPr lang="en-US" dirty="0"/>
              <a:t>Pada </a:t>
            </a:r>
            <a:r>
              <a:rPr lang="en-US" dirty="0" err="1"/>
              <a:t>tahun</a:t>
            </a:r>
            <a:r>
              <a:rPr lang="en-US" dirty="0"/>
              <a:t> 2020, </a:t>
            </a:r>
            <a:r>
              <a:rPr lang="en-US" dirty="0" err="1"/>
              <a:t>standar</a:t>
            </a:r>
            <a:r>
              <a:rPr lang="en-US" dirty="0"/>
              <a:t> </a:t>
            </a:r>
            <a:r>
              <a:rPr lang="en-US" dirty="0" err="1"/>
              <a:t>kompetensi</a:t>
            </a:r>
            <a:r>
              <a:rPr lang="en-US" dirty="0"/>
              <a:t> </a:t>
            </a:r>
            <a:r>
              <a:rPr lang="en-US" dirty="0" err="1"/>
              <a:t>bidan</a:t>
            </a:r>
            <a:r>
              <a:rPr lang="en-US" dirty="0"/>
              <a:t> yang </a:t>
            </a:r>
            <a:r>
              <a:rPr lang="en-US" dirty="0" err="1"/>
              <a:t>diatur</a:t>
            </a:r>
            <a:r>
              <a:rPr lang="en-US" dirty="0"/>
              <a:t> </a:t>
            </a:r>
            <a:r>
              <a:rPr lang="en-US" dirty="0" err="1"/>
              <a:t>dalam</a:t>
            </a:r>
            <a:r>
              <a:rPr lang="en-US" dirty="0"/>
              <a:t> Keputusan Menteri Kesehatan </a:t>
            </a:r>
            <a:r>
              <a:rPr lang="en-US" dirty="0" err="1"/>
              <a:t>Nomor</a:t>
            </a:r>
            <a:r>
              <a:rPr lang="en-US" dirty="0"/>
              <a:t> 369/Menkes/SK/III/2007 </a:t>
            </a:r>
            <a:r>
              <a:rPr lang="en-US" dirty="0" err="1"/>
              <a:t>dilakukan</a:t>
            </a:r>
            <a:r>
              <a:rPr lang="en-US" dirty="0"/>
              <a:t> </a:t>
            </a:r>
            <a:r>
              <a:rPr lang="en-US" dirty="0" err="1"/>
              <a:t>penyempurnaan</a:t>
            </a:r>
            <a:r>
              <a:rPr lang="en-US" dirty="0"/>
              <a:t> </a:t>
            </a:r>
            <a:r>
              <a:rPr lang="en-US" dirty="0" err="1"/>
              <a:t>dengan</a:t>
            </a:r>
            <a:r>
              <a:rPr lang="en-US" dirty="0"/>
              <a:t> </a:t>
            </a:r>
            <a:r>
              <a:rPr lang="en-US" dirty="0" err="1"/>
              <a:t>memperhatikan</a:t>
            </a:r>
            <a:r>
              <a:rPr lang="en-US" i="1" dirty="0"/>
              <a:t> body of knowledge</a:t>
            </a:r>
            <a:r>
              <a:rPr lang="en-US" dirty="0"/>
              <a:t>, </a:t>
            </a:r>
            <a:r>
              <a:rPr lang="en-US" dirty="0" err="1"/>
              <a:t>falsafah</a:t>
            </a:r>
            <a:r>
              <a:rPr lang="en-US" dirty="0"/>
              <a:t>, dan </a:t>
            </a:r>
            <a:r>
              <a:rPr lang="en-US" dirty="0" err="1"/>
              <a:t>paradigma</a:t>
            </a:r>
            <a:r>
              <a:rPr lang="en-US" dirty="0"/>
              <a:t> </a:t>
            </a:r>
            <a:r>
              <a:rPr lang="en-US" dirty="0" err="1"/>
              <a:t>kebidanan</a:t>
            </a:r>
            <a:r>
              <a:rPr lang="en-US" dirty="0"/>
              <a:t> </a:t>
            </a:r>
            <a:r>
              <a:rPr lang="en-US" dirty="0" err="1"/>
              <a:t>serta</a:t>
            </a:r>
            <a:r>
              <a:rPr lang="en-US" dirty="0"/>
              <a:t> </a:t>
            </a:r>
            <a:r>
              <a:rPr lang="en-US" dirty="0" err="1"/>
              <a:t>pola</a:t>
            </a:r>
            <a:r>
              <a:rPr lang="en-US" dirty="0"/>
              <a:t> </a:t>
            </a:r>
            <a:r>
              <a:rPr lang="en-US" dirty="0" err="1"/>
              <a:t>hubungan</a:t>
            </a:r>
            <a:r>
              <a:rPr lang="en-US" dirty="0"/>
              <a:t> </a:t>
            </a:r>
            <a:r>
              <a:rPr lang="en-US" dirty="0" err="1"/>
              <a:t>kemitraan</a:t>
            </a:r>
            <a:r>
              <a:rPr lang="en-US" dirty="0"/>
              <a:t> </a:t>
            </a:r>
            <a:r>
              <a:rPr lang="en-US" dirty="0" err="1"/>
              <a:t>bidan</a:t>
            </a:r>
            <a:r>
              <a:rPr lang="en-US" dirty="0"/>
              <a:t> dan </a:t>
            </a:r>
            <a:r>
              <a:rPr lang="en-US" dirty="0" err="1"/>
              <a:t>perempuan</a:t>
            </a:r>
            <a:r>
              <a:rPr lang="en-US" dirty="0"/>
              <a:t> yang </a:t>
            </a:r>
            <a:r>
              <a:rPr lang="en-US" dirty="0" err="1"/>
              <a:t>berfokus</a:t>
            </a:r>
            <a:r>
              <a:rPr lang="en-US" dirty="0"/>
              <a:t> pada </a:t>
            </a:r>
            <a:r>
              <a:rPr lang="en-US" dirty="0" err="1"/>
              <a:t>kebutuhan</a:t>
            </a:r>
            <a:r>
              <a:rPr lang="en-US" dirty="0"/>
              <a:t> </a:t>
            </a:r>
            <a:r>
              <a:rPr lang="en-US" dirty="0" err="1"/>
              <a:t>perempuan</a:t>
            </a:r>
            <a:r>
              <a:rPr lang="en-US" dirty="0"/>
              <a:t>. </a:t>
            </a:r>
          </a:p>
          <a:p>
            <a:pPr algn="just"/>
            <a:r>
              <a:rPr lang="en-US" dirty="0" err="1"/>
              <a:t>Penyempurnaan</a:t>
            </a:r>
            <a:r>
              <a:rPr lang="en-US" dirty="0"/>
              <a:t> </a:t>
            </a:r>
            <a:r>
              <a:rPr lang="en-US" dirty="0" err="1"/>
              <a:t>tersebut</a:t>
            </a:r>
            <a:r>
              <a:rPr lang="en-US" dirty="0"/>
              <a:t> </a:t>
            </a:r>
            <a:r>
              <a:rPr lang="en-US" dirty="0" err="1"/>
              <a:t>tertuang</a:t>
            </a:r>
            <a:r>
              <a:rPr lang="en-US" dirty="0"/>
              <a:t> </a:t>
            </a:r>
            <a:r>
              <a:rPr lang="en-US" dirty="0" err="1"/>
              <a:t>dalam</a:t>
            </a:r>
            <a:r>
              <a:rPr lang="en-US" dirty="0"/>
              <a:t> </a:t>
            </a:r>
            <a:r>
              <a:rPr lang="en-US" b="1" dirty="0"/>
              <a:t>Keputusan Menteri Kesehatan No.320 </a:t>
            </a:r>
            <a:r>
              <a:rPr lang="en-US" b="1" dirty="0" err="1"/>
              <a:t>tahun</a:t>
            </a:r>
            <a:r>
              <a:rPr lang="en-US" b="1" dirty="0"/>
              <a:t> 2020 </a:t>
            </a:r>
            <a:r>
              <a:rPr lang="en-US" b="1" dirty="0" err="1"/>
              <a:t>tentang</a:t>
            </a:r>
            <a:r>
              <a:rPr lang="en-US" b="1" dirty="0"/>
              <a:t> </a:t>
            </a:r>
            <a:r>
              <a:rPr lang="en-US" b="1" dirty="0" err="1"/>
              <a:t>Standar</a:t>
            </a:r>
            <a:r>
              <a:rPr lang="en-US" b="1" dirty="0"/>
              <a:t> </a:t>
            </a:r>
            <a:r>
              <a:rPr lang="en-US" b="1" dirty="0" err="1"/>
              <a:t>Profesi</a:t>
            </a:r>
            <a:r>
              <a:rPr lang="en-US" b="1" dirty="0"/>
              <a:t> </a:t>
            </a:r>
            <a:r>
              <a:rPr lang="en-US" b="1" dirty="0" err="1"/>
              <a:t>Bidan</a:t>
            </a:r>
            <a:r>
              <a:rPr lang="en-US" dirty="0"/>
              <a:t>.(15 Mei 2020)</a:t>
            </a:r>
          </a:p>
          <a:p>
            <a:pPr marL="0" indent="0" algn="just">
              <a:buNone/>
            </a:pPr>
            <a:endParaRPr lang="en-US" dirty="0"/>
          </a:p>
        </p:txBody>
      </p:sp>
    </p:spTree>
    <p:extLst>
      <p:ext uri="{BB962C8B-B14F-4D97-AF65-F5344CB8AC3E}">
        <p14:creationId xmlns:p14="http://schemas.microsoft.com/office/powerpoint/2010/main" val="227354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AA3D-3D95-4DEB-8474-09D61270A262}"/>
              </a:ext>
            </a:extLst>
          </p:cNvPr>
          <p:cNvSpPr>
            <a:spLocks noGrp="1"/>
          </p:cNvSpPr>
          <p:nvPr>
            <p:ph type="title"/>
          </p:nvPr>
        </p:nvSpPr>
        <p:spPr/>
        <p:txBody>
          <a:bodyPr/>
          <a:lstStyle/>
          <a:p>
            <a:r>
              <a:rPr lang="en-US" dirty="0"/>
              <a:t>Sejarah </a:t>
            </a:r>
            <a:r>
              <a:rPr lang="en-US" dirty="0" err="1"/>
              <a:t>pelayanan</a:t>
            </a:r>
            <a:r>
              <a:rPr lang="en-US" dirty="0"/>
              <a:t> </a:t>
            </a:r>
            <a:r>
              <a:rPr lang="en-US" dirty="0" err="1"/>
              <a:t>kebidanan</a:t>
            </a:r>
            <a:endParaRPr lang="en-US" dirty="0"/>
          </a:p>
        </p:txBody>
      </p:sp>
      <p:sp>
        <p:nvSpPr>
          <p:cNvPr id="3" name="Content Placeholder 2">
            <a:extLst>
              <a:ext uri="{FF2B5EF4-FFF2-40B4-BE49-F238E27FC236}">
                <a16:creationId xmlns:a16="http://schemas.microsoft.com/office/drawing/2014/main" id="{66E38309-09C2-4F8C-B99B-6D7041C46AD6}"/>
              </a:ext>
            </a:extLst>
          </p:cNvPr>
          <p:cNvSpPr>
            <a:spLocks noGrp="1"/>
          </p:cNvSpPr>
          <p:nvPr>
            <p:ph idx="1"/>
          </p:nvPr>
        </p:nvSpPr>
        <p:spPr/>
        <p:txBody>
          <a:bodyPr/>
          <a:lstStyle/>
          <a:p>
            <a:pPr algn="just"/>
            <a:r>
              <a:rPr lang="en-US" dirty="0" err="1"/>
              <a:t>Seperti</a:t>
            </a:r>
            <a:r>
              <a:rPr lang="en-US" dirty="0"/>
              <a:t> </a:t>
            </a:r>
            <a:r>
              <a:rPr lang="en-US" dirty="0" err="1"/>
              <a:t>pelayanan</a:t>
            </a:r>
            <a:r>
              <a:rPr lang="en-US" dirty="0"/>
              <a:t> </a:t>
            </a:r>
            <a:r>
              <a:rPr lang="en-US" dirty="0" err="1"/>
              <a:t>bidan</a:t>
            </a:r>
            <a:r>
              <a:rPr lang="en-US" dirty="0"/>
              <a:t> di </a:t>
            </a:r>
            <a:r>
              <a:rPr lang="en-US" dirty="0" err="1"/>
              <a:t>belahan</a:t>
            </a:r>
            <a:r>
              <a:rPr lang="en-US" dirty="0"/>
              <a:t> dunia </a:t>
            </a:r>
            <a:r>
              <a:rPr lang="en-US" dirty="0" err="1"/>
              <a:t>ini</a:t>
            </a:r>
            <a:r>
              <a:rPr lang="en-US" dirty="0"/>
              <a:t>, pada    </a:t>
            </a:r>
            <a:r>
              <a:rPr lang="en-US" dirty="0" err="1"/>
              <a:t>awalnya</a:t>
            </a:r>
            <a:r>
              <a:rPr lang="en-US" dirty="0"/>
              <a:t> </a:t>
            </a:r>
            <a:r>
              <a:rPr lang="en-US" dirty="0" err="1"/>
              <a:t>bidan</a:t>
            </a:r>
            <a:r>
              <a:rPr lang="en-US" dirty="0"/>
              <a:t> </a:t>
            </a:r>
            <a:r>
              <a:rPr lang="en-US" dirty="0" err="1"/>
              <a:t>hanya</a:t>
            </a:r>
            <a:r>
              <a:rPr lang="en-US" dirty="0"/>
              <a:t> </a:t>
            </a:r>
            <a:r>
              <a:rPr lang="en-US" dirty="0" err="1"/>
              <a:t>mempersiapkan</a:t>
            </a:r>
            <a:r>
              <a:rPr lang="en-US" dirty="0"/>
              <a:t> </a:t>
            </a:r>
            <a:r>
              <a:rPr lang="en-US" dirty="0" err="1"/>
              <a:t>ibu</a:t>
            </a:r>
            <a:r>
              <a:rPr lang="en-US" dirty="0"/>
              <a:t> </a:t>
            </a:r>
            <a:r>
              <a:rPr lang="en-US" dirty="0" err="1"/>
              <a:t>hamil</a:t>
            </a:r>
            <a:r>
              <a:rPr lang="en-US" dirty="0"/>
              <a:t> agar </a:t>
            </a:r>
            <a:r>
              <a:rPr lang="en-US" dirty="0" err="1"/>
              <a:t>dapat</a:t>
            </a:r>
            <a:r>
              <a:rPr lang="en-US" dirty="0"/>
              <a:t> </a:t>
            </a:r>
            <a:r>
              <a:rPr lang="en-US" dirty="0" err="1"/>
              <a:t>melahirkan</a:t>
            </a:r>
            <a:r>
              <a:rPr lang="en-US" dirty="0"/>
              <a:t> </a:t>
            </a:r>
            <a:r>
              <a:rPr lang="en-US" dirty="0" err="1"/>
              <a:t>secara</a:t>
            </a:r>
            <a:r>
              <a:rPr lang="en-US" dirty="0"/>
              <a:t> </a:t>
            </a:r>
            <a:r>
              <a:rPr lang="en-US" dirty="0" err="1"/>
              <a:t>alamiah</a:t>
            </a:r>
            <a:r>
              <a:rPr lang="en-US" dirty="0"/>
              <a:t>, </a:t>
            </a:r>
            <a:r>
              <a:rPr lang="en-US" dirty="0" err="1"/>
              <a:t>membantu</a:t>
            </a:r>
            <a:r>
              <a:rPr lang="en-US" dirty="0"/>
              <a:t> </a:t>
            </a:r>
            <a:r>
              <a:rPr lang="en-US" dirty="0" err="1"/>
              <a:t>ibu</a:t>
            </a:r>
            <a:r>
              <a:rPr lang="en-US" dirty="0"/>
              <a:t> </a:t>
            </a:r>
            <a:r>
              <a:rPr lang="en-US" dirty="0" err="1"/>
              <a:t>dalam</a:t>
            </a:r>
            <a:r>
              <a:rPr lang="en-US" dirty="0"/>
              <a:t> masa </a:t>
            </a:r>
            <a:r>
              <a:rPr lang="en-US" dirty="0" err="1"/>
              <a:t>persalinan</a:t>
            </a:r>
            <a:r>
              <a:rPr lang="en-US" dirty="0"/>
              <a:t> dan </a:t>
            </a:r>
            <a:r>
              <a:rPr lang="en-US" dirty="0" err="1"/>
              <a:t>merawat</a:t>
            </a:r>
            <a:r>
              <a:rPr lang="en-US" dirty="0"/>
              <a:t> </a:t>
            </a:r>
            <a:r>
              <a:rPr lang="en-US" dirty="0" err="1"/>
              <a:t>bayi</a:t>
            </a:r>
            <a:r>
              <a:rPr lang="en-US" dirty="0"/>
              <a:t>, </a:t>
            </a:r>
            <a:r>
              <a:rPr lang="en-US" dirty="0" err="1"/>
              <a:t>namun</a:t>
            </a:r>
            <a:r>
              <a:rPr lang="en-US" dirty="0"/>
              <a:t> </a:t>
            </a:r>
            <a:r>
              <a:rPr lang="en-US" dirty="0" err="1"/>
              <a:t>demikian</a:t>
            </a:r>
            <a:r>
              <a:rPr lang="en-US" dirty="0"/>
              <a:t> </a:t>
            </a:r>
            <a:r>
              <a:rPr lang="en-US" dirty="0" err="1"/>
              <a:t>karena</a:t>
            </a:r>
            <a:r>
              <a:rPr lang="en-US" dirty="0"/>
              <a:t> </a:t>
            </a:r>
            <a:r>
              <a:rPr lang="en-US" dirty="0" err="1"/>
              <a:t>letak</a:t>
            </a:r>
            <a:r>
              <a:rPr lang="en-US" dirty="0"/>
              <a:t> </a:t>
            </a:r>
            <a:r>
              <a:rPr lang="en-US" dirty="0" err="1"/>
              <a:t>geografis</a:t>
            </a:r>
            <a:r>
              <a:rPr lang="en-US" dirty="0"/>
              <a:t> Indonesia yang </a:t>
            </a:r>
            <a:r>
              <a:rPr lang="en-US" dirty="0" err="1"/>
              <a:t>merupakan</a:t>
            </a:r>
            <a:r>
              <a:rPr lang="en-US" dirty="0"/>
              <a:t> negara </a:t>
            </a:r>
            <a:r>
              <a:rPr lang="en-US" dirty="0" err="1"/>
              <a:t>kepulauan</a:t>
            </a:r>
            <a:r>
              <a:rPr lang="en-US" dirty="0"/>
              <a:t> </a:t>
            </a:r>
            <a:r>
              <a:rPr lang="en-US" dirty="0" err="1"/>
              <a:t>sehingga</a:t>
            </a:r>
            <a:r>
              <a:rPr lang="en-US" dirty="0"/>
              <a:t> </a:t>
            </a:r>
            <a:r>
              <a:rPr lang="en-US" dirty="0" err="1"/>
              <a:t>banyak</a:t>
            </a:r>
            <a:r>
              <a:rPr lang="en-US" dirty="0"/>
              <a:t> </a:t>
            </a:r>
            <a:r>
              <a:rPr lang="en-US" dirty="0" err="1"/>
              <a:t>daerah</a:t>
            </a:r>
            <a:r>
              <a:rPr lang="en-US" dirty="0"/>
              <a:t> yang </a:t>
            </a:r>
            <a:r>
              <a:rPr lang="en-US" dirty="0" err="1"/>
              <a:t>sulit</a:t>
            </a:r>
            <a:r>
              <a:rPr lang="en-US" dirty="0"/>
              <a:t> </a:t>
            </a:r>
            <a:r>
              <a:rPr lang="en-US" dirty="0" err="1"/>
              <a:t>dijangkau</a:t>
            </a:r>
            <a:r>
              <a:rPr lang="en-US" dirty="0"/>
              <a:t> oleh </a:t>
            </a:r>
            <a:r>
              <a:rPr lang="en-US" dirty="0" err="1"/>
              <a:t>tenaga</a:t>
            </a:r>
            <a:r>
              <a:rPr lang="en-US" dirty="0"/>
              <a:t> </a:t>
            </a:r>
            <a:r>
              <a:rPr lang="en-US" dirty="0" err="1"/>
              <a:t>medis</a:t>
            </a:r>
            <a:r>
              <a:rPr lang="en-US" dirty="0"/>
              <a:t> dan </a:t>
            </a:r>
            <a:r>
              <a:rPr lang="en-US" dirty="0" err="1"/>
              <a:t>banyaknya</a:t>
            </a:r>
            <a:r>
              <a:rPr lang="en-US" dirty="0"/>
              <a:t> </a:t>
            </a:r>
            <a:r>
              <a:rPr lang="en-US" dirty="0" err="1"/>
              <a:t>kasus</a:t>
            </a:r>
            <a:r>
              <a:rPr lang="en-US" dirty="0"/>
              <a:t> </a:t>
            </a:r>
            <a:r>
              <a:rPr lang="en-US" dirty="0" err="1"/>
              <a:t>risiko</a:t>
            </a:r>
            <a:r>
              <a:rPr lang="en-US" dirty="0"/>
              <a:t> </a:t>
            </a:r>
            <a:r>
              <a:rPr lang="en-US" dirty="0" err="1"/>
              <a:t>tinggi</a:t>
            </a:r>
            <a:r>
              <a:rPr lang="en-US" dirty="0"/>
              <a:t> yang </a:t>
            </a:r>
            <a:r>
              <a:rPr lang="en-US" dirty="0" err="1"/>
              <a:t>tidak</a:t>
            </a:r>
            <a:r>
              <a:rPr lang="en-US" dirty="0"/>
              <a:t> </a:t>
            </a:r>
            <a:r>
              <a:rPr lang="en-US" dirty="0" err="1"/>
              <a:t>dapat</a:t>
            </a:r>
            <a:r>
              <a:rPr lang="en-US" dirty="0"/>
              <a:t> </a:t>
            </a:r>
            <a:r>
              <a:rPr lang="en-US" dirty="0" err="1"/>
              <a:t>ditangani</a:t>
            </a:r>
            <a:r>
              <a:rPr lang="en-US" dirty="0"/>
              <a:t> </a:t>
            </a:r>
            <a:r>
              <a:rPr lang="en-US" dirty="0" err="1"/>
              <a:t>terutama</a:t>
            </a:r>
            <a:r>
              <a:rPr lang="en-US" dirty="0"/>
              <a:t> di </a:t>
            </a:r>
            <a:r>
              <a:rPr lang="en-US" dirty="0" err="1"/>
              <a:t>daerah</a:t>
            </a:r>
            <a:r>
              <a:rPr lang="en-US" dirty="0"/>
              <a:t> yang </a:t>
            </a:r>
            <a:r>
              <a:rPr lang="en-US" dirty="0" err="1"/>
              <a:t>jauh</a:t>
            </a:r>
            <a:r>
              <a:rPr lang="en-US" dirty="0"/>
              <a:t> </a:t>
            </a:r>
            <a:r>
              <a:rPr lang="en-US" dirty="0" err="1"/>
              <a:t>dari</a:t>
            </a:r>
            <a:r>
              <a:rPr lang="en-US" dirty="0"/>
              <a:t> </a:t>
            </a:r>
            <a:r>
              <a:rPr lang="en-US" dirty="0" err="1"/>
              <a:t>pelayanan</a:t>
            </a:r>
            <a:r>
              <a:rPr lang="en-US" dirty="0"/>
              <a:t> </a:t>
            </a:r>
            <a:r>
              <a:rPr lang="en-US" dirty="0" err="1"/>
              <a:t>kesehatan</a:t>
            </a:r>
            <a:r>
              <a:rPr lang="en-US" dirty="0"/>
              <a:t> </a:t>
            </a:r>
            <a:r>
              <a:rPr lang="en-US" dirty="0" err="1"/>
              <a:t>mendorong</a:t>
            </a:r>
            <a:r>
              <a:rPr lang="en-US" dirty="0"/>
              <a:t> </a:t>
            </a:r>
            <a:r>
              <a:rPr lang="en-US" dirty="0" err="1"/>
              <a:t>pemberian</a:t>
            </a:r>
            <a:r>
              <a:rPr lang="en-US" dirty="0"/>
              <a:t> </a:t>
            </a:r>
            <a:r>
              <a:rPr lang="en-US" dirty="0" err="1"/>
              <a:t>wewenang</a:t>
            </a:r>
            <a:r>
              <a:rPr lang="en-US" dirty="0"/>
              <a:t> </a:t>
            </a:r>
            <a:r>
              <a:rPr lang="en-US" dirty="0" err="1"/>
              <a:t>kepada</a:t>
            </a:r>
            <a:r>
              <a:rPr lang="en-US" dirty="0"/>
              <a:t> </a:t>
            </a:r>
            <a:r>
              <a:rPr lang="en-US" dirty="0" err="1"/>
              <a:t>bidan</a:t>
            </a:r>
            <a:r>
              <a:rPr lang="en-US" dirty="0"/>
              <a:t> </a:t>
            </a:r>
            <a:r>
              <a:rPr lang="en-US" dirty="0" err="1"/>
              <a:t>untuk</a:t>
            </a:r>
            <a:r>
              <a:rPr lang="en-US" dirty="0"/>
              <a:t> </a:t>
            </a:r>
            <a:r>
              <a:rPr lang="en-US" dirty="0" err="1"/>
              <a:t>melaksanakan</a:t>
            </a:r>
            <a:r>
              <a:rPr lang="en-US" dirty="0"/>
              <a:t> </a:t>
            </a:r>
            <a:r>
              <a:rPr lang="en-US" dirty="0" err="1"/>
              <a:t>tindakan</a:t>
            </a:r>
            <a:r>
              <a:rPr lang="en-US" dirty="0"/>
              <a:t> </a:t>
            </a:r>
            <a:r>
              <a:rPr lang="en-US" dirty="0" err="1"/>
              <a:t>kegawatdaruratan</a:t>
            </a:r>
            <a:r>
              <a:rPr lang="en-US" dirty="0"/>
              <a:t> pada </a:t>
            </a:r>
            <a:r>
              <a:rPr lang="en-US" dirty="0" err="1"/>
              <a:t>kasus-kasus</a:t>
            </a:r>
            <a:r>
              <a:rPr lang="en-US" dirty="0"/>
              <a:t> </a:t>
            </a:r>
            <a:r>
              <a:rPr lang="en-US" dirty="0" err="1"/>
              <a:t>dengan</a:t>
            </a:r>
            <a:r>
              <a:rPr lang="en-US" dirty="0"/>
              <a:t> </a:t>
            </a:r>
            <a:r>
              <a:rPr lang="en-US" dirty="0" err="1"/>
              <a:t>penyulit</a:t>
            </a:r>
            <a:r>
              <a:rPr lang="en-US" dirty="0"/>
              <a:t> </a:t>
            </a:r>
            <a:r>
              <a:rPr lang="en-US" dirty="0" err="1"/>
              <a:t>terbatas</a:t>
            </a:r>
            <a:r>
              <a:rPr lang="en-US" dirty="0"/>
              <a:t> </a:t>
            </a:r>
          </a:p>
        </p:txBody>
      </p:sp>
    </p:spTree>
    <p:extLst>
      <p:ext uri="{BB962C8B-B14F-4D97-AF65-F5344CB8AC3E}">
        <p14:creationId xmlns:p14="http://schemas.microsoft.com/office/powerpoint/2010/main" val="368054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8EC7-5973-41EF-ABF2-1FCC66019C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330114-CD47-4B85-82B3-7CEF75491002}"/>
              </a:ext>
            </a:extLst>
          </p:cNvPr>
          <p:cNvSpPr>
            <a:spLocks noGrp="1"/>
          </p:cNvSpPr>
          <p:nvPr>
            <p:ph idx="1"/>
          </p:nvPr>
        </p:nvSpPr>
        <p:spPr/>
        <p:txBody>
          <a:bodyPr/>
          <a:lstStyle/>
          <a:p>
            <a:r>
              <a:rPr lang="en-US" dirty="0"/>
              <a:t>Pada </a:t>
            </a:r>
            <a:r>
              <a:rPr lang="en-US" dirty="0" err="1"/>
              <a:t>tahun</a:t>
            </a:r>
            <a:r>
              <a:rPr lang="en-US" dirty="0"/>
              <a:t> 1952 </a:t>
            </a:r>
            <a:r>
              <a:rPr lang="en-US" dirty="0" err="1"/>
              <a:t>diperkenalkan</a:t>
            </a:r>
            <a:r>
              <a:rPr lang="en-US" dirty="0"/>
              <a:t> </a:t>
            </a:r>
            <a:r>
              <a:rPr lang="en-US" dirty="0" err="1"/>
              <a:t>pelayanan</a:t>
            </a:r>
            <a:r>
              <a:rPr lang="en-US" dirty="0"/>
              <a:t> </a:t>
            </a:r>
            <a:r>
              <a:rPr lang="en-US" dirty="0" err="1"/>
              <a:t>kesehatan</a:t>
            </a:r>
            <a:r>
              <a:rPr lang="en-US" dirty="0"/>
              <a:t> </a:t>
            </a:r>
            <a:r>
              <a:rPr lang="en-US" dirty="0" err="1"/>
              <a:t>ibu</a:t>
            </a:r>
            <a:r>
              <a:rPr lang="en-US" dirty="0"/>
              <a:t> dan </a:t>
            </a:r>
            <a:r>
              <a:rPr lang="en-US" dirty="0" err="1"/>
              <a:t>anak</a:t>
            </a:r>
            <a:r>
              <a:rPr lang="en-US" dirty="0"/>
              <a:t> di </a:t>
            </a:r>
            <a:r>
              <a:rPr lang="en-US" dirty="0" err="1"/>
              <a:t>Balai</a:t>
            </a:r>
            <a:r>
              <a:rPr lang="en-US" dirty="0"/>
              <a:t> Kesehatan Ibu dan Anak (BKIA). </a:t>
            </a:r>
          </a:p>
          <a:p>
            <a:r>
              <a:rPr lang="en-US" dirty="0"/>
              <a:t>Pada </a:t>
            </a:r>
            <a:r>
              <a:rPr lang="en-US" dirty="0" err="1"/>
              <a:t>tahun</a:t>
            </a:r>
            <a:r>
              <a:rPr lang="en-US" dirty="0"/>
              <a:t> 1960,  Kesehatan Ibu dan Anak </a:t>
            </a:r>
            <a:r>
              <a:rPr lang="en-US" dirty="0" err="1"/>
              <a:t>menjadi</a:t>
            </a:r>
            <a:r>
              <a:rPr lang="en-US" dirty="0"/>
              <a:t> program </a:t>
            </a:r>
            <a:r>
              <a:rPr lang="en-US" dirty="0" err="1"/>
              <a:t>layanan</a:t>
            </a:r>
            <a:r>
              <a:rPr lang="en-US" dirty="0"/>
              <a:t> </a:t>
            </a:r>
            <a:r>
              <a:rPr lang="en-US" dirty="0" err="1"/>
              <a:t>bidan</a:t>
            </a:r>
            <a:r>
              <a:rPr lang="en-US" dirty="0"/>
              <a:t> di </a:t>
            </a:r>
            <a:r>
              <a:rPr lang="en-US" dirty="0" err="1"/>
              <a:t>seluruh</a:t>
            </a:r>
            <a:r>
              <a:rPr lang="en-US" dirty="0"/>
              <a:t> </a:t>
            </a:r>
            <a:r>
              <a:rPr lang="en-US" dirty="0" err="1"/>
              <a:t>Puskesmas</a:t>
            </a:r>
            <a:r>
              <a:rPr lang="en-US" dirty="0"/>
              <a:t>. </a:t>
            </a:r>
          </a:p>
          <a:p>
            <a:r>
              <a:rPr lang="en-US" dirty="0" err="1"/>
              <a:t>Selanjutnya</a:t>
            </a:r>
            <a:r>
              <a:rPr lang="en-US" dirty="0"/>
              <a:t> </a:t>
            </a:r>
            <a:r>
              <a:rPr lang="en-US" dirty="0" err="1"/>
              <a:t>pelayanan</a:t>
            </a:r>
            <a:r>
              <a:rPr lang="en-US" dirty="0"/>
              <a:t> </a:t>
            </a:r>
            <a:r>
              <a:rPr lang="en-US" dirty="0" err="1"/>
              <a:t>Keluarga</a:t>
            </a:r>
            <a:r>
              <a:rPr lang="en-US" dirty="0"/>
              <a:t> </a:t>
            </a:r>
            <a:r>
              <a:rPr lang="en-US" dirty="0" err="1"/>
              <a:t>Berencana</a:t>
            </a:r>
            <a:r>
              <a:rPr lang="en-US" dirty="0"/>
              <a:t> </a:t>
            </a:r>
            <a:r>
              <a:rPr lang="en-US" dirty="0" err="1"/>
              <a:t>dikembangkan</a:t>
            </a:r>
            <a:r>
              <a:rPr lang="en-US" dirty="0"/>
              <a:t> </a:t>
            </a:r>
            <a:r>
              <a:rPr lang="en-US" dirty="0" err="1"/>
              <a:t>secara</a:t>
            </a:r>
            <a:r>
              <a:rPr lang="en-US" dirty="0"/>
              <a:t> Nasional pada </a:t>
            </a:r>
            <a:r>
              <a:rPr lang="en-US" dirty="0" err="1"/>
              <a:t>tahun</a:t>
            </a:r>
            <a:r>
              <a:rPr lang="en-US" dirty="0"/>
              <a:t> 1974 dan </a:t>
            </a:r>
            <a:r>
              <a:rPr lang="en-US" dirty="0" err="1"/>
              <a:t>bidan</a:t>
            </a:r>
            <a:r>
              <a:rPr lang="en-US" dirty="0"/>
              <a:t> </a:t>
            </a:r>
            <a:r>
              <a:rPr lang="en-US" dirty="0" err="1"/>
              <a:t>diizinkan</a:t>
            </a:r>
            <a:r>
              <a:rPr lang="en-US" dirty="0"/>
              <a:t> </a:t>
            </a:r>
            <a:r>
              <a:rPr lang="en-US" dirty="0" err="1"/>
              <a:t>memberikan</a:t>
            </a:r>
            <a:r>
              <a:rPr lang="en-US" dirty="0"/>
              <a:t> </a:t>
            </a:r>
            <a:r>
              <a:rPr lang="en-US" dirty="0" err="1"/>
              <a:t>layanan</a:t>
            </a:r>
            <a:r>
              <a:rPr lang="en-US" dirty="0"/>
              <a:t> </a:t>
            </a:r>
            <a:r>
              <a:rPr lang="en-US" dirty="0" err="1"/>
              <a:t>Keluarga</a:t>
            </a:r>
            <a:r>
              <a:rPr lang="en-US" dirty="0"/>
              <a:t> </a:t>
            </a:r>
            <a:r>
              <a:rPr lang="en-US" dirty="0" err="1"/>
              <a:t>Berencana</a:t>
            </a:r>
            <a:r>
              <a:rPr lang="en-US" dirty="0"/>
              <a:t> (KB) </a:t>
            </a:r>
            <a:r>
              <a:rPr lang="en-US" dirty="0" err="1"/>
              <a:t>dengan</a:t>
            </a:r>
            <a:r>
              <a:rPr lang="en-US" dirty="0"/>
              <a:t> </a:t>
            </a:r>
            <a:r>
              <a:rPr lang="en-US" dirty="0" err="1"/>
              <a:t>metode</a:t>
            </a:r>
            <a:r>
              <a:rPr lang="en-US" dirty="0"/>
              <a:t> </a:t>
            </a:r>
            <a:r>
              <a:rPr lang="en-US" dirty="0" err="1"/>
              <a:t>sederhana</a:t>
            </a:r>
            <a:r>
              <a:rPr lang="en-US" dirty="0"/>
              <a:t>, </a:t>
            </a:r>
            <a:r>
              <a:rPr lang="en-US" dirty="0" err="1"/>
              <a:t>metode</a:t>
            </a:r>
            <a:r>
              <a:rPr lang="en-US" dirty="0"/>
              <a:t> hormonal (KB </a:t>
            </a:r>
            <a:r>
              <a:rPr lang="en-US" dirty="0" err="1"/>
              <a:t>pil</a:t>
            </a:r>
            <a:r>
              <a:rPr lang="en-US" dirty="0"/>
              <a:t>, </a:t>
            </a:r>
            <a:r>
              <a:rPr lang="en-US" dirty="0" err="1"/>
              <a:t>suntik</a:t>
            </a:r>
            <a:r>
              <a:rPr lang="en-US" dirty="0"/>
              <a:t>, </a:t>
            </a:r>
            <a:r>
              <a:rPr lang="en-US" dirty="0" err="1"/>
              <a:t>Implan</a:t>
            </a:r>
            <a:r>
              <a:rPr lang="en-US" dirty="0"/>
              <a:t>) dan IUD (</a:t>
            </a:r>
            <a:r>
              <a:rPr lang="en-US" i="1" dirty="0"/>
              <a:t>Intra Uterine Device</a:t>
            </a:r>
            <a:r>
              <a:rPr lang="en-US" dirty="0"/>
              <a:t>).</a:t>
            </a:r>
          </a:p>
        </p:txBody>
      </p:sp>
    </p:spTree>
    <p:extLst>
      <p:ext uri="{BB962C8B-B14F-4D97-AF65-F5344CB8AC3E}">
        <p14:creationId xmlns:p14="http://schemas.microsoft.com/office/powerpoint/2010/main" val="323377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C40D-DC14-4965-9125-B614B844E4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5C9803-B97D-4EF8-97D2-5C24AC7C44F5}"/>
              </a:ext>
            </a:extLst>
          </p:cNvPr>
          <p:cNvSpPr>
            <a:spLocks noGrp="1"/>
          </p:cNvSpPr>
          <p:nvPr>
            <p:ph idx="1"/>
          </p:nvPr>
        </p:nvSpPr>
        <p:spPr/>
        <p:txBody>
          <a:bodyPr/>
          <a:lstStyle/>
          <a:p>
            <a:r>
              <a:rPr lang="en-US" dirty="0"/>
              <a:t>Pada </a:t>
            </a:r>
            <a:r>
              <a:rPr lang="en-US" dirty="0" err="1"/>
              <a:t>tahun</a:t>
            </a:r>
            <a:r>
              <a:rPr lang="en-US" dirty="0"/>
              <a:t> 1990 </a:t>
            </a:r>
            <a:r>
              <a:rPr lang="en-US" dirty="0" err="1"/>
              <a:t>perkembangan</a:t>
            </a:r>
            <a:r>
              <a:rPr lang="en-US" dirty="0"/>
              <a:t> KIA (Kesehatan Ibu dan Anak) </a:t>
            </a:r>
            <a:r>
              <a:rPr lang="en-US" dirty="0" err="1"/>
              <a:t>mengarah</a:t>
            </a:r>
            <a:r>
              <a:rPr lang="en-US" dirty="0"/>
              <a:t> pada </a:t>
            </a:r>
            <a:r>
              <a:rPr lang="en-US" dirty="0" err="1"/>
              <a:t>keselamatan</a:t>
            </a:r>
            <a:r>
              <a:rPr lang="en-US" dirty="0"/>
              <a:t> </a:t>
            </a:r>
            <a:r>
              <a:rPr lang="en-US" dirty="0" err="1"/>
              <a:t>keluarga</a:t>
            </a:r>
            <a:r>
              <a:rPr lang="en-US" dirty="0"/>
              <a:t> dan </a:t>
            </a:r>
            <a:r>
              <a:rPr lang="en-US" dirty="0" err="1"/>
              <a:t>pelayanan</a:t>
            </a:r>
            <a:r>
              <a:rPr lang="en-US" dirty="0"/>
              <a:t> </a:t>
            </a:r>
            <a:r>
              <a:rPr lang="en-US" dirty="0" err="1"/>
              <a:t>bidan</a:t>
            </a:r>
            <a:r>
              <a:rPr lang="en-US" dirty="0"/>
              <a:t> </a:t>
            </a:r>
            <a:r>
              <a:rPr lang="en-US" dirty="0" err="1"/>
              <a:t>berkaitan</a:t>
            </a:r>
            <a:r>
              <a:rPr lang="en-US" dirty="0"/>
              <a:t> </a:t>
            </a:r>
            <a:r>
              <a:rPr lang="en-US" dirty="0" err="1"/>
              <a:t>dengan</a:t>
            </a:r>
            <a:r>
              <a:rPr lang="en-US" dirty="0"/>
              <a:t> </a:t>
            </a:r>
            <a:r>
              <a:rPr lang="en-US" dirty="0" err="1"/>
              <a:t>peningkatan</a:t>
            </a:r>
            <a:r>
              <a:rPr lang="en-US" dirty="0"/>
              <a:t> </a:t>
            </a:r>
            <a:r>
              <a:rPr lang="en-US" dirty="0" err="1"/>
              <a:t>peran</a:t>
            </a:r>
            <a:r>
              <a:rPr lang="en-US" dirty="0"/>
              <a:t> </a:t>
            </a:r>
            <a:r>
              <a:rPr lang="en-US" dirty="0" err="1"/>
              <a:t>wanita</a:t>
            </a:r>
            <a:r>
              <a:rPr lang="en-US" dirty="0"/>
              <a:t> </a:t>
            </a:r>
            <a:r>
              <a:rPr lang="en-US" dirty="0" err="1"/>
              <a:t>dalam</a:t>
            </a:r>
            <a:r>
              <a:rPr lang="en-US" dirty="0"/>
              <a:t> </a:t>
            </a:r>
            <a:r>
              <a:rPr lang="en-US" dirty="0" err="1"/>
              <a:t>mewujudkan</a:t>
            </a:r>
            <a:r>
              <a:rPr lang="en-US" dirty="0"/>
              <a:t> </a:t>
            </a:r>
            <a:r>
              <a:rPr lang="en-US" dirty="0" err="1"/>
              <a:t>kesehatan</a:t>
            </a:r>
            <a:r>
              <a:rPr lang="en-US" dirty="0"/>
              <a:t> .</a:t>
            </a:r>
            <a:r>
              <a:rPr lang="en-US" dirty="0" err="1"/>
              <a:t>keluarga</a:t>
            </a:r>
            <a:r>
              <a:rPr lang="en-US" dirty="0"/>
              <a:t>.</a:t>
            </a:r>
          </a:p>
          <a:p>
            <a:r>
              <a:rPr lang="en-US" dirty="0" err="1"/>
              <a:t>Sidang</a:t>
            </a:r>
            <a:r>
              <a:rPr lang="en-US" dirty="0"/>
              <a:t> </a:t>
            </a:r>
            <a:r>
              <a:rPr lang="en-US" dirty="0" err="1"/>
              <a:t>Kabinet</a:t>
            </a:r>
            <a:r>
              <a:rPr lang="en-US" dirty="0"/>
              <a:t> </a:t>
            </a:r>
            <a:r>
              <a:rPr lang="en-US" dirty="0" err="1"/>
              <a:t>tahun</a:t>
            </a:r>
            <a:r>
              <a:rPr lang="en-US" dirty="0"/>
              <a:t> 1992 </a:t>
            </a:r>
            <a:r>
              <a:rPr lang="en-US" dirty="0" err="1"/>
              <a:t>Presiden</a:t>
            </a:r>
            <a:r>
              <a:rPr lang="en-US" dirty="0"/>
              <a:t> Suharto </a:t>
            </a:r>
            <a:r>
              <a:rPr lang="en-US" dirty="0" err="1"/>
              <a:t>mengemukakan</a:t>
            </a:r>
            <a:r>
              <a:rPr lang="en-US" dirty="0"/>
              <a:t> </a:t>
            </a:r>
            <a:r>
              <a:rPr lang="en-US" dirty="0" err="1"/>
              <a:t>perlunya</a:t>
            </a:r>
            <a:r>
              <a:rPr lang="en-US" dirty="0"/>
              <a:t> </a:t>
            </a:r>
            <a:r>
              <a:rPr lang="en-US" dirty="0" err="1"/>
              <a:t>dididik</a:t>
            </a:r>
            <a:r>
              <a:rPr lang="en-US" dirty="0"/>
              <a:t> </a:t>
            </a:r>
            <a:r>
              <a:rPr lang="en-US" dirty="0" err="1"/>
              <a:t>bidan</a:t>
            </a:r>
            <a:r>
              <a:rPr lang="en-US" dirty="0"/>
              <a:t> </a:t>
            </a:r>
            <a:r>
              <a:rPr lang="en-US" dirty="0" err="1"/>
              <a:t>untuk</a:t>
            </a:r>
            <a:r>
              <a:rPr lang="en-US" dirty="0"/>
              <a:t> </a:t>
            </a:r>
            <a:r>
              <a:rPr lang="en-US" dirty="0" err="1"/>
              <a:t>bidan</a:t>
            </a:r>
            <a:r>
              <a:rPr lang="en-US" dirty="0"/>
              <a:t> </a:t>
            </a:r>
            <a:r>
              <a:rPr lang="en-US" dirty="0" err="1"/>
              <a:t>desa</a:t>
            </a:r>
            <a:r>
              <a:rPr lang="en-US" dirty="0"/>
              <a:t>. Adapun </a:t>
            </a:r>
            <a:r>
              <a:rPr lang="en-US" dirty="0" err="1"/>
              <a:t>tugas</a:t>
            </a:r>
            <a:r>
              <a:rPr lang="en-US" dirty="0"/>
              <a:t> </a:t>
            </a:r>
            <a:r>
              <a:rPr lang="en-US" dirty="0" err="1"/>
              <a:t>pokok</a:t>
            </a:r>
            <a:r>
              <a:rPr lang="en-US" dirty="0"/>
              <a:t> </a:t>
            </a:r>
            <a:r>
              <a:rPr lang="en-US" dirty="0" err="1"/>
              <a:t>bidan</a:t>
            </a:r>
            <a:r>
              <a:rPr lang="en-US" dirty="0"/>
              <a:t> </a:t>
            </a:r>
            <a:r>
              <a:rPr lang="en-US" dirty="0" err="1"/>
              <a:t>desa</a:t>
            </a:r>
            <a:r>
              <a:rPr lang="en-US" dirty="0"/>
              <a:t> </a:t>
            </a:r>
            <a:r>
              <a:rPr lang="en-US" dirty="0" err="1"/>
              <a:t>adalah</a:t>
            </a:r>
            <a:r>
              <a:rPr lang="en-US" dirty="0"/>
              <a:t> </a:t>
            </a:r>
            <a:r>
              <a:rPr lang="en-US" dirty="0" err="1"/>
              <a:t>pelaksana</a:t>
            </a:r>
            <a:r>
              <a:rPr lang="en-US" dirty="0"/>
              <a:t> </a:t>
            </a:r>
            <a:r>
              <a:rPr lang="en-US" dirty="0" err="1"/>
              <a:t>layanan</a:t>
            </a:r>
            <a:r>
              <a:rPr lang="en-US" dirty="0"/>
              <a:t> KIA, </a:t>
            </a:r>
            <a:r>
              <a:rPr lang="en-US" dirty="0" err="1"/>
              <a:t>khususnya</a:t>
            </a:r>
            <a:r>
              <a:rPr lang="en-US" dirty="0"/>
              <a:t> </a:t>
            </a:r>
            <a:r>
              <a:rPr lang="en-US" dirty="0" err="1"/>
              <a:t>layanan</a:t>
            </a:r>
            <a:r>
              <a:rPr lang="en-US" dirty="0"/>
              <a:t> </a:t>
            </a:r>
            <a:r>
              <a:rPr lang="en-US" dirty="0" err="1"/>
              <a:t>ibu</a:t>
            </a:r>
            <a:r>
              <a:rPr lang="en-US" dirty="0"/>
              <a:t> </a:t>
            </a:r>
            <a:r>
              <a:rPr lang="en-US" dirty="0" err="1"/>
              <a:t>hamil</a:t>
            </a:r>
            <a:r>
              <a:rPr lang="en-US" dirty="0"/>
              <a:t>, </a:t>
            </a:r>
            <a:r>
              <a:rPr lang="en-US" dirty="0" err="1"/>
              <a:t>ibu</a:t>
            </a:r>
            <a:r>
              <a:rPr lang="en-US" dirty="0"/>
              <a:t> </a:t>
            </a:r>
            <a:r>
              <a:rPr lang="en-US" dirty="0" err="1"/>
              <a:t>bersalin</a:t>
            </a:r>
            <a:r>
              <a:rPr lang="en-US" dirty="0"/>
              <a:t>, </a:t>
            </a:r>
            <a:r>
              <a:rPr lang="en-US" dirty="0" err="1"/>
              <a:t>ibu</a:t>
            </a:r>
            <a:r>
              <a:rPr lang="en-US" dirty="0"/>
              <a:t> </a:t>
            </a:r>
            <a:r>
              <a:rPr lang="en-US" dirty="0" err="1"/>
              <a:t>nifas</a:t>
            </a:r>
            <a:r>
              <a:rPr lang="en-US" dirty="0"/>
              <a:t> dan </a:t>
            </a:r>
            <a:r>
              <a:rPr lang="en-US" dirty="0" err="1"/>
              <a:t>Bayi</a:t>
            </a:r>
            <a:r>
              <a:rPr lang="en-US" dirty="0"/>
              <a:t> </a:t>
            </a:r>
            <a:r>
              <a:rPr lang="en-US" dirty="0" err="1"/>
              <a:t>Baru</a:t>
            </a:r>
            <a:r>
              <a:rPr lang="en-US" dirty="0"/>
              <a:t> Lahir </a:t>
            </a:r>
            <a:r>
              <a:rPr lang="en-US" dirty="0" err="1"/>
              <a:t>termasuk</a:t>
            </a:r>
            <a:r>
              <a:rPr lang="en-US" dirty="0"/>
              <a:t> </a:t>
            </a:r>
            <a:r>
              <a:rPr lang="en-US" dirty="0" err="1"/>
              <a:t>pembinaan</a:t>
            </a:r>
            <a:r>
              <a:rPr lang="en-US" dirty="0"/>
              <a:t> dukun </a:t>
            </a:r>
            <a:r>
              <a:rPr lang="en-US" dirty="0" err="1"/>
              <a:t>bayi</a:t>
            </a:r>
            <a:r>
              <a:rPr lang="en-US" dirty="0"/>
              <a:t>, KB, </a:t>
            </a:r>
            <a:r>
              <a:rPr lang="en-US" dirty="0" err="1"/>
              <a:t>pembinaan</a:t>
            </a:r>
            <a:r>
              <a:rPr lang="en-US" dirty="0"/>
              <a:t> </a:t>
            </a:r>
            <a:r>
              <a:rPr lang="en-US" dirty="0" err="1"/>
              <a:t>Posyandu</a:t>
            </a:r>
            <a:r>
              <a:rPr lang="en-US" dirty="0"/>
              <a:t> (Pos </a:t>
            </a:r>
            <a:r>
              <a:rPr lang="en-US" dirty="0" err="1"/>
              <a:t>Pelayanan</a:t>
            </a:r>
            <a:r>
              <a:rPr lang="en-US" dirty="0"/>
              <a:t> </a:t>
            </a:r>
            <a:r>
              <a:rPr lang="en-US" dirty="0" err="1"/>
              <a:t>Terpadu</a:t>
            </a:r>
            <a:r>
              <a:rPr lang="en-US" dirty="0"/>
              <a:t>, dan </a:t>
            </a:r>
            <a:r>
              <a:rPr lang="en-US" dirty="0" err="1"/>
              <a:t>mengembangkan</a:t>
            </a:r>
            <a:r>
              <a:rPr lang="en-US" dirty="0"/>
              <a:t> </a:t>
            </a:r>
            <a:r>
              <a:rPr lang="en-US" dirty="0" err="1"/>
              <a:t>pondok</a:t>
            </a:r>
            <a:r>
              <a:rPr lang="en-US" dirty="0"/>
              <a:t> </a:t>
            </a:r>
            <a:r>
              <a:rPr lang="en-US" dirty="0" err="1"/>
              <a:t>bersalin</a:t>
            </a:r>
            <a:r>
              <a:rPr lang="en-US" dirty="0"/>
              <a:t>.</a:t>
            </a:r>
          </a:p>
          <a:p>
            <a:endParaRPr lang="en-US" dirty="0"/>
          </a:p>
        </p:txBody>
      </p:sp>
    </p:spTree>
    <p:extLst>
      <p:ext uri="{BB962C8B-B14F-4D97-AF65-F5344CB8AC3E}">
        <p14:creationId xmlns:p14="http://schemas.microsoft.com/office/powerpoint/2010/main" val="184722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1ADA-0C42-4259-AFE9-37F418AB22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15D0E5-98D5-431E-9B25-9BD0B951BF5A}"/>
              </a:ext>
            </a:extLst>
          </p:cNvPr>
          <p:cNvSpPr>
            <a:spLocks noGrp="1"/>
          </p:cNvSpPr>
          <p:nvPr>
            <p:ph idx="1"/>
          </p:nvPr>
        </p:nvSpPr>
        <p:spPr/>
        <p:txBody>
          <a:bodyPr/>
          <a:lstStyle/>
          <a:p>
            <a:r>
              <a:rPr lang="en-US" dirty="0"/>
              <a:t>Pada   </a:t>
            </a:r>
            <a:r>
              <a:rPr lang="en-US" dirty="0" err="1"/>
              <a:t>tahun</a:t>
            </a:r>
            <a:r>
              <a:rPr lang="en-US" dirty="0"/>
              <a:t>   1994   </a:t>
            </a:r>
            <a:r>
              <a:rPr lang="en-US" dirty="0" err="1"/>
              <a:t>dengan</a:t>
            </a:r>
            <a:r>
              <a:rPr lang="en-US" dirty="0"/>
              <a:t>   </a:t>
            </a:r>
            <a:r>
              <a:rPr lang="en-US" dirty="0" err="1"/>
              <a:t>adanya</a:t>
            </a:r>
            <a:r>
              <a:rPr lang="en-US" dirty="0"/>
              <a:t> </a:t>
            </a:r>
            <a:r>
              <a:rPr lang="en-US" b="1" i="1" dirty="0"/>
              <a:t> International Conference Population and Development</a:t>
            </a:r>
            <a:r>
              <a:rPr lang="en-US" dirty="0"/>
              <a:t> (ICPD) di Kairo </a:t>
            </a:r>
            <a:r>
              <a:rPr lang="en-US" dirty="0" err="1"/>
              <a:t>Mesir</a:t>
            </a:r>
            <a:r>
              <a:rPr lang="en-US" dirty="0"/>
              <a:t>  ,   </a:t>
            </a:r>
            <a:r>
              <a:rPr lang="en-US" dirty="0" err="1"/>
              <a:t>pelayanan</a:t>
            </a:r>
            <a:r>
              <a:rPr lang="en-US" dirty="0"/>
              <a:t>  </a:t>
            </a:r>
            <a:r>
              <a:rPr lang="en-US" dirty="0" err="1"/>
              <a:t>bidan</a:t>
            </a:r>
            <a:r>
              <a:rPr lang="en-US" dirty="0"/>
              <a:t>   di   Indonesia   juga </a:t>
            </a:r>
            <a:r>
              <a:rPr lang="en-US" dirty="0" err="1"/>
              <a:t>terpengaruh</a:t>
            </a:r>
            <a:r>
              <a:rPr lang="en-US" dirty="0"/>
              <a:t> </a:t>
            </a:r>
            <a:r>
              <a:rPr lang="en-US" dirty="0" err="1"/>
              <a:t>yaitu</a:t>
            </a:r>
            <a:r>
              <a:rPr lang="en-US" dirty="0"/>
              <a:t> </a:t>
            </a:r>
            <a:r>
              <a:rPr lang="en-US" dirty="0" err="1"/>
              <a:t>pelayanan</a:t>
            </a:r>
            <a:r>
              <a:rPr lang="en-US" dirty="0"/>
              <a:t> </a:t>
            </a:r>
            <a:r>
              <a:rPr lang="en-US" dirty="0" err="1"/>
              <a:t>bidan</a:t>
            </a:r>
            <a:r>
              <a:rPr lang="en-US" dirty="0"/>
              <a:t> </a:t>
            </a:r>
            <a:r>
              <a:rPr lang="en-US" dirty="0" err="1"/>
              <a:t>lebih</a:t>
            </a:r>
            <a:r>
              <a:rPr lang="en-US" dirty="0"/>
              <a:t> </a:t>
            </a:r>
            <a:r>
              <a:rPr lang="en-US" dirty="0" err="1"/>
              <a:t>menekankan</a:t>
            </a:r>
            <a:r>
              <a:rPr lang="en-US" dirty="0"/>
              <a:t> pada </a:t>
            </a:r>
            <a:r>
              <a:rPr lang="en-US" dirty="0" err="1"/>
              <a:t>kesehatan</a:t>
            </a:r>
            <a:r>
              <a:rPr lang="en-US" dirty="0"/>
              <a:t> </a:t>
            </a:r>
            <a:r>
              <a:rPr lang="en-US" dirty="0" err="1"/>
              <a:t>reproduksi</a:t>
            </a:r>
            <a:r>
              <a:rPr lang="en-US" dirty="0"/>
              <a:t> dan </a:t>
            </a:r>
            <a:r>
              <a:rPr lang="en-US" dirty="0" err="1"/>
              <a:t>memperluas</a:t>
            </a:r>
            <a:r>
              <a:rPr lang="en-US" dirty="0"/>
              <a:t>  area </a:t>
            </a:r>
            <a:r>
              <a:rPr lang="en-US" dirty="0" err="1"/>
              <a:t>pelayanan</a:t>
            </a:r>
            <a:r>
              <a:rPr lang="en-US" dirty="0"/>
              <a:t> </a:t>
            </a:r>
            <a:r>
              <a:rPr lang="en-US" dirty="0" err="1"/>
              <a:t>bidan</a:t>
            </a:r>
            <a:r>
              <a:rPr lang="en-US" dirty="0"/>
              <a:t> yang </a:t>
            </a:r>
            <a:r>
              <a:rPr lang="en-US" dirty="0" err="1"/>
              <a:t>meliputi</a:t>
            </a:r>
            <a:r>
              <a:rPr lang="en-US" dirty="0"/>
              <a:t>:</a:t>
            </a:r>
          </a:p>
          <a:p>
            <a:pPr marL="457200" indent="-457200">
              <a:buAutoNum type="arabicPeriod"/>
            </a:pPr>
            <a:r>
              <a:rPr lang="en-US" b="1" i="1" dirty="0" err="1"/>
              <a:t>Safemotherhood</a:t>
            </a:r>
            <a:r>
              <a:rPr lang="en-US" i="1" dirty="0"/>
              <a:t> </a:t>
            </a:r>
            <a:r>
              <a:rPr lang="en-US" dirty="0"/>
              <a:t>(program </a:t>
            </a:r>
            <a:r>
              <a:rPr lang="en-US" dirty="0" err="1"/>
              <a:t>penyelamatan</a:t>
            </a:r>
            <a:r>
              <a:rPr lang="en-US" dirty="0"/>
              <a:t> </a:t>
            </a:r>
            <a:r>
              <a:rPr lang="en-US" dirty="0" err="1"/>
              <a:t>selama</a:t>
            </a:r>
            <a:r>
              <a:rPr lang="en-US" dirty="0"/>
              <a:t> masa </a:t>
            </a:r>
            <a:r>
              <a:rPr lang="en-US" dirty="0" err="1"/>
              <a:t>reproduksi</a:t>
            </a:r>
            <a:r>
              <a:rPr lang="en-US" dirty="0"/>
              <a:t>)</a:t>
            </a:r>
            <a:r>
              <a:rPr lang="en-US" i="1" dirty="0"/>
              <a:t>,</a:t>
            </a:r>
          </a:p>
          <a:p>
            <a:pPr marL="457200" indent="-457200">
              <a:buAutoNum type="arabicPeriod"/>
            </a:pPr>
            <a:r>
              <a:rPr lang="en-US" i="1" dirty="0"/>
              <a:t> </a:t>
            </a:r>
            <a:r>
              <a:rPr lang="en-US" b="1" i="1" dirty="0"/>
              <a:t>Family Planning</a:t>
            </a:r>
            <a:r>
              <a:rPr lang="en-US" i="1" dirty="0"/>
              <a:t> </a:t>
            </a:r>
            <a:r>
              <a:rPr lang="en-US" dirty="0"/>
              <a:t>(</a:t>
            </a:r>
            <a:r>
              <a:rPr lang="en-US" dirty="0" err="1"/>
              <a:t>Keluarga</a:t>
            </a:r>
            <a:r>
              <a:rPr lang="en-US" dirty="0"/>
              <a:t> </a:t>
            </a:r>
            <a:r>
              <a:rPr lang="en-US" dirty="0" err="1"/>
              <a:t>Berencana</a:t>
            </a:r>
            <a:r>
              <a:rPr lang="en-US" dirty="0"/>
              <a:t>), </a:t>
            </a:r>
          </a:p>
          <a:p>
            <a:pPr marL="457200" indent="-457200">
              <a:buAutoNum type="arabicPeriod"/>
            </a:pPr>
            <a:r>
              <a:rPr lang="en-US" dirty="0" err="1"/>
              <a:t>Penyakit</a:t>
            </a:r>
            <a:r>
              <a:rPr lang="en-US" dirty="0"/>
              <a:t> </a:t>
            </a:r>
            <a:r>
              <a:rPr lang="en-US" dirty="0" err="1"/>
              <a:t>Menular</a:t>
            </a:r>
            <a:r>
              <a:rPr lang="en-US" dirty="0"/>
              <a:t> Sexual </a:t>
            </a:r>
            <a:r>
              <a:rPr lang="en-US" dirty="0" err="1"/>
              <a:t>termasuk</a:t>
            </a:r>
            <a:r>
              <a:rPr lang="en-US" dirty="0"/>
              <a:t>  </a:t>
            </a:r>
            <a:r>
              <a:rPr lang="en-US" dirty="0" err="1"/>
              <a:t>infeksi</a:t>
            </a:r>
            <a:r>
              <a:rPr lang="en-US" dirty="0"/>
              <a:t>  </a:t>
            </a:r>
            <a:r>
              <a:rPr lang="en-US" dirty="0" err="1"/>
              <a:t>saluran</a:t>
            </a:r>
            <a:r>
              <a:rPr lang="en-US" dirty="0"/>
              <a:t>  </a:t>
            </a:r>
            <a:r>
              <a:rPr lang="en-US" dirty="0" err="1"/>
              <a:t>reproduksi</a:t>
            </a:r>
            <a:r>
              <a:rPr lang="en-US" dirty="0"/>
              <a:t>,  </a:t>
            </a:r>
            <a:r>
              <a:rPr lang="en-US" dirty="0" err="1"/>
              <a:t>kesehatan</a:t>
            </a:r>
            <a:r>
              <a:rPr lang="en-US" dirty="0"/>
              <a:t>  </a:t>
            </a:r>
            <a:r>
              <a:rPr lang="en-US" dirty="0" err="1"/>
              <a:t>reproduksi</a:t>
            </a:r>
            <a:r>
              <a:rPr lang="en-US" dirty="0"/>
              <a:t>     </a:t>
            </a:r>
            <a:r>
              <a:rPr lang="en-US" dirty="0" err="1"/>
              <a:t>remaja</a:t>
            </a:r>
            <a:r>
              <a:rPr lang="en-US" dirty="0"/>
              <a:t>  dan  </a:t>
            </a:r>
            <a:r>
              <a:rPr lang="en-US" dirty="0" err="1"/>
              <a:t>kesehatan</a:t>
            </a:r>
            <a:r>
              <a:rPr lang="en-US" dirty="0"/>
              <a:t> </a:t>
            </a:r>
            <a:r>
              <a:rPr lang="en-US" dirty="0" err="1"/>
              <a:t>reproduksi</a:t>
            </a:r>
            <a:r>
              <a:rPr lang="en-US" dirty="0"/>
              <a:t>  </a:t>
            </a:r>
            <a:r>
              <a:rPr lang="en-US" dirty="0" err="1"/>
              <a:t>lanjut</a:t>
            </a:r>
            <a:r>
              <a:rPr lang="en-US" dirty="0"/>
              <a:t>  </a:t>
            </a:r>
            <a:r>
              <a:rPr lang="en-US" dirty="0" err="1"/>
              <a:t>usia</a:t>
            </a:r>
            <a:r>
              <a:rPr lang="en-US" dirty="0"/>
              <a:t>  (</a:t>
            </a:r>
            <a:r>
              <a:rPr lang="en-US" dirty="0" err="1"/>
              <a:t>lansia</a:t>
            </a:r>
            <a:r>
              <a:rPr lang="en-US" dirty="0"/>
              <a:t>). </a:t>
            </a:r>
          </a:p>
        </p:txBody>
      </p:sp>
    </p:spTree>
    <p:extLst>
      <p:ext uri="{BB962C8B-B14F-4D97-AF65-F5344CB8AC3E}">
        <p14:creationId xmlns:p14="http://schemas.microsoft.com/office/powerpoint/2010/main" val="183443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2990-53B7-48DE-A475-FF89A2AB18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E03F13-CE46-4EB8-89F8-6A78DF93779F}"/>
              </a:ext>
            </a:extLst>
          </p:cNvPr>
          <p:cNvSpPr>
            <a:spLocks noGrp="1"/>
          </p:cNvSpPr>
          <p:nvPr>
            <p:ph idx="1"/>
          </p:nvPr>
        </p:nvSpPr>
        <p:spPr/>
        <p:txBody>
          <a:bodyPr>
            <a:normAutofit/>
          </a:bodyPr>
          <a:lstStyle/>
          <a:p>
            <a:r>
              <a:rPr lang="en-US" dirty="0" err="1"/>
              <a:t>Tahun</a:t>
            </a:r>
            <a:r>
              <a:rPr lang="en-US" dirty="0"/>
              <a:t> 2020 </a:t>
            </a:r>
            <a:r>
              <a:rPr lang="en-US" b="1" i="1" dirty="0" err="1"/>
              <a:t>Millenium</a:t>
            </a:r>
            <a:r>
              <a:rPr lang="en-US" b="1" i="1" dirty="0"/>
              <a:t>  Development  Goals</a:t>
            </a:r>
            <a:r>
              <a:rPr lang="en-US" dirty="0"/>
              <a:t> (MDG’s) </a:t>
            </a:r>
            <a:r>
              <a:rPr lang="en-US" dirty="0" err="1"/>
              <a:t>pelayanan</a:t>
            </a:r>
            <a:r>
              <a:rPr lang="en-US" dirty="0"/>
              <a:t> </a:t>
            </a:r>
            <a:r>
              <a:rPr lang="en-US" dirty="0" err="1"/>
              <a:t>kebidanan</a:t>
            </a:r>
            <a:r>
              <a:rPr lang="en-US" dirty="0"/>
              <a:t> </a:t>
            </a:r>
            <a:r>
              <a:rPr lang="en-US" dirty="0" err="1"/>
              <a:t>lebih</a:t>
            </a:r>
            <a:r>
              <a:rPr lang="en-US" dirty="0"/>
              <a:t> </a:t>
            </a:r>
            <a:r>
              <a:rPr lang="en-US" dirty="0" err="1"/>
              <a:t>difokuskan</a:t>
            </a:r>
            <a:r>
              <a:rPr lang="en-US" dirty="0"/>
              <a:t> </a:t>
            </a:r>
            <a:r>
              <a:rPr lang="en-US" dirty="0" err="1"/>
              <a:t>untuk</a:t>
            </a:r>
            <a:r>
              <a:rPr lang="en-US" dirty="0"/>
              <a:t> </a:t>
            </a:r>
            <a:r>
              <a:rPr lang="en-US" dirty="0" err="1"/>
              <a:t>mencapai</a:t>
            </a:r>
            <a:r>
              <a:rPr lang="en-US" dirty="0"/>
              <a:t> MDG’s pada </a:t>
            </a:r>
            <a:r>
              <a:rPr lang="en-US" dirty="0" err="1"/>
              <a:t>tahun</a:t>
            </a:r>
            <a:r>
              <a:rPr lang="en-US" dirty="0"/>
              <a:t> 2015 </a:t>
            </a:r>
            <a:r>
              <a:rPr lang="en-US" dirty="0" err="1"/>
              <a:t>terutama</a:t>
            </a:r>
            <a:r>
              <a:rPr lang="en-US" dirty="0"/>
              <a:t> </a:t>
            </a:r>
            <a:r>
              <a:rPr lang="en-US" dirty="0" err="1"/>
              <a:t>pencapaian</a:t>
            </a:r>
            <a:r>
              <a:rPr lang="en-US" dirty="0"/>
              <a:t> </a:t>
            </a:r>
            <a:r>
              <a:rPr lang="en-US" dirty="0" err="1"/>
              <a:t>tujuan</a:t>
            </a:r>
            <a:r>
              <a:rPr lang="en-US" dirty="0"/>
              <a:t> </a:t>
            </a:r>
            <a:r>
              <a:rPr lang="en-US" dirty="0" err="1"/>
              <a:t>nomor</a:t>
            </a:r>
            <a:r>
              <a:rPr lang="en-US" dirty="0"/>
              <a:t> 4 </a:t>
            </a:r>
            <a:r>
              <a:rPr lang="en-US" dirty="0" err="1"/>
              <a:t>yaitu</a:t>
            </a:r>
            <a:r>
              <a:rPr lang="en-US" dirty="0"/>
              <a:t> </a:t>
            </a:r>
            <a:r>
              <a:rPr lang="en-US" dirty="0" err="1"/>
              <a:t>penurunan</a:t>
            </a:r>
            <a:r>
              <a:rPr lang="en-US" dirty="0"/>
              <a:t> </a:t>
            </a:r>
            <a:r>
              <a:rPr lang="en-US" dirty="0" err="1"/>
              <a:t>angka</a:t>
            </a:r>
            <a:r>
              <a:rPr lang="en-US" dirty="0"/>
              <a:t> </a:t>
            </a:r>
            <a:r>
              <a:rPr lang="en-US" dirty="0" err="1"/>
              <a:t>kematian</a:t>
            </a:r>
            <a:r>
              <a:rPr lang="en-US" dirty="0"/>
              <a:t> </a:t>
            </a:r>
            <a:r>
              <a:rPr lang="en-US" dirty="0" err="1"/>
              <a:t>anak</a:t>
            </a:r>
            <a:r>
              <a:rPr lang="en-US" dirty="0"/>
              <a:t> dan </a:t>
            </a:r>
            <a:r>
              <a:rPr lang="en-US" dirty="0" err="1"/>
              <a:t>nomor</a:t>
            </a:r>
            <a:r>
              <a:rPr lang="en-US" dirty="0"/>
              <a:t> 7 </a:t>
            </a:r>
            <a:r>
              <a:rPr lang="en-US" dirty="0" err="1"/>
              <a:t>yaitu</a:t>
            </a:r>
            <a:r>
              <a:rPr lang="en-US" dirty="0"/>
              <a:t> </a:t>
            </a:r>
            <a:r>
              <a:rPr lang="en-US" dirty="0" err="1"/>
              <a:t>peningkatan</a:t>
            </a:r>
            <a:r>
              <a:rPr lang="en-US" dirty="0"/>
              <a:t> </a:t>
            </a:r>
            <a:r>
              <a:rPr lang="en-US" dirty="0" err="1"/>
              <a:t>derajat</a:t>
            </a:r>
            <a:r>
              <a:rPr lang="en-US" dirty="0"/>
              <a:t> </a:t>
            </a:r>
            <a:r>
              <a:rPr lang="en-US" dirty="0" err="1"/>
              <a:t>kesehatan</a:t>
            </a:r>
            <a:r>
              <a:rPr lang="en-US" dirty="0"/>
              <a:t> </a:t>
            </a:r>
            <a:r>
              <a:rPr lang="en-US" dirty="0" err="1"/>
              <a:t>ibu</a:t>
            </a:r>
            <a:r>
              <a:rPr lang="en-US" dirty="0"/>
              <a:t>.</a:t>
            </a:r>
          </a:p>
          <a:p>
            <a:r>
              <a:rPr lang="en-US" dirty="0"/>
              <a:t>Pada </a:t>
            </a:r>
            <a:r>
              <a:rPr lang="en-US" dirty="0" err="1"/>
              <a:t>tahun</a:t>
            </a:r>
            <a:r>
              <a:rPr lang="en-US" dirty="0"/>
              <a:t> 2015 MDGs </a:t>
            </a:r>
            <a:r>
              <a:rPr lang="en-US" dirty="0" err="1"/>
              <a:t>disempurnakan</a:t>
            </a:r>
            <a:r>
              <a:rPr lang="en-US" dirty="0"/>
              <a:t> </a:t>
            </a:r>
            <a:r>
              <a:rPr lang="en-US" dirty="0" err="1"/>
              <a:t>dengan</a:t>
            </a:r>
            <a:r>
              <a:rPr lang="en-US" dirty="0"/>
              <a:t>  sustainable development goals SDGs</a:t>
            </a:r>
          </a:p>
          <a:p>
            <a:pPr marL="0" indent="0">
              <a:buNone/>
            </a:pPr>
            <a:endParaRPr lang="en-US" dirty="0"/>
          </a:p>
        </p:txBody>
      </p:sp>
    </p:spTree>
    <p:extLst>
      <p:ext uri="{BB962C8B-B14F-4D97-AF65-F5344CB8AC3E}">
        <p14:creationId xmlns:p14="http://schemas.microsoft.com/office/powerpoint/2010/main" val="246877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427F-8D77-436D-9334-1760AB033F97}"/>
              </a:ext>
            </a:extLst>
          </p:cNvPr>
          <p:cNvSpPr>
            <a:spLocks noGrp="1"/>
          </p:cNvSpPr>
          <p:nvPr>
            <p:ph type="title"/>
          </p:nvPr>
        </p:nvSpPr>
        <p:spPr/>
        <p:txBody>
          <a:bodyPr/>
          <a:lstStyle/>
          <a:p>
            <a:endParaRPr lang="en-US"/>
          </a:p>
        </p:txBody>
      </p:sp>
      <p:pic>
        <p:nvPicPr>
          <p:cNvPr id="1026" name="Picture 2" descr="See the source image">
            <a:extLst>
              <a:ext uri="{FF2B5EF4-FFF2-40B4-BE49-F238E27FC236}">
                <a16:creationId xmlns:a16="http://schemas.microsoft.com/office/drawing/2014/main" id="{D522DA2E-D6BA-4EA8-A490-2EE437E96D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708"/>
          <a:stretch/>
        </p:blipFill>
        <p:spPr bwMode="auto">
          <a:xfrm>
            <a:off x="0" y="485775"/>
            <a:ext cx="12191999" cy="637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1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5E59-5E5C-4139-8F2D-BADA7EA2A5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B4390C-5597-4E8A-B30B-5C1A2F7A7DA6}"/>
              </a:ext>
            </a:extLst>
          </p:cNvPr>
          <p:cNvSpPr>
            <a:spLocks noGrp="1"/>
          </p:cNvSpPr>
          <p:nvPr>
            <p:ph idx="1"/>
          </p:nvPr>
        </p:nvSpPr>
        <p:spPr/>
        <p:txBody>
          <a:bodyPr>
            <a:normAutofit lnSpcReduction="10000"/>
          </a:bodyPr>
          <a:lstStyle/>
          <a:p>
            <a:pPr algn="just" fontAlgn="base"/>
            <a:r>
              <a:rPr lang="en-US" b="0" i="0" dirty="0">
                <a:solidFill>
                  <a:srgbClr val="000000"/>
                </a:solidFill>
                <a:effectLst/>
                <a:latin typeface="Helvetica" panose="020B0604020202020204" pitchFamily="34" charset="0"/>
              </a:rPr>
              <a:t>Dari </a:t>
            </a:r>
            <a:r>
              <a:rPr lang="en-US" b="0" i="0" dirty="0" err="1">
                <a:solidFill>
                  <a:srgbClr val="000000"/>
                </a:solidFill>
                <a:effectLst/>
                <a:latin typeface="Helvetica" panose="020B0604020202020204" pitchFamily="34" charset="0"/>
              </a:rPr>
              <a:t>pengalaman</a:t>
            </a:r>
            <a:r>
              <a:rPr lang="en-US" b="0" i="0" dirty="0">
                <a:solidFill>
                  <a:srgbClr val="000000"/>
                </a:solidFill>
                <a:effectLst/>
                <a:latin typeface="Helvetica" panose="020B0604020202020204" pitchFamily="34" charset="0"/>
              </a:rPr>
              <a:t> era MDGs (2000–2015), Indonesia </a:t>
            </a:r>
            <a:r>
              <a:rPr lang="en-US" b="0" i="0" dirty="0" err="1">
                <a:solidFill>
                  <a:srgbClr val="000000"/>
                </a:solidFill>
                <a:effectLst/>
                <a:latin typeface="Helvetica" panose="020B0604020202020204" pitchFamily="34" charset="0"/>
              </a:rPr>
              <a:t>ternyata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belum</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berhasil</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menurunkan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angka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kematian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ibu</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akses</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kepada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sanitasi</a:t>
            </a:r>
            <a:r>
              <a:rPr lang="en-US" b="0" i="0" dirty="0">
                <a:solidFill>
                  <a:srgbClr val="000000"/>
                </a:solidFill>
                <a:effectLst/>
                <a:latin typeface="Helvetica" panose="020B0604020202020204" pitchFamily="34" charset="0"/>
              </a:rPr>
              <a:t> dan air </a:t>
            </a:r>
            <a:r>
              <a:rPr lang="en-US" b="0" i="0" dirty="0" err="1">
                <a:solidFill>
                  <a:srgbClr val="000000"/>
                </a:solidFill>
                <a:effectLst/>
                <a:latin typeface="Helvetica" panose="020B0604020202020204" pitchFamily="34" charset="0"/>
              </a:rPr>
              <a:t>minum</a:t>
            </a:r>
            <a:r>
              <a:rPr lang="en-US" b="0" i="0" dirty="0">
                <a:solidFill>
                  <a:srgbClr val="000000"/>
                </a:solidFill>
                <a:effectLst/>
                <a:latin typeface="Helvetica" panose="020B0604020202020204" pitchFamily="34" charset="0"/>
              </a:rPr>
              <a:t>, dan </a:t>
            </a:r>
            <a:r>
              <a:rPr lang="en-US" b="0" i="0" dirty="0" err="1">
                <a:solidFill>
                  <a:srgbClr val="000000"/>
                </a:solidFill>
                <a:effectLst/>
                <a:latin typeface="Helvetica" panose="020B0604020202020204" pitchFamily="34" charset="0"/>
              </a:rPr>
              <a:t>penurunan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prevalansi</a:t>
            </a:r>
            <a:r>
              <a:rPr lang="en-US" b="0" i="0" dirty="0">
                <a:solidFill>
                  <a:srgbClr val="000000"/>
                </a:solidFill>
                <a:effectLst/>
                <a:latin typeface="Helvetica" panose="020B0604020202020204" pitchFamily="34" charset="0"/>
              </a:rPr>
              <a:t> AIDS dan HIV. </a:t>
            </a:r>
            <a:r>
              <a:rPr lang="en-US" b="0" i="0" dirty="0" err="1">
                <a:solidFill>
                  <a:srgbClr val="000000"/>
                </a:solidFill>
                <a:effectLst/>
                <a:latin typeface="Helvetica" panose="020B0604020202020204" pitchFamily="34" charset="0"/>
              </a:rPr>
              <a:t>Sehingga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dibentuk</a:t>
            </a:r>
            <a:r>
              <a:rPr lang="en-US" b="0" i="0" dirty="0">
                <a:solidFill>
                  <a:srgbClr val="000000"/>
                </a:solidFill>
                <a:effectLst/>
                <a:latin typeface="Helvetica" panose="020B0604020202020204" pitchFamily="34" charset="0"/>
              </a:rPr>
              <a:t> program </a:t>
            </a:r>
            <a:r>
              <a:rPr lang="en-US" b="0" i="0" dirty="0" err="1">
                <a:solidFill>
                  <a:srgbClr val="000000"/>
                </a:solidFill>
                <a:effectLst/>
                <a:latin typeface="Helvetica" panose="020B0604020202020204" pitchFamily="34" charset="0"/>
              </a:rPr>
              <a:t>pembangunan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berkelanjutan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untuk</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memperbaiki</a:t>
            </a:r>
            <a:r>
              <a:rPr lang="en-US" b="0" i="0" dirty="0">
                <a:solidFill>
                  <a:srgbClr val="000000"/>
                </a:solidFill>
                <a:effectLst/>
                <a:latin typeface="Helvetica" panose="020B0604020202020204" pitchFamily="34" charset="0"/>
              </a:rPr>
              <a:t> program era MDGs </a:t>
            </a:r>
            <a:r>
              <a:rPr lang="en-US" b="0" i="0" dirty="0" err="1">
                <a:solidFill>
                  <a:srgbClr val="000000"/>
                </a:solidFill>
                <a:effectLst/>
                <a:latin typeface="Helvetica" panose="020B0604020202020204" pitchFamily="34" charset="0"/>
              </a:rPr>
              <a:t>melalui</a:t>
            </a:r>
            <a:r>
              <a:rPr lang="en-US" b="0" i="0" dirty="0">
                <a:solidFill>
                  <a:srgbClr val="000000"/>
                </a:solidFill>
                <a:effectLst/>
                <a:latin typeface="Helvetica" panose="020B0604020202020204" pitchFamily="34" charset="0"/>
              </a:rPr>
              <a:t> SDGs (Santono,2015).</a:t>
            </a:r>
          </a:p>
          <a:p>
            <a:pPr algn="just" fontAlgn="base"/>
            <a:r>
              <a:rPr lang="en-US" b="0" i="0" dirty="0">
                <a:solidFill>
                  <a:srgbClr val="000000"/>
                </a:solidFill>
                <a:effectLst/>
                <a:latin typeface="Helvetica" panose="020B0604020202020204" pitchFamily="34" charset="0"/>
              </a:rPr>
              <a:t>SDGs </a:t>
            </a:r>
            <a:r>
              <a:rPr lang="en-US" b="0" i="0" dirty="0" err="1">
                <a:solidFill>
                  <a:srgbClr val="000000"/>
                </a:solidFill>
                <a:effectLst/>
                <a:latin typeface="Helvetica" panose="020B0604020202020204" pitchFamily="34" charset="0"/>
              </a:rPr>
              <a:t>adalah</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sebuah</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kesepakatan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pembangunan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baru</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pengganti</a:t>
            </a:r>
            <a:r>
              <a:rPr lang="en-US" b="0" i="0" dirty="0">
                <a:solidFill>
                  <a:srgbClr val="000000"/>
                </a:solidFill>
                <a:effectLst/>
                <a:latin typeface="Helvetica" panose="020B0604020202020204" pitchFamily="34" charset="0"/>
              </a:rPr>
              <a:t> MDGs.</a:t>
            </a:r>
          </a:p>
          <a:p>
            <a:pPr algn="just" fontAlgn="base"/>
            <a:r>
              <a:rPr lang="en-US" b="0" i="0" dirty="0">
                <a:solidFill>
                  <a:srgbClr val="000000"/>
                </a:solidFill>
                <a:effectLst/>
                <a:latin typeface="Helvetica" panose="020B0604020202020204" pitchFamily="34" charset="0"/>
              </a:rPr>
              <a:t>Masa </a:t>
            </a:r>
            <a:r>
              <a:rPr lang="en-US" b="0" i="0" dirty="0" err="1">
                <a:solidFill>
                  <a:srgbClr val="000000"/>
                </a:solidFill>
                <a:effectLst/>
                <a:latin typeface="Helvetica" panose="020B0604020202020204" pitchFamily="34" charset="0"/>
              </a:rPr>
              <a:t>berlakunya</a:t>
            </a:r>
            <a:r>
              <a:rPr lang="en-US" b="0" i="0" dirty="0">
                <a:solidFill>
                  <a:srgbClr val="000000"/>
                </a:solidFill>
                <a:effectLst/>
                <a:latin typeface="Helvetica" panose="020B0604020202020204" pitchFamily="34" charset="0"/>
              </a:rPr>
              <a:t> 2015–2030 yang </a:t>
            </a:r>
            <a:r>
              <a:rPr lang="en-US" b="0" i="0" dirty="0" err="1">
                <a:solidFill>
                  <a:srgbClr val="000000"/>
                </a:solidFill>
                <a:effectLst/>
                <a:latin typeface="Helvetica" panose="020B0604020202020204" pitchFamily="34" charset="0"/>
              </a:rPr>
              <a:t>disepakati</a:t>
            </a:r>
            <a:r>
              <a:rPr lang="en-US" b="0" i="0" dirty="0">
                <a:solidFill>
                  <a:srgbClr val="000000"/>
                </a:solidFill>
                <a:effectLst/>
                <a:latin typeface="Helvetica" panose="020B0604020202020204" pitchFamily="34" charset="0"/>
              </a:rPr>
              <a:t> oleh </a:t>
            </a:r>
            <a:r>
              <a:rPr lang="en-US" b="0" i="0" dirty="0" err="1">
                <a:solidFill>
                  <a:srgbClr val="000000"/>
                </a:solidFill>
                <a:effectLst/>
                <a:latin typeface="Helvetica" panose="020B0604020202020204" pitchFamily="34" charset="0"/>
              </a:rPr>
              <a:t>lebih</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dari</a:t>
            </a:r>
            <a:r>
              <a:rPr lang="en-US" b="0" i="0" dirty="0">
                <a:solidFill>
                  <a:srgbClr val="000000"/>
                </a:solidFill>
                <a:effectLst/>
                <a:latin typeface="Helvetica" panose="020B0604020202020204" pitchFamily="34" charset="0"/>
              </a:rPr>
              <a:t> 190 negara </a:t>
            </a:r>
            <a:endParaRPr lang="en-US" b="0" i="0" dirty="0">
              <a:solidFill>
                <a:srgbClr val="38393E"/>
              </a:solidFill>
              <a:effectLst/>
              <a:latin typeface="Roboto"/>
            </a:endParaRPr>
          </a:p>
          <a:p>
            <a:pPr algn="just" fontAlgn="base"/>
            <a:r>
              <a:rPr lang="en-US" b="0" i="0" dirty="0">
                <a:solidFill>
                  <a:srgbClr val="38393E"/>
                </a:solidFill>
                <a:effectLst/>
                <a:latin typeface="Roboto"/>
              </a:rPr>
              <a:t>SDGs yang </a:t>
            </a:r>
            <a:r>
              <a:rPr lang="en-US" b="0" i="0" dirty="0" err="1">
                <a:solidFill>
                  <a:srgbClr val="38393E"/>
                </a:solidFill>
                <a:effectLst/>
                <a:latin typeface="Roboto"/>
              </a:rPr>
              <a:t>memiliki</a:t>
            </a:r>
            <a:r>
              <a:rPr lang="en-US" b="0" i="0" dirty="0">
                <a:solidFill>
                  <a:srgbClr val="38393E"/>
                </a:solidFill>
                <a:effectLst/>
                <a:latin typeface="Roboto"/>
              </a:rPr>
              <a:t> 17 Goals dan 169 Target/</a:t>
            </a:r>
            <a:r>
              <a:rPr lang="en-US" b="0" i="0" dirty="0" err="1">
                <a:solidFill>
                  <a:srgbClr val="38393E"/>
                </a:solidFill>
                <a:effectLst/>
                <a:latin typeface="Roboto"/>
              </a:rPr>
              <a:t>sasaran</a:t>
            </a:r>
            <a:r>
              <a:rPr lang="en-US" b="0" i="0" dirty="0">
                <a:solidFill>
                  <a:srgbClr val="38393E"/>
                </a:solidFill>
                <a:effectLst/>
                <a:latin typeface="Roboto"/>
              </a:rPr>
              <a:t> </a:t>
            </a:r>
            <a:r>
              <a:rPr lang="en-US" b="0" i="0" dirty="0" err="1">
                <a:solidFill>
                  <a:srgbClr val="38393E"/>
                </a:solidFill>
                <a:effectLst/>
                <a:latin typeface="Roboto"/>
              </a:rPr>
              <a:t>pembangunan</a:t>
            </a:r>
            <a:r>
              <a:rPr lang="en-US" b="0" i="0" dirty="0">
                <a:solidFill>
                  <a:srgbClr val="38393E"/>
                </a:solidFill>
                <a:effectLst/>
                <a:latin typeface="Roboto"/>
              </a:rPr>
              <a:t>.</a:t>
            </a:r>
          </a:p>
          <a:p>
            <a:pPr algn="just" fontAlgn="base"/>
            <a:r>
              <a:rPr lang="en-US" dirty="0" err="1">
                <a:solidFill>
                  <a:srgbClr val="38393E"/>
                </a:solidFill>
                <a:latin typeface="Roboto"/>
              </a:rPr>
              <a:t>Khusus</a:t>
            </a:r>
            <a:r>
              <a:rPr lang="en-US" dirty="0">
                <a:solidFill>
                  <a:srgbClr val="38393E"/>
                </a:solidFill>
                <a:latin typeface="Roboto"/>
              </a:rPr>
              <a:t> </a:t>
            </a:r>
            <a:r>
              <a:rPr lang="en-US" dirty="0" err="1">
                <a:solidFill>
                  <a:srgbClr val="38393E"/>
                </a:solidFill>
                <a:latin typeface="Roboto"/>
              </a:rPr>
              <a:t>untuk</a:t>
            </a:r>
            <a:r>
              <a:rPr lang="en-US" dirty="0">
                <a:solidFill>
                  <a:srgbClr val="38393E"/>
                </a:solidFill>
                <a:latin typeface="Roboto"/>
              </a:rPr>
              <a:t> Kesehatan </a:t>
            </a:r>
            <a:r>
              <a:rPr lang="en-US" dirty="0" err="1">
                <a:solidFill>
                  <a:srgbClr val="38393E"/>
                </a:solidFill>
                <a:latin typeface="Roboto"/>
              </a:rPr>
              <a:t>dgn</a:t>
            </a:r>
            <a:r>
              <a:rPr lang="en-US" dirty="0">
                <a:solidFill>
                  <a:srgbClr val="38393E"/>
                </a:solidFill>
                <a:latin typeface="Roboto"/>
              </a:rPr>
              <a:t> target:</a:t>
            </a:r>
            <a:endParaRPr lang="en-US" b="0" i="0" dirty="0">
              <a:solidFill>
                <a:srgbClr val="38393E"/>
              </a:solidFill>
              <a:effectLst/>
              <a:latin typeface="Roboto"/>
            </a:endParaRPr>
          </a:p>
          <a:p>
            <a:pPr algn="just" rtl="0" fontAlgn="base">
              <a:buFont typeface="+mj-lt"/>
              <a:buAutoNum type="arabicPeriod"/>
            </a:pPr>
            <a:r>
              <a:rPr lang="en-US" b="0" i="0" dirty="0" err="1">
                <a:solidFill>
                  <a:srgbClr val="38393E"/>
                </a:solidFill>
                <a:effectLst/>
                <a:latin typeface="Roboto"/>
              </a:rPr>
              <a:t>Menjamin</a:t>
            </a:r>
            <a:r>
              <a:rPr lang="en-US" b="0" i="0" dirty="0">
                <a:solidFill>
                  <a:srgbClr val="38393E"/>
                </a:solidFill>
                <a:effectLst/>
                <a:latin typeface="Roboto"/>
              </a:rPr>
              <a:t> </a:t>
            </a:r>
            <a:r>
              <a:rPr lang="en-US" b="0" i="0" dirty="0" err="1">
                <a:solidFill>
                  <a:srgbClr val="38393E"/>
                </a:solidFill>
                <a:effectLst/>
                <a:latin typeface="Roboto"/>
              </a:rPr>
              <a:t>kehidupan</a:t>
            </a:r>
            <a:r>
              <a:rPr lang="en-US" b="0" i="0" dirty="0">
                <a:solidFill>
                  <a:srgbClr val="38393E"/>
                </a:solidFill>
                <a:effectLst/>
                <a:latin typeface="Roboto"/>
              </a:rPr>
              <a:t> yang </a:t>
            </a:r>
            <a:r>
              <a:rPr lang="en-US" b="0" i="0" dirty="0" err="1">
                <a:solidFill>
                  <a:srgbClr val="38393E"/>
                </a:solidFill>
                <a:effectLst/>
                <a:latin typeface="Roboto"/>
              </a:rPr>
              <a:t>sehat</a:t>
            </a:r>
            <a:r>
              <a:rPr lang="en-US" b="0" i="0" dirty="0">
                <a:solidFill>
                  <a:srgbClr val="38393E"/>
                </a:solidFill>
                <a:effectLst/>
                <a:latin typeface="Roboto"/>
              </a:rPr>
              <a:t> dan </a:t>
            </a:r>
            <a:r>
              <a:rPr lang="en-US" b="0" i="0" dirty="0" err="1">
                <a:solidFill>
                  <a:srgbClr val="38393E"/>
                </a:solidFill>
                <a:effectLst/>
                <a:latin typeface="Roboto"/>
              </a:rPr>
              <a:t>mendorong</a:t>
            </a:r>
            <a:r>
              <a:rPr lang="en-US" b="0" i="0" dirty="0">
                <a:solidFill>
                  <a:srgbClr val="38393E"/>
                </a:solidFill>
                <a:effectLst/>
                <a:latin typeface="Roboto"/>
              </a:rPr>
              <a:t> </a:t>
            </a:r>
            <a:r>
              <a:rPr lang="en-US" b="0" i="0" dirty="0" err="1">
                <a:solidFill>
                  <a:srgbClr val="38393E"/>
                </a:solidFill>
                <a:effectLst/>
                <a:latin typeface="Roboto"/>
              </a:rPr>
              <a:t>kesejahteraan</a:t>
            </a:r>
            <a:r>
              <a:rPr lang="en-US" b="0" i="0" dirty="0">
                <a:solidFill>
                  <a:srgbClr val="38393E"/>
                </a:solidFill>
                <a:effectLst/>
                <a:latin typeface="Roboto"/>
              </a:rPr>
              <a:t> </a:t>
            </a:r>
            <a:r>
              <a:rPr lang="en-US" b="0" i="0" dirty="0" err="1">
                <a:solidFill>
                  <a:srgbClr val="38393E"/>
                </a:solidFill>
                <a:effectLst/>
                <a:latin typeface="Roboto"/>
              </a:rPr>
              <a:t>bagi</a:t>
            </a:r>
            <a:r>
              <a:rPr lang="en-US" b="0" i="0" dirty="0">
                <a:solidFill>
                  <a:srgbClr val="38393E"/>
                </a:solidFill>
                <a:effectLst/>
                <a:latin typeface="Roboto"/>
              </a:rPr>
              <a:t> </a:t>
            </a:r>
            <a:r>
              <a:rPr lang="en-US" b="0" i="0" dirty="0" err="1">
                <a:solidFill>
                  <a:srgbClr val="38393E"/>
                </a:solidFill>
                <a:effectLst/>
                <a:latin typeface="Roboto"/>
              </a:rPr>
              <a:t>semua</a:t>
            </a:r>
            <a:r>
              <a:rPr lang="en-US" b="0" i="0" dirty="0">
                <a:solidFill>
                  <a:srgbClr val="38393E"/>
                </a:solidFill>
                <a:effectLst/>
                <a:latin typeface="Roboto"/>
              </a:rPr>
              <a:t> orang di </a:t>
            </a:r>
            <a:r>
              <a:rPr lang="en-US" b="0" i="0" dirty="0" err="1">
                <a:solidFill>
                  <a:srgbClr val="38393E"/>
                </a:solidFill>
                <a:effectLst/>
                <a:latin typeface="Roboto"/>
              </a:rPr>
              <a:t>segala</a:t>
            </a:r>
            <a:r>
              <a:rPr lang="en-US" b="0" i="0" dirty="0">
                <a:solidFill>
                  <a:srgbClr val="38393E"/>
                </a:solidFill>
                <a:effectLst/>
                <a:latin typeface="Roboto"/>
              </a:rPr>
              <a:t> </a:t>
            </a:r>
            <a:r>
              <a:rPr lang="en-US" b="0" i="0" dirty="0" err="1">
                <a:solidFill>
                  <a:srgbClr val="38393E"/>
                </a:solidFill>
                <a:effectLst/>
                <a:latin typeface="Roboto"/>
              </a:rPr>
              <a:t>usia</a:t>
            </a:r>
            <a:r>
              <a:rPr lang="en-US" b="0" i="0" dirty="0">
                <a:solidFill>
                  <a:srgbClr val="38393E"/>
                </a:solidFill>
                <a:effectLst/>
                <a:latin typeface="Roboto"/>
              </a:rPr>
              <a:t> [13 target] </a:t>
            </a:r>
          </a:p>
          <a:p>
            <a:pPr marL="0" indent="0" algn="just" rtl="0" fontAlgn="base">
              <a:buNone/>
            </a:pPr>
            <a:endParaRPr lang="en-US" b="0" i="0" dirty="0">
              <a:solidFill>
                <a:srgbClr val="38393E"/>
              </a:solidFill>
              <a:effectLst/>
              <a:latin typeface="Roboto"/>
            </a:endParaRPr>
          </a:p>
        </p:txBody>
      </p:sp>
    </p:spTree>
    <p:extLst>
      <p:ext uri="{BB962C8B-B14F-4D97-AF65-F5344CB8AC3E}">
        <p14:creationId xmlns:p14="http://schemas.microsoft.com/office/powerpoint/2010/main" val="939931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6E29-CBE0-42EB-8920-E75A58794D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736E8C-90C8-43E8-B5EB-E41E7A896596}"/>
              </a:ext>
            </a:extLst>
          </p:cNvPr>
          <p:cNvSpPr>
            <a:spLocks noGrp="1"/>
          </p:cNvSpPr>
          <p:nvPr>
            <p:ph idx="1"/>
          </p:nvPr>
        </p:nvSpPr>
        <p:spPr/>
        <p:txBody>
          <a:bodyPr/>
          <a:lstStyle/>
          <a:p>
            <a:r>
              <a:rPr lang="en-US" dirty="0"/>
              <a:t>Pada </a:t>
            </a:r>
            <a:r>
              <a:rPr lang="en-US" dirty="0" err="1"/>
              <a:t>tahun</a:t>
            </a:r>
            <a:r>
              <a:rPr lang="en-US" dirty="0"/>
              <a:t> 2010 </a:t>
            </a:r>
            <a:r>
              <a:rPr lang="en-US" dirty="0" err="1"/>
              <a:t>pelayanan</a:t>
            </a:r>
            <a:r>
              <a:rPr lang="en-US" dirty="0"/>
              <a:t> </a:t>
            </a:r>
            <a:r>
              <a:rPr lang="en-US" dirty="0" err="1"/>
              <a:t>bidan</a:t>
            </a:r>
            <a:r>
              <a:rPr lang="en-US" dirty="0"/>
              <a:t> di Indonesia </a:t>
            </a:r>
            <a:r>
              <a:rPr lang="en-US" dirty="0" err="1"/>
              <a:t>mengacu</a:t>
            </a:r>
            <a:r>
              <a:rPr lang="en-US" dirty="0"/>
              <a:t> pada </a:t>
            </a:r>
            <a:r>
              <a:rPr lang="en-US" dirty="0" err="1"/>
              <a:t>Permenkes</a:t>
            </a:r>
            <a:r>
              <a:rPr lang="en-US" dirty="0"/>
              <a:t> No.1464/Menkes/PER/2010 </a:t>
            </a:r>
            <a:r>
              <a:rPr lang="en-US" dirty="0" err="1"/>
              <a:t>Pasal</a:t>
            </a:r>
            <a:r>
              <a:rPr lang="en-US" dirty="0"/>
              <a:t> 9 </a:t>
            </a:r>
            <a:r>
              <a:rPr lang="en-US" dirty="0" err="1"/>
              <a:t>yaitu</a:t>
            </a:r>
            <a:r>
              <a:rPr lang="en-US" dirty="0"/>
              <a:t>: </a:t>
            </a:r>
          </a:p>
          <a:p>
            <a:r>
              <a:rPr lang="en-US" dirty="0" err="1"/>
              <a:t>Bidan</a:t>
            </a:r>
            <a:r>
              <a:rPr lang="en-US" dirty="0"/>
              <a:t> </a:t>
            </a:r>
            <a:r>
              <a:rPr lang="en-US" dirty="0" err="1"/>
              <a:t>dalam</a:t>
            </a:r>
            <a:r>
              <a:rPr lang="en-US" dirty="0"/>
              <a:t> </a:t>
            </a:r>
            <a:r>
              <a:rPr lang="en-US" dirty="0" err="1"/>
              <a:t>menjalankan</a:t>
            </a:r>
            <a:r>
              <a:rPr lang="en-US" dirty="0"/>
              <a:t> </a:t>
            </a:r>
            <a:r>
              <a:rPr lang="en-US" dirty="0" err="1"/>
              <a:t>praktik</a:t>
            </a:r>
            <a:r>
              <a:rPr lang="en-US" dirty="0"/>
              <a:t>, </a:t>
            </a:r>
            <a:r>
              <a:rPr lang="en-US" dirty="0" err="1"/>
              <a:t>berwenang</a:t>
            </a:r>
            <a:r>
              <a:rPr lang="en-US" dirty="0"/>
              <a:t> </a:t>
            </a:r>
            <a:r>
              <a:rPr lang="en-US" dirty="0" err="1"/>
              <a:t>untuk</a:t>
            </a:r>
            <a:r>
              <a:rPr lang="en-US" dirty="0"/>
              <a:t> </a:t>
            </a:r>
            <a:r>
              <a:rPr lang="en-US" dirty="0" err="1"/>
              <a:t>memberikan</a:t>
            </a:r>
            <a:r>
              <a:rPr lang="en-US" dirty="0"/>
              <a:t> </a:t>
            </a:r>
            <a:r>
              <a:rPr lang="en-US" dirty="0" err="1"/>
              <a:t>pelayanan</a:t>
            </a:r>
            <a:r>
              <a:rPr lang="en-US" dirty="0"/>
              <a:t> yang </a:t>
            </a:r>
            <a:r>
              <a:rPr lang="en-US" dirty="0" err="1"/>
              <a:t>meliputi</a:t>
            </a:r>
            <a:r>
              <a:rPr lang="en-US" dirty="0"/>
              <a:t>: </a:t>
            </a:r>
            <a:r>
              <a:rPr lang="en-US" dirty="0" err="1"/>
              <a:t>pelayanan</a:t>
            </a:r>
            <a:r>
              <a:rPr lang="en-US" dirty="0"/>
              <a:t> </a:t>
            </a:r>
            <a:r>
              <a:rPr lang="en-US" dirty="0" err="1"/>
              <a:t>kesehatan</a:t>
            </a:r>
            <a:r>
              <a:rPr lang="en-US" dirty="0"/>
              <a:t> </a:t>
            </a:r>
            <a:r>
              <a:rPr lang="en-US" dirty="0" err="1"/>
              <a:t>ibu</a:t>
            </a:r>
            <a:r>
              <a:rPr lang="en-US" dirty="0"/>
              <a:t>, </a:t>
            </a:r>
            <a:r>
              <a:rPr lang="en-US" dirty="0" err="1"/>
              <a:t>pelayanan</a:t>
            </a:r>
            <a:r>
              <a:rPr lang="en-US" dirty="0"/>
              <a:t> </a:t>
            </a:r>
            <a:r>
              <a:rPr lang="en-US" dirty="0" err="1"/>
              <a:t>kesehatan</a:t>
            </a:r>
            <a:r>
              <a:rPr lang="en-US" dirty="0"/>
              <a:t> </a:t>
            </a:r>
            <a:r>
              <a:rPr lang="en-US" dirty="0" err="1"/>
              <a:t>anak</a:t>
            </a:r>
            <a:r>
              <a:rPr lang="en-US" dirty="0"/>
              <a:t>, dan </a:t>
            </a:r>
            <a:r>
              <a:rPr lang="en-US" dirty="0" err="1"/>
              <a:t>pelayanan</a:t>
            </a:r>
            <a:r>
              <a:rPr lang="en-US" dirty="0"/>
              <a:t> </a:t>
            </a:r>
            <a:r>
              <a:rPr lang="en-US" dirty="0" err="1"/>
              <a:t>kesehatan</a:t>
            </a:r>
            <a:r>
              <a:rPr lang="en-US" dirty="0"/>
              <a:t> </a:t>
            </a:r>
            <a:r>
              <a:rPr lang="en-US" dirty="0" err="1"/>
              <a:t>reproduksi</a:t>
            </a:r>
            <a:r>
              <a:rPr lang="en-US" dirty="0"/>
              <a:t> </a:t>
            </a:r>
            <a:r>
              <a:rPr lang="en-US" dirty="0" err="1"/>
              <a:t>perempuan</a:t>
            </a:r>
            <a:r>
              <a:rPr lang="en-US" dirty="0"/>
              <a:t> dan </a:t>
            </a:r>
            <a:r>
              <a:rPr lang="en-US" dirty="0" err="1"/>
              <a:t>keluarga</a:t>
            </a:r>
            <a:r>
              <a:rPr lang="en-US" dirty="0"/>
              <a:t> </a:t>
            </a:r>
            <a:r>
              <a:rPr lang="en-US" dirty="0" err="1"/>
              <a:t>berencana</a:t>
            </a:r>
            <a:r>
              <a:rPr lang="en-US" dirty="0"/>
              <a:t>. </a:t>
            </a:r>
            <a:r>
              <a:rPr lang="en-US" dirty="0" err="1"/>
              <a:t>Dalam</a:t>
            </a:r>
            <a:r>
              <a:rPr lang="en-US" dirty="0"/>
              <a:t> </a:t>
            </a:r>
            <a:r>
              <a:rPr lang="en-US" dirty="0" err="1"/>
              <a:t>melaksanakan</a:t>
            </a:r>
            <a:r>
              <a:rPr lang="en-US" dirty="0"/>
              <a:t> </a:t>
            </a:r>
            <a:r>
              <a:rPr lang="en-US" dirty="0" err="1"/>
              <a:t>tugas</a:t>
            </a:r>
            <a:r>
              <a:rPr lang="en-US" dirty="0"/>
              <a:t>, </a:t>
            </a:r>
            <a:r>
              <a:rPr lang="en-US" dirty="0" err="1"/>
              <a:t>bidan</a:t>
            </a:r>
            <a:r>
              <a:rPr lang="en-US" dirty="0"/>
              <a:t> </a:t>
            </a:r>
            <a:r>
              <a:rPr lang="en-US" dirty="0" err="1"/>
              <a:t>melakukan</a:t>
            </a:r>
            <a:r>
              <a:rPr lang="en-US" dirty="0"/>
              <a:t> </a:t>
            </a:r>
            <a:r>
              <a:rPr lang="en-US" dirty="0" err="1"/>
              <a:t>kolaborasi</a:t>
            </a:r>
            <a:r>
              <a:rPr lang="en-US" dirty="0"/>
              <a:t>, </a:t>
            </a:r>
            <a:r>
              <a:rPr lang="en-US" dirty="0" err="1"/>
              <a:t>konsultasi</a:t>
            </a:r>
            <a:r>
              <a:rPr lang="en-US" dirty="0"/>
              <a:t>, dan </a:t>
            </a:r>
            <a:r>
              <a:rPr lang="en-US" dirty="0" err="1"/>
              <a:t>rujukan</a:t>
            </a:r>
            <a:r>
              <a:rPr lang="en-US" dirty="0"/>
              <a:t> </a:t>
            </a:r>
            <a:r>
              <a:rPr lang="en-US" dirty="0" err="1"/>
              <a:t>sesuai</a:t>
            </a:r>
            <a:r>
              <a:rPr lang="en-US" dirty="0"/>
              <a:t> </a:t>
            </a:r>
            <a:r>
              <a:rPr lang="en-US" dirty="0" err="1"/>
              <a:t>kondisi</a:t>
            </a:r>
            <a:r>
              <a:rPr lang="en-US" dirty="0"/>
              <a:t> </a:t>
            </a:r>
            <a:r>
              <a:rPr lang="en-US" dirty="0" err="1"/>
              <a:t>pasien</a:t>
            </a:r>
            <a:r>
              <a:rPr lang="en-US" dirty="0"/>
              <a:t>.</a:t>
            </a:r>
          </a:p>
          <a:p>
            <a:endParaRPr lang="en-US" dirty="0"/>
          </a:p>
        </p:txBody>
      </p:sp>
    </p:spTree>
    <p:extLst>
      <p:ext uri="{BB962C8B-B14F-4D97-AF65-F5344CB8AC3E}">
        <p14:creationId xmlns:p14="http://schemas.microsoft.com/office/powerpoint/2010/main" val="401960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1398-F3AE-4112-9785-DE662342CD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8209FB-CAF6-45E1-9C30-06A6C3DCD04D}"/>
              </a:ext>
            </a:extLst>
          </p:cNvPr>
          <p:cNvSpPr>
            <a:spLocks noGrp="1"/>
          </p:cNvSpPr>
          <p:nvPr>
            <p:ph idx="1"/>
          </p:nvPr>
        </p:nvSpPr>
        <p:spPr/>
        <p:txBody>
          <a:bodyPr>
            <a:normAutofit lnSpcReduction="10000"/>
          </a:bodyPr>
          <a:lstStyle/>
          <a:p>
            <a:r>
              <a:rPr lang="en-US" dirty="0"/>
              <a:t>Pada </a:t>
            </a:r>
            <a:r>
              <a:rPr lang="en-US" dirty="0" err="1"/>
              <a:t>tahun</a:t>
            </a:r>
            <a:r>
              <a:rPr lang="en-US" dirty="0"/>
              <a:t> 2017 </a:t>
            </a:r>
            <a:r>
              <a:rPr lang="en-US" dirty="0" err="1"/>
              <a:t>sampai</a:t>
            </a:r>
            <a:r>
              <a:rPr lang="en-US" dirty="0"/>
              <a:t> </a:t>
            </a:r>
            <a:r>
              <a:rPr lang="en-US" dirty="0" err="1"/>
              <a:t>saat</a:t>
            </a:r>
            <a:r>
              <a:rPr lang="en-US" dirty="0"/>
              <a:t> </a:t>
            </a:r>
            <a:r>
              <a:rPr lang="en-US" dirty="0" err="1"/>
              <a:t>ini</a:t>
            </a:r>
            <a:r>
              <a:rPr lang="en-US" dirty="0"/>
              <a:t>  </a:t>
            </a:r>
            <a:r>
              <a:rPr lang="en-US" dirty="0" err="1"/>
              <a:t>berdasarkan</a:t>
            </a:r>
            <a:r>
              <a:rPr lang="en-US" dirty="0"/>
              <a:t> PERATURAN MENTERI KESEHATAN REPUBLIK INDONESIA NOMOR 28 TAHUN 2017 TENTANG IZIN DAN PENYELENGGARAAN PRAKTIK BIDAN  </a:t>
            </a:r>
            <a:r>
              <a:rPr lang="en-US" dirty="0" err="1"/>
              <a:t>Pasal</a:t>
            </a:r>
            <a:r>
              <a:rPr lang="en-US" dirty="0"/>
              <a:t> 18 </a:t>
            </a:r>
            <a:r>
              <a:rPr lang="en-US" dirty="0" err="1"/>
              <a:t>dijelaskan</a:t>
            </a:r>
            <a:r>
              <a:rPr lang="en-US" dirty="0"/>
              <a:t> </a:t>
            </a:r>
            <a:r>
              <a:rPr lang="en-US" dirty="0" err="1"/>
              <a:t>bahwa</a:t>
            </a:r>
            <a:r>
              <a:rPr lang="en-US" dirty="0"/>
              <a:t> </a:t>
            </a:r>
            <a:r>
              <a:rPr lang="en-US" dirty="0" err="1"/>
              <a:t>Dalam</a:t>
            </a:r>
            <a:r>
              <a:rPr lang="en-US" dirty="0"/>
              <a:t> </a:t>
            </a:r>
            <a:r>
              <a:rPr lang="en-US" dirty="0" err="1"/>
              <a:t>penyelenggaraan</a:t>
            </a:r>
            <a:r>
              <a:rPr lang="en-US" dirty="0"/>
              <a:t> </a:t>
            </a:r>
            <a:r>
              <a:rPr lang="en-US" dirty="0" err="1"/>
              <a:t>Praktik</a:t>
            </a:r>
            <a:r>
              <a:rPr lang="en-US" dirty="0"/>
              <a:t> </a:t>
            </a:r>
            <a:r>
              <a:rPr lang="en-US" dirty="0" err="1"/>
              <a:t>Kebidanan</a:t>
            </a:r>
            <a:r>
              <a:rPr lang="en-US" dirty="0"/>
              <a:t>, </a:t>
            </a:r>
            <a:r>
              <a:rPr lang="en-US" dirty="0" err="1"/>
              <a:t>Bidan</a:t>
            </a:r>
            <a:r>
              <a:rPr lang="en-US" dirty="0"/>
              <a:t> </a:t>
            </a:r>
            <a:r>
              <a:rPr lang="en-US" dirty="0" err="1"/>
              <a:t>memiliki</a:t>
            </a:r>
            <a:r>
              <a:rPr lang="en-US" dirty="0"/>
              <a:t> </a:t>
            </a:r>
            <a:r>
              <a:rPr lang="en-US" dirty="0" err="1"/>
              <a:t>kewenangan</a:t>
            </a:r>
            <a:r>
              <a:rPr lang="en-US" dirty="0"/>
              <a:t> </a:t>
            </a:r>
            <a:r>
              <a:rPr lang="en-US" dirty="0" err="1"/>
              <a:t>untuk</a:t>
            </a:r>
            <a:r>
              <a:rPr lang="en-US" dirty="0"/>
              <a:t> </a:t>
            </a:r>
            <a:r>
              <a:rPr lang="en-US" dirty="0" err="1"/>
              <a:t>memberikan</a:t>
            </a:r>
            <a:r>
              <a:rPr lang="en-US" dirty="0"/>
              <a:t>: </a:t>
            </a:r>
          </a:p>
          <a:p>
            <a:pPr marL="457200" indent="-457200">
              <a:buAutoNum type="alphaLcPeriod"/>
            </a:pPr>
            <a:r>
              <a:rPr lang="en-US" dirty="0" err="1"/>
              <a:t>pelayanan</a:t>
            </a:r>
            <a:r>
              <a:rPr lang="en-US" dirty="0"/>
              <a:t> </a:t>
            </a:r>
            <a:r>
              <a:rPr lang="en-US" dirty="0" err="1"/>
              <a:t>kesehatan</a:t>
            </a:r>
            <a:r>
              <a:rPr lang="en-US" dirty="0"/>
              <a:t> </a:t>
            </a:r>
            <a:r>
              <a:rPr lang="en-US" dirty="0" err="1"/>
              <a:t>ibu</a:t>
            </a:r>
            <a:r>
              <a:rPr lang="en-US" dirty="0"/>
              <a:t>;</a:t>
            </a:r>
          </a:p>
          <a:p>
            <a:pPr marL="457200" indent="-457200">
              <a:buAutoNum type="alphaLcPeriod"/>
            </a:pPr>
            <a:r>
              <a:rPr lang="en-US" dirty="0" err="1"/>
              <a:t>pelayanan</a:t>
            </a:r>
            <a:r>
              <a:rPr lang="en-US" dirty="0"/>
              <a:t> </a:t>
            </a:r>
            <a:r>
              <a:rPr lang="en-US" dirty="0" err="1"/>
              <a:t>kesehatan</a:t>
            </a:r>
            <a:r>
              <a:rPr lang="en-US" dirty="0"/>
              <a:t> </a:t>
            </a:r>
            <a:r>
              <a:rPr lang="en-US" dirty="0" err="1"/>
              <a:t>anak</a:t>
            </a:r>
            <a:r>
              <a:rPr lang="en-US" dirty="0"/>
              <a:t>; dan </a:t>
            </a:r>
          </a:p>
          <a:p>
            <a:pPr marL="457200" indent="-457200">
              <a:buAutoNum type="alphaLcPeriod"/>
            </a:pPr>
            <a:r>
              <a:rPr lang="en-US" dirty="0" err="1"/>
              <a:t>pelayanan</a:t>
            </a:r>
            <a:r>
              <a:rPr lang="en-US" dirty="0"/>
              <a:t> </a:t>
            </a:r>
            <a:r>
              <a:rPr lang="en-US" dirty="0" err="1"/>
              <a:t>kesehatan</a:t>
            </a:r>
            <a:r>
              <a:rPr lang="en-US" dirty="0"/>
              <a:t> </a:t>
            </a:r>
            <a:r>
              <a:rPr lang="en-US" dirty="0" err="1"/>
              <a:t>reproduksi</a:t>
            </a:r>
            <a:r>
              <a:rPr lang="en-US" dirty="0"/>
              <a:t> </a:t>
            </a:r>
            <a:r>
              <a:rPr lang="en-US" dirty="0" err="1"/>
              <a:t>perempuan</a:t>
            </a:r>
            <a:r>
              <a:rPr lang="en-US" dirty="0"/>
              <a:t> dan </a:t>
            </a:r>
            <a:r>
              <a:rPr lang="en-US" dirty="0" err="1"/>
              <a:t>keluarga</a:t>
            </a:r>
            <a:r>
              <a:rPr lang="en-US" dirty="0"/>
              <a:t> </a:t>
            </a:r>
            <a:r>
              <a:rPr lang="en-US" dirty="0" err="1"/>
              <a:t>berencana</a:t>
            </a:r>
            <a:r>
              <a:rPr lang="en-US" dirty="0"/>
              <a:t>. </a:t>
            </a:r>
          </a:p>
          <a:p>
            <a:r>
              <a:rPr lang="en-US" dirty="0" err="1"/>
              <a:t>Kewenangan</a:t>
            </a:r>
            <a:r>
              <a:rPr lang="en-US" dirty="0"/>
              <a:t> </a:t>
            </a:r>
            <a:r>
              <a:rPr lang="en-US" dirty="0" err="1"/>
              <a:t>bidan</a:t>
            </a:r>
            <a:r>
              <a:rPr lang="en-US" dirty="0"/>
              <a:t> </a:t>
            </a:r>
            <a:r>
              <a:rPr lang="en-US" dirty="0" err="1"/>
              <a:t>diatur</a:t>
            </a:r>
            <a:r>
              <a:rPr lang="en-US" dirty="0"/>
              <a:t> pada </a:t>
            </a:r>
            <a:r>
              <a:rPr lang="en-US" dirty="0" err="1"/>
              <a:t>pasal</a:t>
            </a:r>
            <a:r>
              <a:rPr lang="en-US" dirty="0"/>
              <a:t> 19-21</a:t>
            </a:r>
          </a:p>
          <a:p>
            <a:pPr algn="ctr"/>
            <a:r>
              <a:rPr lang="en-US" b="1" i="1" dirty="0" err="1">
                <a:solidFill>
                  <a:srgbClr val="002060"/>
                </a:solidFill>
              </a:rPr>
              <a:t>Dengan</a:t>
            </a:r>
            <a:r>
              <a:rPr lang="en-US" b="1" i="1" dirty="0">
                <a:solidFill>
                  <a:srgbClr val="002060"/>
                </a:solidFill>
              </a:rPr>
              <a:t> </a:t>
            </a:r>
            <a:r>
              <a:rPr lang="en-US" b="1" i="1" dirty="0" err="1">
                <a:solidFill>
                  <a:srgbClr val="002060"/>
                </a:solidFill>
              </a:rPr>
              <a:t>berlakunya</a:t>
            </a:r>
            <a:r>
              <a:rPr lang="en-US" b="1" i="1" dirty="0">
                <a:solidFill>
                  <a:srgbClr val="002060"/>
                </a:solidFill>
              </a:rPr>
              <a:t> PERMENKES NO.28 </a:t>
            </a:r>
            <a:r>
              <a:rPr lang="en-US" b="1" i="1" dirty="0" err="1">
                <a:solidFill>
                  <a:srgbClr val="002060"/>
                </a:solidFill>
              </a:rPr>
              <a:t>tahun</a:t>
            </a:r>
            <a:r>
              <a:rPr lang="en-US" b="1" i="1" dirty="0">
                <a:solidFill>
                  <a:srgbClr val="002060"/>
                </a:solidFill>
              </a:rPr>
              <a:t> 2017 </a:t>
            </a:r>
            <a:r>
              <a:rPr lang="en-US" b="1" i="1" dirty="0" err="1">
                <a:solidFill>
                  <a:srgbClr val="002060"/>
                </a:solidFill>
              </a:rPr>
              <a:t>maka</a:t>
            </a:r>
            <a:r>
              <a:rPr lang="en-US" b="1" i="1" dirty="0">
                <a:solidFill>
                  <a:srgbClr val="002060"/>
                </a:solidFill>
              </a:rPr>
              <a:t> </a:t>
            </a:r>
            <a:r>
              <a:rPr lang="en-US" b="1" i="1" dirty="0" err="1">
                <a:solidFill>
                  <a:srgbClr val="002060"/>
                </a:solidFill>
              </a:rPr>
              <a:t>Peraturan</a:t>
            </a:r>
            <a:r>
              <a:rPr lang="en-US" b="1" i="1" dirty="0">
                <a:solidFill>
                  <a:srgbClr val="002060"/>
                </a:solidFill>
              </a:rPr>
              <a:t> Menteri Kesehatan </a:t>
            </a:r>
            <a:r>
              <a:rPr lang="en-US" b="1" i="1" dirty="0" err="1">
                <a:solidFill>
                  <a:srgbClr val="002060"/>
                </a:solidFill>
              </a:rPr>
              <a:t>Nomor</a:t>
            </a:r>
            <a:r>
              <a:rPr lang="en-US" b="1" i="1" dirty="0">
                <a:solidFill>
                  <a:srgbClr val="002060"/>
                </a:solidFill>
              </a:rPr>
              <a:t> 1464/Menkes/Per/X/2010 </a:t>
            </a:r>
            <a:r>
              <a:rPr lang="en-US" b="1" i="1" dirty="0" err="1">
                <a:solidFill>
                  <a:srgbClr val="002060"/>
                </a:solidFill>
              </a:rPr>
              <a:t>tentang</a:t>
            </a:r>
            <a:r>
              <a:rPr lang="en-US" b="1" i="1" dirty="0">
                <a:solidFill>
                  <a:srgbClr val="002060"/>
                </a:solidFill>
              </a:rPr>
              <a:t> </a:t>
            </a:r>
            <a:r>
              <a:rPr lang="en-US" b="1" i="1" dirty="0" err="1">
                <a:solidFill>
                  <a:srgbClr val="002060"/>
                </a:solidFill>
              </a:rPr>
              <a:t>Izin</a:t>
            </a:r>
            <a:r>
              <a:rPr lang="en-US" b="1" i="1" dirty="0">
                <a:solidFill>
                  <a:srgbClr val="002060"/>
                </a:solidFill>
              </a:rPr>
              <a:t> dan </a:t>
            </a:r>
            <a:r>
              <a:rPr lang="en-US" b="1" i="1" dirty="0" err="1">
                <a:solidFill>
                  <a:srgbClr val="002060"/>
                </a:solidFill>
              </a:rPr>
              <a:t>Penyelenggaraan</a:t>
            </a:r>
            <a:r>
              <a:rPr lang="en-US" b="1" i="1" dirty="0">
                <a:solidFill>
                  <a:srgbClr val="002060"/>
                </a:solidFill>
              </a:rPr>
              <a:t> </a:t>
            </a:r>
            <a:r>
              <a:rPr lang="en-US" b="1" i="1" dirty="0" err="1">
                <a:solidFill>
                  <a:srgbClr val="002060"/>
                </a:solidFill>
              </a:rPr>
              <a:t>Praktik</a:t>
            </a:r>
            <a:r>
              <a:rPr lang="en-US" b="1" i="1" dirty="0">
                <a:solidFill>
                  <a:srgbClr val="002060"/>
                </a:solidFill>
              </a:rPr>
              <a:t> </a:t>
            </a:r>
            <a:r>
              <a:rPr lang="en-US" b="1" i="1" dirty="0" err="1">
                <a:solidFill>
                  <a:srgbClr val="002060"/>
                </a:solidFill>
              </a:rPr>
              <a:t>Bidan</a:t>
            </a:r>
            <a:r>
              <a:rPr lang="en-US" b="1" i="1" dirty="0">
                <a:solidFill>
                  <a:srgbClr val="002060"/>
                </a:solidFill>
              </a:rPr>
              <a:t> </a:t>
            </a:r>
            <a:r>
              <a:rPr lang="en-US" b="1" i="1" dirty="0" err="1">
                <a:solidFill>
                  <a:srgbClr val="002060"/>
                </a:solidFill>
              </a:rPr>
              <a:t>tidak</a:t>
            </a:r>
            <a:r>
              <a:rPr lang="en-US" b="1" i="1" dirty="0">
                <a:solidFill>
                  <a:srgbClr val="002060"/>
                </a:solidFill>
              </a:rPr>
              <a:t> </a:t>
            </a:r>
            <a:r>
              <a:rPr lang="en-US" b="1" i="1" dirty="0" err="1">
                <a:solidFill>
                  <a:srgbClr val="002060"/>
                </a:solidFill>
              </a:rPr>
              <a:t>berlaku</a:t>
            </a:r>
            <a:r>
              <a:rPr lang="en-US" b="1" i="1" dirty="0">
                <a:solidFill>
                  <a:srgbClr val="002060"/>
                </a:solidFill>
              </a:rPr>
              <a:t> </a:t>
            </a:r>
            <a:r>
              <a:rPr lang="en-US" b="1" i="1" dirty="0" err="1">
                <a:solidFill>
                  <a:srgbClr val="002060"/>
                </a:solidFill>
              </a:rPr>
              <a:t>lagi</a:t>
            </a:r>
            <a:endParaRPr lang="en-US" b="1" i="1" dirty="0">
              <a:solidFill>
                <a:srgbClr val="002060"/>
              </a:solidFill>
            </a:endParaRPr>
          </a:p>
        </p:txBody>
      </p:sp>
    </p:spTree>
    <p:extLst>
      <p:ext uri="{BB962C8B-B14F-4D97-AF65-F5344CB8AC3E}">
        <p14:creationId xmlns:p14="http://schemas.microsoft.com/office/powerpoint/2010/main" val="30674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8652"/>
          <a:stretch/>
        </p:blipFill>
        <p:spPr>
          <a:xfrm>
            <a:off x="0" y="0"/>
            <a:ext cx="12192000" cy="6858002"/>
          </a:xfrm>
        </p:spPr>
      </p:pic>
    </p:spTree>
    <p:extLst>
      <p:ext uri="{BB962C8B-B14F-4D97-AF65-F5344CB8AC3E}">
        <p14:creationId xmlns:p14="http://schemas.microsoft.com/office/powerpoint/2010/main" val="172974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ee the source image">
            <a:extLst>
              <a:ext uri="{FF2B5EF4-FFF2-40B4-BE49-F238E27FC236}">
                <a16:creationId xmlns:a16="http://schemas.microsoft.com/office/drawing/2014/main" id="{4B965369-B27C-4CE7-8AB9-DAD6AC909D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070080" cy="6964680"/>
          </a:xfrm>
          <a:prstGeom prst="rect">
            <a:avLst/>
          </a:prstGeom>
          <a:noFill/>
          <a:ln>
            <a:solidFill>
              <a:srgbClr val="E6E6E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2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3DB3-76D3-4097-B602-FC02CB3BB9CC}"/>
              </a:ext>
            </a:extLst>
          </p:cNvPr>
          <p:cNvSpPr>
            <a:spLocks noGrp="1"/>
          </p:cNvSpPr>
          <p:nvPr>
            <p:ph type="title"/>
          </p:nvPr>
        </p:nvSpPr>
        <p:spPr/>
        <p:txBody>
          <a:bodyPr/>
          <a:lstStyle/>
          <a:p>
            <a:r>
              <a:rPr lang="en-US" dirty="0" err="1"/>
              <a:t>Definisi</a:t>
            </a:r>
            <a:r>
              <a:rPr lang="en-US" dirty="0"/>
              <a:t> </a:t>
            </a:r>
            <a:r>
              <a:rPr lang="en-US" dirty="0" err="1"/>
              <a:t>berdasarkan</a:t>
            </a:r>
            <a:r>
              <a:rPr lang="en-US" dirty="0"/>
              <a:t> </a:t>
            </a:r>
            <a:r>
              <a:rPr lang="en-US" dirty="0" err="1"/>
              <a:t>uu</a:t>
            </a:r>
            <a:r>
              <a:rPr lang="en-US" dirty="0"/>
              <a:t> </a:t>
            </a:r>
            <a:r>
              <a:rPr lang="en-US" dirty="0" err="1"/>
              <a:t>kebidanan</a:t>
            </a:r>
            <a:r>
              <a:rPr lang="en-US" dirty="0"/>
              <a:t> no.4 </a:t>
            </a:r>
            <a:r>
              <a:rPr lang="en-US" dirty="0" err="1"/>
              <a:t>tahun</a:t>
            </a:r>
            <a:r>
              <a:rPr lang="en-US" dirty="0"/>
              <a:t> 2019 </a:t>
            </a:r>
          </a:p>
        </p:txBody>
      </p:sp>
      <p:sp>
        <p:nvSpPr>
          <p:cNvPr id="3" name="Content Placeholder 2">
            <a:extLst>
              <a:ext uri="{FF2B5EF4-FFF2-40B4-BE49-F238E27FC236}">
                <a16:creationId xmlns:a16="http://schemas.microsoft.com/office/drawing/2014/main" id="{7C478DF9-A4F7-4AC7-88DA-4424AC77A64D}"/>
              </a:ext>
            </a:extLst>
          </p:cNvPr>
          <p:cNvSpPr>
            <a:spLocks noGrp="1"/>
          </p:cNvSpPr>
          <p:nvPr>
            <p:ph idx="1"/>
          </p:nvPr>
        </p:nvSpPr>
        <p:spPr>
          <a:xfrm>
            <a:off x="685800" y="2128838"/>
            <a:ext cx="10820400" cy="4089847"/>
          </a:xfrm>
        </p:spPr>
        <p:txBody>
          <a:bodyPr/>
          <a:lstStyle/>
          <a:p>
            <a:pPr marL="0" indent="0">
              <a:buNone/>
            </a:pPr>
            <a:endParaRPr lang="en-US" dirty="0"/>
          </a:p>
        </p:txBody>
      </p:sp>
      <p:sp>
        <p:nvSpPr>
          <p:cNvPr id="4" name="Flowchart: Punched Tape 3">
            <a:extLst>
              <a:ext uri="{FF2B5EF4-FFF2-40B4-BE49-F238E27FC236}">
                <a16:creationId xmlns:a16="http://schemas.microsoft.com/office/drawing/2014/main" id="{C84D4BA7-CBD1-4088-B1F3-B848150FE87F}"/>
              </a:ext>
            </a:extLst>
          </p:cNvPr>
          <p:cNvSpPr/>
          <p:nvPr/>
        </p:nvSpPr>
        <p:spPr>
          <a:xfrm>
            <a:off x="1228725" y="2194560"/>
            <a:ext cx="9201150" cy="3391853"/>
          </a:xfrm>
          <a:prstGeom prst="flowChartPunchedTap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err="1">
                <a:solidFill>
                  <a:schemeClr val="tx1"/>
                </a:solidFill>
              </a:rPr>
              <a:t>Bidan</a:t>
            </a:r>
            <a:r>
              <a:rPr lang="en-US"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seorang</a:t>
            </a:r>
            <a:r>
              <a:rPr lang="en-US" dirty="0">
                <a:solidFill>
                  <a:schemeClr val="tx1"/>
                </a:solidFill>
              </a:rPr>
              <a:t> </a:t>
            </a:r>
            <a:r>
              <a:rPr lang="en-US" dirty="0" err="1">
                <a:solidFill>
                  <a:schemeClr val="tx1"/>
                </a:solidFill>
              </a:rPr>
              <a:t>perempuan</a:t>
            </a:r>
            <a:r>
              <a:rPr lang="en-US" dirty="0">
                <a:solidFill>
                  <a:schemeClr val="tx1"/>
                </a:solidFill>
              </a:rPr>
              <a:t> yang </a:t>
            </a:r>
            <a:r>
              <a:rPr lang="en-US" dirty="0" err="1">
                <a:solidFill>
                  <a:schemeClr val="tx1"/>
                </a:solidFill>
              </a:rPr>
              <a:t>telah</a:t>
            </a:r>
            <a:r>
              <a:rPr lang="en-US" dirty="0">
                <a:solidFill>
                  <a:schemeClr val="tx1"/>
                </a:solidFill>
              </a:rPr>
              <a:t> </a:t>
            </a:r>
            <a:r>
              <a:rPr lang="en-US" dirty="0" err="1">
                <a:solidFill>
                  <a:schemeClr val="tx1"/>
                </a:solidFill>
              </a:rPr>
              <a:t>menyelesaikan</a:t>
            </a:r>
            <a:r>
              <a:rPr lang="en-US" dirty="0">
                <a:solidFill>
                  <a:schemeClr val="tx1"/>
                </a:solidFill>
              </a:rPr>
              <a:t> program </a:t>
            </a:r>
            <a:r>
              <a:rPr lang="en-US" dirty="0" err="1">
                <a:solidFill>
                  <a:schemeClr val="tx1"/>
                </a:solidFill>
              </a:rPr>
              <a:t>pendidikan</a:t>
            </a:r>
            <a:r>
              <a:rPr lang="en-US" dirty="0">
                <a:solidFill>
                  <a:schemeClr val="tx1"/>
                </a:solidFill>
              </a:rPr>
              <a:t> </a:t>
            </a:r>
            <a:r>
              <a:rPr lang="en-US" dirty="0" err="1">
                <a:solidFill>
                  <a:schemeClr val="tx1"/>
                </a:solidFill>
              </a:rPr>
              <a:t>Kebidanan</a:t>
            </a:r>
            <a:r>
              <a:rPr lang="en-US" dirty="0">
                <a:solidFill>
                  <a:schemeClr val="tx1"/>
                </a:solidFill>
              </a:rPr>
              <a:t> </a:t>
            </a:r>
            <a:r>
              <a:rPr lang="en-US" dirty="0" err="1">
                <a:solidFill>
                  <a:schemeClr val="tx1"/>
                </a:solidFill>
              </a:rPr>
              <a:t>baik</a:t>
            </a:r>
            <a:r>
              <a:rPr lang="en-US" dirty="0">
                <a:solidFill>
                  <a:schemeClr val="tx1"/>
                </a:solidFill>
              </a:rPr>
              <a:t> di </a:t>
            </a:r>
            <a:r>
              <a:rPr lang="en-US" dirty="0" err="1">
                <a:solidFill>
                  <a:schemeClr val="tx1"/>
                </a:solidFill>
              </a:rPr>
              <a:t>dalam</a:t>
            </a:r>
            <a:r>
              <a:rPr lang="en-US" dirty="0">
                <a:solidFill>
                  <a:schemeClr val="tx1"/>
                </a:solidFill>
              </a:rPr>
              <a:t> negeri </a:t>
            </a:r>
            <a:r>
              <a:rPr lang="en-US" dirty="0" err="1">
                <a:solidFill>
                  <a:schemeClr val="tx1"/>
                </a:solidFill>
              </a:rPr>
              <a:t>maupun</a:t>
            </a:r>
            <a:r>
              <a:rPr lang="en-US" dirty="0">
                <a:solidFill>
                  <a:schemeClr val="tx1"/>
                </a:solidFill>
              </a:rPr>
              <a:t> di </a:t>
            </a:r>
            <a:r>
              <a:rPr lang="en-US" dirty="0" err="1">
                <a:solidFill>
                  <a:schemeClr val="tx1"/>
                </a:solidFill>
              </a:rPr>
              <a:t>luar</a:t>
            </a:r>
            <a:r>
              <a:rPr lang="en-US" dirty="0">
                <a:solidFill>
                  <a:schemeClr val="tx1"/>
                </a:solidFill>
              </a:rPr>
              <a:t> negeri yang </a:t>
            </a:r>
            <a:r>
              <a:rPr lang="en-US" dirty="0" err="1">
                <a:solidFill>
                  <a:schemeClr val="tx1"/>
                </a:solidFill>
              </a:rPr>
              <a:t>diakui</a:t>
            </a:r>
            <a:r>
              <a:rPr lang="en-US" dirty="0">
                <a:solidFill>
                  <a:schemeClr val="tx1"/>
                </a:solidFill>
              </a:rPr>
              <a:t> </a:t>
            </a:r>
            <a:r>
              <a:rPr lang="en-US" dirty="0" err="1">
                <a:solidFill>
                  <a:schemeClr val="tx1"/>
                </a:solidFill>
              </a:rPr>
              <a:t>secara</a:t>
            </a:r>
            <a:r>
              <a:rPr lang="en-US" dirty="0">
                <a:solidFill>
                  <a:schemeClr val="tx1"/>
                </a:solidFill>
              </a:rPr>
              <a:t> </a:t>
            </a:r>
            <a:r>
              <a:rPr lang="en-US" dirty="0" err="1">
                <a:solidFill>
                  <a:schemeClr val="tx1"/>
                </a:solidFill>
              </a:rPr>
              <a:t>sah</a:t>
            </a:r>
            <a:r>
              <a:rPr lang="en-US" dirty="0">
                <a:solidFill>
                  <a:schemeClr val="tx1"/>
                </a:solidFill>
              </a:rPr>
              <a:t> oleh </a:t>
            </a:r>
            <a:r>
              <a:rPr lang="en-US" dirty="0" err="1">
                <a:solidFill>
                  <a:schemeClr val="tx1"/>
                </a:solidFill>
              </a:rPr>
              <a:t>Pemerintah</a:t>
            </a:r>
            <a:r>
              <a:rPr lang="en-US" dirty="0">
                <a:solidFill>
                  <a:schemeClr val="tx1"/>
                </a:solidFill>
              </a:rPr>
              <a:t> Pusat dan </a:t>
            </a:r>
            <a:r>
              <a:rPr lang="en-US" dirty="0" err="1">
                <a:solidFill>
                  <a:schemeClr val="tx1"/>
                </a:solidFill>
              </a:rPr>
              <a:t>telah</a:t>
            </a:r>
            <a:r>
              <a:rPr lang="en-US" dirty="0">
                <a:solidFill>
                  <a:schemeClr val="tx1"/>
                </a:solidFill>
              </a:rPr>
              <a:t> </a:t>
            </a:r>
            <a:r>
              <a:rPr lang="en-US" dirty="0" err="1">
                <a:solidFill>
                  <a:schemeClr val="tx1"/>
                </a:solidFill>
              </a:rPr>
              <a:t>memenuhi</a:t>
            </a:r>
            <a:r>
              <a:rPr lang="en-US" dirty="0">
                <a:solidFill>
                  <a:schemeClr val="tx1"/>
                </a:solidFill>
              </a:rPr>
              <a:t> </a:t>
            </a:r>
            <a:r>
              <a:rPr lang="en-US" dirty="0" err="1">
                <a:solidFill>
                  <a:schemeClr val="tx1"/>
                </a:solidFill>
              </a:rPr>
              <a:t>persyaratan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melakukan</a:t>
            </a:r>
            <a:r>
              <a:rPr lang="en-US" dirty="0">
                <a:solidFill>
                  <a:schemeClr val="tx1"/>
                </a:solidFill>
              </a:rPr>
              <a:t> </a:t>
            </a:r>
            <a:r>
              <a:rPr lang="en-US" dirty="0" err="1">
                <a:solidFill>
                  <a:schemeClr val="tx1"/>
                </a:solidFill>
              </a:rPr>
              <a:t>praktik</a:t>
            </a:r>
            <a:r>
              <a:rPr lang="en-US" dirty="0">
                <a:solidFill>
                  <a:schemeClr val="tx1"/>
                </a:solidFill>
              </a:rPr>
              <a:t> </a:t>
            </a:r>
            <a:r>
              <a:rPr lang="en-US" dirty="0" err="1">
                <a:solidFill>
                  <a:schemeClr val="tx1"/>
                </a:solidFill>
              </a:rPr>
              <a:t>Kebidanan</a:t>
            </a:r>
            <a:endParaRPr lang="en-US" dirty="0">
              <a:solidFill>
                <a:schemeClr val="tx1"/>
              </a:solidFill>
            </a:endParaRPr>
          </a:p>
        </p:txBody>
      </p:sp>
    </p:spTree>
    <p:extLst>
      <p:ext uri="{BB962C8B-B14F-4D97-AF65-F5344CB8AC3E}">
        <p14:creationId xmlns:p14="http://schemas.microsoft.com/office/powerpoint/2010/main" val="423451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F99F-294C-408A-9381-3B9068A47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B03DB3-311E-4062-8342-B878B91670A9}"/>
              </a:ext>
            </a:extLst>
          </p:cNvPr>
          <p:cNvSpPr>
            <a:spLocks noGrp="1"/>
          </p:cNvSpPr>
          <p:nvPr>
            <p:ph idx="1"/>
          </p:nvPr>
        </p:nvSpPr>
        <p:spPr/>
        <p:txBody>
          <a:bodyPr/>
          <a:lstStyle/>
          <a:p>
            <a:endParaRPr lang="en-US"/>
          </a:p>
        </p:txBody>
      </p:sp>
      <p:sp>
        <p:nvSpPr>
          <p:cNvPr id="4" name="Scroll: Horizontal 3">
            <a:extLst>
              <a:ext uri="{FF2B5EF4-FFF2-40B4-BE49-F238E27FC236}">
                <a16:creationId xmlns:a16="http://schemas.microsoft.com/office/drawing/2014/main" id="{CB8918B1-916C-4AAE-9330-37235A488EB7}"/>
              </a:ext>
            </a:extLst>
          </p:cNvPr>
          <p:cNvSpPr/>
          <p:nvPr/>
        </p:nvSpPr>
        <p:spPr>
          <a:xfrm rot="10800000" flipH="1" flipV="1">
            <a:off x="1463040" y="2371726"/>
            <a:ext cx="8952548" cy="398411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t>Kebidanan adalah segala sesuatu yang berhubungan dengan bidan dalam memberikan pelayanan kebidanan kepada perempuan selama masa sebelum hamil, masa kehamilan, persalinan, pascapersalinan, masa nifas, bayi baru lahir, bayi, balita, dan anak prasekolah, termasuk kesehatan reproduksi perempuan dan keluarga berencana sesuai dengan tugas dan wewenangnya.</a:t>
            </a:r>
            <a:endParaRPr lang="en-US" dirty="0"/>
          </a:p>
        </p:txBody>
      </p:sp>
    </p:spTree>
    <p:extLst>
      <p:ext uri="{BB962C8B-B14F-4D97-AF65-F5344CB8AC3E}">
        <p14:creationId xmlns:p14="http://schemas.microsoft.com/office/powerpoint/2010/main" val="151889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9650-483D-48F5-B1FD-DAF56FF97FA5}"/>
              </a:ext>
            </a:extLst>
          </p:cNvPr>
          <p:cNvSpPr>
            <a:spLocks noGrp="1"/>
          </p:cNvSpPr>
          <p:nvPr>
            <p:ph type="title"/>
          </p:nvPr>
        </p:nvSpPr>
        <p:spPr/>
        <p:txBody>
          <a:bodyPr/>
          <a:lstStyle/>
          <a:p>
            <a:r>
              <a:rPr lang="en-US" dirty="0"/>
              <a:t>PELAYANAN KEBIDANAN</a:t>
            </a:r>
          </a:p>
        </p:txBody>
      </p:sp>
      <p:sp>
        <p:nvSpPr>
          <p:cNvPr id="3" name="Content Placeholder 2">
            <a:extLst>
              <a:ext uri="{FF2B5EF4-FFF2-40B4-BE49-F238E27FC236}">
                <a16:creationId xmlns:a16="http://schemas.microsoft.com/office/drawing/2014/main" id="{5562D781-27E3-4BD7-9C9A-F99A3A6FD499}"/>
              </a:ext>
            </a:extLst>
          </p:cNvPr>
          <p:cNvSpPr>
            <a:spLocks noGrp="1"/>
          </p:cNvSpPr>
          <p:nvPr>
            <p:ph idx="1"/>
          </p:nvPr>
        </p:nvSpPr>
        <p:spPr/>
        <p:txBody>
          <a:bodyPr/>
          <a:lstStyle/>
          <a:p>
            <a:pPr algn="just"/>
            <a:r>
              <a:rPr lang="en-US" dirty="0"/>
              <a:t>PELAYANAN KEBIDANAN ( </a:t>
            </a:r>
            <a:r>
              <a:rPr lang="en-US" i="1" dirty="0"/>
              <a:t>MIDWIFERY SERVICES</a:t>
            </a:r>
            <a:r>
              <a:rPr lang="en-US" dirty="0"/>
              <a:t>) </a:t>
            </a:r>
            <a:r>
              <a:rPr lang="en-US" dirty="0" err="1"/>
              <a:t>adalah</a:t>
            </a:r>
            <a:r>
              <a:rPr lang="en-US" dirty="0"/>
              <a:t> </a:t>
            </a:r>
            <a:r>
              <a:rPr lang="en-US" dirty="0" err="1"/>
              <a:t>Seluruh</a:t>
            </a:r>
            <a:r>
              <a:rPr lang="en-US" dirty="0"/>
              <a:t> </a:t>
            </a:r>
            <a:r>
              <a:rPr lang="en-US" dirty="0" err="1"/>
              <a:t>tugas</a:t>
            </a:r>
            <a:r>
              <a:rPr lang="en-US" dirty="0"/>
              <a:t> yang </a:t>
            </a:r>
            <a:r>
              <a:rPr lang="en-US" dirty="0" err="1"/>
              <a:t>menjadi</a:t>
            </a:r>
            <a:r>
              <a:rPr lang="en-US" dirty="0"/>
              <a:t> </a:t>
            </a:r>
            <a:r>
              <a:rPr lang="en-US" dirty="0" err="1"/>
              <a:t>tanggung</a:t>
            </a:r>
            <a:r>
              <a:rPr lang="en-US" dirty="0"/>
              <a:t> </a:t>
            </a:r>
            <a:r>
              <a:rPr lang="en-US" dirty="0" err="1"/>
              <a:t>jawab</a:t>
            </a:r>
            <a:r>
              <a:rPr lang="en-US" dirty="0"/>
              <a:t> </a:t>
            </a:r>
            <a:r>
              <a:rPr lang="en-US" dirty="0" err="1"/>
              <a:t>praktik</a:t>
            </a:r>
            <a:r>
              <a:rPr lang="en-US" dirty="0"/>
              <a:t> </a:t>
            </a:r>
            <a:r>
              <a:rPr lang="en-US" dirty="0" err="1"/>
              <a:t>profesi</a:t>
            </a:r>
            <a:r>
              <a:rPr lang="en-US" dirty="0"/>
              <a:t> </a:t>
            </a:r>
            <a:r>
              <a:rPr lang="en-US" dirty="0" err="1"/>
              <a:t>bidan</a:t>
            </a:r>
            <a:r>
              <a:rPr lang="en-US" dirty="0"/>
              <a:t> </a:t>
            </a:r>
            <a:r>
              <a:rPr lang="en-US" dirty="0" err="1"/>
              <a:t>dalam</a:t>
            </a:r>
            <a:r>
              <a:rPr lang="en-US" dirty="0"/>
              <a:t> system </a:t>
            </a:r>
            <a:r>
              <a:rPr lang="en-US" dirty="0" err="1"/>
              <a:t>pelayanan</a:t>
            </a:r>
            <a:r>
              <a:rPr lang="en-US" dirty="0"/>
              <a:t> </a:t>
            </a:r>
            <a:r>
              <a:rPr lang="en-US" dirty="0" err="1"/>
              <a:t>kesehatan</a:t>
            </a:r>
            <a:r>
              <a:rPr lang="en-US" dirty="0"/>
              <a:t> yang </a:t>
            </a:r>
            <a:r>
              <a:rPr lang="en-US" dirty="0" err="1"/>
              <a:t>bertujuan</a:t>
            </a:r>
            <a:r>
              <a:rPr lang="en-US" dirty="0"/>
              <a:t> </a:t>
            </a:r>
            <a:r>
              <a:rPr lang="en-US" dirty="0" err="1"/>
              <a:t>meningkatkan</a:t>
            </a:r>
            <a:r>
              <a:rPr lang="en-US" dirty="0"/>
              <a:t> </a:t>
            </a:r>
            <a:r>
              <a:rPr lang="en-US" dirty="0" err="1"/>
              <a:t>kesehatan</a:t>
            </a:r>
            <a:r>
              <a:rPr lang="en-US" dirty="0"/>
              <a:t> </a:t>
            </a:r>
            <a:r>
              <a:rPr lang="en-US" dirty="0" err="1"/>
              <a:t>ibu</a:t>
            </a:r>
            <a:r>
              <a:rPr lang="en-US" dirty="0"/>
              <a:t> dan </a:t>
            </a:r>
            <a:r>
              <a:rPr lang="en-US" dirty="0" err="1"/>
              <a:t>anak</a:t>
            </a:r>
            <a:r>
              <a:rPr lang="en-US" dirty="0"/>
              <a:t> </a:t>
            </a:r>
            <a:r>
              <a:rPr lang="en-US" dirty="0" err="1"/>
              <a:t>dalam</a:t>
            </a:r>
            <a:r>
              <a:rPr lang="en-US" dirty="0"/>
              <a:t> </a:t>
            </a:r>
            <a:r>
              <a:rPr lang="en-US" dirty="0" err="1"/>
              <a:t>rangka</a:t>
            </a:r>
            <a:r>
              <a:rPr lang="en-US" dirty="0"/>
              <a:t> </a:t>
            </a:r>
            <a:r>
              <a:rPr lang="en-US" dirty="0" err="1"/>
              <a:t>mewujudkan</a:t>
            </a:r>
            <a:r>
              <a:rPr lang="en-US" dirty="0"/>
              <a:t> </a:t>
            </a:r>
            <a:r>
              <a:rPr lang="en-US" dirty="0" err="1"/>
              <a:t>kesehatan</a:t>
            </a:r>
            <a:r>
              <a:rPr lang="en-US" dirty="0"/>
              <a:t> dan </a:t>
            </a:r>
            <a:r>
              <a:rPr lang="en-US" dirty="0" err="1"/>
              <a:t>masyarakat</a:t>
            </a:r>
            <a:endParaRPr lang="en-US" dirty="0"/>
          </a:p>
          <a:p>
            <a:pPr algn="just"/>
            <a:r>
              <a:rPr lang="en-US" dirty="0" err="1"/>
              <a:t>Pelayanan</a:t>
            </a:r>
            <a:r>
              <a:rPr lang="en-US" dirty="0"/>
              <a:t> </a:t>
            </a:r>
            <a:r>
              <a:rPr lang="en-US" dirty="0" err="1"/>
              <a:t>Kebidanan</a:t>
            </a:r>
            <a:r>
              <a:rPr lang="en-US" dirty="0"/>
              <a:t> </a:t>
            </a:r>
            <a:r>
              <a:rPr lang="en-US" dirty="0" err="1"/>
              <a:t>adalah</a:t>
            </a:r>
            <a:r>
              <a:rPr lang="en-US" dirty="0"/>
              <a:t> </a:t>
            </a:r>
            <a:r>
              <a:rPr lang="en-US" dirty="0" err="1"/>
              <a:t>suatu</a:t>
            </a:r>
            <a:r>
              <a:rPr lang="en-US" dirty="0"/>
              <a:t> </a:t>
            </a:r>
            <a:r>
              <a:rPr lang="en-US" dirty="0" err="1"/>
              <a:t>bentuk</a:t>
            </a:r>
            <a:r>
              <a:rPr lang="en-US" dirty="0"/>
              <a:t> </a:t>
            </a:r>
            <a:r>
              <a:rPr lang="en-US" dirty="0" err="1"/>
              <a:t>pelayanan</a:t>
            </a:r>
            <a:r>
              <a:rPr lang="en-US" dirty="0"/>
              <a:t> </a:t>
            </a:r>
            <a:r>
              <a:rPr lang="en-US" dirty="0" err="1"/>
              <a:t>profesional</a:t>
            </a:r>
            <a:r>
              <a:rPr lang="en-US" dirty="0"/>
              <a:t> yang </a:t>
            </a:r>
            <a:r>
              <a:rPr lang="en-US" dirty="0" err="1"/>
              <a:t>merupakan</a:t>
            </a:r>
            <a:r>
              <a:rPr lang="en-US" dirty="0"/>
              <a:t> </a:t>
            </a:r>
            <a:r>
              <a:rPr lang="en-US" dirty="0" err="1"/>
              <a:t>bagian</a:t>
            </a:r>
            <a:r>
              <a:rPr lang="en-US" dirty="0"/>
              <a:t> integral </a:t>
            </a:r>
            <a:r>
              <a:rPr lang="en-US" dirty="0" err="1"/>
              <a:t>dari</a:t>
            </a:r>
            <a:r>
              <a:rPr lang="en-US" dirty="0"/>
              <a:t> </a:t>
            </a:r>
            <a:r>
              <a:rPr lang="en-US" dirty="0" err="1"/>
              <a:t>sistem</a:t>
            </a:r>
            <a:r>
              <a:rPr lang="en-US" dirty="0"/>
              <a:t> </a:t>
            </a:r>
            <a:r>
              <a:rPr lang="en-US" dirty="0" err="1"/>
              <a:t>pelayanan</a:t>
            </a:r>
            <a:r>
              <a:rPr lang="en-US" dirty="0"/>
              <a:t> </a:t>
            </a:r>
            <a:r>
              <a:rPr lang="en-US" dirty="0" err="1"/>
              <a:t>kesehatan</a:t>
            </a:r>
            <a:r>
              <a:rPr lang="en-US" dirty="0"/>
              <a:t> yang </a:t>
            </a:r>
            <a:r>
              <a:rPr lang="en-US" dirty="0" err="1"/>
              <a:t>diberikan</a:t>
            </a:r>
            <a:r>
              <a:rPr lang="en-US" dirty="0"/>
              <a:t> oleh </a:t>
            </a:r>
            <a:r>
              <a:rPr lang="en-US" dirty="0" err="1"/>
              <a:t>bidan</a:t>
            </a:r>
            <a:r>
              <a:rPr lang="en-US" dirty="0"/>
              <a:t> </a:t>
            </a:r>
            <a:r>
              <a:rPr lang="en-US" dirty="0" err="1"/>
              <a:t>secara</a:t>
            </a:r>
            <a:r>
              <a:rPr lang="en-US" dirty="0"/>
              <a:t> </a:t>
            </a:r>
            <a:r>
              <a:rPr lang="en-US" dirty="0" err="1"/>
              <a:t>mandiri</a:t>
            </a:r>
            <a:r>
              <a:rPr lang="en-US" dirty="0"/>
              <a:t>, </a:t>
            </a:r>
            <a:r>
              <a:rPr lang="en-US" dirty="0" err="1"/>
              <a:t>kolaborasi</a:t>
            </a:r>
            <a:r>
              <a:rPr lang="en-US" dirty="0"/>
              <a:t>, dan/</a:t>
            </a:r>
            <a:r>
              <a:rPr lang="en-US" dirty="0" err="1"/>
              <a:t>atau</a:t>
            </a:r>
            <a:r>
              <a:rPr lang="en-US" dirty="0"/>
              <a:t> </a:t>
            </a:r>
            <a:r>
              <a:rPr lang="en-US" dirty="0" err="1"/>
              <a:t>rujukan</a:t>
            </a:r>
            <a:r>
              <a:rPr lang="en-US" dirty="0"/>
              <a:t>.(UU NO.4 TAHUN 2019 </a:t>
            </a:r>
            <a:r>
              <a:rPr lang="en-US" dirty="0" err="1"/>
              <a:t>tentang</a:t>
            </a:r>
            <a:r>
              <a:rPr lang="en-US" dirty="0"/>
              <a:t> KEBIDANAN)</a:t>
            </a:r>
          </a:p>
          <a:p>
            <a:pPr algn="just"/>
            <a:endParaRPr lang="en-US" dirty="0"/>
          </a:p>
        </p:txBody>
      </p:sp>
    </p:spTree>
    <p:extLst>
      <p:ext uri="{BB962C8B-B14F-4D97-AF65-F5344CB8AC3E}">
        <p14:creationId xmlns:p14="http://schemas.microsoft.com/office/powerpoint/2010/main" val="43100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7552-3AA4-47D2-BCCA-F8083625BC52}"/>
              </a:ext>
            </a:extLst>
          </p:cNvPr>
          <p:cNvSpPr>
            <a:spLocks noGrp="1"/>
          </p:cNvSpPr>
          <p:nvPr>
            <p:ph type="title"/>
          </p:nvPr>
        </p:nvSpPr>
        <p:spPr/>
        <p:txBody>
          <a:bodyPr/>
          <a:lstStyle/>
          <a:p>
            <a:r>
              <a:rPr lang="en-US" dirty="0" err="1"/>
              <a:t>Pelayanan</a:t>
            </a:r>
            <a:r>
              <a:rPr lang="en-US" dirty="0"/>
              <a:t> </a:t>
            </a:r>
            <a:r>
              <a:rPr lang="en-US" dirty="0" err="1"/>
              <a:t>kebidanan</a:t>
            </a:r>
            <a:r>
              <a:rPr lang="en-US" dirty="0"/>
              <a:t> yang </a:t>
            </a:r>
            <a:r>
              <a:rPr lang="en-US" dirty="0" err="1"/>
              <a:t>bermutu</a:t>
            </a:r>
            <a:endParaRPr lang="en-US" dirty="0"/>
          </a:p>
        </p:txBody>
      </p:sp>
      <p:sp>
        <p:nvSpPr>
          <p:cNvPr id="3" name="Content Placeholder 2">
            <a:extLst>
              <a:ext uri="{FF2B5EF4-FFF2-40B4-BE49-F238E27FC236}">
                <a16:creationId xmlns:a16="http://schemas.microsoft.com/office/drawing/2014/main" id="{717C23C4-F5D6-4DC9-B318-95B594C5CD9E}"/>
              </a:ext>
            </a:extLst>
          </p:cNvPr>
          <p:cNvSpPr>
            <a:spLocks noGrp="1"/>
          </p:cNvSpPr>
          <p:nvPr>
            <p:ph idx="1"/>
          </p:nvPr>
        </p:nvSpPr>
        <p:spPr/>
        <p:txBody>
          <a:bodyPr/>
          <a:lstStyle/>
          <a:p>
            <a:endParaRPr lang="en-US" dirty="0"/>
          </a:p>
        </p:txBody>
      </p:sp>
      <p:sp>
        <p:nvSpPr>
          <p:cNvPr id="4" name="Rectangle: Rounded Corners 3">
            <a:extLst>
              <a:ext uri="{FF2B5EF4-FFF2-40B4-BE49-F238E27FC236}">
                <a16:creationId xmlns:a16="http://schemas.microsoft.com/office/drawing/2014/main" id="{3D40D574-80B1-4A1C-A31F-E12C541F615E}"/>
              </a:ext>
            </a:extLst>
          </p:cNvPr>
          <p:cNvSpPr/>
          <p:nvPr/>
        </p:nvSpPr>
        <p:spPr>
          <a:xfrm>
            <a:off x="2443170" y="2551753"/>
            <a:ext cx="7986713" cy="3506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Pelayanan</a:t>
            </a:r>
            <a:r>
              <a:rPr lang="en-US" dirty="0"/>
              <a:t> </a:t>
            </a:r>
            <a:r>
              <a:rPr lang="en-US" dirty="0" err="1"/>
              <a:t>kebidanan</a:t>
            </a:r>
            <a:r>
              <a:rPr lang="en-US" dirty="0"/>
              <a:t> yang </a:t>
            </a:r>
            <a:r>
              <a:rPr lang="en-US" dirty="0" err="1"/>
              <a:t>dapat</a:t>
            </a:r>
            <a:r>
              <a:rPr lang="en-US" dirty="0"/>
              <a:t> </a:t>
            </a:r>
            <a:r>
              <a:rPr lang="en-US" b="1" dirty="0"/>
              <a:t>MEMUASKAN</a:t>
            </a:r>
            <a:r>
              <a:rPr lang="en-US" dirty="0"/>
              <a:t> </a:t>
            </a:r>
            <a:r>
              <a:rPr lang="en-US" dirty="0" err="1"/>
              <a:t>setiap</a:t>
            </a:r>
            <a:r>
              <a:rPr lang="en-US" dirty="0"/>
              <a:t> </a:t>
            </a:r>
            <a:r>
              <a:rPr lang="en-US" dirty="0" err="1"/>
              <a:t>pemakai</a:t>
            </a:r>
            <a:r>
              <a:rPr lang="en-US" dirty="0"/>
              <a:t> </a:t>
            </a:r>
            <a:r>
              <a:rPr lang="en-US" dirty="0" err="1"/>
              <a:t>jasa</a:t>
            </a:r>
            <a:r>
              <a:rPr lang="en-US" dirty="0"/>
              <a:t> </a:t>
            </a:r>
            <a:r>
              <a:rPr lang="en-US" dirty="0" err="1"/>
              <a:t>pelayanan</a:t>
            </a:r>
            <a:r>
              <a:rPr lang="en-US" dirty="0"/>
              <a:t> </a:t>
            </a:r>
            <a:r>
              <a:rPr lang="en-US" dirty="0" err="1"/>
              <a:t>kebidanan</a:t>
            </a:r>
            <a:r>
              <a:rPr lang="en-US" dirty="0"/>
              <a:t> yang </a:t>
            </a:r>
            <a:r>
              <a:rPr lang="en-US" dirty="0" err="1"/>
              <a:t>sesuai</a:t>
            </a:r>
            <a:r>
              <a:rPr lang="en-US" dirty="0"/>
              <a:t> </a:t>
            </a:r>
            <a:r>
              <a:rPr lang="en-US" dirty="0" err="1"/>
              <a:t>dengan</a:t>
            </a:r>
            <a:r>
              <a:rPr lang="en-US" dirty="0"/>
              <a:t> </a:t>
            </a:r>
            <a:r>
              <a:rPr lang="en-US" dirty="0" err="1"/>
              <a:t>tingkat</a:t>
            </a:r>
            <a:r>
              <a:rPr lang="en-US" dirty="0"/>
              <a:t> </a:t>
            </a:r>
            <a:r>
              <a:rPr lang="en-US" dirty="0" err="1"/>
              <a:t>kepuasan</a:t>
            </a:r>
            <a:r>
              <a:rPr lang="en-US" dirty="0"/>
              <a:t> rata </a:t>
            </a:r>
            <a:r>
              <a:rPr lang="en-US" dirty="0" err="1"/>
              <a:t>rata</a:t>
            </a:r>
            <a:r>
              <a:rPr lang="en-US" dirty="0"/>
              <a:t> </a:t>
            </a:r>
            <a:r>
              <a:rPr lang="en-US" dirty="0" err="1"/>
              <a:t>penduduk</a:t>
            </a:r>
            <a:r>
              <a:rPr lang="en-US" dirty="0"/>
              <a:t> , </a:t>
            </a:r>
            <a:r>
              <a:rPr lang="en-US" dirty="0" err="1"/>
              <a:t>serta</a:t>
            </a:r>
            <a:r>
              <a:rPr lang="en-US" dirty="0"/>
              <a:t> yang </a:t>
            </a:r>
            <a:r>
              <a:rPr lang="en-US" dirty="0" err="1"/>
              <a:t>penyelenggaraannnya</a:t>
            </a:r>
            <a:r>
              <a:rPr lang="en-US" dirty="0"/>
              <a:t> </a:t>
            </a:r>
            <a:r>
              <a:rPr lang="en-US" dirty="0" err="1"/>
              <a:t>sesuai</a:t>
            </a:r>
            <a:r>
              <a:rPr lang="en-US" dirty="0"/>
              <a:t> </a:t>
            </a:r>
            <a:r>
              <a:rPr lang="en-US" dirty="0" err="1"/>
              <a:t>dengan</a:t>
            </a:r>
            <a:r>
              <a:rPr lang="en-US" dirty="0"/>
              <a:t> </a:t>
            </a:r>
            <a:r>
              <a:rPr lang="en-US" b="1" dirty="0">
                <a:solidFill>
                  <a:srgbClr val="FFC000"/>
                </a:solidFill>
              </a:rPr>
              <a:t>KODE ETIK</a:t>
            </a:r>
            <a:r>
              <a:rPr lang="en-US" dirty="0"/>
              <a:t> dan </a:t>
            </a:r>
            <a:r>
              <a:rPr lang="en-US" dirty="0">
                <a:solidFill>
                  <a:srgbClr val="002060"/>
                </a:solidFill>
              </a:rPr>
              <a:t>STANDAR PROFESI</a:t>
            </a:r>
            <a:r>
              <a:rPr lang="en-US" dirty="0"/>
              <a:t> yang </a:t>
            </a:r>
            <a:r>
              <a:rPr lang="en-US" dirty="0" err="1"/>
              <a:t>ditetapkan</a:t>
            </a:r>
            <a:endParaRPr lang="en-US" dirty="0"/>
          </a:p>
        </p:txBody>
      </p:sp>
    </p:spTree>
    <p:extLst>
      <p:ext uri="{BB962C8B-B14F-4D97-AF65-F5344CB8AC3E}">
        <p14:creationId xmlns:p14="http://schemas.microsoft.com/office/powerpoint/2010/main" val="158860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9650-483D-48F5-B1FD-DAF56FF97FA5}"/>
              </a:ext>
            </a:extLst>
          </p:cNvPr>
          <p:cNvSpPr>
            <a:spLocks noGrp="1"/>
          </p:cNvSpPr>
          <p:nvPr>
            <p:ph type="title"/>
          </p:nvPr>
        </p:nvSpPr>
        <p:spPr>
          <a:xfrm>
            <a:off x="2000250" y="764373"/>
            <a:ext cx="9505950" cy="1293028"/>
          </a:xfrm>
        </p:spPr>
        <p:txBody>
          <a:bodyPr/>
          <a:lstStyle/>
          <a:p>
            <a:r>
              <a:rPr lang="en-US" dirty="0" err="1"/>
              <a:t>Klasifikasi</a:t>
            </a:r>
            <a:r>
              <a:rPr lang="en-US" dirty="0"/>
              <a:t> </a:t>
            </a:r>
            <a:r>
              <a:rPr lang="en-US" dirty="0" err="1"/>
              <a:t>pelayanan</a:t>
            </a:r>
            <a:r>
              <a:rPr lang="en-US" dirty="0"/>
              <a:t> </a:t>
            </a:r>
            <a:r>
              <a:rPr lang="en-US" dirty="0" err="1"/>
              <a:t>kebidanan</a:t>
            </a:r>
            <a:endParaRPr lang="en-US" dirty="0"/>
          </a:p>
        </p:txBody>
      </p:sp>
      <p:graphicFrame>
        <p:nvGraphicFramePr>
          <p:cNvPr id="4" name="Content Placeholder 3">
            <a:extLst>
              <a:ext uri="{FF2B5EF4-FFF2-40B4-BE49-F238E27FC236}">
                <a16:creationId xmlns:a16="http://schemas.microsoft.com/office/drawing/2014/main" id="{50437ED3-1C4E-4D14-A906-FC4404C4BB17}"/>
              </a:ext>
            </a:extLst>
          </p:cNvPr>
          <p:cNvGraphicFramePr>
            <a:graphicFrameLocks noGrp="1"/>
          </p:cNvGraphicFramePr>
          <p:nvPr>
            <p:ph idx="1"/>
            <p:extLst>
              <p:ext uri="{D42A27DB-BD31-4B8C-83A1-F6EECF244321}">
                <p14:modId xmlns:p14="http://schemas.microsoft.com/office/powerpoint/2010/main" val="3133990427"/>
              </p:ext>
            </p:extLst>
          </p:nvPr>
        </p:nvGraphicFramePr>
        <p:xfrm>
          <a:off x="685800" y="2093912"/>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858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7C-092F-41AF-BE60-1E6558B0B83A}"/>
              </a:ext>
            </a:extLst>
          </p:cNvPr>
          <p:cNvSpPr>
            <a:spLocks noGrp="1"/>
          </p:cNvSpPr>
          <p:nvPr>
            <p:ph type="title"/>
          </p:nvPr>
        </p:nvSpPr>
        <p:spPr>
          <a:xfrm>
            <a:off x="1771650" y="764373"/>
            <a:ext cx="9734550" cy="1293028"/>
          </a:xfrm>
        </p:spPr>
        <p:txBody>
          <a:bodyPr/>
          <a:lstStyle/>
          <a:p>
            <a:r>
              <a:rPr lang="en-US" dirty="0" err="1"/>
              <a:t>Sasaran</a:t>
            </a:r>
            <a:r>
              <a:rPr lang="en-US" dirty="0"/>
              <a:t> </a:t>
            </a:r>
            <a:r>
              <a:rPr lang="en-US" dirty="0" err="1"/>
              <a:t>pelayanan</a:t>
            </a:r>
            <a:r>
              <a:rPr lang="en-US" dirty="0"/>
              <a:t> </a:t>
            </a:r>
            <a:r>
              <a:rPr lang="en-US" dirty="0" err="1"/>
              <a:t>kebidanan</a:t>
            </a:r>
            <a:endParaRPr lang="en-US" dirty="0"/>
          </a:p>
        </p:txBody>
      </p:sp>
      <p:sp>
        <p:nvSpPr>
          <p:cNvPr id="3" name="Content Placeholder 2">
            <a:extLst>
              <a:ext uri="{FF2B5EF4-FFF2-40B4-BE49-F238E27FC236}">
                <a16:creationId xmlns:a16="http://schemas.microsoft.com/office/drawing/2014/main" id="{42A02185-F2BF-43BF-AA11-FAEAF7CA2200}"/>
              </a:ext>
            </a:extLst>
          </p:cNvPr>
          <p:cNvSpPr>
            <a:spLocks noGrp="1"/>
          </p:cNvSpPr>
          <p:nvPr>
            <p:ph idx="1"/>
          </p:nvPr>
        </p:nvSpPr>
        <p:spPr/>
        <p:txBody>
          <a:bodyPr/>
          <a:lstStyle/>
          <a:p>
            <a:pPr marL="0" indent="0">
              <a:buNone/>
            </a:pPr>
            <a:r>
              <a:rPr lang="en-US" dirty="0"/>
              <a:t> </a:t>
            </a:r>
          </a:p>
        </p:txBody>
      </p:sp>
      <p:graphicFrame>
        <p:nvGraphicFramePr>
          <p:cNvPr id="4" name="Diagram 3">
            <a:extLst>
              <a:ext uri="{FF2B5EF4-FFF2-40B4-BE49-F238E27FC236}">
                <a16:creationId xmlns:a16="http://schemas.microsoft.com/office/drawing/2014/main" id="{1C2E2984-B04C-401A-846F-8DA905F131C5}"/>
              </a:ext>
            </a:extLst>
          </p:cNvPr>
          <p:cNvGraphicFramePr/>
          <p:nvPr>
            <p:extLst>
              <p:ext uri="{D42A27DB-BD31-4B8C-83A1-F6EECF244321}">
                <p14:modId xmlns:p14="http://schemas.microsoft.com/office/powerpoint/2010/main" val="2615317451"/>
              </p:ext>
            </p:extLst>
          </p:nvPr>
        </p:nvGraphicFramePr>
        <p:xfrm>
          <a:off x="2032000" y="2657475"/>
          <a:ext cx="7412038" cy="348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03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79BB-936C-4142-9747-3838BD9BDE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656391-4BE0-48DA-B83D-FD279FBA6C4D}"/>
              </a:ext>
            </a:extLst>
          </p:cNvPr>
          <p:cNvSpPr>
            <a:spLocks noGrp="1"/>
          </p:cNvSpPr>
          <p:nvPr>
            <p:ph idx="1"/>
          </p:nvPr>
        </p:nvSpPr>
        <p:spPr/>
        <p:txBody>
          <a:bodyPr>
            <a:normAutofit lnSpcReduction="10000"/>
          </a:bodyPr>
          <a:lstStyle/>
          <a:p>
            <a:pPr marL="457200" indent="-457200">
              <a:buAutoNum type="arabicPeriod"/>
            </a:pPr>
            <a:r>
              <a:rPr lang="en-US" dirty="0" err="1"/>
              <a:t>Pelayanan</a:t>
            </a:r>
            <a:r>
              <a:rPr lang="en-US" dirty="0"/>
              <a:t> </a:t>
            </a:r>
            <a:r>
              <a:rPr lang="en-US" dirty="0" err="1"/>
              <a:t>kebidanan</a:t>
            </a:r>
            <a:r>
              <a:rPr lang="en-US" dirty="0"/>
              <a:t> </a:t>
            </a:r>
            <a:r>
              <a:rPr lang="en-US" dirty="0" err="1"/>
              <a:t>bagi</a:t>
            </a:r>
            <a:r>
              <a:rPr lang="en-US" dirty="0"/>
              <a:t> </a:t>
            </a:r>
            <a:r>
              <a:rPr lang="en-US" dirty="0" err="1"/>
              <a:t>perempuan</a:t>
            </a:r>
            <a:r>
              <a:rPr lang="en-US" dirty="0"/>
              <a:t> </a:t>
            </a:r>
            <a:r>
              <a:rPr lang="en-US" dirty="0" err="1"/>
              <a:t>mulai</a:t>
            </a:r>
            <a:r>
              <a:rPr lang="en-US" dirty="0"/>
              <a:t> </a:t>
            </a:r>
            <a:r>
              <a:rPr lang="en-US" dirty="0" err="1"/>
              <a:t>dari</a:t>
            </a:r>
            <a:r>
              <a:rPr lang="en-US" dirty="0"/>
              <a:t> </a:t>
            </a:r>
            <a:r>
              <a:rPr lang="en-US" dirty="0" err="1"/>
              <a:t>Pra</a:t>
            </a:r>
            <a:r>
              <a:rPr lang="en-US" dirty="0"/>
              <a:t> Nikah, </a:t>
            </a:r>
            <a:r>
              <a:rPr lang="en-US" dirty="0" err="1"/>
              <a:t>Pra</a:t>
            </a:r>
            <a:r>
              <a:rPr lang="en-US" dirty="0"/>
              <a:t> </a:t>
            </a:r>
            <a:r>
              <a:rPr lang="en-US" dirty="0" err="1"/>
              <a:t>Kehamilan</a:t>
            </a:r>
            <a:r>
              <a:rPr lang="en-US" dirty="0"/>
              <a:t>, </a:t>
            </a:r>
            <a:r>
              <a:rPr lang="en-US" dirty="0" err="1"/>
              <a:t>selama</a:t>
            </a:r>
            <a:r>
              <a:rPr lang="en-US" dirty="0"/>
              <a:t> </a:t>
            </a:r>
            <a:r>
              <a:rPr lang="en-US" dirty="0" err="1"/>
              <a:t>kehamilan</a:t>
            </a:r>
            <a:r>
              <a:rPr lang="en-US" dirty="0"/>
              <a:t>, </a:t>
            </a:r>
            <a:r>
              <a:rPr lang="en-US" dirty="0" err="1"/>
              <a:t>persalinan</a:t>
            </a:r>
            <a:r>
              <a:rPr lang="en-US" dirty="0"/>
              <a:t>, </a:t>
            </a:r>
            <a:r>
              <a:rPr lang="en-US" dirty="0" err="1"/>
              <a:t>nifas</a:t>
            </a:r>
            <a:r>
              <a:rPr lang="en-US" dirty="0"/>
              <a:t>, </a:t>
            </a:r>
            <a:r>
              <a:rPr lang="en-US" dirty="0" err="1"/>
              <a:t>menyusui</a:t>
            </a:r>
            <a:r>
              <a:rPr lang="en-US" dirty="0"/>
              <a:t>, </a:t>
            </a:r>
            <a:r>
              <a:rPr lang="en-US" dirty="0" err="1"/>
              <a:t>bayi</a:t>
            </a:r>
            <a:r>
              <a:rPr lang="en-US" dirty="0"/>
              <a:t> </a:t>
            </a:r>
            <a:r>
              <a:rPr lang="en-US" dirty="0" err="1"/>
              <a:t>baru</a:t>
            </a:r>
            <a:r>
              <a:rPr lang="en-US" dirty="0"/>
              <a:t> </a:t>
            </a:r>
            <a:r>
              <a:rPr lang="en-US" dirty="0" err="1"/>
              <a:t>lahir</a:t>
            </a:r>
            <a:r>
              <a:rPr lang="en-US" dirty="0"/>
              <a:t>, BALITA, Menopause</a:t>
            </a:r>
          </a:p>
          <a:p>
            <a:pPr marL="457200" indent="-457200">
              <a:buAutoNum type="arabicPeriod"/>
            </a:pPr>
            <a:r>
              <a:rPr lang="en-US" dirty="0" err="1"/>
              <a:t>Pelayanan</a:t>
            </a:r>
            <a:r>
              <a:rPr lang="en-US" dirty="0"/>
              <a:t> KB; KONSELING, PENYEDIAAN BERBAGAI JENIS ALAT KONTRASEPSI, NASIHAT dan TINDAKAN BILA TERJADI EFEK SAMPING</a:t>
            </a:r>
          </a:p>
          <a:p>
            <a:pPr marL="457200" indent="-457200">
              <a:buAutoNum type="arabicPeriod"/>
            </a:pPr>
            <a:r>
              <a:rPr lang="en-US" dirty="0" err="1"/>
              <a:t>Pelayanan</a:t>
            </a:r>
            <a:r>
              <a:rPr lang="en-US" dirty="0"/>
              <a:t> Kesehatan Masyarakat: </a:t>
            </a:r>
          </a:p>
          <a:p>
            <a:pPr marL="0" indent="0">
              <a:buNone/>
            </a:pPr>
            <a:r>
              <a:rPr lang="en-US" dirty="0"/>
              <a:t>	- </a:t>
            </a:r>
            <a:r>
              <a:rPr lang="en-US" dirty="0" err="1"/>
              <a:t>asuhan</a:t>
            </a:r>
            <a:r>
              <a:rPr lang="en-US" dirty="0"/>
              <a:t> </a:t>
            </a:r>
            <a:r>
              <a:rPr lang="en-US" dirty="0" err="1"/>
              <a:t>untuk</a:t>
            </a:r>
            <a:r>
              <a:rPr lang="en-US" dirty="0"/>
              <a:t> </a:t>
            </a:r>
            <a:r>
              <a:rPr lang="en-US" dirty="0" err="1"/>
              <a:t>keluarga</a:t>
            </a:r>
            <a:r>
              <a:rPr lang="en-US" dirty="0"/>
              <a:t> yang </a:t>
            </a:r>
            <a:r>
              <a:rPr lang="en-US" dirty="0" err="1"/>
              <a:t>mengasuh</a:t>
            </a:r>
            <a:r>
              <a:rPr lang="en-US" dirty="0"/>
              <a:t> </a:t>
            </a:r>
            <a:r>
              <a:rPr lang="en-US" dirty="0" err="1"/>
              <a:t>anak</a:t>
            </a:r>
            <a:endParaRPr lang="en-US" dirty="0"/>
          </a:p>
          <a:p>
            <a:pPr marL="0" indent="0">
              <a:buNone/>
            </a:pPr>
            <a:r>
              <a:rPr lang="en-US" dirty="0"/>
              <a:t>	- </a:t>
            </a:r>
            <a:r>
              <a:rPr lang="en-US" dirty="0" err="1"/>
              <a:t>pembinaan</a:t>
            </a:r>
            <a:r>
              <a:rPr lang="en-US" dirty="0"/>
              <a:t> Kesehatan </a:t>
            </a:r>
            <a:r>
              <a:rPr lang="en-US" dirty="0" err="1"/>
              <a:t>keluarga</a:t>
            </a:r>
            <a:endParaRPr lang="en-US" dirty="0"/>
          </a:p>
          <a:p>
            <a:pPr marL="0" indent="0">
              <a:buNone/>
            </a:pPr>
            <a:r>
              <a:rPr lang="en-US" dirty="0"/>
              <a:t>	- </a:t>
            </a:r>
            <a:r>
              <a:rPr lang="en-US" dirty="0" err="1"/>
              <a:t>kebidanan</a:t>
            </a:r>
            <a:r>
              <a:rPr lang="en-US" dirty="0"/>
              <a:t> </a:t>
            </a:r>
            <a:r>
              <a:rPr lang="en-US" dirty="0" err="1"/>
              <a:t>komunitas</a:t>
            </a:r>
            <a:endParaRPr lang="en-US" dirty="0"/>
          </a:p>
          <a:p>
            <a:pPr marL="0" indent="0">
              <a:buNone/>
            </a:pPr>
            <a:r>
              <a:rPr lang="en-US" dirty="0"/>
              <a:t>	- </a:t>
            </a:r>
            <a:r>
              <a:rPr lang="en-US" dirty="0" err="1"/>
              <a:t>kunjungan</a:t>
            </a:r>
            <a:r>
              <a:rPr lang="en-US" dirty="0"/>
              <a:t> </a:t>
            </a:r>
            <a:r>
              <a:rPr lang="en-US" dirty="0" err="1"/>
              <a:t>rumah</a:t>
            </a:r>
            <a:endParaRPr lang="en-US" dirty="0"/>
          </a:p>
          <a:p>
            <a:pPr marL="0" indent="0">
              <a:buNone/>
            </a:pPr>
            <a:r>
              <a:rPr lang="en-US" dirty="0"/>
              <a:t>	</a:t>
            </a:r>
          </a:p>
        </p:txBody>
      </p:sp>
    </p:spTree>
    <p:extLst>
      <p:ext uri="{BB962C8B-B14F-4D97-AF65-F5344CB8AC3E}">
        <p14:creationId xmlns:p14="http://schemas.microsoft.com/office/powerpoint/2010/main" val="245470599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489</TotalTime>
  <Words>1340</Words>
  <Application>Microsoft Office PowerPoint</Application>
  <PresentationFormat>Widescreen</PresentationFormat>
  <Paragraphs>86</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Helvetica</vt:lpstr>
      <vt:lpstr>Roboto</vt:lpstr>
      <vt:lpstr>Vapor Trail</vt:lpstr>
      <vt:lpstr>Konsep Pelayanan Kebidanan</vt:lpstr>
      <vt:lpstr>PowerPoint Presentation</vt:lpstr>
      <vt:lpstr>Definisi berdasarkan uu kebidanan no.4 tahun 2019 </vt:lpstr>
      <vt:lpstr>PowerPoint Presentation</vt:lpstr>
      <vt:lpstr>PELAYANAN KEBIDANAN</vt:lpstr>
      <vt:lpstr>Pelayanan kebidanan yang bermutu</vt:lpstr>
      <vt:lpstr>Klasifikasi pelayanan kebidanan</vt:lpstr>
      <vt:lpstr>Sasaran pelayanan kebidanan</vt:lpstr>
      <vt:lpstr>PowerPoint Presentation</vt:lpstr>
      <vt:lpstr>PowerPoint Presentation</vt:lpstr>
      <vt:lpstr>DASAR PELAYANAN KEBIDANAN YANG BAIK</vt:lpstr>
      <vt:lpstr>DASAR HUKUM PELAYANAN KEBIDANAN</vt:lpstr>
      <vt:lpstr>Standar Pelayanan Kebidanan </vt:lpstr>
      <vt:lpstr>PowerPoint Presentation</vt:lpstr>
      <vt:lpstr>Sejarah pelayanan kebidanan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Pelayanan Kebidanan</dc:title>
  <dc:creator>ASMAH SUKARTA</dc:creator>
  <cp:lastModifiedBy>ASMAH SUKARTA</cp:lastModifiedBy>
  <cp:revision>26</cp:revision>
  <dcterms:created xsi:type="dcterms:W3CDTF">2021-03-10T01:19:34Z</dcterms:created>
  <dcterms:modified xsi:type="dcterms:W3CDTF">2021-03-27T02:49:26Z</dcterms:modified>
</cp:coreProperties>
</file>