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FD2A7-C941-4E7C-887F-F77C9CA852F1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36F4E6-5731-41DF-95B7-1950CDFCB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82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6F4E6-5731-41DF-95B7-1950CDFCB8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00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6F4E6-5731-41DF-95B7-1950CDFCB8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95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A813-58B3-4419-A7C1-2599FC016D48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E2EBE-A870-4632-A079-282F13C5C58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A813-58B3-4419-A7C1-2599FC016D48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E2EBE-A870-4632-A079-282F13C5C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A813-58B3-4419-A7C1-2599FC016D48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E2EBE-A870-4632-A079-282F13C5C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A813-58B3-4419-A7C1-2599FC016D48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E2EBE-A870-4632-A079-282F13C5C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A813-58B3-4419-A7C1-2599FC016D48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E2EBE-A870-4632-A079-282F13C5C5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A813-58B3-4419-A7C1-2599FC016D48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E2EBE-A870-4632-A079-282F13C5C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A813-58B3-4419-A7C1-2599FC016D48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E2EBE-A870-4632-A079-282F13C5C58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A813-58B3-4419-A7C1-2599FC016D48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E2EBE-A870-4632-A079-282F13C5C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A813-58B3-4419-A7C1-2599FC016D48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E2EBE-A870-4632-A079-282F13C5C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A813-58B3-4419-A7C1-2599FC016D48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E2EBE-A870-4632-A079-282F13C5C58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5A813-58B3-4419-A7C1-2599FC016D48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E2EBE-A870-4632-A079-282F13C5C5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1C5A813-58B3-4419-A7C1-2599FC016D48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95E2EBE-A870-4632-A079-282F13C5C5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276872"/>
            <a:ext cx="3179225" cy="3048000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276872"/>
            <a:ext cx="2552574" cy="3048000"/>
          </a:xfrm>
        </p:spPr>
      </p:pic>
    </p:spTree>
    <p:extLst>
      <p:ext uri="{BB962C8B-B14F-4D97-AF65-F5344CB8AC3E}">
        <p14:creationId xmlns:p14="http://schemas.microsoft.com/office/powerpoint/2010/main" val="2538822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  <a:latin typeface="Algerian" pitchFamily="82" charset="0"/>
              </a:rPr>
              <a:t>Terima</a:t>
            </a:r>
            <a:r>
              <a:rPr lang="en-US" dirty="0" smtClean="0">
                <a:solidFill>
                  <a:srgbClr val="7030A0"/>
                </a:solidFill>
                <a:latin typeface="Algerian" pitchFamily="8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lgerian" pitchFamily="82" charset="0"/>
              </a:rPr>
              <a:t>Kasih</a:t>
            </a:r>
            <a:endParaRPr lang="en-US" dirty="0">
              <a:solidFill>
                <a:srgbClr val="7030A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565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Asuhan</a:t>
            </a: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Kebidanan</a:t>
            </a: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pada</a:t>
            </a: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Perempuan</a:t>
            </a: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4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dengan</a:t>
            </a: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kondisi</a:t>
            </a: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rentan</a:t>
            </a:r>
            <a:endParaRPr lang="en-US" sz="4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548680"/>
            <a:ext cx="6563072" cy="316835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92D050"/>
                </a:solidFill>
              </a:rPr>
              <a:t>KELOMPOK 4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err="1" smtClean="0"/>
              <a:t>Ismawati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err="1" smtClean="0"/>
              <a:t>Nurida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err="1" smtClean="0"/>
              <a:t>Saharia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/>
              <a:t> </a:t>
            </a:r>
            <a:r>
              <a:rPr lang="en-US" dirty="0" err="1" smtClean="0"/>
              <a:t>Fatmawati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597019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91264" cy="940966"/>
          </a:xfrm>
        </p:spPr>
        <p:txBody>
          <a:bodyPr>
            <a:normAutofit fontScale="90000"/>
          </a:bodyPr>
          <a:lstStyle/>
          <a:p>
            <a:r>
              <a:rPr lang="en-US" sz="3100" dirty="0" err="1" smtClean="0"/>
              <a:t>Kebutuhan</a:t>
            </a:r>
            <a:r>
              <a:rPr lang="en-US" sz="3100" dirty="0" smtClean="0"/>
              <a:t> </a:t>
            </a:r>
            <a:r>
              <a:rPr lang="en-US" sz="3100" dirty="0" err="1" smtClean="0"/>
              <a:t>Khusus</a:t>
            </a:r>
            <a:r>
              <a:rPr lang="en-US" sz="3100" dirty="0" smtClean="0"/>
              <a:t> </a:t>
            </a:r>
            <a:r>
              <a:rPr lang="en-US" sz="3100" dirty="0" err="1" smtClean="0"/>
              <a:t>pada</a:t>
            </a:r>
            <a:r>
              <a:rPr lang="en-US" sz="3100" dirty="0" smtClean="0"/>
              <a:t> </a:t>
            </a:r>
            <a:r>
              <a:rPr lang="en-US" sz="3100" dirty="0" err="1" smtClean="0"/>
              <a:t>permasalahan</a:t>
            </a:r>
            <a:r>
              <a:rPr lang="en-US" sz="3100" dirty="0" smtClean="0"/>
              <a:t> </a:t>
            </a:r>
            <a:r>
              <a:rPr lang="en-US" sz="3100" dirty="0" err="1" smtClean="0"/>
              <a:t>Geografis</a:t>
            </a:r>
            <a:r>
              <a:rPr lang="en-US" sz="31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49712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Radiasi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Radiasi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proses </a:t>
            </a:r>
            <a:r>
              <a:rPr lang="en-US" dirty="0" err="1" smtClean="0"/>
              <a:t>dikeluarkannya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radiasi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(</a:t>
            </a:r>
            <a:r>
              <a:rPr lang="en-US" dirty="0" err="1" smtClean="0"/>
              <a:t>partikel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di </a:t>
            </a:r>
            <a:r>
              <a:rPr lang="en-US" dirty="0" err="1" smtClean="0"/>
              <a:t>defenisikan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proses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pancaran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radiasi</a:t>
            </a:r>
            <a:r>
              <a:rPr lang="en-US" dirty="0" smtClean="0"/>
              <a:t>.  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err="1" smtClean="0"/>
              <a:t>Radiasi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bahaya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Radiasi</a:t>
            </a:r>
            <a:r>
              <a:rPr lang="en-US" dirty="0" smtClean="0"/>
              <a:t> </a:t>
            </a:r>
            <a:r>
              <a:rPr lang="en-US" dirty="0" err="1" smtClean="0"/>
              <a:t>pd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adl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perambatan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medium </a:t>
            </a:r>
          </a:p>
        </p:txBody>
      </p:sp>
    </p:spTree>
    <p:extLst>
      <p:ext uri="{BB962C8B-B14F-4D97-AF65-F5344CB8AC3E}">
        <p14:creationId xmlns:p14="http://schemas.microsoft.com/office/powerpoint/2010/main" val="2206323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490066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err="1" smtClean="0"/>
              <a:t>Lanjutan</a:t>
            </a:r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361459"/>
          </a:xfrm>
        </p:spPr>
        <p:txBody>
          <a:bodyPr>
            <a:normAutofit fontScale="92500" lnSpcReduction="10000"/>
          </a:bodyPr>
          <a:lstStyle/>
          <a:p>
            <a:pPr lvl="1">
              <a:buFont typeface="Wingdings" pitchFamily="2" charset="2"/>
              <a:buChar char="ü"/>
            </a:pP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Radiasi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pekerjaannya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Radiasi</a:t>
            </a:r>
            <a:r>
              <a:rPr lang="en-US" dirty="0" smtClean="0"/>
              <a:t> </a:t>
            </a:r>
            <a:r>
              <a:rPr lang="en-US" dirty="0" err="1" smtClean="0"/>
              <a:t>Elektromagnetik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gelombang-gelombang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 ,</a:t>
            </a:r>
            <a:r>
              <a:rPr lang="en-US" dirty="0" err="1" smtClean="0"/>
              <a:t>radiasi</a:t>
            </a:r>
            <a:r>
              <a:rPr lang="en-US" dirty="0" smtClean="0"/>
              <a:t> laser, </a:t>
            </a:r>
            <a:r>
              <a:rPr lang="en-US" dirty="0" err="1" smtClean="0"/>
              <a:t>radiasi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r>
              <a:rPr lang="en-US" dirty="0" smtClean="0"/>
              <a:t>, </a:t>
            </a:r>
            <a:r>
              <a:rPr lang="en-US" dirty="0" err="1" smtClean="0"/>
              <a:t>sinar</a:t>
            </a:r>
            <a:r>
              <a:rPr lang="en-US" dirty="0" smtClean="0"/>
              <a:t> UV, </a:t>
            </a:r>
            <a:r>
              <a:rPr lang="en-US" dirty="0" err="1" smtClean="0"/>
              <a:t>sinar</a:t>
            </a:r>
            <a:r>
              <a:rPr lang="en-US" dirty="0" smtClean="0"/>
              <a:t> infra </a:t>
            </a:r>
            <a:r>
              <a:rPr lang="en-US" dirty="0" err="1" smtClean="0"/>
              <a:t>merah</a:t>
            </a:r>
            <a:r>
              <a:rPr lang="en-US" dirty="0" smtClean="0"/>
              <a:t>, </a:t>
            </a:r>
            <a:r>
              <a:rPr lang="en-US" dirty="0" err="1" smtClean="0"/>
              <a:t>sinar</a:t>
            </a:r>
            <a:r>
              <a:rPr lang="en-US" dirty="0" smtClean="0"/>
              <a:t>-X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sinar</a:t>
            </a:r>
            <a:r>
              <a:rPr lang="en-US" dirty="0" smtClean="0"/>
              <a:t> gamma 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err="1" smtClean="0"/>
              <a:t>Radiasi</a:t>
            </a:r>
            <a:r>
              <a:rPr lang="en-US" dirty="0" smtClean="0"/>
              <a:t> </a:t>
            </a:r>
            <a:r>
              <a:rPr lang="en-US" dirty="0" err="1" smtClean="0"/>
              <a:t>radioaktif</a:t>
            </a:r>
            <a:r>
              <a:rPr lang="en-US" dirty="0" smtClean="0"/>
              <a:t> 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sinar-sinar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radioaktif</a:t>
            </a:r>
            <a:r>
              <a:rPr lang="en-US" dirty="0" smtClean="0"/>
              <a:t> </a:t>
            </a:r>
          </a:p>
          <a:p>
            <a:pPr marL="365760" lvl="1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708660" lvl="1" indent="-342900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radiasi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 smtClean="0"/>
              <a:t>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Radiasi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: </a:t>
            </a:r>
            <a:r>
              <a:rPr lang="en-US" dirty="0" err="1" smtClean="0"/>
              <a:t>Radiasi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langit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Radiasi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kerak</a:t>
            </a:r>
            <a:r>
              <a:rPr lang="en-US" dirty="0" smtClean="0"/>
              <a:t>   </a:t>
            </a:r>
            <a:r>
              <a:rPr lang="en-US" dirty="0" err="1" smtClean="0"/>
              <a:t>bumi</a:t>
            </a:r>
            <a:endParaRPr lang="en-US" dirty="0" smtClean="0"/>
          </a:p>
          <a:p>
            <a:pPr marL="822960" lvl="1" indent="-4572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err="1" smtClean="0"/>
              <a:t>Radiasi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r>
              <a:rPr lang="en-US" dirty="0" smtClean="0"/>
              <a:t> : </a:t>
            </a:r>
            <a:r>
              <a:rPr lang="en-US" dirty="0" err="1" smtClean="0"/>
              <a:t>Radiasi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medik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radiasi</a:t>
            </a:r>
            <a:r>
              <a:rPr lang="en-US" dirty="0" smtClean="0"/>
              <a:t> </a:t>
            </a:r>
            <a:r>
              <a:rPr lang="en-US" dirty="0" err="1" smtClean="0"/>
              <a:t>reaktor</a:t>
            </a:r>
            <a:r>
              <a:rPr lang="en-US" dirty="0" smtClean="0"/>
              <a:t> </a:t>
            </a:r>
            <a:r>
              <a:rPr lang="en-US" dirty="0" err="1" smtClean="0"/>
              <a:t>nuklir</a:t>
            </a:r>
            <a:endParaRPr lang="en-US" dirty="0" smtClean="0"/>
          </a:p>
          <a:p>
            <a:pPr marL="365760" lvl="1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err="1" smtClean="0"/>
              <a:t>Kecelakaan</a:t>
            </a:r>
            <a:r>
              <a:rPr lang="en-US" dirty="0" smtClean="0"/>
              <a:t> </a:t>
            </a:r>
            <a:r>
              <a:rPr lang="en-US" dirty="0" err="1" smtClean="0"/>
              <a:t>radiasi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normal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krn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terkendalinya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radiasi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membahayakan</a:t>
            </a:r>
            <a:r>
              <a:rPr lang="en-US" dirty="0" smtClean="0"/>
              <a:t> </a:t>
            </a: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. 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74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490066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200" dirty="0" err="1" smtClean="0"/>
              <a:t>Lanjutan</a:t>
            </a:r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289451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paparan</a:t>
            </a:r>
            <a:r>
              <a:rPr lang="en-US" dirty="0" smtClean="0"/>
              <a:t> </a:t>
            </a:r>
            <a:r>
              <a:rPr lang="en-US" dirty="0" err="1" smtClean="0"/>
              <a:t>radiasi</a:t>
            </a:r>
            <a:r>
              <a:rPr lang="en-US" dirty="0" smtClean="0"/>
              <a:t> yang </a:t>
            </a:r>
            <a:r>
              <a:rPr lang="en-US" dirty="0" err="1" smtClean="0"/>
              <a:t>bermula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radiasi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sel-sel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normal </a:t>
            </a:r>
            <a:r>
              <a:rPr lang="en-US" dirty="0" err="1" smtClean="0"/>
              <a:t>semula</a:t>
            </a:r>
            <a:r>
              <a:rPr lang="en-US" dirty="0" smtClean="0"/>
              <a:t>.  </a:t>
            </a:r>
          </a:p>
          <a:p>
            <a:pPr marL="320040" lvl="1" indent="0">
              <a:buNone/>
            </a:pPr>
            <a:r>
              <a:rPr lang="en-US" dirty="0" smtClean="0"/>
              <a:t>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PP RI No.63 </a:t>
            </a:r>
            <a:r>
              <a:rPr lang="en-US" dirty="0" err="1" smtClean="0"/>
              <a:t>Tahun</a:t>
            </a:r>
            <a:r>
              <a:rPr lang="en-US" dirty="0" smtClean="0"/>
              <a:t> 2000 </a:t>
            </a:r>
            <a:r>
              <a:rPr lang="en-US" dirty="0" err="1" smtClean="0"/>
              <a:t>Pasal</a:t>
            </a:r>
            <a:r>
              <a:rPr lang="en-US" dirty="0" smtClean="0"/>
              <a:t> 1 No.10 </a:t>
            </a: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radiasi</a:t>
            </a:r>
            <a:r>
              <a:rPr lang="en-US" dirty="0" smtClean="0"/>
              <a:t> </a:t>
            </a:r>
            <a:r>
              <a:rPr lang="en-US" dirty="0" err="1" smtClean="0"/>
              <a:t>adl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orang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di </a:t>
            </a:r>
            <a:r>
              <a:rPr lang="en-US" dirty="0" err="1" smtClean="0"/>
              <a:t>instalasi</a:t>
            </a:r>
            <a:r>
              <a:rPr lang="en-US" dirty="0" smtClean="0"/>
              <a:t> </a:t>
            </a:r>
            <a:r>
              <a:rPr lang="en-US" dirty="0" err="1" smtClean="0"/>
              <a:t>nuklir</a:t>
            </a:r>
            <a:r>
              <a:rPr lang="en-US" dirty="0" smtClean="0"/>
              <a:t>/</a:t>
            </a:r>
            <a:r>
              <a:rPr lang="en-US" dirty="0" err="1" smtClean="0"/>
              <a:t>inst.yg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radiasi</a:t>
            </a:r>
            <a:r>
              <a:rPr lang="en-US" dirty="0" smtClean="0"/>
              <a:t> </a:t>
            </a:r>
            <a:r>
              <a:rPr lang="en-US" dirty="0" err="1" smtClean="0"/>
              <a:t>pengion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di </a:t>
            </a:r>
            <a:r>
              <a:rPr lang="en-US" dirty="0" err="1" smtClean="0"/>
              <a:t>perkirakan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 smtClean="0"/>
              <a:t>radiasi</a:t>
            </a:r>
            <a:r>
              <a:rPr lang="en-US" dirty="0" smtClean="0"/>
              <a:t> </a:t>
            </a:r>
            <a:r>
              <a:rPr lang="en-US" dirty="0" err="1" smtClean="0"/>
              <a:t>tahunan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masy.umum</a:t>
            </a:r>
            <a:r>
              <a:rPr lang="en-US" dirty="0" smtClean="0"/>
              <a:t> ( TIM </a:t>
            </a:r>
            <a:r>
              <a:rPr lang="en-US" dirty="0" err="1" smtClean="0"/>
              <a:t>Pusat</a:t>
            </a:r>
            <a:r>
              <a:rPr lang="en-US" dirty="0" smtClean="0"/>
              <a:t> K3,2010).  </a:t>
            </a:r>
          </a:p>
          <a:p>
            <a:pPr marL="365760" lvl="1" indent="0">
              <a:buNone/>
            </a:pPr>
            <a:r>
              <a:rPr lang="en-US" dirty="0" smtClean="0"/>
              <a:t>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PP </a:t>
            </a:r>
            <a:r>
              <a:rPr lang="en-US" dirty="0"/>
              <a:t>RI No.63 </a:t>
            </a:r>
            <a:r>
              <a:rPr lang="en-US" dirty="0" err="1"/>
              <a:t>Tahun</a:t>
            </a:r>
            <a:r>
              <a:rPr lang="en-US" dirty="0"/>
              <a:t> 2000 </a:t>
            </a:r>
            <a:r>
              <a:rPr lang="en-US" dirty="0" err="1"/>
              <a:t>Pasal</a:t>
            </a:r>
            <a:r>
              <a:rPr lang="en-US" dirty="0"/>
              <a:t> 7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pengusaha</a:t>
            </a:r>
            <a:r>
              <a:rPr lang="en-US" dirty="0"/>
              <a:t> </a:t>
            </a:r>
            <a:r>
              <a:rPr lang="en-US" dirty="0" err="1"/>
              <a:t>instalasi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menerpakan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radiasi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776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>
            <a:normAutofit fontScale="92500" lnSpcReduction="20000"/>
          </a:bodyPr>
          <a:lstStyle/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radiasi</a:t>
            </a:r>
            <a:r>
              <a:rPr lang="en-US" dirty="0" smtClean="0"/>
              <a:t> </a:t>
            </a:r>
            <a:r>
              <a:rPr lang="en-US" dirty="0" err="1" smtClean="0"/>
              <a:t>pengion</a:t>
            </a:r>
            <a:r>
              <a:rPr lang="en-US" dirty="0" smtClean="0"/>
              <a:t> yang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radiasi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agar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radiasi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melampaui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.</a:t>
            </a:r>
          </a:p>
          <a:p>
            <a:pPr marL="320040" lvl="1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/>
              <a:t> Demi </a:t>
            </a:r>
            <a:r>
              <a:rPr lang="en-US" dirty="0" err="1"/>
              <a:t>menunjang</a:t>
            </a:r>
            <a:r>
              <a:rPr lang="en-US" dirty="0"/>
              <a:t> </a:t>
            </a:r>
            <a:r>
              <a:rPr lang="en-US" dirty="0" err="1"/>
              <a:t>kenyamanan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radiasi</a:t>
            </a:r>
            <a:r>
              <a:rPr lang="en-US" dirty="0"/>
              <a:t>, </a:t>
            </a:r>
            <a:r>
              <a:rPr lang="en-US" dirty="0" err="1"/>
              <a:t>pasien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,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demi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kebocoran</a:t>
            </a:r>
            <a:r>
              <a:rPr lang="en-US" dirty="0"/>
              <a:t> </a:t>
            </a:r>
            <a:r>
              <a:rPr lang="en-US" dirty="0" err="1"/>
              <a:t>radiasi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laboratorium</a:t>
            </a:r>
            <a:r>
              <a:rPr lang="en-US" dirty="0"/>
              <a:t> </a:t>
            </a:r>
            <a:r>
              <a:rPr lang="en-US" dirty="0" err="1"/>
              <a:t>radiologi</a:t>
            </a:r>
            <a:r>
              <a:rPr lang="en-US" dirty="0"/>
              <a:t>,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Radiologi</a:t>
            </a:r>
            <a:endParaRPr lang="en-US" dirty="0" smtClean="0"/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radiologi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 smtClean="0"/>
              <a:t>dibangun</a:t>
            </a:r>
            <a:r>
              <a:rPr lang="en-US" dirty="0" smtClean="0"/>
              <a:t>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Proteksi</a:t>
            </a:r>
            <a:r>
              <a:rPr lang="en-US" dirty="0" smtClean="0"/>
              <a:t> </a:t>
            </a:r>
            <a:r>
              <a:rPr lang="en-US" dirty="0" err="1"/>
              <a:t>radiasi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Roentgen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dinding</a:t>
            </a:r>
            <a:r>
              <a:rPr lang="en-US" dirty="0"/>
              <a:t> </a:t>
            </a:r>
            <a:r>
              <a:rPr lang="en-US" dirty="0" err="1"/>
              <a:t>ruangan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dipertanggung</a:t>
            </a:r>
            <a:r>
              <a:rPr lang="en-US" dirty="0"/>
              <a:t> </a:t>
            </a:r>
            <a:r>
              <a:rPr lang="en-US" dirty="0" err="1"/>
              <a:t>jawabkan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,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.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err="1" smtClean="0"/>
              <a:t>Proteksi</a:t>
            </a:r>
            <a:r>
              <a:rPr lang="en-US" dirty="0" smtClean="0"/>
              <a:t> </a:t>
            </a:r>
            <a:r>
              <a:rPr lang="en-US" dirty="0" err="1" smtClean="0"/>
              <a:t>Radiasi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proteksi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( </a:t>
            </a:r>
            <a:r>
              <a:rPr lang="en-US" dirty="0" err="1" smtClean="0"/>
              <a:t>Depkes</a:t>
            </a:r>
            <a:r>
              <a:rPr lang="en-US" dirty="0" smtClean="0"/>
              <a:t> RI, 1984)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04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( Rontgen, Lab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Rontgen</a:t>
            </a:r>
          </a:p>
          <a:p>
            <a:pPr marL="1200150" lvl="2" indent="-342900"/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sinar</a:t>
            </a:r>
            <a:r>
              <a:rPr lang="en-US" dirty="0" smtClean="0"/>
              <a:t>-X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diagnosa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kehati</a:t>
            </a:r>
            <a:r>
              <a:rPr lang="en-US" dirty="0" smtClean="0"/>
              <a:t> </a:t>
            </a:r>
            <a:r>
              <a:rPr lang="en-US" dirty="0" err="1" smtClean="0"/>
              <a:t>hatian</a:t>
            </a:r>
            <a:r>
              <a:rPr lang="en-US" dirty="0" smtClean="0"/>
              <a:t> </a:t>
            </a:r>
            <a:r>
              <a:rPr lang="en-US" dirty="0" err="1" smtClean="0"/>
              <a:t>krn</a:t>
            </a:r>
            <a:r>
              <a:rPr lang="en-US" dirty="0" smtClean="0"/>
              <a:t> </a:t>
            </a:r>
            <a:r>
              <a:rPr lang="en-US" dirty="0" err="1" smtClean="0"/>
              <a:t>tingginya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bahaya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ditimbulkan</a:t>
            </a:r>
            <a:r>
              <a:rPr lang="en-US" dirty="0" smtClean="0"/>
              <a:t>.</a:t>
            </a:r>
          </a:p>
          <a:p>
            <a:pPr marL="1200150" lvl="2" indent="-342900"/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ditimbulkan</a:t>
            </a:r>
            <a:r>
              <a:rPr lang="en-US" dirty="0" smtClean="0"/>
              <a:t> ,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3 </a:t>
            </a:r>
            <a:r>
              <a:rPr lang="en-US" dirty="0" err="1" smtClean="0"/>
              <a:t>bagian</a:t>
            </a:r>
            <a:r>
              <a:rPr lang="en-US" dirty="0" smtClean="0"/>
              <a:t> : </a:t>
            </a:r>
            <a:endParaRPr lang="en-US" dirty="0"/>
          </a:p>
          <a:p>
            <a:pPr marL="1314450" lvl="2" indent="-457200">
              <a:buFont typeface="+mj-lt"/>
              <a:buAutoNum type="arabicPeriod"/>
            </a:pP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     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erytema</a:t>
            </a:r>
            <a:endParaRPr lang="en-US" dirty="0" smtClean="0"/>
          </a:p>
          <a:p>
            <a:pPr marL="1314450" lvl="2" indent="-457200">
              <a:buFont typeface="+mj-lt"/>
              <a:buAutoNum type="arabicPeriod"/>
            </a:pP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sebagimana</a:t>
            </a:r>
            <a:r>
              <a:rPr lang="en-US" dirty="0" smtClean="0"/>
              <a:t> </a:t>
            </a:r>
            <a:r>
              <a:rPr lang="en-US" dirty="0" err="1" smtClean="0"/>
              <a:t>mestinya</a:t>
            </a:r>
            <a:endParaRPr lang="en-US" dirty="0" smtClean="0"/>
          </a:p>
          <a:p>
            <a:pPr marL="1314450" lvl="2" indent="-457200">
              <a:buFont typeface="+mj-lt"/>
              <a:buAutoNum type="arabicPeriod"/>
            </a:pP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rusak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kelainan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kanker</a:t>
            </a:r>
            <a:r>
              <a:rPr lang="en-US" dirty="0" smtClean="0"/>
              <a:t> </a:t>
            </a:r>
            <a:r>
              <a:rPr lang="en-US" dirty="0" err="1" smtClean="0"/>
              <a:t>pd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7881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ü"/>
            </a:pPr>
            <a:r>
              <a:rPr lang="en-US" dirty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 </a:t>
            </a:r>
            <a:r>
              <a:rPr lang="en-US" sz="2400" dirty="0" err="1" smtClean="0"/>
              <a:t>Labotarium</a:t>
            </a:r>
            <a:endParaRPr lang="en-US" sz="2400" dirty="0" smtClean="0"/>
          </a:p>
          <a:p>
            <a:pPr lvl="2"/>
            <a:r>
              <a:rPr lang="en-US" sz="2400" dirty="0" err="1" smtClean="0"/>
              <a:t>Risiko</a:t>
            </a:r>
            <a:r>
              <a:rPr lang="en-US" sz="2400" dirty="0" smtClean="0"/>
              <a:t> </a:t>
            </a:r>
            <a:r>
              <a:rPr lang="en-US" sz="2400" dirty="0" err="1" smtClean="0"/>
              <a:t>bahaya</a:t>
            </a:r>
            <a:r>
              <a:rPr lang="en-US" sz="2400" dirty="0" smtClean="0"/>
              <a:t> </a:t>
            </a:r>
            <a:r>
              <a:rPr lang="en-US" sz="2400" dirty="0" err="1" smtClean="0"/>
              <a:t>sekecil</a:t>
            </a:r>
            <a:r>
              <a:rPr lang="en-US" sz="2400" dirty="0" smtClean="0"/>
              <a:t> </a:t>
            </a:r>
            <a:r>
              <a:rPr lang="en-US" sz="2400" dirty="0" err="1" smtClean="0"/>
              <a:t>apapun</a:t>
            </a:r>
            <a:r>
              <a:rPr lang="en-US" sz="2400" dirty="0" smtClean="0"/>
              <a:t> </a:t>
            </a:r>
            <a:r>
              <a:rPr lang="en-US" sz="2400" dirty="0" err="1" smtClean="0"/>
              <a:t>kadarnya</a:t>
            </a:r>
            <a:r>
              <a:rPr lang="en-US" sz="2400" dirty="0" smtClean="0"/>
              <a:t> </a:t>
            </a:r>
            <a:r>
              <a:rPr lang="en-US" sz="2400" dirty="0" err="1" smtClean="0"/>
              <a:t>dpt</a:t>
            </a:r>
            <a:r>
              <a:rPr lang="en-US" sz="2400" dirty="0" smtClean="0"/>
              <a:t>    </a:t>
            </a:r>
            <a:r>
              <a:rPr lang="en-US" sz="2400" dirty="0" err="1" smtClean="0"/>
              <a:t>muncul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apapun</a:t>
            </a:r>
            <a:r>
              <a:rPr lang="en-US" sz="2400" dirty="0" smtClean="0"/>
              <a:t>, </a:t>
            </a:r>
            <a:r>
              <a:rPr lang="en-US" sz="2400" dirty="0" err="1" smtClean="0"/>
              <a:t>dimanapun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menimpa</a:t>
            </a:r>
            <a:r>
              <a:rPr lang="en-US" sz="2400" dirty="0" smtClean="0"/>
              <a:t> </a:t>
            </a:r>
            <a:r>
              <a:rPr lang="en-US" sz="2400" dirty="0" err="1" smtClean="0"/>
              <a:t>siapapun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pekerjaannya</a:t>
            </a:r>
            <a:r>
              <a:rPr lang="en-US" sz="2400" dirty="0" smtClean="0"/>
              <a:t>.</a:t>
            </a:r>
          </a:p>
          <a:p>
            <a:pPr lvl="2"/>
            <a:r>
              <a:rPr lang="en-US" sz="2400" dirty="0"/>
              <a:t> </a:t>
            </a:r>
            <a:r>
              <a:rPr lang="en-US" sz="2400" dirty="0" err="1" smtClean="0"/>
              <a:t>Bahaya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di </a:t>
            </a:r>
            <a:r>
              <a:rPr lang="en-US" sz="2400" dirty="0" err="1" smtClean="0"/>
              <a:t>laboratorium</a:t>
            </a:r>
            <a:r>
              <a:rPr lang="en-US" sz="2400" dirty="0" smtClean="0"/>
              <a:t> </a:t>
            </a:r>
            <a:r>
              <a:rPr lang="en-US" sz="2400" dirty="0" err="1" smtClean="0"/>
              <a:t>dpt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bahaya</a:t>
            </a:r>
            <a:r>
              <a:rPr lang="en-US" sz="2400" dirty="0" smtClean="0"/>
              <a:t> </a:t>
            </a:r>
            <a:r>
              <a:rPr lang="en-US" sz="2400" dirty="0" err="1" smtClean="0"/>
              <a:t>fisik</a:t>
            </a:r>
            <a:r>
              <a:rPr lang="en-US" sz="2400" dirty="0" smtClean="0"/>
              <a:t> </a:t>
            </a:r>
            <a:r>
              <a:rPr lang="en-US" sz="2400" dirty="0" err="1" smtClean="0"/>
              <a:t>sep</a:t>
            </a:r>
            <a:r>
              <a:rPr lang="en-US" sz="2400" dirty="0" smtClean="0"/>
              <a:t> </a:t>
            </a:r>
            <a:r>
              <a:rPr lang="en-US" sz="2400" dirty="0" err="1" smtClean="0"/>
              <a:t>infeksi</a:t>
            </a:r>
            <a:r>
              <a:rPr lang="en-US" sz="2400" dirty="0" smtClean="0"/>
              <a:t>, </a:t>
            </a:r>
            <a:r>
              <a:rPr lang="en-US" sz="2400" dirty="0" err="1" smtClean="0"/>
              <a:t>terluka</a:t>
            </a:r>
            <a:r>
              <a:rPr lang="en-US" sz="2400" dirty="0" smtClean="0"/>
              <a:t>, </a:t>
            </a:r>
            <a:r>
              <a:rPr lang="en-US" sz="2400" dirty="0" err="1" smtClean="0"/>
              <a:t>cidera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bahkan</a:t>
            </a:r>
            <a:r>
              <a:rPr lang="en-US" sz="2400" dirty="0" smtClean="0"/>
              <a:t> </a:t>
            </a:r>
            <a:r>
              <a:rPr lang="en-US" sz="2400" dirty="0" err="1" smtClean="0"/>
              <a:t>cacat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bahaya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mental </a:t>
            </a:r>
            <a:r>
              <a:rPr lang="en-US" sz="2400" dirty="0" err="1" smtClean="0"/>
              <a:t>sep</a:t>
            </a:r>
            <a:r>
              <a:rPr lang="en-US" sz="2400" dirty="0" smtClean="0"/>
              <a:t> stress, </a:t>
            </a:r>
            <a:r>
              <a:rPr lang="en-US" sz="2400" dirty="0" err="1" smtClean="0"/>
              <a:t>syok</a:t>
            </a:r>
            <a:r>
              <a:rPr lang="en-US" sz="2400" dirty="0" smtClean="0"/>
              <a:t>, </a:t>
            </a:r>
            <a:r>
              <a:rPr lang="en-US" sz="2400" dirty="0" err="1" smtClean="0"/>
              <a:t>ketakutan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intensitasnya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hilangnya</a:t>
            </a:r>
            <a:r>
              <a:rPr lang="en-US" sz="2400" dirty="0" smtClean="0"/>
              <a:t> </a:t>
            </a:r>
            <a:r>
              <a:rPr lang="en-US" sz="2400" dirty="0" err="1" smtClean="0"/>
              <a:t>kesadaran</a:t>
            </a:r>
            <a:r>
              <a:rPr lang="en-US" sz="2400" dirty="0" smtClean="0"/>
              <a:t>/ </a:t>
            </a:r>
            <a:r>
              <a:rPr lang="en-US" sz="2400" dirty="0" err="1" smtClean="0"/>
              <a:t>pingsan</a:t>
            </a:r>
            <a:r>
              <a:rPr lang="en-US" sz="2400" dirty="0" smtClean="0"/>
              <a:t> </a:t>
            </a:r>
            <a:r>
              <a:rPr lang="en-US" sz="2400" dirty="0" err="1" smtClean="0"/>
              <a:t>bahkan</a:t>
            </a:r>
            <a:r>
              <a:rPr lang="en-US" sz="2400" dirty="0" smtClean="0"/>
              <a:t> </a:t>
            </a:r>
            <a:r>
              <a:rPr lang="en-US" sz="2400" dirty="0" err="1" smtClean="0"/>
              <a:t>kematian</a:t>
            </a:r>
            <a:r>
              <a:rPr lang="en-US" sz="2400" dirty="0" smtClean="0"/>
              <a:t> ( </a:t>
            </a:r>
            <a:r>
              <a:rPr lang="en-US" sz="2400" dirty="0" err="1" smtClean="0"/>
              <a:t>Winami</a:t>
            </a:r>
            <a:r>
              <a:rPr lang="en-US" sz="2400" dirty="0" smtClean="0"/>
              <a:t>, 2014)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5322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5229200"/>
            <a:ext cx="6788224" cy="943000"/>
          </a:xfrm>
        </p:spPr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685800"/>
            <a:ext cx="7550224" cy="4471392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i="1" dirty="0" err="1" smtClean="0"/>
              <a:t>Laporan</a:t>
            </a:r>
            <a:r>
              <a:rPr lang="en-US" i="1" dirty="0" smtClean="0"/>
              <a:t> </a:t>
            </a:r>
            <a:r>
              <a:rPr lang="en-US" i="1" dirty="0" err="1" smtClean="0"/>
              <a:t>khusus</a:t>
            </a:r>
            <a:r>
              <a:rPr lang="en-US" i="1" dirty="0" smtClean="0"/>
              <a:t> </a:t>
            </a:r>
            <a:r>
              <a:rPr lang="en-US" dirty="0" smtClean="0"/>
              <a:t>PROTEKSI RADIASI INSTALASI RADIODIAGNOSTIK RSUD.DR.MOEWARDI SURAKARTA</a:t>
            </a:r>
          </a:p>
          <a:p>
            <a:pPr marL="320040" lvl="1" indent="0">
              <a:buNone/>
            </a:pPr>
            <a:endParaRPr lang="en-US" dirty="0" smtClean="0"/>
          </a:p>
          <a:p>
            <a:pPr lvl="1"/>
            <a:r>
              <a:rPr lang="en-US" i="1" dirty="0"/>
              <a:t> </a:t>
            </a:r>
            <a:r>
              <a:rPr lang="en-US" i="1" dirty="0" err="1" smtClean="0"/>
              <a:t>Jurnal</a:t>
            </a:r>
            <a:r>
              <a:rPr lang="en-US" i="1" dirty="0"/>
              <a:t> </a:t>
            </a:r>
            <a:r>
              <a:rPr lang="en-US" i="1" dirty="0" smtClean="0"/>
              <a:t>PROTEKSI RADIASI PADA PASIEN, PEKERJA DAN LINGKUNGAN DI DALAM INSTALASI RADIOLOGI–</a:t>
            </a:r>
            <a:r>
              <a:rPr lang="en-US" dirty="0" err="1" smtClean="0"/>
              <a:t>Mayank</a:t>
            </a:r>
            <a:r>
              <a:rPr lang="en-US" dirty="0" smtClean="0"/>
              <a:t> </a:t>
            </a:r>
            <a:r>
              <a:rPr lang="en-US" dirty="0" err="1" smtClean="0"/>
              <a:t>Satrisna</a:t>
            </a:r>
            <a:r>
              <a:rPr lang="en-US" dirty="0" smtClean="0"/>
              <a:t> </a:t>
            </a:r>
            <a:r>
              <a:rPr lang="en-US" dirty="0" err="1" smtClean="0"/>
              <a:t>Kusuma</a:t>
            </a:r>
            <a:r>
              <a:rPr lang="en-US" dirty="0" smtClean="0"/>
              <a:t> </a:t>
            </a:r>
            <a:r>
              <a:rPr lang="en-US" dirty="0" err="1" smtClean="0"/>
              <a:t>Ayu</a:t>
            </a:r>
            <a:endParaRPr lang="en-US" dirty="0" smtClean="0"/>
          </a:p>
          <a:p>
            <a:pPr marL="320040" lvl="1" indent="0">
              <a:buNone/>
            </a:pPr>
            <a:endParaRPr lang="en-US" dirty="0" smtClean="0"/>
          </a:p>
          <a:p>
            <a:pPr lvl="1"/>
            <a:r>
              <a:rPr lang="en-US" i="1" dirty="0" smtClean="0"/>
              <a:t> </a:t>
            </a:r>
            <a:r>
              <a:rPr lang="en-US" i="1" dirty="0" err="1" smtClean="0"/>
              <a:t>Makalah</a:t>
            </a:r>
            <a:r>
              <a:rPr lang="en-US" i="1" dirty="0" smtClean="0"/>
              <a:t> ASUHAN KEBIDANAN PADA PEREMPUAN DAN ANAK DALAM KEADAAN RENTAN, KEBUTUHAN KHUSUS DARI SEGI ASPEK GEOGRAFI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537759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387</TotalTime>
  <Words>609</Words>
  <Application>Microsoft Office PowerPoint</Application>
  <PresentationFormat>On-screen Show (4:3)</PresentationFormat>
  <Paragraphs>61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NewsPrint</vt:lpstr>
      <vt:lpstr>PowerPoint Presentation</vt:lpstr>
      <vt:lpstr>Asuhan Kebidanan pada Perempuan  dengan kondisi rentan</vt:lpstr>
      <vt:lpstr>Kebutuhan Khusus pada permasalahan Geografis  </vt:lpstr>
      <vt:lpstr>Lanjutan…</vt:lpstr>
      <vt:lpstr>Lanjutan…</vt:lpstr>
      <vt:lpstr>PowerPoint Presentation</vt:lpstr>
      <vt:lpstr>PowerPoint Presentation</vt:lpstr>
      <vt:lpstr>PowerPoint Presentation</vt:lpstr>
      <vt:lpstr>Referensi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27</cp:revision>
  <dcterms:created xsi:type="dcterms:W3CDTF">2022-10-02T12:47:50Z</dcterms:created>
  <dcterms:modified xsi:type="dcterms:W3CDTF">2022-10-27T09:53:07Z</dcterms:modified>
</cp:coreProperties>
</file>