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8" r:id="rId5"/>
    <p:sldId id="290" r:id="rId6"/>
    <p:sldId id="291" r:id="rId7"/>
    <p:sldId id="269" r:id="rId8"/>
    <p:sldId id="272" r:id="rId9"/>
    <p:sldId id="264" r:id="rId10"/>
    <p:sldId id="262" r:id="rId11"/>
    <p:sldId id="283" r:id="rId12"/>
    <p:sldId id="284" r:id="rId13"/>
    <p:sldId id="285" r:id="rId14"/>
    <p:sldId id="267" r:id="rId15"/>
    <p:sldId id="271" r:id="rId16"/>
    <p:sldId id="273" r:id="rId17"/>
    <p:sldId id="289" r:id="rId18"/>
    <p:sldId id="275" r:id="rId19"/>
    <p:sldId id="286" r:id="rId20"/>
    <p:sldId id="276" r:id="rId21"/>
    <p:sldId id="287" r:id="rId22"/>
    <p:sldId id="277" r:id="rId23"/>
    <p:sldId id="288" r:id="rId24"/>
    <p:sldId id="265" r:id="rId25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43" d="100"/>
          <a:sy n="43" d="100"/>
        </p:scale>
        <p:origin x="96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829638" y="3064833"/>
            <a:ext cx="8628723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0" b="1" i="0">
                <a:solidFill>
                  <a:srgbClr val="12121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1" i="0">
                <a:solidFill>
                  <a:srgbClr val="12121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121212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1" i="0">
                <a:solidFill>
                  <a:srgbClr val="12121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1" i="0">
                <a:solidFill>
                  <a:srgbClr val="12121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896" y="0"/>
            <a:ext cx="18290895" cy="10286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FE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54446" y="3250631"/>
            <a:ext cx="2579370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0" b="1" i="0">
                <a:solidFill>
                  <a:srgbClr val="12121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30613" y="5035550"/>
            <a:ext cx="15626772" cy="322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121212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2200" y="3630351"/>
            <a:ext cx="13204825" cy="10123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Kebidanan</a:t>
            </a:r>
            <a: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Komunitas</a:t>
            </a:r>
            <a:endParaRPr lang="en-ID" sz="6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5800" y="7124700"/>
            <a:ext cx="7685087" cy="61619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3900" spc="200" dirty="0">
                <a:solidFill>
                  <a:srgbClr val="121212"/>
                </a:solidFill>
                <a:latin typeface="Lucida Sans Unicode"/>
                <a:cs typeface="Lucida Sans Unicode"/>
              </a:rPr>
              <a:t>Bd. Nur </a:t>
            </a:r>
            <a:r>
              <a:rPr lang="en-US" sz="3900" spc="200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Laela</a:t>
            </a:r>
            <a:r>
              <a:rPr lang="en-US" sz="3900" spc="200" dirty="0">
                <a:solidFill>
                  <a:srgbClr val="121212"/>
                </a:solidFill>
                <a:latin typeface="Lucida Sans Unicode"/>
                <a:cs typeface="Lucida Sans Unicode"/>
              </a:rPr>
              <a:t>, </a:t>
            </a:r>
            <a:r>
              <a:rPr sz="3900" spc="200" dirty="0">
                <a:solidFill>
                  <a:srgbClr val="121212"/>
                </a:solidFill>
                <a:latin typeface="Lucida Sans Unicode"/>
                <a:cs typeface="Lucida Sans Unicode"/>
              </a:rPr>
              <a:t>S</a:t>
            </a:r>
            <a:r>
              <a:rPr sz="3900" spc="-409" dirty="0">
                <a:solidFill>
                  <a:srgbClr val="121212"/>
                </a:solidFill>
                <a:latin typeface="Lucida Sans Unicode"/>
                <a:cs typeface="Lucida Sans Unicode"/>
              </a:rPr>
              <a:t>.</a:t>
            </a:r>
            <a:r>
              <a:rPr sz="3900" spc="-190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sz="3900" spc="200" dirty="0">
                <a:solidFill>
                  <a:srgbClr val="121212"/>
                </a:solidFill>
                <a:latin typeface="Lucida Sans Unicode"/>
                <a:cs typeface="Lucida Sans Unicode"/>
              </a:rPr>
              <a:t>S</a:t>
            </a:r>
            <a:r>
              <a:rPr sz="3900" spc="-345" dirty="0">
                <a:solidFill>
                  <a:srgbClr val="121212"/>
                </a:solidFill>
                <a:latin typeface="Lucida Sans Unicode"/>
                <a:cs typeface="Lucida Sans Unicode"/>
              </a:rPr>
              <a:t>T</a:t>
            </a:r>
            <a:r>
              <a:rPr sz="3900" spc="-409" dirty="0">
                <a:solidFill>
                  <a:srgbClr val="121212"/>
                </a:solidFill>
                <a:latin typeface="Lucida Sans Unicode"/>
                <a:cs typeface="Lucida Sans Unicode"/>
              </a:rPr>
              <a:t>.</a:t>
            </a:r>
            <a:r>
              <a:rPr sz="3900" spc="-459" dirty="0">
                <a:solidFill>
                  <a:srgbClr val="121212"/>
                </a:solidFill>
                <a:latin typeface="Lucida Sans Unicode"/>
                <a:cs typeface="Lucida Sans Unicode"/>
              </a:rPr>
              <a:t>,</a:t>
            </a:r>
            <a:r>
              <a:rPr sz="3900" spc="-190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sz="3900" spc="20" dirty="0">
                <a:solidFill>
                  <a:srgbClr val="121212"/>
                </a:solidFill>
                <a:latin typeface="Lucida Sans Unicode"/>
                <a:cs typeface="Lucida Sans Unicode"/>
              </a:rPr>
              <a:t>M</a:t>
            </a:r>
            <a:r>
              <a:rPr sz="3900" spc="-409" dirty="0">
                <a:solidFill>
                  <a:srgbClr val="121212"/>
                </a:solidFill>
                <a:latin typeface="Lucida Sans Unicode"/>
                <a:cs typeface="Lucida Sans Unicode"/>
              </a:rPr>
              <a:t>.</a:t>
            </a:r>
            <a:r>
              <a:rPr sz="3900" spc="-190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sz="3900" spc="-195" dirty="0">
                <a:solidFill>
                  <a:srgbClr val="121212"/>
                </a:solidFill>
                <a:latin typeface="Lucida Sans Unicode"/>
                <a:cs typeface="Lucida Sans Unicode"/>
              </a:rPr>
              <a:t>K</a:t>
            </a:r>
            <a:r>
              <a:rPr sz="3900" spc="260" dirty="0">
                <a:solidFill>
                  <a:srgbClr val="121212"/>
                </a:solidFill>
                <a:latin typeface="Lucida Sans Unicode"/>
                <a:cs typeface="Lucida Sans Unicode"/>
              </a:rPr>
              <a:t>e</a:t>
            </a:r>
            <a:r>
              <a:rPr sz="3900" spc="200" dirty="0">
                <a:solidFill>
                  <a:srgbClr val="121212"/>
                </a:solidFill>
                <a:latin typeface="Lucida Sans Unicode"/>
                <a:cs typeface="Lucida Sans Unicode"/>
              </a:rPr>
              <a:t>b</a:t>
            </a:r>
            <a:endParaRPr sz="39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400" y="190500"/>
            <a:ext cx="18288000" cy="10287000"/>
            <a:chOff x="0" y="1"/>
            <a:chExt cx="18288000" cy="10287000"/>
          </a:xfrm>
        </p:grpSpPr>
        <p:sp>
          <p:nvSpPr>
            <p:cNvPr id="3" name="object 3"/>
            <p:cNvSpPr/>
            <p:nvPr/>
          </p:nvSpPr>
          <p:spPr>
            <a:xfrm>
              <a:off x="12571561" y="1"/>
              <a:ext cx="5716905" cy="6680834"/>
            </a:xfrm>
            <a:custGeom>
              <a:avLst/>
              <a:gdLst/>
              <a:ahLst/>
              <a:cxnLst/>
              <a:rect l="l" t="t" r="r" b="b"/>
              <a:pathLst>
                <a:path w="5716905" h="6680834">
                  <a:moveTo>
                    <a:pt x="3895988" y="6680470"/>
                  </a:moveTo>
                  <a:lnTo>
                    <a:pt x="3845990" y="6679952"/>
                  </a:lnTo>
                  <a:lnTo>
                    <a:pt x="3796005" y="6678841"/>
                  </a:lnTo>
                  <a:lnTo>
                    <a:pt x="3746040" y="6677134"/>
                  </a:lnTo>
                  <a:lnTo>
                    <a:pt x="3696100" y="6674828"/>
                  </a:lnTo>
                  <a:lnTo>
                    <a:pt x="3646189" y="6671920"/>
                  </a:lnTo>
                  <a:lnTo>
                    <a:pt x="3596313" y="6668407"/>
                  </a:lnTo>
                  <a:lnTo>
                    <a:pt x="3547652" y="6664393"/>
                  </a:lnTo>
                  <a:lnTo>
                    <a:pt x="3498991" y="6659803"/>
                  </a:lnTo>
                  <a:lnTo>
                    <a:pt x="3450339" y="6654633"/>
                  </a:lnTo>
                  <a:lnTo>
                    <a:pt x="3401706" y="6648881"/>
                  </a:lnTo>
                  <a:lnTo>
                    <a:pt x="3353101" y="6642544"/>
                  </a:lnTo>
                  <a:lnTo>
                    <a:pt x="3304533" y="6635619"/>
                  </a:lnTo>
                  <a:lnTo>
                    <a:pt x="3256010" y="6628105"/>
                  </a:lnTo>
                  <a:lnTo>
                    <a:pt x="3207543" y="6619999"/>
                  </a:lnTo>
                  <a:lnTo>
                    <a:pt x="3159140" y="6611298"/>
                  </a:lnTo>
                  <a:lnTo>
                    <a:pt x="3110811" y="6601999"/>
                  </a:lnTo>
                  <a:lnTo>
                    <a:pt x="3062565" y="6592100"/>
                  </a:lnTo>
                  <a:lnTo>
                    <a:pt x="3014410" y="6581599"/>
                  </a:lnTo>
                  <a:lnTo>
                    <a:pt x="2966357" y="6570493"/>
                  </a:lnTo>
                  <a:lnTo>
                    <a:pt x="2918414" y="6558778"/>
                  </a:lnTo>
                  <a:lnTo>
                    <a:pt x="2870591" y="6546454"/>
                  </a:lnTo>
                  <a:lnTo>
                    <a:pt x="2822896" y="6533517"/>
                  </a:lnTo>
                  <a:lnTo>
                    <a:pt x="2775339" y="6519965"/>
                  </a:lnTo>
                  <a:lnTo>
                    <a:pt x="2727929" y="6505794"/>
                  </a:lnTo>
                  <a:lnTo>
                    <a:pt x="2680675" y="6491004"/>
                  </a:lnTo>
                  <a:lnTo>
                    <a:pt x="2633587" y="6475590"/>
                  </a:lnTo>
                  <a:lnTo>
                    <a:pt x="2586673" y="6459551"/>
                  </a:lnTo>
                  <a:lnTo>
                    <a:pt x="2539943" y="6442883"/>
                  </a:lnTo>
                  <a:lnTo>
                    <a:pt x="2493406" y="6425586"/>
                  </a:lnTo>
                  <a:lnTo>
                    <a:pt x="2447071" y="6407654"/>
                  </a:lnTo>
                  <a:lnTo>
                    <a:pt x="2400947" y="6389088"/>
                  </a:lnTo>
                  <a:lnTo>
                    <a:pt x="2355044" y="6369883"/>
                  </a:lnTo>
                  <a:lnTo>
                    <a:pt x="2309371" y="6350037"/>
                  </a:lnTo>
                  <a:lnTo>
                    <a:pt x="2263936" y="6329547"/>
                  </a:lnTo>
                  <a:lnTo>
                    <a:pt x="2218749" y="6308412"/>
                  </a:lnTo>
                  <a:lnTo>
                    <a:pt x="2173820" y="6286629"/>
                  </a:lnTo>
                  <a:lnTo>
                    <a:pt x="2129157" y="6264194"/>
                  </a:lnTo>
                  <a:lnTo>
                    <a:pt x="2084769" y="6241106"/>
                  </a:lnTo>
                  <a:lnTo>
                    <a:pt x="2040666" y="6217361"/>
                  </a:lnTo>
                  <a:lnTo>
                    <a:pt x="1996857" y="6192958"/>
                  </a:lnTo>
                  <a:lnTo>
                    <a:pt x="1953352" y="6167894"/>
                  </a:lnTo>
                  <a:lnTo>
                    <a:pt x="1910158" y="6142166"/>
                  </a:lnTo>
                  <a:lnTo>
                    <a:pt x="1867286" y="6115771"/>
                  </a:lnTo>
                  <a:lnTo>
                    <a:pt x="1824744" y="6088708"/>
                  </a:lnTo>
                  <a:lnTo>
                    <a:pt x="1782543" y="6060973"/>
                  </a:lnTo>
                  <a:lnTo>
                    <a:pt x="1740690" y="6032565"/>
                  </a:lnTo>
                  <a:lnTo>
                    <a:pt x="1699196" y="6003479"/>
                  </a:lnTo>
                  <a:lnTo>
                    <a:pt x="1658068" y="5973715"/>
                  </a:lnTo>
                  <a:lnTo>
                    <a:pt x="1617318" y="5943269"/>
                  </a:lnTo>
                  <a:lnTo>
                    <a:pt x="1576953" y="5912139"/>
                  </a:lnTo>
                  <a:lnTo>
                    <a:pt x="1536983" y="5880322"/>
                  </a:lnTo>
                  <a:lnTo>
                    <a:pt x="1499603" y="5849689"/>
                  </a:lnTo>
                  <a:lnTo>
                    <a:pt x="1462579" y="5818540"/>
                  </a:lnTo>
                  <a:lnTo>
                    <a:pt x="1425916" y="5786881"/>
                  </a:lnTo>
                  <a:lnTo>
                    <a:pt x="1389618" y="5754717"/>
                  </a:lnTo>
                  <a:lnTo>
                    <a:pt x="1353688" y="5722055"/>
                  </a:lnTo>
                  <a:lnTo>
                    <a:pt x="1318131" y="5688900"/>
                  </a:lnTo>
                  <a:lnTo>
                    <a:pt x="1282951" y="5655259"/>
                  </a:lnTo>
                  <a:lnTo>
                    <a:pt x="1248151" y="5621136"/>
                  </a:lnTo>
                  <a:lnTo>
                    <a:pt x="1213736" y="5586538"/>
                  </a:lnTo>
                  <a:lnTo>
                    <a:pt x="1179710" y="5551472"/>
                  </a:lnTo>
                  <a:lnTo>
                    <a:pt x="1146077" y="5515941"/>
                  </a:lnTo>
                  <a:lnTo>
                    <a:pt x="1112841" y="5479954"/>
                  </a:lnTo>
                  <a:lnTo>
                    <a:pt x="1080005" y="5443514"/>
                  </a:lnTo>
                  <a:lnTo>
                    <a:pt x="1047574" y="5406629"/>
                  </a:lnTo>
                  <a:lnTo>
                    <a:pt x="1015553" y="5369304"/>
                  </a:lnTo>
                  <a:lnTo>
                    <a:pt x="983944" y="5331545"/>
                  </a:lnTo>
                  <a:lnTo>
                    <a:pt x="952752" y="5293357"/>
                  </a:lnTo>
                  <a:lnTo>
                    <a:pt x="921981" y="5254748"/>
                  </a:lnTo>
                  <a:lnTo>
                    <a:pt x="891635" y="5215722"/>
                  </a:lnTo>
                  <a:lnTo>
                    <a:pt x="861718" y="5176285"/>
                  </a:lnTo>
                  <a:lnTo>
                    <a:pt x="832234" y="5136443"/>
                  </a:lnTo>
                  <a:lnTo>
                    <a:pt x="803188" y="5096203"/>
                  </a:lnTo>
                  <a:lnTo>
                    <a:pt x="774582" y="5055569"/>
                  </a:lnTo>
                  <a:lnTo>
                    <a:pt x="746421" y="5014549"/>
                  </a:lnTo>
                  <a:lnTo>
                    <a:pt x="718710" y="4973147"/>
                  </a:lnTo>
                  <a:lnTo>
                    <a:pt x="691451" y="4931370"/>
                  </a:lnTo>
                  <a:lnTo>
                    <a:pt x="664650" y="4889223"/>
                  </a:lnTo>
                  <a:lnTo>
                    <a:pt x="638310" y="4846712"/>
                  </a:lnTo>
                  <a:lnTo>
                    <a:pt x="612435" y="4803843"/>
                  </a:lnTo>
                  <a:lnTo>
                    <a:pt x="587030" y="4760623"/>
                  </a:lnTo>
                  <a:lnTo>
                    <a:pt x="562098" y="4717056"/>
                  </a:lnTo>
                  <a:lnTo>
                    <a:pt x="537643" y="4673149"/>
                  </a:lnTo>
                  <a:lnTo>
                    <a:pt x="513669" y="4628908"/>
                  </a:lnTo>
                  <a:lnTo>
                    <a:pt x="490181" y="4584338"/>
                  </a:lnTo>
                  <a:lnTo>
                    <a:pt x="467182" y="4539445"/>
                  </a:lnTo>
                  <a:lnTo>
                    <a:pt x="444676" y="4494236"/>
                  </a:lnTo>
                  <a:lnTo>
                    <a:pt x="422668" y="4448715"/>
                  </a:lnTo>
                  <a:lnTo>
                    <a:pt x="401161" y="4402890"/>
                  </a:lnTo>
                  <a:lnTo>
                    <a:pt x="380160" y="4356765"/>
                  </a:lnTo>
                  <a:lnTo>
                    <a:pt x="359668" y="4310347"/>
                  </a:lnTo>
                  <a:lnTo>
                    <a:pt x="339690" y="4263641"/>
                  </a:lnTo>
                  <a:lnTo>
                    <a:pt x="320229" y="4216654"/>
                  </a:lnTo>
                  <a:lnTo>
                    <a:pt x="301290" y="4169390"/>
                  </a:lnTo>
                  <a:lnTo>
                    <a:pt x="282876" y="4121857"/>
                  </a:lnTo>
                  <a:lnTo>
                    <a:pt x="264992" y="4074060"/>
                  </a:lnTo>
                  <a:lnTo>
                    <a:pt x="248139" y="4027414"/>
                  </a:lnTo>
                  <a:lnTo>
                    <a:pt x="231792" y="3980535"/>
                  </a:lnTo>
                  <a:lnTo>
                    <a:pt x="215956" y="3933433"/>
                  </a:lnTo>
                  <a:lnTo>
                    <a:pt x="200635" y="3886114"/>
                  </a:lnTo>
                  <a:lnTo>
                    <a:pt x="185836" y="3838587"/>
                  </a:lnTo>
                  <a:lnTo>
                    <a:pt x="171564" y="3790860"/>
                  </a:lnTo>
                  <a:lnTo>
                    <a:pt x="157822" y="3742941"/>
                  </a:lnTo>
                  <a:lnTo>
                    <a:pt x="144617" y="3694838"/>
                  </a:lnTo>
                  <a:lnTo>
                    <a:pt x="131952" y="3646558"/>
                  </a:lnTo>
                  <a:lnTo>
                    <a:pt x="119835" y="3598110"/>
                  </a:lnTo>
                  <a:lnTo>
                    <a:pt x="108268" y="3549502"/>
                  </a:lnTo>
                  <a:lnTo>
                    <a:pt x="97258" y="3500741"/>
                  </a:lnTo>
                  <a:lnTo>
                    <a:pt x="86810" y="3451836"/>
                  </a:lnTo>
                  <a:lnTo>
                    <a:pt x="76928" y="3402795"/>
                  </a:lnTo>
                  <a:lnTo>
                    <a:pt x="67618" y="3353625"/>
                  </a:lnTo>
                  <a:lnTo>
                    <a:pt x="58884" y="3304335"/>
                  </a:lnTo>
                  <a:lnTo>
                    <a:pt x="50733" y="3254932"/>
                  </a:lnTo>
                  <a:lnTo>
                    <a:pt x="43168" y="3205424"/>
                  </a:lnTo>
                  <a:lnTo>
                    <a:pt x="36195" y="3155821"/>
                  </a:lnTo>
                  <a:lnTo>
                    <a:pt x="29819" y="3106128"/>
                  </a:lnTo>
                  <a:lnTo>
                    <a:pt x="24044" y="3056355"/>
                  </a:lnTo>
                  <a:lnTo>
                    <a:pt x="18877" y="3006509"/>
                  </a:lnTo>
                  <a:lnTo>
                    <a:pt x="14322" y="2956598"/>
                  </a:lnTo>
                  <a:lnTo>
                    <a:pt x="10384" y="2906631"/>
                  </a:lnTo>
                  <a:lnTo>
                    <a:pt x="7068" y="2856615"/>
                  </a:lnTo>
                  <a:lnTo>
                    <a:pt x="4380" y="2806558"/>
                  </a:lnTo>
                  <a:lnTo>
                    <a:pt x="2324" y="2756469"/>
                  </a:lnTo>
                  <a:lnTo>
                    <a:pt x="905" y="2706354"/>
                  </a:lnTo>
                  <a:lnTo>
                    <a:pt x="128" y="2656223"/>
                  </a:lnTo>
                  <a:lnTo>
                    <a:pt x="0" y="2606083"/>
                  </a:lnTo>
                  <a:lnTo>
                    <a:pt x="523" y="2555942"/>
                  </a:lnTo>
                  <a:lnTo>
                    <a:pt x="1704" y="2505808"/>
                  </a:lnTo>
                  <a:lnTo>
                    <a:pt x="3548" y="2455689"/>
                  </a:lnTo>
                  <a:lnTo>
                    <a:pt x="6060" y="2405593"/>
                  </a:lnTo>
                  <a:lnTo>
                    <a:pt x="9244" y="2355527"/>
                  </a:lnTo>
                  <a:lnTo>
                    <a:pt x="13106" y="2305501"/>
                  </a:lnTo>
                  <a:lnTo>
                    <a:pt x="17651" y="2255522"/>
                  </a:lnTo>
                  <a:lnTo>
                    <a:pt x="22884" y="2205597"/>
                  </a:lnTo>
                  <a:lnTo>
                    <a:pt x="28809" y="2155736"/>
                  </a:lnTo>
                  <a:lnTo>
                    <a:pt x="35433" y="2105945"/>
                  </a:lnTo>
                  <a:lnTo>
                    <a:pt x="42760" y="2056233"/>
                  </a:lnTo>
                  <a:lnTo>
                    <a:pt x="50795" y="2006607"/>
                  </a:lnTo>
                  <a:lnTo>
                    <a:pt x="59544" y="1957077"/>
                  </a:lnTo>
                  <a:lnTo>
                    <a:pt x="69010" y="1907649"/>
                  </a:lnTo>
                  <a:lnTo>
                    <a:pt x="79200" y="1858331"/>
                  </a:lnTo>
                  <a:lnTo>
                    <a:pt x="90626" y="1807042"/>
                  </a:lnTo>
                  <a:lnTo>
                    <a:pt x="102832" y="1756141"/>
                  </a:lnTo>
                  <a:lnTo>
                    <a:pt x="115802" y="1705625"/>
                  </a:lnTo>
                  <a:lnTo>
                    <a:pt x="129521" y="1655488"/>
                  </a:lnTo>
                  <a:lnTo>
                    <a:pt x="143973" y="1605725"/>
                  </a:lnTo>
                  <a:lnTo>
                    <a:pt x="159143" y="1556332"/>
                  </a:lnTo>
                  <a:lnTo>
                    <a:pt x="175016" y="1507303"/>
                  </a:lnTo>
                  <a:lnTo>
                    <a:pt x="191576" y="1458633"/>
                  </a:lnTo>
                  <a:lnTo>
                    <a:pt x="208808" y="1410318"/>
                  </a:lnTo>
                  <a:lnTo>
                    <a:pt x="226696" y="1362352"/>
                  </a:lnTo>
                  <a:lnTo>
                    <a:pt x="245225" y="1314730"/>
                  </a:lnTo>
                  <a:lnTo>
                    <a:pt x="264380" y="1267449"/>
                  </a:lnTo>
                  <a:lnTo>
                    <a:pt x="284144" y="1220501"/>
                  </a:lnTo>
                  <a:lnTo>
                    <a:pt x="304503" y="1173884"/>
                  </a:lnTo>
                  <a:lnTo>
                    <a:pt x="325442" y="1127591"/>
                  </a:lnTo>
                  <a:lnTo>
                    <a:pt x="346944" y="1081617"/>
                  </a:lnTo>
                  <a:lnTo>
                    <a:pt x="368995" y="1035959"/>
                  </a:lnTo>
                  <a:lnTo>
                    <a:pt x="391579" y="990610"/>
                  </a:lnTo>
                  <a:lnTo>
                    <a:pt x="414680" y="945566"/>
                  </a:lnTo>
                  <a:lnTo>
                    <a:pt x="438284" y="900821"/>
                  </a:lnTo>
                  <a:lnTo>
                    <a:pt x="462374" y="856372"/>
                  </a:lnTo>
                  <a:lnTo>
                    <a:pt x="486935" y="812212"/>
                  </a:lnTo>
                  <a:lnTo>
                    <a:pt x="511953" y="768337"/>
                  </a:lnTo>
                  <a:lnTo>
                    <a:pt x="537411" y="724743"/>
                  </a:lnTo>
                  <a:lnTo>
                    <a:pt x="563294" y="681423"/>
                  </a:lnTo>
                  <a:lnTo>
                    <a:pt x="589586" y="638373"/>
                  </a:lnTo>
                  <a:lnTo>
                    <a:pt x="616273" y="595589"/>
                  </a:lnTo>
                  <a:lnTo>
                    <a:pt x="643339" y="553064"/>
                  </a:lnTo>
                  <a:lnTo>
                    <a:pt x="670768" y="510795"/>
                  </a:lnTo>
                  <a:lnTo>
                    <a:pt x="698545" y="468775"/>
                  </a:lnTo>
                  <a:lnTo>
                    <a:pt x="726655" y="427001"/>
                  </a:lnTo>
                  <a:lnTo>
                    <a:pt x="755081" y="385468"/>
                  </a:lnTo>
                  <a:lnTo>
                    <a:pt x="783810" y="344169"/>
                  </a:lnTo>
                  <a:lnTo>
                    <a:pt x="812825" y="303101"/>
                  </a:lnTo>
                  <a:lnTo>
                    <a:pt x="842110" y="262258"/>
                  </a:lnTo>
                  <a:lnTo>
                    <a:pt x="871651" y="221635"/>
                  </a:lnTo>
                  <a:lnTo>
                    <a:pt x="901432" y="181228"/>
                  </a:lnTo>
                  <a:lnTo>
                    <a:pt x="931438" y="141032"/>
                  </a:lnTo>
                  <a:lnTo>
                    <a:pt x="961653" y="101040"/>
                  </a:lnTo>
                  <a:lnTo>
                    <a:pt x="992062" y="61250"/>
                  </a:lnTo>
                  <a:lnTo>
                    <a:pt x="1022649" y="21655"/>
                  </a:lnTo>
                  <a:lnTo>
                    <a:pt x="1039548" y="0"/>
                  </a:lnTo>
                  <a:lnTo>
                    <a:pt x="5716437" y="0"/>
                  </a:lnTo>
                  <a:lnTo>
                    <a:pt x="5716437" y="6308063"/>
                  </a:lnTo>
                  <a:lnTo>
                    <a:pt x="5708580" y="6311377"/>
                  </a:lnTo>
                  <a:lnTo>
                    <a:pt x="5661697" y="6330601"/>
                  </a:lnTo>
                  <a:lnTo>
                    <a:pt x="5614637" y="6349347"/>
                  </a:lnTo>
                  <a:lnTo>
                    <a:pt x="5567405" y="6367613"/>
                  </a:lnTo>
                  <a:lnTo>
                    <a:pt x="5520005" y="6385395"/>
                  </a:lnTo>
                  <a:lnTo>
                    <a:pt x="5472443" y="6402691"/>
                  </a:lnTo>
                  <a:lnTo>
                    <a:pt x="5424725" y="6419497"/>
                  </a:lnTo>
                  <a:lnTo>
                    <a:pt x="5376856" y="6435809"/>
                  </a:lnTo>
                  <a:lnTo>
                    <a:pt x="5328839" y="6451626"/>
                  </a:lnTo>
                  <a:lnTo>
                    <a:pt x="5280682" y="6466943"/>
                  </a:lnTo>
                  <a:lnTo>
                    <a:pt x="5232389" y="6481758"/>
                  </a:lnTo>
                  <a:lnTo>
                    <a:pt x="5183965" y="6496068"/>
                  </a:lnTo>
                  <a:lnTo>
                    <a:pt x="5135415" y="6509869"/>
                  </a:lnTo>
                  <a:lnTo>
                    <a:pt x="5086745" y="6523158"/>
                  </a:lnTo>
                  <a:lnTo>
                    <a:pt x="5037960" y="6535932"/>
                  </a:lnTo>
                  <a:lnTo>
                    <a:pt x="4989064" y="6548189"/>
                  </a:lnTo>
                  <a:lnTo>
                    <a:pt x="4940064" y="6559924"/>
                  </a:lnTo>
                  <a:lnTo>
                    <a:pt x="4890964" y="6571135"/>
                  </a:lnTo>
                  <a:lnTo>
                    <a:pt x="4841769" y="6581819"/>
                  </a:lnTo>
                  <a:lnTo>
                    <a:pt x="4792485" y="6591972"/>
                  </a:lnTo>
                  <a:lnTo>
                    <a:pt x="4743116" y="6601592"/>
                  </a:lnTo>
                  <a:lnTo>
                    <a:pt x="4693669" y="6610675"/>
                  </a:lnTo>
                  <a:lnTo>
                    <a:pt x="4644148" y="6619218"/>
                  </a:lnTo>
                  <a:lnTo>
                    <a:pt x="4594558" y="6627219"/>
                  </a:lnTo>
                  <a:lnTo>
                    <a:pt x="4544905" y="6634673"/>
                  </a:lnTo>
                  <a:lnTo>
                    <a:pt x="4495193" y="6641578"/>
                  </a:lnTo>
                  <a:lnTo>
                    <a:pt x="4445428" y="6647931"/>
                  </a:lnTo>
                  <a:lnTo>
                    <a:pt x="4395615" y="6653729"/>
                  </a:lnTo>
                  <a:lnTo>
                    <a:pt x="4345760" y="6658968"/>
                  </a:lnTo>
                  <a:lnTo>
                    <a:pt x="4295866" y="6663645"/>
                  </a:lnTo>
                  <a:lnTo>
                    <a:pt x="4245941" y="6667757"/>
                  </a:lnTo>
                  <a:lnTo>
                    <a:pt x="4195988" y="6671302"/>
                  </a:lnTo>
                  <a:lnTo>
                    <a:pt x="4146013" y="6674276"/>
                  </a:lnTo>
                  <a:lnTo>
                    <a:pt x="4096021" y="6676675"/>
                  </a:lnTo>
                  <a:lnTo>
                    <a:pt x="4046018" y="6678497"/>
                  </a:lnTo>
                  <a:lnTo>
                    <a:pt x="3996007" y="6679739"/>
                  </a:lnTo>
                  <a:lnTo>
                    <a:pt x="3945996" y="6680398"/>
                  </a:lnTo>
                  <a:lnTo>
                    <a:pt x="3895988" y="66804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24230" y="875251"/>
              <a:ext cx="9236075" cy="9411970"/>
            </a:xfrm>
            <a:custGeom>
              <a:avLst/>
              <a:gdLst/>
              <a:ahLst/>
              <a:cxnLst/>
              <a:rect l="l" t="t" r="r" b="b"/>
              <a:pathLst>
                <a:path w="9236075" h="9411970">
                  <a:moveTo>
                    <a:pt x="9235956" y="9411748"/>
                  </a:moveTo>
                  <a:lnTo>
                    <a:pt x="0" y="9411748"/>
                  </a:lnTo>
                  <a:lnTo>
                    <a:pt x="0" y="474589"/>
                  </a:lnTo>
                  <a:lnTo>
                    <a:pt x="2458" y="426200"/>
                  </a:lnTo>
                  <a:lnTo>
                    <a:pt x="9672" y="379178"/>
                  </a:lnTo>
                  <a:lnTo>
                    <a:pt x="21400" y="333764"/>
                  </a:lnTo>
                  <a:lnTo>
                    <a:pt x="37400" y="290202"/>
                  </a:lnTo>
                  <a:lnTo>
                    <a:pt x="57429" y="248734"/>
                  </a:lnTo>
                  <a:lnTo>
                    <a:pt x="81245" y="209601"/>
                  </a:lnTo>
                  <a:lnTo>
                    <a:pt x="108607" y="173046"/>
                  </a:lnTo>
                  <a:lnTo>
                    <a:pt x="139272" y="139310"/>
                  </a:lnTo>
                  <a:lnTo>
                    <a:pt x="172998" y="108637"/>
                  </a:lnTo>
                  <a:lnTo>
                    <a:pt x="209543" y="81268"/>
                  </a:lnTo>
                  <a:lnTo>
                    <a:pt x="248665" y="57445"/>
                  </a:lnTo>
                  <a:lnTo>
                    <a:pt x="290122" y="37410"/>
                  </a:lnTo>
                  <a:lnTo>
                    <a:pt x="333672" y="21406"/>
                  </a:lnTo>
                  <a:lnTo>
                    <a:pt x="379073" y="9675"/>
                  </a:lnTo>
                  <a:lnTo>
                    <a:pt x="426083" y="2459"/>
                  </a:lnTo>
                  <a:lnTo>
                    <a:pt x="474458" y="0"/>
                  </a:lnTo>
                  <a:lnTo>
                    <a:pt x="8761497" y="0"/>
                  </a:lnTo>
                  <a:lnTo>
                    <a:pt x="8809873" y="2459"/>
                  </a:lnTo>
                  <a:lnTo>
                    <a:pt x="8856883" y="9675"/>
                  </a:lnTo>
                  <a:lnTo>
                    <a:pt x="8902283" y="21406"/>
                  </a:lnTo>
                  <a:lnTo>
                    <a:pt x="8945833" y="37410"/>
                  </a:lnTo>
                  <a:lnTo>
                    <a:pt x="8987290" y="57445"/>
                  </a:lnTo>
                  <a:lnTo>
                    <a:pt x="9026413" y="81268"/>
                  </a:lnTo>
                  <a:lnTo>
                    <a:pt x="9062958" y="108637"/>
                  </a:lnTo>
                  <a:lnTo>
                    <a:pt x="9096684" y="139310"/>
                  </a:lnTo>
                  <a:lnTo>
                    <a:pt x="9127349" y="173046"/>
                  </a:lnTo>
                  <a:lnTo>
                    <a:pt x="9154710" y="209601"/>
                  </a:lnTo>
                  <a:lnTo>
                    <a:pt x="9178527" y="248734"/>
                  </a:lnTo>
                  <a:lnTo>
                    <a:pt x="9198556" y="290203"/>
                  </a:lnTo>
                  <a:lnTo>
                    <a:pt x="9214555" y="333764"/>
                  </a:lnTo>
                  <a:lnTo>
                    <a:pt x="9226283" y="379178"/>
                  </a:lnTo>
                  <a:lnTo>
                    <a:pt x="9233498" y="426200"/>
                  </a:lnTo>
                  <a:lnTo>
                    <a:pt x="9235956" y="474589"/>
                  </a:lnTo>
                  <a:lnTo>
                    <a:pt x="9235956" y="9411748"/>
                  </a:lnTo>
                  <a:close/>
                </a:path>
              </a:pathLst>
            </a:custGeom>
            <a:solidFill>
              <a:srgbClr val="EF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77358" y="1498586"/>
              <a:ext cx="8247380" cy="8788400"/>
            </a:xfrm>
            <a:custGeom>
              <a:avLst/>
              <a:gdLst/>
              <a:ahLst/>
              <a:cxnLst/>
              <a:rect l="l" t="t" r="r" b="b"/>
              <a:pathLst>
                <a:path w="8247380" h="8788400">
                  <a:moveTo>
                    <a:pt x="8247062" y="0"/>
                  </a:moveTo>
                  <a:lnTo>
                    <a:pt x="82626" y="0"/>
                  </a:lnTo>
                  <a:lnTo>
                    <a:pt x="82626" y="83832"/>
                  </a:lnTo>
                  <a:lnTo>
                    <a:pt x="0" y="83832"/>
                  </a:lnTo>
                  <a:lnTo>
                    <a:pt x="0" y="8788349"/>
                  </a:lnTo>
                  <a:lnTo>
                    <a:pt x="8247062" y="8788349"/>
                  </a:lnTo>
                  <a:lnTo>
                    <a:pt x="8247062" y="83832"/>
                  </a:lnTo>
                  <a:lnTo>
                    <a:pt x="8247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760603"/>
              <a:ext cx="18288000" cy="9526396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81EF7BB-71E5-ACA6-2CB0-9EF6A884FEBB}"/>
              </a:ext>
            </a:extLst>
          </p:cNvPr>
          <p:cNvSpPr txBox="1"/>
          <p:nvPr/>
        </p:nvSpPr>
        <p:spPr>
          <a:xfrm>
            <a:off x="4968297" y="3475374"/>
            <a:ext cx="7833303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perempuan</a:t>
            </a:r>
            <a:r>
              <a:rPr lang="en-US" sz="2800" dirty="0"/>
              <a:t> </a:t>
            </a:r>
            <a:r>
              <a:rPr lang="en-US" sz="2800" dirty="0" err="1"/>
              <a:t>umur</a:t>
            </a:r>
            <a:r>
              <a:rPr lang="en-US" sz="2800" dirty="0"/>
              <a:t> 34 </a:t>
            </a:r>
            <a:r>
              <a:rPr lang="en-US" sz="2800" dirty="0" err="1"/>
              <a:t>tahun</a:t>
            </a:r>
            <a:r>
              <a:rPr lang="en-US" sz="2800" dirty="0"/>
              <a:t>, P2A0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kala 4 </a:t>
            </a:r>
            <a:r>
              <a:rPr lang="en-US" sz="2800" dirty="0" err="1">
                <a:solidFill>
                  <a:srgbClr val="FF0000"/>
                </a:solidFill>
              </a:rPr>
              <a:t>persalinan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di RS dan </a:t>
            </a:r>
            <a:r>
              <a:rPr lang="en-US" sz="2800" dirty="0" err="1">
                <a:solidFill>
                  <a:srgbClr val="FF0000"/>
                </a:solidFill>
              </a:rPr>
              <a:t>mengeluh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pusing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/>
              <a:t>hasil</a:t>
            </a:r>
            <a:r>
              <a:rPr lang="en-US" sz="2800" dirty="0"/>
              <a:t> anamnesis : </a:t>
            </a:r>
            <a:r>
              <a:rPr lang="en-US" sz="2800" dirty="0" err="1"/>
              <a:t>persalinan</a:t>
            </a:r>
            <a:r>
              <a:rPr lang="en-US" sz="2800" dirty="0"/>
              <a:t> </a:t>
            </a:r>
            <a:r>
              <a:rPr lang="en-US" sz="2800" dirty="0" err="1"/>
              <a:t>spontan</a:t>
            </a:r>
            <a:r>
              <a:rPr lang="en-US" sz="2800" dirty="0"/>
              <a:t>,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segera</a:t>
            </a:r>
            <a:r>
              <a:rPr lang="en-US" sz="2800" dirty="0"/>
              <a:t> </a:t>
            </a:r>
            <a:r>
              <a:rPr lang="en-US" sz="2800" dirty="0" err="1"/>
              <a:t>menangis</a:t>
            </a:r>
            <a:r>
              <a:rPr lang="en-US" sz="2800" dirty="0"/>
              <a:t> dan badan </a:t>
            </a:r>
            <a:r>
              <a:rPr lang="en-US" sz="2800" dirty="0" err="1"/>
              <a:t>terasa</a:t>
            </a:r>
            <a:r>
              <a:rPr lang="en-US" sz="2800" dirty="0"/>
              <a:t> </a:t>
            </a:r>
            <a:r>
              <a:rPr lang="en-US" sz="2800" dirty="0" err="1"/>
              <a:t>lelah</a:t>
            </a:r>
            <a:r>
              <a:rPr lang="en-US" sz="2800" dirty="0"/>
              <a:t>. Hasil </a:t>
            </a:r>
            <a:r>
              <a:rPr lang="en-US" sz="2800" dirty="0" err="1"/>
              <a:t>pemeriksaan</a:t>
            </a:r>
            <a:r>
              <a:rPr lang="en-US" sz="2800" dirty="0"/>
              <a:t> : TD 90/60 mmHg, N 100x/</a:t>
            </a:r>
            <a:r>
              <a:rPr lang="en-US" sz="2800" dirty="0" err="1"/>
              <a:t>menit</a:t>
            </a:r>
            <a:r>
              <a:rPr lang="en-US" sz="2800" dirty="0"/>
              <a:t>, P 24x/</a:t>
            </a:r>
            <a:r>
              <a:rPr lang="en-US" sz="2800" dirty="0" err="1"/>
              <a:t>menit</a:t>
            </a:r>
            <a:r>
              <a:rPr lang="en-US" sz="2800" dirty="0"/>
              <a:t>, s 37˚C, </a:t>
            </a:r>
            <a:r>
              <a:rPr lang="en-US" sz="2800" dirty="0" err="1">
                <a:solidFill>
                  <a:srgbClr val="FF0000"/>
                </a:solidFill>
              </a:rPr>
              <a:t>kandung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kemih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kosong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kontraksi</a:t>
            </a:r>
            <a:r>
              <a:rPr lang="en-US" sz="2800" dirty="0">
                <a:solidFill>
                  <a:srgbClr val="FF0000"/>
                </a:solidFill>
              </a:rPr>
              <a:t> uterus </a:t>
            </a:r>
            <a:r>
              <a:rPr lang="en-US" sz="2800" dirty="0" err="1">
                <a:solidFill>
                  <a:srgbClr val="FF0000"/>
                </a:solidFill>
              </a:rPr>
              <a:t>lembek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/>
              <a:t>uterus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teraba</a:t>
            </a:r>
            <a:r>
              <a:rPr lang="en-US" sz="2800" dirty="0"/>
              <a:t>, </a:t>
            </a:r>
            <a:r>
              <a:rPr lang="en-US" sz="2800" dirty="0" err="1">
                <a:solidFill>
                  <a:srgbClr val="FF0000"/>
                </a:solidFill>
              </a:rPr>
              <a:t>pengeluaran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darah</a:t>
            </a:r>
            <a:r>
              <a:rPr lang="en-US" sz="2800" dirty="0">
                <a:solidFill>
                  <a:srgbClr val="FF0000"/>
                </a:solidFill>
              </a:rPr>
              <a:t>  ±500 cc </a:t>
            </a:r>
          </a:p>
          <a:p>
            <a:pPr algn="just"/>
            <a:r>
              <a:rPr lang="en-US" sz="2800" b="1" dirty="0"/>
              <a:t>diagnosis </a:t>
            </a:r>
            <a:r>
              <a:rPr lang="en-US" sz="2800" b="1" dirty="0" err="1"/>
              <a:t>apakah</a:t>
            </a:r>
            <a:r>
              <a:rPr lang="en-US" sz="2800" b="1" dirty="0"/>
              <a:t> yang paling </a:t>
            </a:r>
            <a:r>
              <a:rPr lang="en-US" sz="2800" b="1" dirty="0" err="1"/>
              <a:t>mungkin</a:t>
            </a:r>
            <a:r>
              <a:rPr lang="en-US" sz="2800" b="1" dirty="0"/>
              <a:t> pada </a:t>
            </a:r>
            <a:r>
              <a:rPr lang="en-US" sz="2800" b="1" dirty="0" err="1"/>
              <a:t>kasus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 ?</a:t>
            </a:r>
          </a:p>
          <a:p>
            <a:pPr algn="just"/>
            <a:r>
              <a:rPr lang="en-US" sz="2800" dirty="0" err="1"/>
              <a:t>A.Atonia</a:t>
            </a:r>
            <a:r>
              <a:rPr lang="en-US" sz="2800" dirty="0"/>
              <a:t> uteri</a:t>
            </a:r>
          </a:p>
          <a:p>
            <a:pPr algn="just"/>
            <a:r>
              <a:rPr lang="en-US" sz="2800" dirty="0" err="1"/>
              <a:t>B.Rupture</a:t>
            </a:r>
            <a:r>
              <a:rPr lang="en-US" sz="2800" dirty="0"/>
              <a:t> uteri</a:t>
            </a:r>
          </a:p>
          <a:p>
            <a:pPr algn="just"/>
            <a:r>
              <a:rPr lang="en-US" sz="2800" dirty="0" err="1"/>
              <a:t>C.Sisa</a:t>
            </a:r>
            <a:r>
              <a:rPr lang="en-US" sz="2800" dirty="0"/>
              <a:t> </a:t>
            </a:r>
            <a:r>
              <a:rPr lang="en-US" sz="2800" dirty="0" err="1"/>
              <a:t>plasenta</a:t>
            </a:r>
            <a:endParaRPr lang="en-US" sz="2800" dirty="0"/>
          </a:p>
          <a:p>
            <a:pPr algn="just"/>
            <a:r>
              <a:rPr lang="en-US" sz="2800" dirty="0" err="1"/>
              <a:t>D.Robekan</a:t>
            </a:r>
            <a:r>
              <a:rPr lang="en-US" sz="2800" dirty="0"/>
              <a:t> </a:t>
            </a:r>
            <a:r>
              <a:rPr lang="en-US" sz="2800" dirty="0" err="1"/>
              <a:t>porsio</a:t>
            </a:r>
            <a:endParaRPr lang="en-US" sz="2800" dirty="0"/>
          </a:p>
          <a:p>
            <a:pPr algn="just"/>
            <a:r>
              <a:rPr lang="en-US" sz="2800" dirty="0" err="1"/>
              <a:t>E.Inversio</a:t>
            </a:r>
            <a:r>
              <a:rPr lang="en-US" sz="2800" dirty="0"/>
              <a:t> uteri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271F64-BD9F-EC8E-208C-0C5ADF610C39}"/>
              </a:ext>
            </a:extLst>
          </p:cNvPr>
          <p:cNvSpPr/>
          <p:nvPr/>
        </p:nvSpPr>
        <p:spPr>
          <a:xfrm>
            <a:off x="5195096" y="2471135"/>
            <a:ext cx="2133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Latihan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B1C5-4139-CE69-C9AB-451FFDB8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3075"/>
            <a:ext cx="9519154" cy="1567625"/>
          </a:xfrm>
        </p:spPr>
        <p:txBody>
          <a:bodyPr/>
          <a:lstStyle/>
          <a:p>
            <a:r>
              <a:rPr lang="en-US" altLang="en-US" sz="9600" dirty="0">
                <a:solidFill>
                  <a:schemeClr val="tx2"/>
                </a:solidFill>
              </a:rPr>
              <a:t>PEMBAHASAN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0A404-0B70-E3C0-88C1-562941610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3300840"/>
            <a:ext cx="6705599" cy="1292662"/>
          </a:xfrm>
          <a:prstGeom prst="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mengetahui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jenis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perdarahan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dalam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kebidanan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menggunakan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pendekatan</a:t>
            </a:r>
            <a:r>
              <a:rPr lang="en-US" sz="2800" b="1" dirty="0">
                <a:solidFill>
                  <a:schemeClr val="tx1"/>
                </a:solidFill>
              </a:rPr>
              <a:t> 4T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1838B8-0407-6610-E816-F2EFF8A06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7204" y="2379776"/>
            <a:ext cx="1810669" cy="7437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D837AE-ACBE-467F-5200-EEF507ADB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0727" y="4018944"/>
            <a:ext cx="2261812" cy="6767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633887-AB46-CE63-E4A0-0EB7F6B50C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7400" y="5676900"/>
            <a:ext cx="1810669" cy="7376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B87FAD-0D95-2FB0-275B-679185CDB0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7581900"/>
            <a:ext cx="1804572" cy="7376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CAC1EF-B683-FD88-B8A4-75FC19943D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835969">
            <a:off x="14463082" y="2859027"/>
            <a:ext cx="620079" cy="14448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996A866-2C87-D392-F2F4-FCE3A8F1A3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282922">
            <a:off x="11697765" y="3964282"/>
            <a:ext cx="1810669" cy="29713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1A44C0-C4EF-99C5-377D-B2AB1CE7E3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282922">
            <a:off x="8452341" y="5647789"/>
            <a:ext cx="1827639" cy="299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98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7C2A3-34BA-24CA-E652-83539DFA4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42900"/>
            <a:ext cx="16154400" cy="1107996"/>
          </a:xfrm>
        </p:spPr>
        <p:txBody>
          <a:bodyPr/>
          <a:lstStyle/>
          <a:p>
            <a:r>
              <a:rPr lang="en-US" sz="2400" b="1" dirty="0" err="1"/>
              <a:t>Metode</a:t>
            </a:r>
            <a:r>
              <a:rPr lang="en-US" sz="2400" b="1" dirty="0"/>
              <a:t> 4T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membantu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menentukan</a:t>
            </a:r>
            <a:r>
              <a:rPr lang="en-US" sz="2400" b="1" dirty="0"/>
              <a:t> </a:t>
            </a:r>
            <a:r>
              <a:rPr lang="en-US" sz="2400" b="1" dirty="0" err="1"/>
              <a:t>penyebab</a:t>
            </a:r>
            <a:r>
              <a:rPr lang="en-US" sz="2400" b="1" dirty="0"/>
              <a:t> </a:t>
            </a:r>
            <a:r>
              <a:rPr lang="en-US" sz="2400" b="1" dirty="0" err="1"/>
              <a:t>perdarahan</a:t>
            </a:r>
            <a:r>
              <a:rPr lang="en-US" sz="2400" b="1" dirty="0"/>
              <a:t> </a:t>
            </a:r>
            <a:r>
              <a:rPr lang="en-US" sz="2400" b="1" dirty="0" err="1"/>
              <a:t>pascapersalinan</a:t>
            </a:r>
            <a:r>
              <a:rPr lang="en-US" sz="2400" b="1" dirty="0"/>
              <a:t>. </a:t>
            </a:r>
            <a:r>
              <a:rPr lang="en-US" sz="2400" b="1" dirty="0" err="1"/>
              <a:t>Berikut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penjelasan</a:t>
            </a:r>
            <a:r>
              <a:rPr lang="en-US" sz="2400" b="1" dirty="0"/>
              <a:t> </a:t>
            </a:r>
            <a:r>
              <a:rPr lang="en-US" sz="2400" b="1" dirty="0" err="1"/>
              <a:t>singkat</a:t>
            </a:r>
            <a:r>
              <a:rPr lang="en-US" sz="2400" b="1" dirty="0"/>
              <a:t> </a:t>
            </a:r>
            <a:r>
              <a:rPr lang="en-US" sz="2400" b="1" dirty="0" err="1"/>
              <a:t>tentang</a:t>
            </a:r>
            <a:r>
              <a:rPr lang="en-US" sz="2400" b="1" dirty="0"/>
              <a:t> masing-masing </a:t>
            </a:r>
            <a:r>
              <a:rPr lang="en-US" sz="2400" b="1" dirty="0" err="1"/>
              <a:t>kategori</a:t>
            </a:r>
            <a:r>
              <a:rPr lang="en-US" sz="2400" b="1" dirty="0"/>
              <a:t>: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C063F-DD85-68FF-4211-FF6A38611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2985" y="1790700"/>
            <a:ext cx="16154400" cy="5386090"/>
          </a:xfrm>
        </p:spPr>
        <p:txBody>
          <a:bodyPr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Tone (Tonus):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Perdarahan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dapat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disebabkan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oleh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kegagalan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kontraksi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otot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rahim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setelah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persalinan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atonia uteri.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Untuk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mengevaluasi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perhatikan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kontraksi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rahim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. Jika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rahim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teraba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lembek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tidak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berkontraksi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dengan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baik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ini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dapat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mengindikasikan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atonia uteri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sebagai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penyebab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perdarahan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Tissue (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Jaringan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):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Perdarahan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juga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dapat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terjadi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jika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ada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sisa-sisa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plasenta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jaringan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plasenta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tertinggal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di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dalam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rahim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setelah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persalinan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Pemeriksaan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dengan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ultrasonografi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melalui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pemeriksaan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dalam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(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eksplorasi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rahim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)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dapat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membantu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dalam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mengidentifikasi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keberadaan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jaringan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plasenta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tidak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lengkap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11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5F72E009-E0D3-5364-B5B0-9667BABDA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012246"/>
            <a:ext cx="16424275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Trauma (</a:t>
            </a: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Cedera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):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Cedera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jalan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lahir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termasuk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robekan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perineum,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luka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serviks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robekan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dinding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vagina,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menyebabkan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perdarahan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Pemeriksaan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fisik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visualisasi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langsung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daerah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perineum dan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jalan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lahir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membantu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mengidentifikasi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cedera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mungkin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penyebab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perdarahan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Thrombin (</a:t>
            </a: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Gangguan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Pembekuan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):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Gangguan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pembekuan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darah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menyebabkan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perdarahan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pascapersalinan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Pemeriksaan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darah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menilai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parameter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pembekuan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waktu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perdarahan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jumlah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trombosit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faktor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pembekuan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darah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membantu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menentukan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apakah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terdapat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gangguan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pembekuan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penyebab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perdarahan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2629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400" y="114300"/>
            <a:ext cx="18288000" cy="10287000"/>
            <a:chOff x="0" y="1"/>
            <a:chExt cx="18288000" cy="10287000"/>
          </a:xfrm>
        </p:grpSpPr>
        <p:sp>
          <p:nvSpPr>
            <p:cNvPr id="3" name="object 3"/>
            <p:cNvSpPr/>
            <p:nvPr/>
          </p:nvSpPr>
          <p:spPr>
            <a:xfrm>
              <a:off x="12571561" y="1"/>
              <a:ext cx="5716905" cy="6680834"/>
            </a:xfrm>
            <a:custGeom>
              <a:avLst/>
              <a:gdLst/>
              <a:ahLst/>
              <a:cxnLst/>
              <a:rect l="l" t="t" r="r" b="b"/>
              <a:pathLst>
                <a:path w="5716905" h="6680834">
                  <a:moveTo>
                    <a:pt x="3895988" y="6680470"/>
                  </a:moveTo>
                  <a:lnTo>
                    <a:pt x="3845990" y="6679952"/>
                  </a:lnTo>
                  <a:lnTo>
                    <a:pt x="3796005" y="6678841"/>
                  </a:lnTo>
                  <a:lnTo>
                    <a:pt x="3746040" y="6677134"/>
                  </a:lnTo>
                  <a:lnTo>
                    <a:pt x="3696100" y="6674828"/>
                  </a:lnTo>
                  <a:lnTo>
                    <a:pt x="3646189" y="6671920"/>
                  </a:lnTo>
                  <a:lnTo>
                    <a:pt x="3596313" y="6668407"/>
                  </a:lnTo>
                  <a:lnTo>
                    <a:pt x="3547652" y="6664393"/>
                  </a:lnTo>
                  <a:lnTo>
                    <a:pt x="3498991" y="6659803"/>
                  </a:lnTo>
                  <a:lnTo>
                    <a:pt x="3450339" y="6654633"/>
                  </a:lnTo>
                  <a:lnTo>
                    <a:pt x="3401706" y="6648881"/>
                  </a:lnTo>
                  <a:lnTo>
                    <a:pt x="3353101" y="6642544"/>
                  </a:lnTo>
                  <a:lnTo>
                    <a:pt x="3304533" y="6635619"/>
                  </a:lnTo>
                  <a:lnTo>
                    <a:pt x="3256010" y="6628105"/>
                  </a:lnTo>
                  <a:lnTo>
                    <a:pt x="3207543" y="6619999"/>
                  </a:lnTo>
                  <a:lnTo>
                    <a:pt x="3159140" y="6611298"/>
                  </a:lnTo>
                  <a:lnTo>
                    <a:pt x="3110811" y="6601999"/>
                  </a:lnTo>
                  <a:lnTo>
                    <a:pt x="3062565" y="6592100"/>
                  </a:lnTo>
                  <a:lnTo>
                    <a:pt x="3014410" y="6581599"/>
                  </a:lnTo>
                  <a:lnTo>
                    <a:pt x="2966357" y="6570493"/>
                  </a:lnTo>
                  <a:lnTo>
                    <a:pt x="2918414" y="6558778"/>
                  </a:lnTo>
                  <a:lnTo>
                    <a:pt x="2870591" y="6546454"/>
                  </a:lnTo>
                  <a:lnTo>
                    <a:pt x="2822896" y="6533517"/>
                  </a:lnTo>
                  <a:lnTo>
                    <a:pt x="2775339" y="6519965"/>
                  </a:lnTo>
                  <a:lnTo>
                    <a:pt x="2727929" y="6505794"/>
                  </a:lnTo>
                  <a:lnTo>
                    <a:pt x="2680675" y="6491004"/>
                  </a:lnTo>
                  <a:lnTo>
                    <a:pt x="2633587" y="6475590"/>
                  </a:lnTo>
                  <a:lnTo>
                    <a:pt x="2586673" y="6459551"/>
                  </a:lnTo>
                  <a:lnTo>
                    <a:pt x="2539943" y="6442883"/>
                  </a:lnTo>
                  <a:lnTo>
                    <a:pt x="2493406" y="6425586"/>
                  </a:lnTo>
                  <a:lnTo>
                    <a:pt x="2447071" y="6407654"/>
                  </a:lnTo>
                  <a:lnTo>
                    <a:pt x="2400947" y="6389088"/>
                  </a:lnTo>
                  <a:lnTo>
                    <a:pt x="2355044" y="6369883"/>
                  </a:lnTo>
                  <a:lnTo>
                    <a:pt x="2309371" y="6350037"/>
                  </a:lnTo>
                  <a:lnTo>
                    <a:pt x="2263936" y="6329547"/>
                  </a:lnTo>
                  <a:lnTo>
                    <a:pt x="2218749" y="6308412"/>
                  </a:lnTo>
                  <a:lnTo>
                    <a:pt x="2173820" y="6286629"/>
                  </a:lnTo>
                  <a:lnTo>
                    <a:pt x="2129157" y="6264194"/>
                  </a:lnTo>
                  <a:lnTo>
                    <a:pt x="2084769" y="6241106"/>
                  </a:lnTo>
                  <a:lnTo>
                    <a:pt x="2040666" y="6217361"/>
                  </a:lnTo>
                  <a:lnTo>
                    <a:pt x="1996857" y="6192958"/>
                  </a:lnTo>
                  <a:lnTo>
                    <a:pt x="1953352" y="6167894"/>
                  </a:lnTo>
                  <a:lnTo>
                    <a:pt x="1910158" y="6142166"/>
                  </a:lnTo>
                  <a:lnTo>
                    <a:pt x="1867286" y="6115771"/>
                  </a:lnTo>
                  <a:lnTo>
                    <a:pt x="1824744" y="6088708"/>
                  </a:lnTo>
                  <a:lnTo>
                    <a:pt x="1782543" y="6060973"/>
                  </a:lnTo>
                  <a:lnTo>
                    <a:pt x="1740690" y="6032565"/>
                  </a:lnTo>
                  <a:lnTo>
                    <a:pt x="1699196" y="6003479"/>
                  </a:lnTo>
                  <a:lnTo>
                    <a:pt x="1658068" y="5973715"/>
                  </a:lnTo>
                  <a:lnTo>
                    <a:pt x="1617318" y="5943269"/>
                  </a:lnTo>
                  <a:lnTo>
                    <a:pt x="1576953" y="5912139"/>
                  </a:lnTo>
                  <a:lnTo>
                    <a:pt x="1536983" y="5880322"/>
                  </a:lnTo>
                  <a:lnTo>
                    <a:pt x="1499603" y="5849689"/>
                  </a:lnTo>
                  <a:lnTo>
                    <a:pt x="1462579" y="5818540"/>
                  </a:lnTo>
                  <a:lnTo>
                    <a:pt x="1425916" y="5786881"/>
                  </a:lnTo>
                  <a:lnTo>
                    <a:pt x="1389618" y="5754717"/>
                  </a:lnTo>
                  <a:lnTo>
                    <a:pt x="1353688" y="5722055"/>
                  </a:lnTo>
                  <a:lnTo>
                    <a:pt x="1318131" y="5688900"/>
                  </a:lnTo>
                  <a:lnTo>
                    <a:pt x="1282951" y="5655259"/>
                  </a:lnTo>
                  <a:lnTo>
                    <a:pt x="1248151" y="5621136"/>
                  </a:lnTo>
                  <a:lnTo>
                    <a:pt x="1213736" y="5586538"/>
                  </a:lnTo>
                  <a:lnTo>
                    <a:pt x="1179710" y="5551472"/>
                  </a:lnTo>
                  <a:lnTo>
                    <a:pt x="1146077" y="5515941"/>
                  </a:lnTo>
                  <a:lnTo>
                    <a:pt x="1112841" y="5479954"/>
                  </a:lnTo>
                  <a:lnTo>
                    <a:pt x="1080005" y="5443514"/>
                  </a:lnTo>
                  <a:lnTo>
                    <a:pt x="1047574" y="5406629"/>
                  </a:lnTo>
                  <a:lnTo>
                    <a:pt x="1015553" y="5369304"/>
                  </a:lnTo>
                  <a:lnTo>
                    <a:pt x="983944" y="5331545"/>
                  </a:lnTo>
                  <a:lnTo>
                    <a:pt x="952752" y="5293357"/>
                  </a:lnTo>
                  <a:lnTo>
                    <a:pt x="921981" y="5254748"/>
                  </a:lnTo>
                  <a:lnTo>
                    <a:pt x="891635" y="5215722"/>
                  </a:lnTo>
                  <a:lnTo>
                    <a:pt x="861718" y="5176285"/>
                  </a:lnTo>
                  <a:lnTo>
                    <a:pt x="832234" y="5136443"/>
                  </a:lnTo>
                  <a:lnTo>
                    <a:pt x="803188" y="5096203"/>
                  </a:lnTo>
                  <a:lnTo>
                    <a:pt x="774582" y="5055569"/>
                  </a:lnTo>
                  <a:lnTo>
                    <a:pt x="746421" y="5014549"/>
                  </a:lnTo>
                  <a:lnTo>
                    <a:pt x="718710" y="4973147"/>
                  </a:lnTo>
                  <a:lnTo>
                    <a:pt x="691451" y="4931370"/>
                  </a:lnTo>
                  <a:lnTo>
                    <a:pt x="664650" y="4889223"/>
                  </a:lnTo>
                  <a:lnTo>
                    <a:pt x="638310" y="4846712"/>
                  </a:lnTo>
                  <a:lnTo>
                    <a:pt x="612435" y="4803843"/>
                  </a:lnTo>
                  <a:lnTo>
                    <a:pt x="587030" y="4760623"/>
                  </a:lnTo>
                  <a:lnTo>
                    <a:pt x="562098" y="4717056"/>
                  </a:lnTo>
                  <a:lnTo>
                    <a:pt x="537643" y="4673149"/>
                  </a:lnTo>
                  <a:lnTo>
                    <a:pt x="513669" y="4628908"/>
                  </a:lnTo>
                  <a:lnTo>
                    <a:pt x="490181" y="4584338"/>
                  </a:lnTo>
                  <a:lnTo>
                    <a:pt x="467182" y="4539445"/>
                  </a:lnTo>
                  <a:lnTo>
                    <a:pt x="444676" y="4494236"/>
                  </a:lnTo>
                  <a:lnTo>
                    <a:pt x="422668" y="4448715"/>
                  </a:lnTo>
                  <a:lnTo>
                    <a:pt x="401161" y="4402890"/>
                  </a:lnTo>
                  <a:lnTo>
                    <a:pt x="380160" y="4356765"/>
                  </a:lnTo>
                  <a:lnTo>
                    <a:pt x="359668" y="4310347"/>
                  </a:lnTo>
                  <a:lnTo>
                    <a:pt x="339690" y="4263641"/>
                  </a:lnTo>
                  <a:lnTo>
                    <a:pt x="320229" y="4216654"/>
                  </a:lnTo>
                  <a:lnTo>
                    <a:pt x="301290" y="4169390"/>
                  </a:lnTo>
                  <a:lnTo>
                    <a:pt x="282876" y="4121857"/>
                  </a:lnTo>
                  <a:lnTo>
                    <a:pt x="264992" y="4074060"/>
                  </a:lnTo>
                  <a:lnTo>
                    <a:pt x="248139" y="4027414"/>
                  </a:lnTo>
                  <a:lnTo>
                    <a:pt x="231792" y="3980535"/>
                  </a:lnTo>
                  <a:lnTo>
                    <a:pt x="215956" y="3933433"/>
                  </a:lnTo>
                  <a:lnTo>
                    <a:pt x="200635" y="3886114"/>
                  </a:lnTo>
                  <a:lnTo>
                    <a:pt x="185836" y="3838587"/>
                  </a:lnTo>
                  <a:lnTo>
                    <a:pt x="171564" y="3790860"/>
                  </a:lnTo>
                  <a:lnTo>
                    <a:pt x="157822" y="3742941"/>
                  </a:lnTo>
                  <a:lnTo>
                    <a:pt x="144617" y="3694838"/>
                  </a:lnTo>
                  <a:lnTo>
                    <a:pt x="131952" y="3646558"/>
                  </a:lnTo>
                  <a:lnTo>
                    <a:pt x="119835" y="3598110"/>
                  </a:lnTo>
                  <a:lnTo>
                    <a:pt x="108268" y="3549502"/>
                  </a:lnTo>
                  <a:lnTo>
                    <a:pt x="97258" y="3500741"/>
                  </a:lnTo>
                  <a:lnTo>
                    <a:pt x="86810" y="3451836"/>
                  </a:lnTo>
                  <a:lnTo>
                    <a:pt x="76928" y="3402795"/>
                  </a:lnTo>
                  <a:lnTo>
                    <a:pt x="67618" y="3353625"/>
                  </a:lnTo>
                  <a:lnTo>
                    <a:pt x="58884" y="3304335"/>
                  </a:lnTo>
                  <a:lnTo>
                    <a:pt x="50733" y="3254932"/>
                  </a:lnTo>
                  <a:lnTo>
                    <a:pt x="43168" y="3205424"/>
                  </a:lnTo>
                  <a:lnTo>
                    <a:pt x="36195" y="3155821"/>
                  </a:lnTo>
                  <a:lnTo>
                    <a:pt x="29819" y="3106128"/>
                  </a:lnTo>
                  <a:lnTo>
                    <a:pt x="24044" y="3056355"/>
                  </a:lnTo>
                  <a:lnTo>
                    <a:pt x="18877" y="3006509"/>
                  </a:lnTo>
                  <a:lnTo>
                    <a:pt x="14322" y="2956598"/>
                  </a:lnTo>
                  <a:lnTo>
                    <a:pt x="10384" y="2906631"/>
                  </a:lnTo>
                  <a:lnTo>
                    <a:pt x="7068" y="2856615"/>
                  </a:lnTo>
                  <a:lnTo>
                    <a:pt x="4380" y="2806558"/>
                  </a:lnTo>
                  <a:lnTo>
                    <a:pt x="2324" y="2756469"/>
                  </a:lnTo>
                  <a:lnTo>
                    <a:pt x="905" y="2706354"/>
                  </a:lnTo>
                  <a:lnTo>
                    <a:pt x="128" y="2656223"/>
                  </a:lnTo>
                  <a:lnTo>
                    <a:pt x="0" y="2606083"/>
                  </a:lnTo>
                  <a:lnTo>
                    <a:pt x="523" y="2555942"/>
                  </a:lnTo>
                  <a:lnTo>
                    <a:pt x="1704" y="2505808"/>
                  </a:lnTo>
                  <a:lnTo>
                    <a:pt x="3548" y="2455689"/>
                  </a:lnTo>
                  <a:lnTo>
                    <a:pt x="6060" y="2405593"/>
                  </a:lnTo>
                  <a:lnTo>
                    <a:pt x="9244" y="2355527"/>
                  </a:lnTo>
                  <a:lnTo>
                    <a:pt x="13106" y="2305501"/>
                  </a:lnTo>
                  <a:lnTo>
                    <a:pt x="17651" y="2255522"/>
                  </a:lnTo>
                  <a:lnTo>
                    <a:pt x="22884" y="2205597"/>
                  </a:lnTo>
                  <a:lnTo>
                    <a:pt x="28809" y="2155736"/>
                  </a:lnTo>
                  <a:lnTo>
                    <a:pt x="35433" y="2105945"/>
                  </a:lnTo>
                  <a:lnTo>
                    <a:pt x="42760" y="2056233"/>
                  </a:lnTo>
                  <a:lnTo>
                    <a:pt x="50795" y="2006607"/>
                  </a:lnTo>
                  <a:lnTo>
                    <a:pt x="59544" y="1957077"/>
                  </a:lnTo>
                  <a:lnTo>
                    <a:pt x="69010" y="1907649"/>
                  </a:lnTo>
                  <a:lnTo>
                    <a:pt x="79200" y="1858331"/>
                  </a:lnTo>
                  <a:lnTo>
                    <a:pt x="90626" y="1807042"/>
                  </a:lnTo>
                  <a:lnTo>
                    <a:pt x="102832" y="1756141"/>
                  </a:lnTo>
                  <a:lnTo>
                    <a:pt x="115802" y="1705625"/>
                  </a:lnTo>
                  <a:lnTo>
                    <a:pt x="129521" y="1655488"/>
                  </a:lnTo>
                  <a:lnTo>
                    <a:pt x="143973" y="1605725"/>
                  </a:lnTo>
                  <a:lnTo>
                    <a:pt x="159143" y="1556332"/>
                  </a:lnTo>
                  <a:lnTo>
                    <a:pt x="175016" y="1507303"/>
                  </a:lnTo>
                  <a:lnTo>
                    <a:pt x="191576" y="1458633"/>
                  </a:lnTo>
                  <a:lnTo>
                    <a:pt x="208808" y="1410318"/>
                  </a:lnTo>
                  <a:lnTo>
                    <a:pt x="226696" y="1362352"/>
                  </a:lnTo>
                  <a:lnTo>
                    <a:pt x="245225" y="1314730"/>
                  </a:lnTo>
                  <a:lnTo>
                    <a:pt x="264380" y="1267449"/>
                  </a:lnTo>
                  <a:lnTo>
                    <a:pt x="284144" y="1220501"/>
                  </a:lnTo>
                  <a:lnTo>
                    <a:pt x="304503" y="1173884"/>
                  </a:lnTo>
                  <a:lnTo>
                    <a:pt x="325442" y="1127591"/>
                  </a:lnTo>
                  <a:lnTo>
                    <a:pt x="346944" y="1081617"/>
                  </a:lnTo>
                  <a:lnTo>
                    <a:pt x="368995" y="1035959"/>
                  </a:lnTo>
                  <a:lnTo>
                    <a:pt x="391579" y="990610"/>
                  </a:lnTo>
                  <a:lnTo>
                    <a:pt x="414680" y="945566"/>
                  </a:lnTo>
                  <a:lnTo>
                    <a:pt x="438284" y="900821"/>
                  </a:lnTo>
                  <a:lnTo>
                    <a:pt x="462374" y="856372"/>
                  </a:lnTo>
                  <a:lnTo>
                    <a:pt x="486935" y="812212"/>
                  </a:lnTo>
                  <a:lnTo>
                    <a:pt x="511953" y="768337"/>
                  </a:lnTo>
                  <a:lnTo>
                    <a:pt x="537411" y="724743"/>
                  </a:lnTo>
                  <a:lnTo>
                    <a:pt x="563294" y="681423"/>
                  </a:lnTo>
                  <a:lnTo>
                    <a:pt x="589586" y="638373"/>
                  </a:lnTo>
                  <a:lnTo>
                    <a:pt x="616273" y="595589"/>
                  </a:lnTo>
                  <a:lnTo>
                    <a:pt x="643339" y="553064"/>
                  </a:lnTo>
                  <a:lnTo>
                    <a:pt x="670768" y="510795"/>
                  </a:lnTo>
                  <a:lnTo>
                    <a:pt x="698545" y="468775"/>
                  </a:lnTo>
                  <a:lnTo>
                    <a:pt x="726655" y="427001"/>
                  </a:lnTo>
                  <a:lnTo>
                    <a:pt x="755081" y="385468"/>
                  </a:lnTo>
                  <a:lnTo>
                    <a:pt x="783810" y="344169"/>
                  </a:lnTo>
                  <a:lnTo>
                    <a:pt x="812825" y="303101"/>
                  </a:lnTo>
                  <a:lnTo>
                    <a:pt x="842110" y="262258"/>
                  </a:lnTo>
                  <a:lnTo>
                    <a:pt x="871651" y="221635"/>
                  </a:lnTo>
                  <a:lnTo>
                    <a:pt x="901432" y="181228"/>
                  </a:lnTo>
                  <a:lnTo>
                    <a:pt x="931438" y="141032"/>
                  </a:lnTo>
                  <a:lnTo>
                    <a:pt x="961653" y="101040"/>
                  </a:lnTo>
                  <a:lnTo>
                    <a:pt x="992062" y="61250"/>
                  </a:lnTo>
                  <a:lnTo>
                    <a:pt x="1022649" y="21655"/>
                  </a:lnTo>
                  <a:lnTo>
                    <a:pt x="1039548" y="0"/>
                  </a:lnTo>
                  <a:lnTo>
                    <a:pt x="5716437" y="0"/>
                  </a:lnTo>
                  <a:lnTo>
                    <a:pt x="5716437" y="6308063"/>
                  </a:lnTo>
                  <a:lnTo>
                    <a:pt x="5708580" y="6311377"/>
                  </a:lnTo>
                  <a:lnTo>
                    <a:pt x="5661697" y="6330601"/>
                  </a:lnTo>
                  <a:lnTo>
                    <a:pt x="5614637" y="6349347"/>
                  </a:lnTo>
                  <a:lnTo>
                    <a:pt x="5567405" y="6367613"/>
                  </a:lnTo>
                  <a:lnTo>
                    <a:pt x="5520005" y="6385395"/>
                  </a:lnTo>
                  <a:lnTo>
                    <a:pt x="5472443" y="6402691"/>
                  </a:lnTo>
                  <a:lnTo>
                    <a:pt x="5424725" y="6419497"/>
                  </a:lnTo>
                  <a:lnTo>
                    <a:pt x="5376856" y="6435809"/>
                  </a:lnTo>
                  <a:lnTo>
                    <a:pt x="5328839" y="6451626"/>
                  </a:lnTo>
                  <a:lnTo>
                    <a:pt x="5280682" y="6466943"/>
                  </a:lnTo>
                  <a:lnTo>
                    <a:pt x="5232389" y="6481758"/>
                  </a:lnTo>
                  <a:lnTo>
                    <a:pt x="5183965" y="6496068"/>
                  </a:lnTo>
                  <a:lnTo>
                    <a:pt x="5135415" y="6509869"/>
                  </a:lnTo>
                  <a:lnTo>
                    <a:pt x="5086745" y="6523158"/>
                  </a:lnTo>
                  <a:lnTo>
                    <a:pt x="5037960" y="6535932"/>
                  </a:lnTo>
                  <a:lnTo>
                    <a:pt x="4989064" y="6548189"/>
                  </a:lnTo>
                  <a:lnTo>
                    <a:pt x="4940064" y="6559924"/>
                  </a:lnTo>
                  <a:lnTo>
                    <a:pt x="4890964" y="6571135"/>
                  </a:lnTo>
                  <a:lnTo>
                    <a:pt x="4841769" y="6581819"/>
                  </a:lnTo>
                  <a:lnTo>
                    <a:pt x="4792485" y="6591972"/>
                  </a:lnTo>
                  <a:lnTo>
                    <a:pt x="4743116" y="6601592"/>
                  </a:lnTo>
                  <a:lnTo>
                    <a:pt x="4693669" y="6610675"/>
                  </a:lnTo>
                  <a:lnTo>
                    <a:pt x="4644148" y="6619218"/>
                  </a:lnTo>
                  <a:lnTo>
                    <a:pt x="4594558" y="6627219"/>
                  </a:lnTo>
                  <a:lnTo>
                    <a:pt x="4544905" y="6634673"/>
                  </a:lnTo>
                  <a:lnTo>
                    <a:pt x="4495193" y="6641578"/>
                  </a:lnTo>
                  <a:lnTo>
                    <a:pt x="4445428" y="6647931"/>
                  </a:lnTo>
                  <a:lnTo>
                    <a:pt x="4395615" y="6653729"/>
                  </a:lnTo>
                  <a:lnTo>
                    <a:pt x="4345760" y="6658968"/>
                  </a:lnTo>
                  <a:lnTo>
                    <a:pt x="4295866" y="6663645"/>
                  </a:lnTo>
                  <a:lnTo>
                    <a:pt x="4245941" y="6667757"/>
                  </a:lnTo>
                  <a:lnTo>
                    <a:pt x="4195988" y="6671302"/>
                  </a:lnTo>
                  <a:lnTo>
                    <a:pt x="4146013" y="6674276"/>
                  </a:lnTo>
                  <a:lnTo>
                    <a:pt x="4096021" y="6676675"/>
                  </a:lnTo>
                  <a:lnTo>
                    <a:pt x="4046018" y="6678497"/>
                  </a:lnTo>
                  <a:lnTo>
                    <a:pt x="3996007" y="6679739"/>
                  </a:lnTo>
                  <a:lnTo>
                    <a:pt x="3945996" y="6680398"/>
                  </a:lnTo>
                  <a:lnTo>
                    <a:pt x="3895988" y="66804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24230" y="875251"/>
              <a:ext cx="9236075" cy="9411970"/>
            </a:xfrm>
            <a:custGeom>
              <a:avLst/>
              <a:gdLst/>
              <a:ahLst/>
              <a:cxnLst/>
              <a:rect l="l" t="t" r="r" b="b"/>
              <a:pathLst>
                <a:path w="9236075" h="9411970">
                  <a:moveTo>
                    <a:pt x="9235956" y="9411748"/>
                  </a:moveTo>
                  <a:lnTo>
                    <a:pt x="0" y="9411748"/>
                  </a:lnTo>
                  <a:lnTo>
                    <a:pt x="0" y="474589"/>
                  </a:lnTo>
                  <a:lnTo>
                    <a:pt x="2458" y="426200"/>
                  </a:lnTo>
                  <a:lnTo>
                    <a:pt x="9672" y="379178"/>
                  </a:lnTo>
                  <a:lnTo>
                    <a:pt x="21400" y="333764"/>
                  </a:lnTo>
                  <a:lnTo>
                    <a:pt x="37400" y="290202"/>
                  </a:lnTo>
                  <a:lnTo>
                    <a:pt x="57429" y="248734"/>
                  </a:lnTo>
                  <a:lnTo>
                    <a:pt x="81245" y="209601"/>
                  </a:lnTo>
                  <a:lnTo>
                    <a:pt x="108607" y="173046"/>
                  </a:lnTo>
                  <a:lnTo>
                    <a:pt x="139272" y="139310"/>
                  </a:lnTo>
                  <a:lnTo>
                    <a:pt x="172998" y="108637"/>
                  </a:lnTo>
                  <a:lnTo>
                    <a:pt x="209543" y="81268"/>
                  </a:lnTo>
                  <a:lnTo>
                    <a:pt x="248665" y="57445"/>
                  </a:lnTo>
                  <a:lnTo>
                    <a:pt x="290122" y="37410"/>
                  </a:lnTo>
                  <a:lnTo>
                    <a:pt x="333672" y="21406"/>
                  </a:lnTo>
                  <a:lnTo>
                    <a:pt x="379073" y="9675"/>
                  </a:lnTo>
                  <a:lnTo>
                    <a:pt x="426083" y="2459"/>
                  </a:lnTo>
                  <a:lnTo>
                    <a:pt x="474458" y="0"/>
                  </a:lnTo>
                  <a:lnTo>
                    <a:pt x="8761497" y="0"/>
                  </a:lnTo>
                  <a:lnTo>
                    <a:pt x="8809873" y="2459"/>
                  </a:lnTo>
                  <a:lnTo>
                    <a:pt x="8856883" y="9675"/>
                  </a:lnTo>
                  <a:lnTo>
                    <a:pt x="8902283" y="21406"/>
                  </a:lnTo>
                  <a:lnTo>
                    <a:pt x="8945833" y="37410"/>
                  </a:lnTo>
                  <a:lnTo>
                    <a:pt x="8987290" y="57445"/>
                  </a:lnTo>
                  <a:lnTo>
                    <a:pt x="9026413" y="81268"/>
                  </a:lnTo>
                  <a:lnTo>
                    <a:pt x="9062958" y="108637"/>
                  </a:lnTo>
                  <a:lnTo>
                    <a:pt x="9096684" y="139310"/>
                  </a:lnTo>
                  <a:lnTo>
                    <a:pt x="9127349" y="173046"/>
                  </a:lnTo>
                  <a:lnTo>
                    <a:pt x="9154710" y="209601"/>
                  </a:lnTo>
                  <a:lnTo>
                    <a:pt x="9178527" y="248734"/>
                  </a:lnTo>
                  <a:lnTo>
                    <a:pt x="9198556" y="290203"/>
                  </a:lnTo>
                  <a:lnTo>
                    <a:pt x="9214555" y="333764"/>
                  </a:lnTo>
                  <a:lnTo>
                    <a:pt x="9226283" y="379178"/>
                  </a:lnTo>
                  <a:lnTo>
                    <a:pt x="9233498" y="426200"/>
                  </a:lnTo>
                  <a:lnTo>
                    <a:pt x="9235956" y="474589"/>
                  </a:lnTo>
                  <a:lnTo>
                    <a:pt x="9235956" y="9411748"/>
                  </a:lnTo>
                  <a:close/>
                </a:path>
              </a:pathLst>
            </a:custGeom>
            <a:solidFill>
              <a:srgbClr val="EF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77358" y="1498586"/>
              <a:ext cx="8247380" cy="8788400"/>
            </a:xfrm>
            <a:custGeom>
              <a:avLst/>
              <a:gdLst/>
              <a:ahLst/>
              <a:cxnLst/>
              <a:rect l="l" t="t" r="r" b="b"/>
              <a:pathLst>
                <a:path w="8247380" h="8788400">
                  <a:moveTo>
                    <a:pt x="8247062" y="0"/>
                  </a:moveTo>
                  <a:lnTo>
                    <a:pt x="82626" y="0"/>
                  </a:lnTo>
                  <a:lnTo>
                    <a:pt x="82626" y="83832"/>
                  </a:lnTo>
                  <a:lnTo>
                    <a:pt x="0" y="83832"/>
                  </a:lnTo>
                  <a:lnTo>
                    <a:pt x="0" y="8788349"/>
                  </a:lnTo>
                  <a:lnTo>
                    <a:pt x="8247062" y="8788349"/>
                  </a:lnTo>
                  <a:lnTo>
                    <a:pt x="8247062" y="83832"/>
                  </a:lnTo>
                  <a:lnTo>
                    <a:pt x="8247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760603"/>
              <a:ext cx="18288000" cy="9526396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968298" y="3009900"/>
            <a:ext cx="8043138" cy="61861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0" lv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P1A0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 kala IV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persalinan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PMB,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keluhan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anamnesis 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merasa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lelah,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pandangan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berkunang-kunang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Hasil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wajah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pucat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TD 90/60 mmHg,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100x/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 22x/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 37˚C, TFU 1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dibawah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pusat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kandung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kemih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kosong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kontraksi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uterus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lembek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laserasi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lahir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perdarahan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± 400 cc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paling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mungkin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Atonia uteri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Rupture uteri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Inversion uteri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Retensio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plasenta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Kelainan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pembekuan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22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400" y="190500"/>
            <a:ext cx="18288000" cy="10287000"/>
            <a:chOff x="0" y="1"/>
            <a:chExt cx="18288000" cy="10287000"/>
          </a:xfrm>
        </p:grpSpPr>
        <p:sp>
          <p:nvSpPr>
            <p:cNvPr id="3" name="object 3"/>
            <p:cNvSpPr/>
            <p:nvPr/>
          </p:nvSpPr>
          <p:spPr>
            <a:xfrm>
              <a:off x="12571561" y="1"/>
              <a:ext cx="5716905" cy="6680834"/>
            </a:xfrm>
            <a:custGeom>
              <a:avLst/>
              <a:gdLst/>
              <a:ahLst/>
              <a:cxnLst/>
              <a:rect l="l" t="t" r="r" b="b"/>
              <a:pathLst>
                <a:path w="5716905" h="6680834">
                  <a:moveTo>
                    <a:pt x="3895988" y="6680470"/>
                  </a:moveTo>
                  <a:lnTo>
                    <a:pt x="3845990" y="6679952"/>
                  </a:lnTo>
                  <a:lnTo>
                    <a:pt x="3796005" y="6678841"/>
                  </a:lnTo>
                  <a:lnTo>
                    <a:pt x="3746040" y="6677134"/>
                  </a:lnTo>
                  <a:lnTo>
                    <a:pt x="3696100" y="6674828"/>
                  </a:lnTo>
                  <a:lnTo>
                    <a:pt x="3646189" y="6671920"/>
                  </a:lnTo>
                  <a:lnTo>
                    <a:pt x="3596313" y="6668407"/>
                  </a:lnTo>
                  <a:lnTo>
                    <a:pt x="3547652" y="6664393"/>
                  </a:lnTo>
                  <a:lnTo>
                    <a:pt x="3498991" y="6659803"/>
                  </a:lnTo>
                  <a:lnTo>
                    <a:pt x="3450339" y="6654633"/>
                  </a:lnTo>
                  <a:lnTo>
                    <a:pt x="3401706" y="6648881"/>
                  </a:lnTo>
                  <a:lnTo>
                    <a:pt x="3353101" y="6642544"/>
                  </a:lnTo>
                  <a:lnTo>
                    <a:pt x="3304533" y="6635619"/>
                  </a:lnTo>
                  <a:lnTo>
                    <a:pt x="3256010" y="6628105"/>
                  </a:lnTo>
                  <a:lnTo>
                    <a:pt x="3207543" y="6619999"/>
                  </a:lnTo>
                  <a:lnTo>
                    <a:pt x="3159140" y="6611298"/>
                  </a:lnTo>
                  <a:lnTo>
                    <a:pt x="3110811" y="6601999"/>
                  </a:lnTo>
                  <a:lnTo>
                    <a:pt x="3062565" y="6592100"/>
                  </a:lnTo>
                  <a:lnTo>
                    <a:pt x="3014410" y="6581599"/>
                  </a:lnTo>
                  <a:lnTo>
                    <a:pt x="2966357" y="6570493"/>
                  </a:lnTo>
                  <a:lnTo>
                    <a:pt x="2918414" y="6558778"/>
                  </a:lnTo>
                  <a:lnTo>
                    <a:pt x="2870591" y="6546454"/>
                  </a:lnTo>
                  <a:lnTo>
                    <a:pt x="2822896" y="6533517"/>
                  </a:lnTo>
                  <a:lnTo>
                    <a:pt x="2775339" y="6519965"/>
                  </a:lnTo>
                  <a:lnTo>
                    <a:pt x="2727929" y="6505794"/>
                  </a:lnTo>
                  <a:lnTo>
                    <a:pt x="2680675" y="6491004"/>
                  </a:lnTo>
                  <a:lnTo>
                    <a:pt x="2633587" y="6475590"/>
                  </a:lnTo>
                  <a:lnTo>
                    <a:pt x="2586673" y="6459551"/>
                  </a:lnTo>
                  <a:lnTo>
                    <a:pt x="2539943" y="6442883"/>
                  </a:lnTo>
                  <a:lnTo>
                    <a:pt x="2493406" y="6425586"/>
                  </a:lnTo>
                  <a:lnTo>
                    <a:pt x="2447071" y="6407654"/>
                  </a:lnTo>
                  <a:lnTo>
                    <a:pt x="2400947" y="6389088"/>
                  </a:lnTo>
                  <a:lnTo>
                    <a:pt x="2355044" y="6369883"/>
                  </a:lnTo>
                  <a:lnTo>
                    <a:pt x="2309371" y="6350037"/>
                  </a:lnTo>
                  <a:lnTo>
                    <a:pt x="2263936" y="6329547"/>
                  </a:lnTo>
                  <a:lnTo>
                    <a:pt x="2218749" y="6308412"/>
                  </a:lnTo>
                  <a:lnTo>
                    <a:pt x="2173820" y="6286629"/>
                  </a:lnTo>
                  <a:lnTo>
                    <a:pt x="2129157" y="6264194"/>
                  </a:lnTo>
                  <a:lnTo>
                    <a:pt x="2084769" y="6241106"/>
                  </a:lnTo>
                  <a:lnTo>
                    <a:pt x="2040666" y="6217361"/>
                  </a:lnTo>
                  <a:lnTo>
                    <a:pt x="1996857" y="6192958"/>
                  </a:lnTo>
                  <a:lnTo>
                    <a:pt x="1953352" y="6167894"/>
                  </a:lnTo>
                  <a:lnTo>
                    <a:pt x="1910158" y="6142166"/>
                  </a:lnTo>
                  <a:lnTo>
                    <a:pt x="1867286" y="6115771"/>
                  </a:lnTo>
                  <a:lnTo>
                    <a:pt x="1824744" y="6088708"/>
                  </a:lnTo>
                  <a:lnTo>
                    <a:pt x="1782543" y="6060973"/>
                  </a:lnTo>
                  <a:lnTo>
                    <a:pt x="1740690" y="6032565"/>
                  </a:lnTo>
                  <a:lnTo>
                    <a:pt x="1699196" y="6003479"/>
                  </a:lnTo>
                  <a:lnTo>
                    <a:pt x="1658068" y="5973715"/>
                  </a:lnTo>
                  <a:lnTo>
                    <a:pt x="1617318" y="5943269"/>
                  </a:lnTo>
                  <a:lnTo>
                    <a:pt x="1576953" y="5912139"/>
                  </a:lnTo>
                  <a:lnTo>
                    <a:pt x="1536983" y="5880322"/>
                  </a:lnTo>
                  <a:lnTo>
                    <a:pt x="1499603" y="5849689"/>
                  </a:lnTo>
                  <a:lnTo>
                    <a:pt x="1462579" y="5818540"/>
                  </a:lnTo>
                  <a:lnTo>
                    <a:pt x="1425916" y="5786881"/>
                  </a:lnTo>
                  <a:lnTo>
                    <a:pt x="1389618" y="5754717"/>
                  </a:lnTo>
                  <a:lnTo>
                    <a:pt x="1353688" y="5722055"/>
                  </a:lnTo>
                  <a:lnTo>
                    <a:pt x="1318131" y="5688900"/>
                  </a:lnTo>
                  <a:lnTo>
                    <a:pt x="1282951" y="5655259"/>
                  </a:lnTo>
                  <a:lnTo>
                    <a:pt x="1248151" y="5621136"/>
                  </a:lnTo>
                  <a:lnTo>
                    <a:pt x="1213736" y="5586538"/>
                  </a:lnTo>
                  <a:lnTo>
                    <a:pt x="1179710" y="5551472"/>
                  </a:lnTo>
                  <a:lnTo>
                    <a:pt x="1146077" y="5515941"/>
                  </a:lnTo>
                  <a:lnTo>
                    <a:pt x="1112841" y="5479954"/>
                  </a:lnTo>
                  <a:lnTo>
                    <a:pt x="1080005" y="5443514"/>
                  </a:lnTo>
                  <a:lnTo>
                    <a:pt x="1047574" y="5406629"/>
                  </a:lnTo>
                  <a:lnTo>
                    <a:pt x="1015553" y="5369304"/>
                  </a:lnTo>
                  <a:lnTo>
                    <a:pt x="983944" y="5331545"/>
                  </a:lnTo>
                  <a:lnTo>
                    <a:pt x="952752" y="5293357"/>
                  </a:lnTo>
                  <a:lnTo>
                    <a:pt x="921981" y="5254748"/>
                  </a:lnTo>
                  <a:lnTo>
                    <a:pt x="891635" y="5215722"/>
                  </a:lnTo>
                  <a:lnTo>
                    <a:pt x="861718" y="5176285"/>
                  </a:lnTo>
                  <a:lnTo>
                    <a:pt x="832234" y="5136443"/>
                  </a:lnTo>
                  <a:lnTo>
                    <a:pt x="803188" y="5096203"/>
                  </a:lnTo>
                  <a:lnTo>
                    <a:pt x="774582" y="5055569"/>
                  </a:lnTo>
                  <a:lnTo>
                    <a:pt x="746421" y="5014549"/>
                  </a:lnTo>
                  <a:lnTo>
                    <a:pt x="718710" y="4973147"/>
                  </a:lnTo>
                  <a:lnTo>
                    <a:pt x="691451" y="4931370"/>
                  </a:lnTo>
                  <a:lnTo>
                    <a:pt x="664650" y="4889223"/>
                  </a:lnTo>
                  <a:lnTo>
                    <a:pt x="638310" y="4846712"/>
                  </a:lnTo>
                  <a:lnTo>
                    <a:pt x="612435" y="4803843"/>
                  </a:lnTo>
                  <a:lnTo>
                    <a:pt x="587030" y="4760623"/>
                  </a:lnTo>
                  <a:lnTo>
                    <a:pt x="562098" y="4717056"/>
                  </a:lnTo>
                  <a:lnTo>
                    <a:pt x="537643" y="4673149"/>
                  </a:lnTo>
                  <a:lnTo>
                    <a:pt x="513669" y="4628908"/>
                  </a:lnTo>
                  <a:lnTo>
                    <a:pt x="490181" y="4584338"/>
                  </a:lnTo>
                  <a:lnTo>
                    <a:pt x="467182" y="4539445"/>
                  </a:lnTo>
                  <a:lnTo>
                    <a:pt x="444676" y="4494236"/>
                  </a:lnTo>
                  <a:lnTo>
                    <a:pt x="422668" y="4448715"/>
                  </a:lnTo>
                  <a:lnTo>
                    <a:pt x="401161" y="4402890"/>
                  </a:lnTo>
                  <a:lnTo>
                    <a:pt x="380160" y="4356765"/>
                  </a:lnTo>
                  <a:lnTo>
                    <a:pt x="359668" y="4310347"/>
                  </a:lnTo>
                  <a:lnTo>
                    <a:pt x="339690" y="4263641"/>
                  </a:lnTo>
                  <a:lnTo>
                    <a:pt x="320229" y="4216654"/>
                  </a:lnTo>
                  <a:lnTo>
                    <a:pt x="301290" y="4169390"/>
                  </a:lnTo>
                  <a:lnTo>
                    <a:pt x="282876" y="4121857"/>
                  </a:lnTo>
                  <a:lnTo>
                    <a:pt x="264992" y="4074060"/>
                  </a:lnTo>
                  <a:lnTo>
                    <a:pt x="248139" y="4027414"/>
                  </a:lnTo>
                  <a:lnTo>
                    <a:pt x="231792" y="3980535"/>
                  </a:lnTo>
                  <a:lnTo>
                    <a:pt x="215956" y="3933433"/>
                  </a:lnTo>
                  <a:lnTo>
                    <a:pt x="200635" y="3886114"/>
                  </a:lnTo>
                  <a:lnTo>
                    <a:pt x="185836" y="3838587"/>
                  </a:lnTo>
                  <a:lnTo>
                    <a:pt x="171564" y="3790860"/>
                  </a:lnTo>
                  <a:lnTo>
                    <a:pt x="157822" y="3742941"/>
                  </a:lnTo>
                  <a:lnTo>
                    <a:pt x="144617" y="3694838"/>
                  </a:lnTo>
                  <a:lnTo>
                    <a:pt x="131952" y="3646558"/>
                  </a:lnTo>
                  <a:lnTo>
                    <a:pt x="119835" y="3598110"/>
                  </a:lnTo>
                  <a:lnTo>
                    <a:pt x="108268" y="3549502"/>
                  </a:lnTo>
                  <a:lnTo>
                    <a:pt x="97258" y="3500741"/>
                  </a:lnTo>
                  <a:lnTo>
                    <a:pt x="86810" y="3451836"/>
                  </a:lnTo>
                  <a:lnTo>
                    <a:pt x="76928" y="3402795"/>
                  </a:lnTo>
                  <a:lnTo>
                    <a:pt x="67618" y="3353625"/>
                  </a:lnTo>
                  <a:lnTo>
                    <a:pt x="58884" y="3304335"/>
                  </a:lnTo>
                  <a:lnTo>
                    <a:pt x="50733" y="3254932"/>
                  </a:lnTo>
                  <a:lnTo>
                    <a:pt x="43168" y="3205424"/>
                  </a:lnTo>
                  <a:lnTo>
                    <a:pt x="36195" y="3155821"/>
                  </a:lnTo>
                  <a:lnTo>
                    <a:pt x="29819" y="3106128"/>
                  </a:lnTo>
                  <a:lnTo>
                    <a:pt x="24044" y="3056355"/>
                  </a:lnTo>
                  <a:lnTo>
                    <a:pt x="18877" y="3006509"/>
                  </a:lnTo>
                  <a:lnTo>
                    <a:pt x="14322" y="2956598"/>
                  </a:lnTo>
                  <a:lnTo>
                    <a:pt x="10384" y="2906631"/>
                  </a:lnTo>
                  <a:lnTo>
                    <a:pt x="7068" y="2856615"/>
                  </a:lnTo>
                  <a:lnTo>
                    <a:pt x="4380" y="2806558"/>
                  </a:lnTo>
                  <a:lnTo>
                    <a:pt x="2324" y="2756469"/>
                  </a:lnTo>
                  <a:lnTo>
                    <a:pt x="905" y="2706354"/>
                  </a:lnTo>
                  <a:lnTo>
                    <a:pt x="128" y="2656223"/>
                  </a:lnTo>
                  <a:lnTo>
                    <a:pt x="0" y="2606083"/>
                  </a:lnTo>
                  <a:lnTo>
                    <a:pt x="523" y="2555942"/>
                  </a:lnTo>
                  <a:lnTo>
                    <a:pt x="1704" y="2505808"/>
                  </a:lnTo>
                  <a:lnTo>
                    <a:pt x="3548" y="2455689"/>
                  </a:lnTo>
                  <a:lnTo>
                    <a:pt x="6060" y="2405593"/>
                  </a:lnTo>
                  <a:lnTo>
                    <a:pt x="9244" y="2355527"/>
                  </a:lnTo>
                  <a:lnTo>
                    <a:pt x="13106" y="2305501"/>
                  </a:lnTo>
                  <a:lnTo>
                    <a:pt x="17651" y="2255522"/>
                  </a:lnTo>
                  <a:lnTo>
                    <a:pt x="22884" y="2205597"/>
                  </a:lnTo>
                  <a:lnTo>
                    <a:pt x="28809" y="2155736"/>
                  </a:lnTo>
                  <a:lnTo>
                    <a:pt x="35433" y="2105945"/>
                  </a:lnTo>
                  <a:lnTo>
                    <a:pt x="42760" y="2056233"/>
                  </a:lnTo>
                  <a:lnTo>
                    <a:pt x="50795" y="2006607"/>
                  </a:lnTo>
                  <a:lnTo>
                    <a:pt x="59544" y="1957077"/>
                  </a:lnTo>
                  <a:lnTo>
                    <a:pt x="69010" y="1907649"/>
                  </a:lnTo>
                  <a:lnTo>
                    <a:pt x="79200" y="1858331"/>
                  </a:lnTo>
                  <a:lnTo>
                    <a:pt x="90626" y="1807042"/>
                  </a:lnTo>
                  <a:lnTo>
                    <a:pt x="102832" y="1756141"/>
                  </a:lnTo>
                  <a:lnTo>
                    <a:pt x="115802" y="1705625"/>
                  </a:lnTo>
                  <a:lnTo>
                    <a:pt x="129521" y="1655488"/>
                  </a:lnTo>
                  <a:lnTo>
                    <a:pt x="143973" y="1605725"/>
                  </a:lnTo>
                  <a:lnTo>
                    <a:pt x="159143" y="1556332"/>
                  </a:lnTo>
                  <a:lnTo>
                    <a:pt x="175016" y="1507303"/>
                  </a:lnTo>
                  <a:lnTo>
                    <a:pt x="191576" y="1458633"/>
                  </a:lnTo>
                  <a:lnTo>
                    <a:pt x="208808" y="1410318"/>
                  </a:lnTo>
                  <a:lnTo>
                    <a:pt x="226696" y="1362352"/>
                  </a:lnTo>
                  <a:lnTo>
                    <a:pt x="245225" y="1314730"/>
                  </a:lnTo>
                  <a:lnTo>
                    <a:pt x="264380" y="1267449"/>
                  </a:lnTo>
                  <a:lnTo>
                    <a:pt x="284144" y="1220501"/>
                  </a:lnTo>
                  <a:lnTo>
                    <a:pt x="304503" y="1173884"/>
                  </a:lnTo>
                  <a:lnTo>
                    <a:pt x="325442" y="1127591"/>
                  </a:lnTo>
                  <a:lnTo>
                    <a:pt x="346944" y="1081617"/>
                  </a:lnTo>
                  <a:lnTo>
                    <a:pt x="368995" y="1035959"/>
                  </a:lnTo>
                  <a:lnTo>
                    <a:pt x="391579" y="990610"/>
                  </a:lnTo>
                  <a:lnTo>
                    <a:pt x="414680" y="945566"/>
                  </a:lnTo>
                  <a:lnTo>
                    <a:pt x="438284" y="900821"/>
                  </a:lnTo>
                  <a:lnTo>
                    <a:pt x="462374" y="856372"/>
                  </a:lnTo>
                  <a:lnTo>
                    <a:pt x="486935" y="812212"/>
                  </a:lnTo>
                  <a:lnTo>
                    <a:pt x="511953" y="768337"/>
                  </a:lnTo>
                  <a:lnTo>
                    <a:pt x="537411" y="724743"/>
                  </a:lnTo>
                  <a:lnTo>
                    <a:pt x="563294" y="681423"/>
                  </a:lnTo>
                  <a:lnTo>
                    <a:pt x="589586" y="638373"/>
                  </a:lnTo>
                  <a:lnTo>
                    <a:pt x="616273" y="595589"/>
                  </a:lnTo>
                  <a:lnTo>
                    <a:pt x="643339" y="553064"/>
                  </a:lnTo>
                  <a:lnTo>
                    <a:pt x="670768" y="510795"/>
                  </a:lnTo>
                  <a:lnTo>
                    <a:pt x="698545" y="468775"/>
                  </a:lnTo>
                  <a:lnTo>
                    <a:pt x="726655" y="427001"/>
                  </a:lnTo>
                  <a:lnTo>
                    <a:pt x="755081" y="385468"/>
                  </a:lnTo>
                  <a:lnTo>
                    <a:pt x="783810" y="344169"/>
                  </a:lnTo>
                  <a:lnTo>
                    <a:pt x="812825" y="303101"/>
                  </a:lnTo>
                  <a:lnTo>
                    <a:pt x="842110" y="262258"/>
                  </a:lnTo>
                  <a:lnTo>
                    <a:pt x="871651" y="221635"/>
                  </a:lnTo>
                  <a:lnTo>
                    <a:pt x="901432" y="181228"/>
                  </a:lnTo>
                  <a:lnTo>
                    <a:pt x="931438" y="141032"/>
                  </a:lnTo>
                  <a:lnTo>
                    <a:pt x="961653" y="101040"/>
                  </a:lnTo>
                  <a:lnTo>
                    <a:pt x="992062" y="61250"/>
                  </a:lnTo>
                  <a:lnTo>
                    <a:pt x="1022649" y="21655"/>
                  </a:lnTo>
                  <a:lnTo>
                    <a:pt x="1039548" y="0"/>
                  </a:lnTo>
                  <a:lnTo>
                    <a:pt x="5716437" y="0"/>
                  </a:lnTo>
                  <a:lnTo>
                    <a:pt x="5716437" y="6308063"/>
                  </a:lnTo>
                  <a:lnTo>
                    <a:pt x="5708580" y="6311377"/>
                  </a:lnTo>
                  <a:lnTo>
                    <a:pt x="5661697" y="6330601"/>
                  </a:lnTo>
                  <a:lnTo>
                    <a:pt x="5614637" y="6349347"/>
                  </a:lnTo>
                  <a:lnTo>
                    <a:pt x="5567405" y="6367613"/>
                  </a:lnTo>
                  <a:lnTo>
                    <a:pt x="5520005" y="6385395"/>
                  </a:lnTo>
                  <a:lnTo>
                    <a:pt x="5472443" y="6402691"/>
                  </a:lnTo>
                  <a:lnTo>
                    <a:pt x="5424725" y="6419497"/>
                  </a:lnTo>
                  <a:lnTo>
                    <a:pt x="5376856" y="6435809"/>
                  </a:lnTo>
                  <a:lnTo>
                    <a:pt x="5328839" y="6451626"/>
                  </a:lnTo>
                  <a:lnTo>
                    <a:pt x="5280682" y="6466943"/>
                  </a:lnTo>
                  <a:lnTo>
                    <a:pt x="5232389" y="6481758"/>
                  </a:lnTo>
                  <a:lnTo>
                    <a:pt x="5183965" y="6496068"/>
                  </a:lnTo>
                  <a:lnTo>
                    <a:pt x="5135415" y="6509869"/>
                  </a:lnTo>
                  <a:lnTo>
                    <a:pt x="5086745" y="6523158"/>
                  </a:lnTo>
                  <a:lnTo>
                    <a:pt x="5037960" y="6535932"/>
                  </a:lnTo>
                  <a:lnTo>
                    <a:pt x="4989064" y="6548189"/>
                  </a:lnTo>
                  <a:lnTo>
                    <a:pt x="4940064" y="6559924"/>
                  </a:lnTo>
                  <a:lnTo>
                    <a:pt x="4890964" y="6571135"/>
                  </a:lnTo>
                  <a:lnTo>
                    <a:pt x="4841769" y="6581819"/>
                  </a:lnTo>
                  <a:lnTo>
                    <a:pt x="4792485" y="6591972"/>
                  </a:lnTo>
                  <a:lnTo>
                    <a:pt x="4743116" y="6601592"/>
                  </a:lnTo>
                  <a:lnTo>
                    <a:pt x="4693669" y="6610675"/>
                  </a:lnTo>
                  <a:lnTo>
                    <a:pt x="4644148" y="6619218"/>
                  </a:lnTo>
                  <a:lnTo>
                    <a:pt x="4594558" y="6627219"/>
                  </a:lnTo>
                  <a:lnTo>
                    <a:pt x="4544905" y="6634673"/>
                  </a:lnTo>
                  <a:lnTo>
                    <a:pt x="4495193" y="6641578"/>
                  </a:lnTo>
                  <a:lnTo>
                    <a:pt x="4445428" y="6647931"/>
                  </a:lnTo>
                  <a:lnTo>
                    <a:pt x="4395615" y="6653729"/>
                  </a:lnTo>
                  <a:lnTo>
                    <a:pt x="4345760" y="6658968"/>
                  </a:lnTo>
                  <a:lnTo>
                    <a:pt x="4295866" y="6663645"/>
                  </a:lnTo>
                  <a:lnTo>
                    <a:pt x="4245941" y="6667757"/>
                  </a:lnTo>
                  <a:lnTo>
                    <a:pt x="4195988" y="6671302"/>
                  </a:lnTo>
                  <a:lnTo>
                    <a:pt x="4146013" y="6674276"/>
                  </a:lnTo>
                  <a:lnTo>
                    <a:pt x="4096021" y="6676675"/>
                  </a:lnTo>
                  <a:lnTo>
                    <a:pt x="4046018" y="6678497"/>
                  </a:lnTo>
                  <a:lnTo>
                    <a:pt x="3996007" y="6679739"/>
                  </a:lnTo>
                  <a:lnTo>
                    <a:pt x="3945996" y="6680398"/>
                  </a:lnTo>
                  <a:lnTo>
                    <a:pt x="3895988" y="66804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24230" y="875251"/>
              <a:ext cx="9236075" cy="9411970"/>
            </a:xfrm>
            <a:custGeom>
              <a:avLst/>
              <a:gdLst/>
              <a:ahLst/>
              <a:cxnLst/>
              <a:rect l="l" t="t" r="r" b="b"/>
              <a:pathLst>
                <a:path w="9236075" h="9411970">
                  <a:moveTo>
                    <a:pt x="9235956" y="9411748"/>
                  </a:moveTo>
                  <a:lnTo>
                    <a:pt x="0" y="9411748"/>
                  </a:lnTo>
                  <a:lnTo>
                    <a:pt x="0" y="474589"/>
                  </a:lnTo>
                  <a:lnTo>
                    <a:pt x="2458" y="426200"/>
                  </a:lnTo>
                  <a:lnTo>
                    <a:pt x="9672" y="379178"/>
                  </a:lnTo>
                  <a:lnTo>
                    <a:pt x="21400" y="333764"/>
                  </a:lnTo>
                  <a:lnTo>
                    <a:pt x="37400" y="290202"/>
                  </a:lnTo>
                  <a:lnTo>
                    <a:pt x="57429" y="248734"/>
                  </a:lnTo>
                  <a:lnTo>
                    <a:pt x="81245" y="209601"/>
                  </a:lnTo>
                  <a:lnTo>
                    <a:pt x="108607" y="173046"/>
                  </a:lnTo>
                  <a:lnTo>
                    <a:pt x="139272" y="139310"/>
                  </a:lnTo>
                  <a:lnTo>
                    <a:pt x="172998" y="108637"/>
                  </a:lnTo>
                  <a:lnTo>
                    <a:pt x="209543" y="81268"/>
                  </a:lnTo>
                  <a:lnTo>
                    <a:pt x="248665" y="57445"/>
                  </a:lnTo>
                  <a:lnTo>
                    <a:pt x="290122" y="37410"/>
                  </a:lnTo>
                  <a:lnTo>
                    <a:pt x="333672" y="21406"/>
                  </a:lnTo>
                  <a:lnTo>
                    <a:pt x="379073" y="9675"/>
                  </a:lnTo>
                  <a:lnTo>
                    <a:pt x="426083" y="2459"/>
                  </a:lnTo>
                  <a:lnTo>
                    <a:pt x="474458" y="0"/>
                  </a:lnTo>
                  <a:lnTo>
                    <a:pt x="8761497" y="0"/>
                  </a:lnTo>
                  <a:lnTo>
                    <a:pt x="8809873" y="2459"/>
                  </a:lnTo>
                  <a:lnTo>
                    <a:pt x="8856883" y="9675"/>
                  </a:lnTo>
                  <a:lnTo>
                    <a:pt x="8902283" y="21406"/>
                  </a:lnTo>
                  <a:lnTo>
                    <a:pt x="8945833" y="37410"/>
                  </a:lnTo>
                  <a:lnTo>
                    <a:pt x="8987290" y="57445"/>
                  </a:lnTo>
                  <a:lnTo>
                    <a:pt x="9026413" y="81268"/>
                  </a:lnTo>
                  <a:lnTo>
                    <a:pt x="9062958" y="108637"/>
                  </a:lnTo>
                  <a:lnTo>
                    <a:pt x="9096684" y="139310"/>
                  </a:lnTo>
                  <a:lnTo>
                    <a:pt x="9127349" y="173046"/>
                  </a:lnTo>
                  <a:lnTo>
                    <a:pt x="9154710" y="209601"/>
                  </a:lnTo>
                  <a:lnTo>
                    <a:pt x="9178527" y="248734"/>
                  </a:lnTo>
                  <a:lnTo>
                    <a:pt x="9198556" y="290203"/>
                  </a:lnTo>
                  <a:lnTo>
                    <a:pt x="9214555" y="333764"/>
                  </a:lnTo>
                  <a:lnTo>
                    <a:pt x="9226283" y="379178"/>
                  </a:lnTo>
                  <a:lnTo>
                    <a:pt x="9233498" y="426200"/>
                  </a:lnTo>
                  <a:lnTo>
                    <a:pt x="9235956" y="474589"/>
                  </a:lnTo>
                  <a:lnTo>
                    <a:pt x="9235956" y="9411748"/>
                  </a:lnTo>
                  <a:close/>
                </a:path>
              </a:pathLst>
            </a:custGeom>
            <a:solidFill>
              <a:srgbClr val="EF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77358" y="1498586"/>
              <a:ext cx="8247380" cy="8788400"/>
            </a:xfrm>
            <a:custGeom>
              <a:avLst/>
              <a:gdLst/>
              <a:ahLst/>
              <a:cxnLst/>
              <a:rect l="l" t="t" r="r" b="b"/>
              <a:pathLst>
                <a:path w="8247380" h="8788400">
                  <a:moveTo>
                    <a:pt x="8247062" y="0"/>
                  </a:moveTo>
                  <a:lnTo>
                    <a:pt x="82626" y="0"/>
                  </a:lnTo>
                  <a:lnTo>
                    <a:pt x="82626" y="83832"/>
                  </a:lnTo>
                  <a:lnTo>
                    <a:pt x="0" y="83832"/>
                  </a:lnTo>
                  <a:lnTo>
                    <a:pt x="0" y="8788349"/>
                  </a:lnTo>
                  <a:lnTo>
                    <a:pt x="8247062" y="8788349"/>
                  </a:lnTo>
                  <a:lnTo>
                    <a:pt x="8247062" y="83832"/>
                  </a:lnTo>
                  <a:lnTo>
                    <a:pt x="8247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760603"/>
              <a:ext cx="18288000" cy="9526396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970ED3E-BD55-319B-89CA-635240C39CEF}"/>
              </a:ext>
            </a:extLst>
          </p:cNvPr>
          <p:cNvSpPr txBox="1"/>
          <p:nvPr/>
        </p:nvSpPr>
        <p:spPr>
          <a:xfrm>
            <a:off x="5105400" y="3436999"/>
            <a:ext cx="7864818" cy="5511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berusia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post partum di BPM. Hasil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Td 110/80 mmHg, N 90x/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kontraksi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uterus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lembek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kandung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kemih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perdarahan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pervaginam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pembalut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0" indent="-36004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Eksplorasi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Tamponade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Massase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uterus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Injeksi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oksitosin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Kompresi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bimanual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220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400" y="190500"/>
            <a:ext cx="18288000" cy="10287000"/>
            <a:chOff x="0" y="1"/>
            <a:chExt cx="18288000" cy="10287000"/>
          </a:xfrm>
        </p:grpSpPr>
        <p:sp>
          <p:nvSpPr>
            <p:cNvPr id="3" name="object 3"/>
            <p:cNvSpPr/>
            <p:nvPr/>
          </p:nvSpPr>
          <p:spPr>
            <a:xfrm>
              <a:off x="12571561" y="1"/>
              <a:ext cx="5716905" cy="6680834"/>
            </a:xfrm>
            <a:custGeom>
              <a:avLst/>
              <a:gdLst/>
              <a:ahLst/>
              <a:cxnLst/>
              <a:rect l="l" t="t" r="r" b="b"/>
              <a:pathLst>
                <a:path w="5716905" h="6680834">
                  <a:moveTo>
                    <a:pt x="3895988" y="6680470"/>
                  </a:moveTo>
                  <a:lnTo>
                    <a:pt x="3845990" y="6679952"/>
                  </a:lnTo>
                  <a:lnTo>
                    <a:pt x="3796005" y="6678841"/>
                  </a:lnTo>
                  <a:lnTo>
                    <a:pt x="3746040" y="6677134"/>
                  </a:lnTo>
                  <a:lnTo>
                    <a:pt x="3696100" y="6674828"/>
                  </a:lnTo>
                  <a:lnTo>
                    <a:pt x="3646189" y="6671920"/>
                  </a:lnTo>
                  <a:lnTo>
                    <a:pt x="3596313" y="6668407"/>
                  </a:lnTo>
                  <a:lnTo>
                    <a:pt x="3547652" y="6664393"/>
                  </a:lnTo>
                  <a:lnTo>
                    <a:pt x="3498991" y="6659803"/>
                  </a:lnTo>
                  <a:lnTo>
                    <a:pt x="3450339" y="6654633"/>
                  </a:lnTo>
                  <a:lnTo>
                    <a:pt x="3401706" y="6648881"/>
                  </a:lnTo>
                  <a:lnTo>
                    <a:pt x="3353101" y="6642544"/>
                  </a:lnTo>
                  <a:lnTo>
                    <a:pt x="3304533" y="6635619"/>
                  </a:lnTo>
                  <a:lnTo>
                    <a:pt x="3256010" y="6628105"/>
                  </a:lnTo>
                  <a:lnTo>
                    <a:pt x="3207543" y="6619999"/>
                  </a:lnTo>
                  <a:lnTo>
                    <a:pt x="3159140" y="6611298"/>
                  </a:lnTo>
                  <a:lnTo>
                    <a:pt x="3110811" y="6601999"/>
                  </a:lnTo>
                  <a:lnTo>
                    <a:pt x="3062565" y="6592100"/>
                  </a:lnTo>
                  <a:lnTo>
                    <a:pt x="3014410" y="6581599"/>
                  </a:lnTo>
                  <a:lnTo>
                    <a:pt x="2966357" y="6570493"/>
                  </a:lnTo>
                  <a:lnTo>
                    <a:pt x="2918414" y="6558778"/>
                  </a:lnTo>
                  <a:lnTo>
                    <a:pt x="2870591" y="6546454"/>
                  </a:lnTo>
                  <a:lnTo>
                    <a:pt x="2822896" y="6533517"/>
                  </a:lnTo>
                  <a:lnTo>
                    <a:pt x="2775339" y="6519965"/>
                  </a:lnTo>
                  <a:lnTo>
                    <a:pt x="2727929" y="6505794"/>
                  </a:lnTo>
                  <a:lnTo>
                    <a:pt x="2680675" y="6491004"/>
                  </a:lnTo>
                  <a:lnTo>
                    <a:pt x="2633587" y="6475590"/>
                  </a:lnTo>
                  <a:lnTo>
                    <a:pt x="2586673" y="6459551"/>
                  </a:lnTo>
                  <a:lnTo>
                    <a:pt x="2539943" y="6442883"/>
                  </a:lnTo>
                  <a:lnTo>
                    <a:pt x="2493406" y="6425586"/>
                  </a:lnTo>
                  <a:lnTo>
                    <a:pt x="2447071" y="6407654"/>
                  </a:lnTo>
                  <a:lnTo>
                    <a:pt x="2400947" y="6389088"/>
                  </a:lnTo>
                  <a:lnTo>
                    <a:pt x="2355044" y="6369883"/>
                  </a:lnTo>
                  <a:lnTo>
                    <a:pt x="2309371" y="6350037"/>
                  </a:lnTo>
                  <a:lnTo>
                    <a:pt x="2263936" y="6329547"/>
                  </a:lnTo>
                  <a:lnTo>
                    <a:pt x="2218749" y="6308412"/>
                  </a:lnTo>
                  <a:lnTo>
                    <a:pt x="2173820" y="6286629"/>
                  </a:lnTo>
                  <a:lnTo>
                    <a:pt x="2129157" y="6264194"/>
                  </a:lnTo>
                  <a:lnTo>
                    <a:pt x="2084769" y="6241106"/>
                  </a:lnTo>
                  <a:lnTo>
                    <a:pt x="2040666" y="6217361"/>
                  </a:lnTo>
                  <a:lnTo>
                    <a:pt x="1996857" y="6192958"/>
                  </a:lnTo>
                  <a:lnTo>
                    <a:pt x="1953352" y="6167894"/>
                  </a:lnTo>
                  <a:lnTo>
                    <a:pt x="1910158" y="6142166"/>
                  </a:lnTo>
                  <a:lnTo>
                    <a:pt x="1867286" y="6115771"/>
                  </a:lnTo>
                  <a:lnTo>
                    <a:pt x="1824744" y="6088708"/>
                  </a:lnTo>
                  <a:lnTo>
                    <a:pt x="1782543" y="6060973"/>
                  </a:lnTo>
                  <a:lnTo>
                    <a:pt x="1740690" y="6032565"/>
                  </a:lnTo>
                  <a:lnTo>
                    <a:pt x="1699196" y="6003479"/>
                  </a:lnTo>
                  <a:lnTo>
                    <a:pt x="1658068" y="5973715"/>
                  </a:lnTo>
                  <a:lnTo>
                    <a:pt x="1617318" y="5943269"/>
                  </a:lnTo>
                  <a:lnTo>
                    <a:pt x="1576953" y="5912139"/>
                  </a:lnTo>
                  <a:lnTo>
                    <a:pt x="1536983" y="5880322"/>
                  </a:lnTo>
                  <a:lnTo>
                    <a:pt x="1499603" y="5849689"/>
                  </a:lnTo>
                  <a:lnTo>
                    <a:pt x="1462579" y="5818540"/>
                  </a:lnTo>
                  <a:lnTo>
                    <a:pt x="1425916" y="5786881"/>
                  </a:lnTo>
                  <a:lnTo>
                    <a:pt x="1389618" y="5754717"/>
                  </a:lnTo>
                  <a:lnTo>
                    <a:pt x="1353688" y="5722055"/>
                  </a:lnTo>
                  <a:lnTo>
                    <a:pt x="1318131" y="5688900"/>
                  </a:lnTo>
                  <a:lnTo>
                    <a:pt x="1282951" y="5655259"/>
                  </a:lnTo>
                  <a:lnTo>
                    <a:pt x="1248151" y="5621136"/>
                  </a:lnTo>
                  <a:lnTo>
                    <a:pt x="1213736" y="5586538"/>
                  </a:lnTo>
                  <a:lnTo>
                    <a:pt x="1179710" y="5551472"/>
                  </a:lnTo>
                  <a:lnTo>
                    <a:pt x="1146077" y="5515941"/>
                  </a:lnTo>
                  <a:lnTo>
                    <a:pt x="1112841" y="5479954"/>
                  </a:lnTo>
                  <a:lnTo>
                    <a:pt x="1080005" y="5443514"/>
                  </a:lnTo>
                  <a:lnTo>
                    <a:pt x="1047574" y="5406629"/>
                  </a:lnTo>
                  <a:lnTo>
                    <a:pt x="1015553" y="5369304"/>
                  </a:lnTo>
                  <a:lnTo>
                    <a:pt x="983944" y="5331545"/>
                  </a:lnTo>
                  <a:lnTo>
                    <a:pt x="952752" y="5293357"/>
                  </a:lnTo>
                  <a:lnTo>
                    <a:pt x="921981" y="5254748"/>
                  </a:lnTo>
                  <a:lnTo>
                    <a:pt x="891635" y="5215722"/>
                  </a:lnTo>
                  <a:lnTo>
                    <a:pt x="861718" y="5176285"/>
                  </a:lnTo>
                  <a:lnTo>
                    <a:pt x="832234" y="5136443"/>
                  </a:lnTo>
                  <a:lnTo>
                    <a:pt x="803188" y="5096203"/>
                  </a:lnTo>
                  <a:lnTo>
                    <a:pt x="774582" y="5055569"/>
                  </a:lnTo>
                  <a:lnTo>
                    <a:pt x="746421" y="5014549"/>
                  </a:lnTo>
                  <a:lnTo>
                    <a:pt x="718710" y="4973147"/>
                  </a:lnTo>
                  <a:lnTo>
                    <a:pt x="691451" y="4931370"/>
                  </a:lnTo>
                  <a:lnTo>
                    <a:pt x="664650" y="4889223"/>
                  </a:lnTo>
                  <a:lnTo>
                    <a:pt x="638310" y="4846712"/>
                  </a:lnTo>
                  <a:lnTo>
                    <a:pt x="612435" y="4803843"/>
                  </a:lnTo>
                  <a:lnTo>
                    <a:pt x="587030" y="4760623"/>
                  </a:lnTo>
                  <a:lnTo>
                    <a:pt x="562098" y="4717056"/>
                  </a:lnTo>
                  <a:lnTo>
                    <a:pt x="537643" y="4673149"/>
                  </a:lnTo>
                  <a:lnTo>
                    <a:pt x="513669" y="4628908"/>
                  </a:lnTo>
                  <a:lnTo>
                    <a:pt x="490181" y="4584338"/>
                  </a:lnTo>
                  <a:lnTo>
                    <a:pt x="467182" y="4539445"/>
                  </a:lnTo>
                  <a:lnTo>
                    <a:pt x="444676" y="4494236"/>
                  </a:lnTo>
                  <a:lnTo>
                    <a:pt x="422668" y="4448715"/>
                  </a:lnTo>
                  <a:lnTo>
                    <a:pt x="401161" y="4402890"/>
                  </a:lnTo>
                  <a:lnTo>
                    <a:pt x="380160" y="4356765"/>
                  </a:lnTo>
                  <a:lnTo>
                    <a:pt x="359668" y="4310347"/>
                  </a:lnTo>
                  <a:lnTo>
                    <a:pt x="339690" y="4263641"/>
                  </a:lnTo>
                  <a:lnTo>
                    <a:pt x="320229" y="4216654"/>
                  </a:lnTo>
                  <a:lnTo>
                    <a:pt x="301290" y="4169390"/>
                  </a:lnTo>
                  <a:lnTo>
                    <a:pt x="282876" y="4121857"/>
                  </a:lnTo>
                  <a:lnTo>
                    <a:pt x="264992" y="4074060"/>
                  </a:lnTo>
                  <a:lnTo>
                    <a:pt x="248139" y="4027414"/>
                  </a:lnTo>
                  <a:lnTo>
                    <a:pt x="231792" y="3980535"/>
                  </a:lnTo>
                  <a:lnTo>
                    <a:pt x="215956" y="3933433"/>
                  </a:lnTo>
                  <a:lnTo>
                    <a:pt x="200635" y="3886114"/>
                  </a:lnTo>
                  <a:lnTo>
                    <a:pt x="185836" y="3838587"/>
                  </a:lnTo>
                  <a:lnTo>
                    <a:pt x="171564" y="3790860"/>
                  </a:lnTo>
                  <a:lnTo>
                    <a:pt x="157822" y="3742941"/>
                  </a:lnTo>
                  <a:lnTo>
                    <a:pt x="144617" y="3694838"/>
                  </a:lnTo>
                  <a:lnTo>
                    <a:pt x="131952" y="3646558"/>
                  </a:lnTo>
                  <a:lnTo>
                    <a:pt x="119835" y="3598110"/>
                  </a:lnTo>
                  <a:lnTo>
                    <a:pt x="108268" y="3549502"/>
                  </a:lnTo>
                  <a:lnTo>
                    <a:pt x="97258" y="3500741"/>
                  </a:lnTo>
                  <a:lnTo>
                    <a:pt x="86810" y="3451836"/>
                  </a:lnTo>
                  <a:lnTo>
                    <a:pt x="76928" y="3402795"/>
                  </a:lnTo>
                  <a:lnTo>
                    <a:pt x="67618" y="3353625"/>
                  </a:lnTo>
                  <a:lnTo>
                    <a:pt x="58884" y="3304335"/>
                  </a:lnTo>
                  <a:lnTo>
                    <a:pt x="50733" y="3254932"/>
                  </a:lnTo>
                  <a:lnTo>
                    <a:pt x="43168" y="3205424"/>
                  </a:lnTo>
                  <a:lnTo>
                    <a:pt x="36195" y="3155821"/>
                  </a:lnTo>
                  <a:lnTo>
                    <a:pt x="29819" y="3106128"/>
                  </a:lnTo>
                  <a:lnTo>
                    <a:pt x="24044" y="3056355"/>
                  </a:lnTo>
                  <a:lnTo>
                    <a:pt x="18877" y="3006509"/>
                  </a:lnTo>
                  <a:lnTo>
                    <a:pt x="14322" y="2956598"/>
                  </a:lnTo>
                  <a:lnTo>
                    <a:pt x="10384" y="2906631"/>
                  </a:lnTo>
                  <a:lnTo>
                    <a:pt x="7068" y="2856615"/>
                  </a:lnTo>
                  <a:lnTo>
                    <a:pt x="4380" y="2806558"/>
                  </a:lnTo>
                  <a:lnTo>
                    <a:pt x="2324" y="2756469"/>
                  </a:lnTo>
                  <a:lnTo>
                    <a:pt x="905" y="2706354"/>
                  </a:lnTo>
                  <a:lnTo>
                    <a:pt x="128" y="2656223"/>
                  </a:lnTo>
                  <a:lnTo>
                    <a:pt x="0" y="2606083"/>
                  </a:lnTo>
                  <a:lnTo>
                    <a:pt x="523" y="2555942"/>
                  </a:lnTo>
                  <a:lnTo>
                    <a:pt x="1704" y="2505808"/>
                  </a:lnTo>
                  <a:lnTo>
                    <a:pt x="3548" y="2455689"/>
                  </a:lnTo>
                  <a:lnTo>
                    <a:pt x="6060" y="2405593"/>
                  </a:lnTo>
                  <a:lnTo>
                    <a:pt x="9244" y="2355527"/>
                  </a:lnTo>
                  <a:lnTo>
                    <a:pt x="13106" y="2305501"/>
                  </a:lnTo>
                  <a:lnTo>
                    <a:pt x="17651" y="2255522"/>
                  </a:lnTo>
                  <a:lnTo>
                    <a:pt x="22884" y="2205597"/>
                  </a:lnTo>
                  <a:lnTo>
                    <a:pt x="28809" y="2155736"/>
                  </a:lnTo>
                  <a:lnTo>
                    <a:pt x="35433" y="2105945"/>
                  </a:lnTo>
                  <a:lnTo>
                    <a:pt x="42760" y="2056233"/>
                  </a:lnTo>
                  <a:lnTo>
                    <a:pt x="50795" y="2006607"/>
                  </a:lnTo>
                  <a:lnTo>
                    <a:pt x="59544" y="1957077"/>
                  </a:lnTo>
                  <a:lnTo>
                    <a:pt x="69010" y="1907649"/>
                  </a:lnTo>
                  <a:lnTo>
                    <a:pt x="79200" y="1858331"/>
                  </a:lnTo>
                  <a:lnTo>
                    <a:pt x="90626" y="1807042"/>
                  </a:lnTo>
                  <a:lnTo>
                    <a:pt x="102832" y="1756141"/>
                  </a:lnTo>
                  <a:lnTo>
                    <a:pt x="115802" y="1705625"/>
                  </a:lnTo>
                  <a:lnTo>
                    <a:pt x="129521" y="1655488"/>
                  </a:lnTo>
                  <a:lnTo>
                    <a:pt x="143973" y="1605725"/>
                  </a:lnTo>
                  <a:lnTo>
                    <a:pt x="159143" y="1556332"/>
                  </a:lnTo>
                  <a:lnTo>
                    <a:pt x="175016" y="1507303"/>
                  </a:lnTo>
                  <a:lnTo>
                    <a:pt x="191576" y="1458633"/>
                  </a:lnTo>
                  <a:lnTo>
                    <a:pt x="208808" y="1410318"/>
                  </a:lnTo>
                  <a:lnTo>
                    <a:pt x="226696" y="1362352"/>
                  </a:lnTo>
                  <a:lnTo>
                    <a:pt x="245225" y="1314730"/>
                  </a:lnTo>
                  <a:lnTo>
                    <a:pt x="264380" y="1267449"/>
                  </a:lnTo>
                  <a:lnTo>
                    <a:pt x="284144" y="1220501"/>
                  </a:lnTo>
                  <a:lnTo>
                    <a:pt x="304503" y="1173884"/>
                  </a:lnTo>
                  <a:lnTo>
                    <a:pt x="325442" y="1127591"/>
                  </a:lnTo>
                  <a:lnTo>
                    <a:pt x="346944" y="1081617"/>
                  </a:lnTo>
                  <a:lnTo>
                    <a:pt x="368995" y="1035959"/>
                  </a:lnTo>
                  <a:lnTo>
                    <a:pt x="391579" y="990610"/>
                  </a:lnTo>
                  <a:lnTo>
                    <a:pt x="414680" y="945566"/>
                  </a:lnTo>
                  <a:lnTo>
                    <a:pt x="438284" y="900821"/>
                  </a:lnTo>
                  <a:lnTo>
                    <a:pt x="462374" y="856372"/>
                  </a:lnTo>
                  <a:lnTo>
                    <a:pt x="486935" y="812212"/>
                  </a:lnTo>
                  <a:lnTo>
                    <a:pt x="511953" y="768337"/>
                  </a:lnTo>
                  <a:lnTo>
                    <a:pt x="537411" y="724743"/>
                  </a:lnTo>
                  <a:lnTo>
                    <a:pt x="563294" y="681423"/>
                  </a:lnTo>
                  <a:lnTo>
                    <a:pt x="589586" y="638373"/>
                  </a:lnTo>
                  <a:lnTo>
                    <a:pt x="616273" y="595589"/>
                  </a:lnTo>
                  <a:lnTo>
                    <a:pt x="643339" y="553064"/>
                  </a:lnTo>
                  <a:lnTo>
                    <a:pt x="670768" y="510795"/>
                  </a:lnTo>
                  <a:lnTo>
                    <a:pt x="698545" y="468775"/>
                  </a:lnTo>
                  <a:lnTo>
                    <a:pt x="726655" y="427001"/>
                  </a:lnTo>
                  <a:lnTo>
                    <a:pt x="755081" y="385468"/>
                  </a:lnTo>
                  <a:lnTo>
                    <a:pt x="783810" y="344169"/>
                  </a:lnTo>
                  <a:lnTo>
                    <a:pt x="812825" y="303101"/>
                  </a:lnTo>
                  <a:lnTo>
                    <a:pt x="842110" y="262258"/>
                  </a:lnTo>
                  <a:lnTo>
                    <a:pt x="871651" y="221635"/>
                  </a:lnTo>
                  <a:lnTo>
                    <a:pt x="901432" y="181228"/>
                  </a:lnTo>
                  <a:lnTo>
                    <a:pt x="931438" y="141032"/>
                  </a:lnTo>
                  <a:lnTo>
                    <a:pt x="961653" y="101040"/>
                  </a:lnTo>
                  <a:lnTo>
                    <a:pt x="992062" y="61250"/>
                  </a:lnTo>
                  <a:lnTo>
                    <a:pt x="1022649" y="21655"/>
                  </a:lnTo>
                  <a:lnTo>
                    <a:pt x="1039548" y="0"/>
                  </a:lnTo>
                  <a:lnTo>
                    <a:pt x="5716437" y="0"/>
                  </a:lnTo>
                  <a:lnTo>
                    <a:pt x="5716437" y="6308063"/>
                  </a:lnTo>
                  <a:lnTo>
                    <a:pt x="5708580" y="6311377"/>
                  </a:lnTo>
                  <a:lnTo>
                    <a:pt x="5661697" y="6330601"/>
                  </a:lnTo>
                  <a:lnTo>
                    <a:pt x="5614637" y="6349347"/>
                  </a:lnTo>
                  <a:lnTo>
                    <a:pt x="5567405" y="6367613"/>
                  </a:lnTo>
                  <a:lnTo>
                    <a:pt x="5520005" y="6385395"/>
                  </a:lnTo>
                  <a:lnTo>
                    <a:pt x="5472443" y="6402691"/>
                  </a:lnTo>
                  <a:lnTo>
                    <a:pt x="5424725" y="6419497"/>
                  </a:lnTo>
                  <a:lnTo>
                    <a:pt x="5376856" y="6435809"/>
                  </a:lnTo>
                  <a:lnTo>
                    <a:pt x="5328839" y="6451626"/>
                  </a:lnTo>
                  <a:lnTo>
                    <a:pt x="5280682" y="6466943"/>
                  </a:lnTo>
                  <a:lnTo>
                    <a:pt x="5232389" y="6481758"/>
                  </a:lnTo>
                  <a:lnTo>
                    <a:pt x="5183965" y="6496068"/>
                  </a:lnTo>
                  <a:lnTo>
                    <a:pt x="5135415" y="6509869"/>
                  </a:lnTo>
                  <a:lnTo>
                    <a:pt x="5086745" y="6523158"/>
                  </a:lnTo>
                  <a:lnTo>
                    <a:pt x="5037960" y="6535932"/>
                  </a:lnTo>
                  <a:lnTo>
                    <a:pt x="4989064" y="6548189"/>
                  </a:lnTo>
                  <a:lnTo>
                    <a:pt x="4940064" y="6559924"/>
                  </a:lnTo>
                  <a:lnTo>
                    <a:pt x="4890964" y="6571135"/>
                  </a:lnTo>
                  <a:lnTo>
                    <a:pt x="4841769" y="6581819"/>
                  </a:lnTo>
                  <a:lnTo>
                    <a:pt x="4792485" y="6591972"/>
                  </a:lnTo>
                  <a:lnTo>
                    <a:pt x="4743116" y="6601592"/>
                  </a:lnTo>
                  <a:lnTo>
                    <a:pt x="4693669" y="6610675"/>
                  </a:lnTo>
                  <a:lnTo>
                    <a:pt x="4644148" y="6619218"/>
                  </a:lnTo>
                  <a:lnTo>
                    <a:pt x="4594558" y="6627219"/>
                  </a:lnTo>
                  <a:lnTo>
                    <a:pt x="4544905" y="6634673"/>
                  </a:lnTo>
                  <a:lnTo>
                    <a:pt x="4495193" y="6641578"/>
                  </a:lnTo>
                  <a:lnTo>
                    <a:pt x="4445428" y="6647931"/>
                  </a:lnTo>
                  <a:lnTo>
                    <a:pt x="4395615" y="6653729"/>
                  </a:lnTo>
                  <a:lnTo>
                    <a:pt x="4345760" y="6658968"/>
                  </a:lnTo>
                  <a:lnTo>
                    <a:pt x="4295866" y="6663645"/>
                  </a:lnTo>
                  <a:lnTo>
                    <a:pt x="4245941" y="6667757"/>
                  </a:lnTo>
                  <a:lnTo>
                    <a:pt x="4195988" y="6671302"/>
                  </a:lnTo>
                  <a:lnTo>
                    <a:pt x="4146013" y="6674276"/>
                  </a:lnTo>
                  <a:lnTo>
                    <a:pt x="4096021" y="6676675"/>
                  </a:lnTo>
                  <a:lnTo>
                    <a:pt x="4046018" y="6678497"/>
                  </a:lnTo>
                  <a:lnTo>
                    <a:pt x="3996007" y="6679739"/>
                  </a:lnTo>
                  <a:lnTo>
                    <a:pt x="3945996" y="6680398"/>
                  </a:lnTo>
                  <a:lnTo>
                    <a:pt x="3895988" y="66804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24230" y="875251"/>
              <a:ext cx="9236075" cy="9411970"/>
            </a:xfrm>
            <a:custGeom>
              <a:avLst/>
              <a:gdLst/>
              <a:ahLst/>
              <a:cxnLst/>
              <a:rect l="l" t="t" r="r" b="b"/>
              <a:pathLst>
                <a:path w="9236075" h="9411970">
                  <a:moveTo>
                    <a:pt x="9235956" y="9411748"/>
                  </a:moveTo>
                  <a:lnTo>
                    <a:pt x="0" y="9411748"/>
                  </a:lnTo>
                  <a:lnTo>
                    <a:pt x="0" y="474589"/>
                  </a:lnTo>
                  <a:lnTo>
                    <a:pt x="2458" y="426200"/>
                  </a:lnTo>
                  <a:lnTo>
                    <a:pt x="9672" y="379178"/>
                  </a:lnTo>
                  <a:lnTo>
                    <a:pt x="21400" y="333764"/>
                  </a:lnTo>
                  <a:lnTo>
                    <a:pt x="37400" y="290202"/>
                  </a:lnTo>
                  <a:lnTo>
                    <a:pt x="57429" y="248734"/>
                  </a:lnTo>
                  <a:lnTo>
                    <a:pt x="81245" y="209601"/>
                  </a:lnTo>
                  <a:lnTo>
                    <a:pt x="108607" y="173046"/>
                  </a:lnTo>
                  <a:lnTo>
                    <a:pt x="139272" y="139310"/>
                  </a:lnTo>
                  <a:lnTo>
                    <a:pt x="172998" y="108637"/>
                  </a:lnTo>
                  <a:lnTo>
                    <a:pt x="209543" y="81268"/>
                  </a:lnTo>
                  <a:lnTo>
                    <a:pt x="248665" y="57445"/>
                  </a:lnTo>
                  <a:lnTo>
                    <a:pt x="290122" y="37410"/>
                  </a:lnTo>
                  <a:lnTo>
                    <a:pt x="333672" y="21406"/>
                  </a:lnTo>
                  <a:lnTo>
                    <a:pt x="379073" y="9675"/>
                  </a:lnTo>
                  <a:lnTo>
                    <a:pt x="426083" y="2459"/>
                  </a:lnTo>
                  <a:lnTo>
                    <a:pt x="474458" y="0"/>
                  </a:lnTo>
                  <a:lnTo>
                    <a:pt x="8761497" y="0"/>
                  </a:lnTo>
                  <a:lnTo>
                    <a:pt x="8809873" y="2459"/>
                  </a:lnTo>
                  <a:lnTo>
                    <a:pt x="8856883" y="9675"/>
                  </a:lnTo>
                  <a:lnTo>
                    <a:pt x="8902283" y="21406"/>
                  </a:lnTo>
                  <a:lnTo>
                    <a:pt x="8945833" y="37410"/>
                  </a:lnTo>
                  <a:lnTo>
                    <a:pt x="8987290" y="57445"/>
                  </a:lnTo>
                  <a:lnTo>
                    <a:pt x="9026413" y="81268"/>
                  </a:lnTo>
                  <a:lnTo>
                    <a:pt x="9062958" y="108637"/>
                  </a:lnTo>
                  <a:lnTo>
                    <a:pt x="9096684" y="139310"/>
                  </a:lnTo>
                  <a:lnTo>
                    <a:pt x="9127349" y="173046"/>
                  </a:lnTo>
                  <a:lnTo>
                    <a:pt x="9154710" y="209601"/>
                  </a:lnTo>
                  <a:lnTo>
                    <a:pt x="9178527" y="248734"/>
                  </a:lnTo>
                  <a:lnTo>
                    <a:pt x="9198556" y="290203"/>
                  </a:lnTo>
                  <a:lnTo>
                    <a:pt x="9214555" y="333764"/>
                  </a:lnTo>
                  <a:lnTo>
                    <a:pt x="9226283" y="379178"/>
                  </a:lnTo>
                  <a:lnTo>
                    <a:pt x="9233498" y="426200"/>
                  </a:lnTo>
                  <a:lnTo>
                    <a:pt x="9235956" y="474589"/>
                  </a:lnTo>
                  <a:lnTo>
                    <a:pt x="9235956" y="9411748"/>
                  </a:lnTo>
                  <a:close/>
                </a:path>
              </a:pathLst>
            </a:custGeom>
            <a:solidFill>
              <a:srgbClr val="EF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77358" y="1498586"/>
              <a:ext cx="8247380" cy="8788400"/>
            </a:xfrm>
            <a:custGeom>
              <a:avLst/>
              <a:gdLst/>
              <a:ahLst/>
              <a:cxnLst/>
              <a:rect l="l" t="t" r="r" b="b"/>
              <a:pathLst>
                <a:path w="8247380" h="8788400">
                  <a:moveTo>
                    <a:pt x="8247062" y="0"/>
                  </a:moveTo>
                  <a:lnTo>
                    <a:pt x="82626" y="0"/>
                  </a:lnTo>
                  <a:lnTo>
                    <a:pt x="82626" y="83832"/>
                  </a:lnTo>
                  <a:lnTo>
                    <a:pt x="0" y="83832"/>
                  </a:lnTo>
                  <a:lnTo>
                    <a:pt x="0" y="8788349"/>
                  </a:lnTo>
                  <a:lnTo>
                    <a:pt x="8247062" y="8788349"/>
                  </a:lnTo>
                  <a:lnTo>
                    <a:pt x="8247062" y="83832"/>
                  </a:lnTo>
                  <a:lnTo>
                    <a:pt x="8247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760603"/>
              <a:ext cx="18288000" cy="9526396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E128990-CB9E-3ED2-6EBE-6FC4475D9057}"/>
              </a:ext>
            </a:extLst>
          </p:cNvPr>
          <p:cNvSpPr txBox="1"/>
          <p:nvPr/>
        </p:nvSpPr>
        <p:spPr>
          <a:xfrm>
            <a:off x="5181599" y="2782878"/>
            <a:ext cx="754380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perempuan</a:t>
            </a:r>
            <a:r>
              <a:rPr lang="en-US" sz="2800" dirty="0"/>
              <a:t>, </a:t>
            </a:r>
            <a:r>
              <a:rPr lang="en-US" sz="2800" dirty="0" err="1"/>
              <a:t>umur</a:t>
            </a:r>
            <a:r>
              <a:rPr lang="en-US" sz="2800" dirty="0"/>
              <a:t> 32 </a:t>
            </a:r>
            <a:r>
              <a:rPr lang="en-US" sz="2800" dirty="0" err="1"/>
              <a:t>tahun</a:t>
            </a:r>
            <a:r>
              <a:rPr lang="en-US" sz="2800" dirty="0"/>
              <a:t>, P2A0, </a:t>
            </a:r>
            <a:r>
              <a:rPr lang="en-US" sz="2800" dirty="0" err="1"/>
              <a:t>nifas</a:t>
            </a:r>
            <a:r>
              <a:rPr lang="en-US" sz="2800" dirty="0"/>
              <a:t> 6 </a:t>
            </a:r>
            <a:r>
              <a:rPr lang="en-US" sz="2800" dirty="0" err="1"/>
              <a:t>minggu</a:t>
            </a:r>
            <a:r>
              <a:rPr lang="en-US" sz="2800" dirty="0"/>
              <a:t>, </a:t>
            </a:r>
            <a:r>
              <a:rPr lang="en-US" sz="2800" dirty="0" err="1"/>
              <a:t>datang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BPM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konsultasi</a:t>
            </a:r>
            <a:r>
              <a:rPr lang="en-US" sz="2800" dirty="0"/>
              <a:t> KB. Hasil anamnesis: </a:t>
            </a:r>
            <a:r>
              <a:rPr lang="en-US" sz="2800" dirty="0" err="1"/>
              <a:t>berencana</a:t>
            </a:r>
            <a:r>
              <a:rPr lang="en-US" sz="2800" dirty="0"/>
              <a:t> ASI </a:t>
            </a:r>
            <a:r>
              <a:rPr lang="en-US" sz="2800" dirty="0" err="1"/>
              <a:t>eksklusif</a:t>
            </a:r>
            <a:r>
              <a:rPr lang="en-US" sz="2800" dirty="0"/>
              <a:t>, </a:t>
            </a:r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infeksi</a:t>
            </a:r>
            <a:r>
              <a:rPr lang="en-US" sz="2800" dirty="0"/>
              <a:t> </a:t>
            </a:r>
            <a:r>
              <a:rPr lang="en-US" sz="2800" dirty="0" err="1"/>
              <a:t>panggul</a:t>
            </a:r>
            <a:r>
              <a:rPr lang="en-US" sz="2800" dirty="0"/>
              <a:t>, </a:t>
            </a:r>
            <a:r>
              <a:rPr lang="en-US" sz="2800" dirty="0" err="1"/>
              <a:t>dismenorhoe</a:t>
            </a:r>
            <a:r>
              <a:rPr lang="en-US" sz="2800" dirty="0"/>
              <a:t>,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haid</a:t>
            </a:r>
            <a:r>
              <a:rPr lang="en-US" sz="2800" dirty="0"/>
              <a:t> dan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berhubungan</a:t>
            </a:r>
            <a:endParaRPr lang="en-US" sz="2800" dirty="0"/>
          </a:p>
          <a:p>
            <a:pPr algn="just"/>
            <a:r>
              <a:rPr lang="en-US" sz="2800" dirty="0" err="1"/>
              <a:t>seksual</a:t>
            </a:r>
            <a:r>
              <a:rPr lang="en-US" sz="2800" dirty="0"/>
              <a:t>. Hasil </a:t>
            </a:r>
            <a:r>
              <a:rPr lang="en-US" sz="2800" dirty="0" err="1"/>
              <a:t>pemeriksaan</a:t>
            </a:r>
            <a:r>
              <a:rPr lang="en-US" sz="2800" dirty="0"/>
              <a:t>: KU </a:t>
            </a:r>
            <a:r>
              <a:rPr lang="en-US" sz="2800" dirty="0" err="1"/>
              <a:t>baik</a:t>
            </a:r>
            <a:r>
              <a:rPr lang="en-US" sz="2800" dirty="0"/>
              <a:t>, TD 170/100 mmHg, N 80 x/</a:t>
            </a:r>
            <a:r>
              <a:rPr lang="en-US" sz="2800" dirty="0" err="1"/>
              <a:t>menit</a:t>
            </a:r>
            <a:r>
              <a:rPr lang="en-US" sz="2800" dirty="0"/>
              <a:t>, S 370C, P 20 x/</a:t>
            </a:r>
            <a:r>
              <a:rPr lang="en-US" sz="2800" dirty="0" err="1"/>
              <a:t>menit</a:t>
            </a:r>
            <a:r>
              <a:rPr lang="en-US" sz="2800" dirty="0"/>
              <a:t>, TFU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teraba</a:t>
            </a:r>
            <a:r>
              <a:rPr lang="en-US" sz="2800" dirty="0"/>
              <a:t>.</a:t>
            </a:r>
          </a:p>
          <a:p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kontrasepsi</a:t>
            </a:r>
            <a:r>
              <a:rPr lang="en-US" sz="2800" b="1" dirty="0"/>
              <a:t> </a:t>
            </a:r>
            <a:r>
              <a:rPr lang="en-US" sz="2800" b="1" dirty="0" err="1"/>
              <a:t>apakah</a:t>
            </a:r>
            <a:r>
              <a:rPr lang="en-US" sz="2800" b="1" dirty="0"/>
              <a:t> yang </a:t>
            </a:r>
            <a:r>
              <a:rPr lang="en-US" sz="2800" b="1" dirty="0" err="1"/>
              <a:t>tepat</a:t>
            </a:r>
            <a:r>
              <a:rPr lang="en-US" sz="2800" b="1" dirty="0"/>
              <a:t> pada</a:t>
            </a:r>
          </a:p>
          <a:p>
            <a:r>
              <a:rPr lang="en-US" sz="2800" b="1" dirty="0" err="1"/>
              <a:t>kasus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?</a:t>
            </a:r>
          </a:p>
          <a:p>
            <a:r>
              <a:rPr lang="en-US" sz="2800" dirty="0"/>
              <a:t>A. MAL</a:t>
            </a:r>
          </a:p>
          <a:p>
            <a:r>
              <a:rPr lang="en-US" sz="2800" dirty="0"/>
              <a:t>B. AKDR</a:t>
            </a:r>
          </a:p>
          <a:p>
            <a:r>
              <a:rPr lang="en-US" sz="2800" dirty="0"/>
              <a:t>C. AKBK</a:t>
            </a:r>
          </a:p>
          <a:p>
            <a:r>
              <a:rPr lang="en-US" sz="2800" dirty="0"/>
              <a:t>D. </a:t>
            </a:r>
            <a:r>
              <a:rPr lang="en-US" sz="2800" dirty="0" err="1"/>
              <a:t>Suntik</a:t>
            </a:r>
            <a:endParaRPr lang="en-US" sz="2800" dirty="0"/>
          </a:p>
          <a:p>
            <a:r>
              <a:rPr lang="en-US" sz="2800" dirty="0"/>
              <a:t>E. </a:t>
            </a:r>
            <a:r>
              <a:rPr lang="en-US" sz="2800" dirty="0" err="1"/>
              <a:t>Pil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9626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B114B-8B8B-B9F9-0E40-D27FAFDDF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612" y="628650"/>
            <a:ext cx="8956387" cy="677108"/>
          </a:xfrm>
        </p:spPr>
        <p:txBody>
          <a:bodyPr/>
          <a:lstStyle/>
          <a:p>
            <a:r>
              <a:rPr lang="en-US" sz="4400" dirty="0"/>
              <a:t>PEMBAHASAN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300A8-F380-5CEE-F51F-E7FC6685B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0613" y="1866900"/>
            <a:ext cx="15626772" cy="4616648"/>
          </a:xfrm>
        </p:spPr>
        <p:txBody>
          <a:bodyPr/>
          <a:lstStyle/>
          <a:p>
            <a:endParaRPr lang="en-US" b="1" dirty="0"/>
          </a:p>
          <a:p>
            <a:pPr algn="just"/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pemasangan</a:t>
            </a:r>
            <a:r>
              <a:rPr lang="en-US" dirty="0"/>
              <a:t> IUD dan </a:t>
            </a:r>
            <a:r>
              <a:rPr lang="en-US" dirty="0" err="1"/>
              <a:t>metode</a:t>
            </a:r>
            <a:r>
              <a:rPr lang="en-US" dirty="0"/>
              <a:t> hormonal,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yang paling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pada</a:t>
            </a:r>
          </a:p>
          <a:p>
            <a:pPr algn="just"/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MAL.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b="1" dirty="0"/>
              <a:t>A (MAL)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65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400" y="190500"/>
            <a:ext cx="18288000" cy="10287000"/>
            <a:chOff x="0" y="1"/>
            <a:chExt cx="18288000" cy="10287000"/>
          </a:xfrm>
        </p:grpSpPr>
        <p:sp>
          <p:nvSpPr>
            <p:cNvPr id="3" name="object 3"/>
            <p:cNvSpPr/>
            <p:nvPr/>
          </p:nvSpPr>
          <p:spPr>
            <a:xfrm>
              <a:off x="12571561" y="1"/>
              <a:ext cx="5716905" cy="6680834"/>
            </a:xfrm>
            <a:custGeom>
              <a:avLst/>
              <a:gdLst/>
              <a:ahLst/>
              <a:cxnLst/>
              <a:rect l="l" t="t" r="r" b="b"/>
              <a:pathLst>
                <a:path w="5716905" h="6680834">
                  <a:moveTo>
                    <a:pt x="3895988" y="6680470"/>
                  </a:moveTo>
                  <a:lnTo>
                    <a:pt x="3845990" y="6679952"/>
                  </a:lnTo>
                  <a:lnTo>
                    <a:pt x="3796005" y="6678841"/>
                  </a:lnTo>
                  <a:lnTo>
                    <a:pt x="3746040" y="6677134"/>
                  </a:lnTo>
                  <a:lnTo>
                    <a:pt x="3696100" y="6674828"/>
                  </a:lnTo>
                  <a:lnTo>
                    <a:pt x="3646189" y="6671920"/>
                  </a:lnTo>
                  <a:lnTo>
                    <a:pt x="3596313" y="6668407"/>
                  </a:lnTo>
                  <a:lnTo>
                    <a:pt x="3547652" y="6664393"/>
                  </a:lnTo>
                  <a:lnTo>
                    <a:pt x="3498991" y="6659803"/>
                  </a:lnTo>
                  <a:lnTo>
                    <a:pt x="3450339" y="6654633"/>
                  </a:lnTo>
                  <a:lnTo>
                    <a:pt x="3401706" y="6648881"/>
                  </a:lnTo>
                  <a:lnTo>
                    <a:pt x="3353101" y="6642544"/>
                  </a:lnTo>
                  <a:lnTo>
                    <a:pt x="3304533" y="6635619"/>
                  </a:lnTo>
                  <a:lnTo>
                    <a:pt x="3256010" y="6628105"/>
                  </a:lnTo>
                  <a:lnTo>
                    <a:pt x="3207543" y="6619999"/>
                  </a:lnTo>
                  <a:lnTo>
                    <a:pt x="3159140" y="6611298"/>
                  </a:lnTo>
                  <a:lnTo>
                    <a:pt x="3110811" y="6601999"/>
                  </a:lnTo>
                  <a:lnTo>
                    <a:pt x="3062565" y="6592100"/>
                  </a:lnTo>
                  <a:lnTo>
                    <a:pt x="3014410" y="6581599"/>
                  </a:lnTo>
                  <a:lnTo>
                    <a:pt x="2966357" y="6570493"/>
                  </a:lnTo>
                  <a:lnTo>
                    <a:pt x="2918414" y="6558778"/>
                  </a:lnTo>
                  <a:lnTo>
                    <a:pt x="2870591" y="6546454"/>
                  </a:lnTo>
                  <a:lnTo>
                    <a:pt x="2822896" y="6533517"/>
                  </a:lnTo>
                  <a:lnTo>
                    <a:pt x="2775339" y="6519965"/>
                  </a:lnTo>
                  <a:lnTo>
                    <a:pt x="2727929" y="6505794"/>
                  </a:lnTo>
                  <a:lnTo>
                    <a:pt x="2680675" y="6491004"/>
                  </a:lnTo>
                  <a:lnTo>
                    <a:pt x="2633587" y="6475590"/>
                  </a:lnTo>
                  <a:lnTo>
                    <a:pt x="2586673" y="6459551"/>
                  </a:lnTo>
                  <a:lnTo>
                    <a:pt x="2539943" y="6442883"/>
                  </a:lnTo>
                  <a:lnTo>
                    <a:pt x="2493406" y="6425586"/>
                  </a:lnTo>
                  <a:lnTo>
                    <a:pt x="2447071" y="6407654"/>
                  </a:lnTo>
                  <a:lnTo>
                    <a:pt x="2400947" y="6389088"/>
                  </a:lnTo>
                  <a:lnTo>
                    <a:pt x="2355044" y="6369883"/>
                  </a:lnTo>
                  <a:lnTo>
                    <a:pt x="2309371" y="6350037"/>
                  </a:lnTo>
                  <a:lnTo>
                    <a:pt x="2263936" y="6329547"/>
                  </a:lnTo>
                  <a:lnTo>
                    <a:pt x="2218749" y="6308412"/>
                  </a:lnTo>
                  <a:lnTo>
                    <a:pt x="2173820" y="6286629"/>
                  </a:lnTo>
                  <a:lnTo>
                    <a:pt x="2129157" y="6264194"/>
                  </a:lnTo>
                  <a:lnTo>
                    <a:pt x="2084769" y="6241106"/>
                  </a:lnTo>
                  <a:lnTo>
                    <a:pt x="2040666" y="6217361"/>
                  </a:lnTo>
                  <a:lnTo>
                    <a:pt x="1996857" y="6192958"/>
                  </a:lnTo>
                  <a:lnTo>
                    <a:pt x="1953352" y="6167894"/>
                  </a:lnTo>
                  <a:lnTo>
                    <a:pt x="1910158" y="6142166"/>
                  </a:lnTo>
                  <a:lnTo>
                    <a:pt x="1867286" y="6115771"/>
                  </a:lnTo>
                  <a:lnTo>
                    <a:pt x="1824744" y="6088708"/>
                  </a:lnTo>
                  <a:lnTo>
                    <a:pt x="1782543" y="6060973"/>
                  </a:lnTo>
                  <a:lnTo>
                    <a:pt x="1740690" y="6032565"/>
                  </a:lnTo>
                  <a:lnTo>
                    <a:pt x="1699196" y="6003479"/>
                  </a:lnTo>
                  <a:lnTo>
                    <a:pt x="1658068" y="5973715"/>
                  </a:lnTo>
                  <a:lnTo>
                    <a:pt x="1617318" y="5943269"/>
                  </a:lnTo>
                  <a:lnTo>
                    <a:pt x="1576953" y="5912139"/>
                  </a:lnTo>
                  <a:lnTo>
                    <a:pt x="1536983" y="5880322"/>
                  </a:lnTo>
                  <a:lnTo>
                    <a:pt x="1499603" y="5849689"/>
                  </a:lnTo>
                  <a:lnTo>
                    <a:pt x="1462579" y="5818540"/>
                  </a:lnTo>
                  <a:lnTo>
                    <a:pt x="1425916" y="5786881"/>
                  </a:lnTo>
                  <a:lnTo>
                    <a:pt x="1389618" y="5754717"/>
                  </a:lnTo>
                  <a:lnTo>
                    <a:pt x="1353688" y="5722055"/>
                  </a:lnTo>
                  <a:lnTo>
                    <a:pt x="1318131" y="5688900"/>
                  </a:lnTo>
                  <a:lnTo>
                    <a:pt x="1282951" y="5655259"/>
                  </a:lnTo>
                  <a:lnTo>
                    <a:pt x="1248151" y="5621136"/>
                  </a:lnTo>
                  <a:lnTo>
                    <a:pt x="1213736" y="5586538"/>
                  </a:lnTo>
                  <a:lnTo>
                    <a:pt x="1179710" y="5551472"/>
                  </a:lnTo>
                  <a:lnTo>
                    <a:pt x="1146077" y="5515941"/>
                  </a:lnTo>
                  <a:lnTo>
                    <a:pt x="1112841" y="5479954"/>
                  </a:lnTo>
                  <a:lnTo>
                    <a:pt x="1080005" y="5443514"/>
                  </a:lnTo>
                  <a:lnTo>
                    <a:pt x="1047574" y="5406629"/>
                  </a:lnTo>
                  <a:lnTo>
                    <a:pt x="1015553" y="5369304"/>
                  </a:lnTo>
                  <a:lnTo>
                    <a:pt x="983944" y="5331545"/>
                  </a:lnTo>
                  <a:lnTo>
                    <a:pt x="952752" y="5293357"/>
                  </a:lnTo>
                  <a:lnTo>
                    <a:pt x="921981" y="5254748"/>
                  </a:lnTo>
                  <a:lnTo>
                    <a:pt x="891635" y="5215722"/>
                  </a:lnTo>
                  <a:lnTo>
                    <a:pt x="861718" y="5176285"/>
                  </a:lnTo>
                  <a:lnTo>
                    <a:pt x="832234" y="5136443"/>
                  </a:lnTo>
                  <a:lnTo>
                    <a:pt x="803188" y="5096203"/>
                  </a:lnTo>
                  <a:lnTo>
                    <a:pt x="774582" y="5055569"/>
                  </a:lnTo>
                  <a:lnTo>
                    <a:pt x="746421" y="5014549"/>
                  </a:lnTo>
                  <a:lnTo>
                    <a:pt x="718710" y="4973147"/>
                  </a:lnTo>
                  <a:lnTo>
                    <a:pt x="691451" y="4931370"/>
                  </a:lnTo>
                  <a:lnTo>
                    <a:pt x="664650" y="4889223"/>
                  </a:lnTo>
                  <a:lnTo>
                    <a:pt x="638310" y="4846712"/>
                  </a:lnTo>
                  <a:lnTo>
                    <a:pt x="612435" y="4803843"/>
                  </a:lnTo>
                  <a:lnTo>
                    <a:pt x="587030" y="4760623"/>
                  </a:lnTo>
                  <a:lnTo>
                    <a:pt x="562098" y="4717056"/>
                  </a:lnTo>
                  <a:lnTo>
                    <a:pt x="537643" y="4673149"/>
                  </a:lnTo>
                  <a:lnTo>
                    <a:pt x="513669" y="4628908"/>
                  </a:lnTo>
                  <a:lnTo>
                    <a:pt x="490181" y="4584338"/>
                  </a:lnTo>
                  <a:lnTo>
                    <a:pt x="467182" y="4539445"/>
                  </a:lnTo>
                  <a:lnTo>
                    <a:pt x="444676" y="4494236"/>
                  </a:lnTo>
                  <a:lnTo>
                    <a:pt x="422668" y="4448715"/>
                  </a:lnTo>
                  <a:lnTo>
                    <a:pt x="401161" y="4402890"/>
                  </a:lnTo>
                  <a:lnTo>
                    <a:pt x="380160" y="4356765"/>
                  </a:lnTo>
                  <a:lnTo>
                    <a:pt x="359668" y="4310347"/>
                  </a:lnTo>
                  <a:lnTo>
                    <a:pt x="339690" y="4263641"/>
                  </a:lnTo>
                  <a:lnTo>
                    <a:pt x="320229" y="4216654"/>
                  </a:lnTo>
                  <a:lnTo>
                    <a:pt x="301290" y="4169390"/>
                  </a:lnTo>
                  <a:lnTo>
                    <a:pt x="282876" y="4121857"/>
                  </a:lnTo>
                  <a:lnTo>
                    <a:pt x="264992" y="4074060"/>
                  </a:lnTo>
                  <a:lnTo>
                    <a:pt x="248139" y="4027414"/>
                  </a:lnTo>
                  <a:lnTo>
                    <a:pt x="231792" y="3980535"/>
                  </a:lnTo>
                  <a:lnTo>
                    <a:pt x="215956" y="3933433"/>
                  </a:lnTo>
                  <a:lnTo>
                    <a:pt x="200635" y="3886114"/>
                  </a:lnTo>
                  <a:lnTo>
                    <a:pt x="185836" y="3838587"/>
                  </a:lnTo>
                  <a:lnTo>
                    <a:pt x="171564" y="3790860"/>
                  </a:lnTo>
                  <a:lnTo>
                    <a:pt x="157822" y="3742941"/>
                  </a:lnTo>
                  <a:lnTo>
                    <a:pt x="144617" y="3694838"/>
                  </a:lnTo>
                  <a:lnTo>
                    <a:pt x="131952" y="3646558"/>
                  </a:lnTo>
                  <a:lnTo>
                    <a:pt x="119835" y="3598110"/>
                  </a:lnTo>
                  <a:lnTo>
                    <a:pt x="108268" y="3549502"/>
                  </a:lnTo>
                  <a:lnTo>
                    <a:pt x="97258" y="3500741"/>
                  </a:lnTo>
                  <a:lnTo>
                    <a:pt x="86810" y="3451836"/>
                  </a:lnTo>
                  <a:lnTo>
                    <a:pt x="76928" y="3402795"/>
                  </a:lnTo>
                  <a:lnTo>
                    <a:pt x="67618" y="3353625"/>
                  </a:lnTo>
                  <a:lnTo>
                    <a:pt x="58884" y="3304335"/>
                  </a:lnTo>
                  <a:lnTo>
                    <a:pt x="50733" y="3254932"/>
                  </a:lnTo>
                  <a:lnTo>
                    <a:pt x="43168" y="3205424"/>
                  </a:lnTo>
                  <a:lnTo>
                    <a:pt x="36195" y="3155821"/>
                  </a:lnTo>
                  <a:lnTo>
                    <a:pt x="29819" y="3106128"/>
                  </a:lnTo>
                  <a:lnTo>
                    <a:pt x="24044" y="3056355"/>
                  </a:lnTo>
                  <a:lnTo>
                    <a:pt x="18877" y="3006509"/>
                  </a:lnTo>
                  <a:lnTo>
                    <a:pt x="14322" y="2956598"/>
                  </a:lnTo>
                  <a:lnTo>
                    <a:pt x="10384" y="2906631"/>
                  </a:lnTo>
                  <a:lnTo>
                    <a:pt x="7068" y="2856615"/>
                  </a:lnTo>
                  <a:lnTo>
                    <a:pt x="4380" y="2806558"/>
                  </a:lnTo>
                  <a:lnTo>
                    <a:pt x="2324" y="2756469"/>
                  </a:lnTo>
                  <a:lnTo>
                    <a:pt x="905" y="2706354"/>
                  </a:lnTo>
                  <a:lnTo>
                    <a:pt x="128" y="2656223"/>
                  </a:lnTo>
                  <a:lnTo>
                    <a:pt x="0" y="2606083"/>
                  </a:lnTo>
                  <a:lnTo>
                    <a:pt x="523" y="2555942"/>
                  </a:lnTo>
                  <a:lnTo>
                    <a:pt x="1704" y="2505808"/>
                  </a:lnTo>
                  <a:lnTo>
                    <a:pt x="3548" y="2455689"/>
                  </a:lnTo>
                  <a:lnTo>
                    <a:pt x="6060" y="2405593"/>
                  </a:lnTo>
                  <a:lnTo>
                    <a:pt x="9244" y="2355527"/>
                  </a:lnTo>
                  <a:lnTo>
                    <a:pt x="13106" y="2305501"/>
                  </a:lnTo>
                  <a:lnTo>
                    <a:pt x="17651" y="2255522"/>
                  </a:lnTo>
                  <a:lnTo>
                    <a:pt x="22884" y="2205597"/>
                  </a:lnTo>
                  <a:lnTo>
                    <a:pt x="28809" y="2155736"/>
                  </a:lnTo>
                  <a:lnTo>
                    <a:pt x="35433" y="2105945"/>
                  </a:lnTo>
                  <a:lnTo>
                    <a:pt x="42760" y="2056233"/>
                  </a:lnTo>
                  <a:lnTo>
                    <a:pt x="50795" y="2006607"/>
                  </a:lnTo>
                  <a:lnTo>
                    <a:pt x="59544" y="1957077"/>
                  </a:lnTo>
                  <a:lnTo>
                    <a:pt x="69010" y="1907649"/>
                  </a:lnTo>
                  <a:lnTo>
                    <a:pt x="79200" y="1858331"/>
                  </a:lnTo>
                  <a:lnTo>
                    <a:pt x="90626" y="1807042"/>
                  </a:lnTo>
                  <a:lnTo>
                    <a:pt x="102832" y="1756141"/>
                  </a:lnTo>
                  <a:lnTo>
                    <a:pt x="115802" y="1705625"/>
                  </a:lnTo>
                  <a:lnTo>
                    <a:pt x="129521" y="1655488"/>
                  </a:lnTo>
                  <a:lnTo>
                    <a:pt x="143973" y="1605725"/>
                  </a:lnTo>
                  <a:lnTo>
                    <a:pt x="159143" y="1556332"/>
                  </a:lnTo>
                  <a:lnTo>
                    <a:pt x="175016" y="1507303"/>
                  </a:lnTo>
                  <a:lnTo>
                    <a:pt x="191576" y="1458633"/>
                  </a:lnTo>
                  <a:lnTo>
                    <a:pt x="208808" y="1410318"/>
                  </a:lnTo>
                  <a:lnTo>
                    <a:pt x="226696" y="1362352"/>
                  </a:lnTo>
                  <a:lnTo>
                    <a:pt x="245225" y="1314730"/>
                  </a:lnTo>
                  <a:lnTo>
                    <a:pt x="264380" y="1267449"/>
                  </a:lnTo>
                  <a:lnTo>
                    <a:pt x="284144" y="1220501"/>
                  </a:lnTo>
                  <a:lnTo>
                    <a:pt x="304503" y="1173884"/>
                  </a:lnTo>
                  <a:lnTo>
                    <a:pt x="325442" y="1127591"/>
                  </a:lnTo>
                  <a:lnTo>
                    <a:pt x="346944" y="1081617"/>
                  </a:lnTo>
                  <a:lnTo>
                    <a:pt x="368995" y="1035959"/>
                  </a:lnTo>
                  <a:lnTo>
                    <a:pt x="391579" y="990610"/>
                  </a:lnTo>
                  <a:lnTo>
                    <a:pt x="414680" y="945566"/>
                  </a:lnTo>
                  <a:lnTo>
                    <a:pt x="438284" y="900821"/>
                  </a:lnTo>
                  <a:lnTo>
                    <a:pt x="462374" y="856372"/>
                  </a:lnTo>
                  <a:lnTo>
                    <a:pt x="486935" y="812212"/>
                  </a:lnTo>
                  <a:lnTo>
                    <a:pt x="511953" y="768337"/>
                  </a:lnTo>
                  <a:lnTo>
                    <a:pt x="537411" y="724743"/>
                  </a:lnTo>
                  <a:lnTo>
                    <a:pt x="563294" y="681423"/>
                  </a:lnTo>
                  <a:lnTo>
                    <a:pt x="589586" y="638373"/>
                  </a:lnTo>
                  <a:lnTo>
                    <a:pt x="616273" y="595589"/>
                  </a:lnTo>
                  <a:lnTo>
                    <a:pt x="643339" y="553064"/>
                  </a:lnTo>
                  <a:lnTo>
                    <a:pt x="670768" y="510795"/>
                  </a:lnTo>
                  <a:lnTo>
                    <a:pt x="698545" y="468775"/>
                  </a:lnTo>
                  <a:lnTo>
                    <a:pt x="726655" y="427001"/>
                  </a:lnTo>
                  <a:lnTo>
                    <a:pt x="755081" y="385468"/>
                  </a:lnTo>
                  <a:lnTo>
                    <a:pt x="783810" y="344169"/>
                  </a:lnTo>
                  <a:lnTo>
                    <a:pt x="812825" y="303101"/>
                  </a:lnTo>
                  <a:lnTo>
                    <a:pt x="842110" y="262258"/>
                  </a:lnTo>
                  <a:lnTo>
                    <a:pt x="871651" y="221635"/>
                  </a:lnTo>
                  <a:lnTo>
                    <a:pt x="901432" y="181228"/>
                  </a:lnTo>
                  <a:lnTo>
                    <a:pt x="931438" y="141032"/>
                  </a:lnTo>
                  <a:lnTo>
                    <a:pt x="961653" y="101040"/>
                  </a:lnTo>
                  <a:lnTo>
                    <a:pt x="992062" y="61250"/>
                  </a:lnTo>
                  <a:lnTo>
                    <a:pt x="1022649" y="21655"/>
                  </a:lnTo>
                  <a:lnTo>
                    <a:pt x="1039548" y="0"/>
                  </a:lnTo>
                  <a:lnTo>
                    <a:pt x="5716437" y="0"/>
                  </a:lnTo>
                  <a:lnTo>
                    <a:pt x="5716437" y="6308063"/>
                  </a:lnTo>
                  <a:lnTo>
                    <a:pt x="5708580" y="6311377"/>
                  </a:lnTo>
                  <a:lnTo>
                    <a:pt x="5661697" y="6330601"/>
                  </a:lnTo>
                  <a:lnTo>
                    <a:pt x="5614637" y="6349347"/>
                  </a:lnTo>
                  <a:lnTo>
                    <a:pt x="5567405" y="6367613"/>
                  </a:lnTo>
                  <a:lnTo>
                    <a:pt x="5520005" y="6385395"/>
                  </a:lnTo>
                  <a:lnTo>
                    <a:pt x="5472443" y="6402691"/>
                  </a:lnTo>
                  <a:lnTo>
                    <a:pt x="5424725" y="6419497"/>
                  </a:lnTo>
                  <a:lnTo>
                    <a:pt x="5376856" y="6435809"/>
                  </a:lnTo>
                  <a:lnTo>
                    <a:pt x="5328839" y="6451626"/>
                  </a:lnTo>
                  <a:lnTo>
                    <a:pt x="5280682" y="6466943"/>
                  </a:lnTo>
                  <a:lnTo>
                    <a:pt x="5232389" y="6481758"/>
                  </a:lnTo>
                  <a:lnTo>
                    <a:pt x="5183965" y="6496068"/>
                  </a:lnTo>
                  <a:lnTo>
                    <a:pt x="5135415" y="6509869"/>
                  </a:lnTo>
                  <a:lnTo>
                    <a:pt x="5086745" y="6523158"/>
                  </a:lnTo>
                  <a:lnTo>
                    <a:pt x="5037960" y="6535932"/>
                  </a:lnTo>
                  <a:lnTo>
                    <a:pt x="4989064" y="6548189"/>
                  </a:lnTo>
                  <a:lnTo>
                    <a:pt x="4940064" y="6559924"/>
                  </a:lnTo>
                  <a:lnTo>
                    <a:pt x="4890964" y="6571135"/>
                  </a:lnTo>
                  <a:lnTo>
                    <a:pt x="4841769" y="6581819"/>
                  </a:lnTo>
                  <a:lnTo>
                    <a:pt x="4792485" y="6591972"/>
                  </a:lnTo>
                  <a:lnTo>
                    <a:pt x="4743116" y="6601592"/>
                  </a:lnTo>
                  <a:lnTo>
                    <a:pt x="4693669" y="6610675"/>
                  </a:lnTo>
                  <a:lnTo>
                    <a:pt x="4644148" y="6619218"/>
                  </a:lnTo>
                  <a:lnTo>
                    <a:pt x="4594558" y="6627219"/>
                  </a:lnTo>
                  <a:lnTo>
                    <a:pt x="4544905" y="6634673"/>
                  </a:lnTo>
                  <a:lnTo>
                    <a:pt x="4495193" y="6641578"/>
                  </a:lnTo>
                  <a:lnTo>
                    <a:pt x="4445428" y="6647931"/>
                  </a:lnTo>
                  <a:lnTo>
                    <a:pt x="4395615" y="6653729"/>
                  </a:lnTo>
                  <a:lnTo>
                    <a:pt x="4345760" y="6658968"/>
                  </a:lnTo>
                  <a:lnTo>
                    <a:pt x="4295866" y="6663645"/>
                  </a:lnTo>
                  <a:lnTo>
                    <a:pt x="4245941" y="6667757"/>
                  </a:lnTo>
                  <a:lnTo>
                    <a:pt x="4195988" y="6671302"/>
                  </a:lnTo>
                  <a:lnTo>
                    <a:pt x="4146013" y="6674276"/>
                  </a:lnTo>
                  <a:lnTo>
                    <a:pt x="4096021" y="6676675"/>
                  </a:lnTo>
                  <a:lnTo>
                    <a:pt x="4046018" y="6678497"/>
                  </a:lnTo>
                  <a:lnTo>
                    <a:pt x="3996007" y="6679739"/>
                  </a:lnTo>
                  <a:lnTo>
                    <a:pt x="3945996" y="6680398"/>
                  </a:lnTo>
                  <a:lnTo>
                    <a:pt x="3895988" y="66804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24230" y="875251"/>
              <a:ext cx="9236075" cy="9411970"/>
            </a:xfrm>
            <a:custGeom>
              <a:avLst/>
              <a:gdLst/>
              <a:ahLst/>
              <a:cxnLst/>
              <a:rect l="l" t="t" r="r" b="b"/>
              <a:pathLst>
                <a:path w="9236075" h="9411970">
                  <a:moveTo>
                    <a:pt x="9235956" y="9411748"/>
                  </a:moveTo>
                  <a:lnTo>
                    <a:pt x="0" y="9411748"/>
                  </a:lnTo>
                  <a:lnTo>
                    <a:pt x="0" y="474589"/>
                  </a:lnTo>
                  <a:lnTo>
                    <a:pt x="2458" y="426200"/>
                  </a:lnTo>
                  <a:lnTo>
                    <a:pt x="9672" y="379178"/>
                  </a:lnTo>
                  <a:lnTo>
                    <a:pt x="21400" y="333764"/>
                  </a:lnTo>
                  <a:lnTo>
                    <a:pt x="37400" y="290202"/>
                  </a:lnTo>
                  <a:lnTo>
                    <a:pt x="57429" y="248734"/>
                  </a:lnTo>
                  <a:lnTo>
                    <a:pt x="81245" y="209601"/>
                  </a:lnTo>
                  <a:lnTo>
                    <a:pt x="108607" y="173046"/>
                  </a:lnTo>
                  <a:lnTo>
                    <a:pt x="139272" y="139310"/>
                  </a:lnTo>
                  <a:lnTo>
                    <a:pt x="172998" y="108637"/>
                  </a:lnTo>
                  <a:lnTo>
                    <a:pt x="209543" y="81268"/>
                  </a:lnTo>
                  <a:lnTo>
                    <a:pt x="248665" y="57445"/>
                  </a:lnTo>
                  <a:lnTo>
                    <a:pt x="290122" y="37410"/>
                  </a:lnTo>
                  <a:lnTo>
                    <a:pt x="333672" y="21406"/>
                  </a:lnTo>
                  <a:lnTo>
                    <a:pt x="379073" y="9675"/>
                  </a:lnTo>
                  <a:lnTo>
                    <a:pt x="426083" y="2459"/>
                  </a:lnTo>
                  <a:lnTo>
                    <a:pt x="474458" y="0"/>
                  </a:lnTo>
                  <a:lnTo>
                    <a:pt x="8761497" y="0"/>
                  </a:lnTo>
                  <a:lnTo>
                    <a:pt x="8809873" y="2459"/>
                  </a:lnTo>
                  <a:lnTo>
                    <a:pt x="8856883" y="9675"/>
                  </a:lnTo>
                  <a:lnTo>
                    <a:pt x="8902283" y="21406"/>
                  </a:lnTo>
                  <a:lnTo>
                    <a:pt x="8945833" y="37410"/>
                  </a:lnTo>
                  <a:lnTo>
                    <a:pt x="8987290" y="57445"/>
                  </a:lnTo>
                  <a:lnTo>
                    <a:pt x="9026413" y="81268"/>
                  </a:lnTo>
                  <a:lnTo>
                    <a:pt x="9062958" y="108637"/>
                  </a:lnTo>
                  <a:lnTo>
                    <a:pt x="9096684" y="139310"/>
                  </a:lnTo>
                  <a:lnTo>
                    <a:pt x="9127349" y="173046"/>
                  </a:lnTo>
                  <a:lnTo>
                    <a:pt x="9154710" y="209601"/>
                  </a:lnTo>
                  <a:lnTo>
                    <a:pt x="9178527" y="248734"/>
                  </a:lnTo>
                  <a:lnTo>
                    <a:pt x="9198556" y="290203"/>
                  </a:lnTo>
                  <a:lnTo>
                    <a:pt x="9214555" y="333764"/>
                  </a:lnTo>
                  <a:lnTo>
                    <a:pt x="9226283" y="379178"/>
                  </a:lnTo>
                  <a:lnTo>
                    <a:pt x="9233498" y="426200"/>
                  </a:lnTo>
                  <a:lnTo>
                    <a:pt x="9235956" y="474589"/>
                  </a:lnTo>
                  <a:lnTo>
                    <a:pt x="9235956" y="9411748"/>
                  </a:lnTo>
                  <a:close/>
                </a:path>
              </a:pathLst>
            </a:custGeom>
            <a:solidFill>
              <a:srgbClr val="EF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77358" y="1498586"/>
              <a:ext cx="8247380" cy="8788400"/>
            </a:xfrm>
            <a:custGeom>
              <a:avLst/>
              <a:gdLst/>
              <a:ahLst/>
              <a:cxnLst/>
              <a:rect l="l" t="t" r="r" b="b"/>
              <a:pathLst>
                <a:path w="8247380" h="8788400">
                  <a:moveTo>
                    <a:pt x="8247062" y="0"/>
                  </a:moveTo>
                  <a:lnTo>
                    <a:pt x="82626" y="0"/>
                  </a:lnTo>
                  <a:lnTo>
                    <a:pt x="82626" y="83832"/>
                  </a:lnTo>
                  <a:lnTo>
                    <a:pt x="0" y="83832"/>
                  </a:lnTo>
                  <a:lnTo>
                    <a:pt x="0" y="8788349"/>
                  </a:lnTo>
                  <a:lnTo>
                    <a:pt x="8247062" y="8788349"/>
                  </a:lnTo>
                  <a:lnTo>
                    <a:pt x="8247062" y="83832"/>
                  </a:lnTo>
                  <a:lnTo>
                    <a:pt x="8247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760603"/>
              <a:ext cx="18288000" cy="9526396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EBB36C7F-7813-FF38-5FF7-D9AF995C0938}"/>
              </a:ext>
            </a:extLst>
          </p:cNvPr>
          <p:cNvSpPr txBox="1"/>
          <p:nvPr/>
        </p:nvSpPr>
        <p:spPr>
          <a:xfrm>
            <a:off x="5105401" y="2466504"/>
            <a:ext cx="7772399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perempuan</a:t>
            </a:r>
            <a:r>
              <a:rPr lang="en-US" sz="3200" dirty="0"/>
              <a:t>, </a:t>
            </a:r>
            <a:r>
              <a:rPr lang="en-US" sz="3200" dirty="0" err="1"/>
              <a:t>umur</a:t>
            </a:r>
            <a:r>
              <a:rPr lang="en-US" sz="3200" dirty="0"/>
              <a:t> 35 </a:t>
            </a:r>
            <a:r>
              <a:rPr lang="en-US" sz="3200" dirty="0" err="1"/>
              <a:t>tahun</a:t>
            </a:r>
            <a:r>
              <a:rPr lang="en-US" sz="3200" dirty="0"/>
              <a:t>, P4A0</a:t>
            </a:r>
          </a:p>
          <a:p>
            <a:pPr algn="just"/>
            <a:r>
              <a:rPr lang="en-US" sz="3200" dirty="0" err="1"/>
              <a:t>nifas</a:t>
            </a:r>
            <a:r>
              <a:rPr lang="en-US" sz="3200" dirty="0"/>
              <a:t> 10 </a:t>
            </a:r>
            <a:r>
              <a:rPr lang="en-US" sz="3200" dirty="0" err="1"/>
              <a:t>hari</a:t>
            </a:r>
            <a:r>
              <a:rPr lang="en-US" sz="3200" dirty="0"/>
              <a:t>, </a:t>
            </a:r>
            <a:r>
              <a:rPr lang="en-US" sz="3200" dirty="0" err="1"/>
              <a:t>datang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BPM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keluhan</a:t>
            </a:r>
            <a:endParaRPr lang="en-US" sz="3200" dirty="0"/>
          </a:p>
          <a:p>
            <a:pPr algn="just"/>
            <a:r>
              <a:rPr lang="en-US" sz="3200" dirty="0" err="1"/>
              <a:t>demam</a:t>
            </a:r>
            <a:r>
              <a:rPr lang="en-US" sz="3200" dirty="0"/>
              <a:t> </a:t>
            </a:r>
            <a:r>
              <a:rPr lang="en-US" sz="3200" dirty="0" err="1"/>
              <a:t>sejak</a:t>
            </a:r>
            <a:r>
              <a:rPr lang="en-US" sz="3200" dirty="0"/>
              <a:t> 2 </a:t>
            </a:r>
            <a:r>
              <a:rPr lang="en-US" sz="3200" dirty="0" err="1"/>
              <a:t>hari</a:t>
            </a:r>
            <a:r>
              <a:rPr lang="en-US" sz="3200" dirty="0"/>
              <a:t> yang </a:t>
            </a:r>
            <a:r>
              <a:rPr lang="en-US" sz="3200" dirty="0" err="1"/>
              <a:t>lalu</a:t>
            </a:r>
            <a:r>
              <a:rPr lang="en-US" sz="3200" dirty="0"/>
              <a:t>. Hasil anamnesis: </a:t>
            </a:r>
            <a:r>
              <a:rPr lang="en-US" sz="3200" dirty="0" err="1"/>
              <a:t>payudara</a:t>
            </a:r>
            <a:r>
              <a:rPr lang="en-US" sz="3200" dirty="0"/>
              <a:t> </a:t>
            </a:r>
            <a:r>
              <a:rPr lang="en-US" sz="3200" dirty="0" err="1"/>
              <a:t>nyeri</a:t>
            </a:r>
            <a:r>
              <a:rPr lang="en-US" sz="3200" dirty="0"/>
              <a:t> dan </a:t>
            </a:r>
            <a:r>
              <a:rPr lang="en-US" sz="3200" dirty="0" err="1"/>
              <a:t>terasa</a:t>
            </a:r>
            <a:r>
              <a:rPr lang="en-US" sz="3200" dirty="0"/>
              <a:t> </a:t>
            </a:r>
            <a:r>
              <a:rPr lang="en-US" sz="3200" dirty="0" err="1"/>
              <a:t>bengkak</a:t>
            </a:r>
            <a:r>
              <a:rPr lang="en-US" sz="3200" dirty="0"/>
              <a:t> </a:t>
            </a:r>
            <a:r>
              <a:rPr lang="en-US" sz="3200" dirty="0" err="1"/>
              <a:t>sejak</a:t>
            </a:r>
            <a:r>
              <a:rPr lang="en-US" sz="3200" dirty="0"/>
              <a:t> 3 </a:t>
            </a:r>
            <a:r>
              <a:rPr lang="en-US" sz="3200" dirty="0" err="1"/>
              <a:t>hari</a:t>
            </a:r>
            <a:r>
              <a:rPr lang="en-US" sz="3200" dirty="0"/>
              <a:t> yang </a:t>
            </a:r>
            <a:r>
              <a:rPr lang="en-US" sz="3200" dirty="0" err="1"/>
              <a:t>lalu</a:t>
            </a:r>
            <a:r>
              <a:rPr lang="en-US" sz="3200" dirty="0"/>
              <a:t>. Hasil </a:t>
            </a:r>
            <a:r>
              <a:rPr lang="en-US" sz="3200" dirty="0" err="1"/>
              <a:t>pemeriksaan</a:t>
            </a:r>
            <a:r>
              <a:rPr lang="en-US" sz="3200" dirty="0"/>
              <a:t>: TD 100/70 mmHg, N 100 x/</a:t>
            </a:r>
            <a:r>
              <a:rPr lang="en-US" sz="3200" dirty="0" err="1"/>
              <a:t>menit</a:t>
            </a:r>
            <a:r>
              <a:rPr lang="en-US" sz="3200" dirty="0"/>
              <a:t>, P 24 x/</a:t>
            </a:r>
            <a:r>
              <a:rPr lang="en-US" sz="3200" dirty="0" err="1"/>
              <a:t>menit</a:t>
            </a:r>
            <a:r>
              <a:rPr lang="en-US" sz="3200" dirty="0"/>
              <a:t>, S 38,50C, </a:t>
            </a:r>
            <a:r>
              <a:rPr lang="en-US" sz="3200" dirty="0" err="1"/>
              <a:t>payudara</a:t>
            </a:r>
            <a:r>
              <a:rPr lang="en-US" sz="3200" dirty="0"/>
              <a:t> </a:t>
            </a:r>
            <a:r>
              <a:rPr lang="en-US" sz="3200" dirty="0" err="1"/>
              <a:t>keras</a:t>
            </a:r>
            <a:r>
              <a:rPr lang="en-US" sz="3200" dirty="0"/>
              <a:t> dan </a:t>
            </a:r>
            <a:r>
              <a:rPr lang="en-US" sz="3200" dirty="0" err="1"/>
              <a:t>kemerahan</a:t>
            </a:r>
            <a:r>
              <a:rPr lang="en-US" sz="3200" dirty="0"/>
              <a:t> </a:t>
            </a:r>
            <a:r>
              <a:rPr lang="en-US" sz="3200" dirty="0" err="1"/>
              <a:t>meradang</a:t>
            </a:r>
            <a:r>
              <a:rPr lang="en-US" sz="3200" dirty="0"/>
              <a:t>. 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b="1" dirty="0"/>
              <a:t>Diagnosis yang paling </a:t>
            </a:r>
            <a:r>
              <a:rPr lang="en-US" sz="3200" b="1" dirty="0" err="1"/>
              <a:t>mungkin</a:t>
            </a:r>
            <a:r>
              <a:rPr lang="en-US" sz="3200" b="1" dirty="0"/>
              <a:t> pada </a:t>
            </a:r>
            <a:r>
              <a:rPr lang="en-US" sz="3200" b="1" dirty="0" err="1"/>
              <a:t>kasus</a:t>
            </a:r>
            <a:endParaRPr lang="en-US" sz="3200" b="1" dirty="0"/>
          </a:p>
          <a:p>
            <a:pPr algn="just"/>
            <a:r>
              <a:rPr lang="en-US" sz="3200" b="1" dirty="0" err="1"/>
              <a:t>tersebut</a:t>
            </a:r>
            <a:r>
              <a:rPr lang="en-US" sz="3200" b="1" dirty="0"/>
              <a:t> ?</a:t>
            </a:r>
          </a:p>
          <a:p>
            <a:pPr algn="just"/>
            <a:r>
              <a:rPr lang="en-US" sz="3200" dirty="0"/>
              <a:t>A. Mastitis</a:t>
            </a:r>
          </a:p>
          <a:p>
            <a:pPr algn="just"/>
            <a:r>
              <a:rPr lang="en-US" sz="3200" dirty="0"/>
              <a:t>B. </a:t>
            </a:r>
            <a:r>
              <a:rPr lang="en-US" sz="3200" dirty="0" err="1"/>
              <a:t>Infeksi</a:t>
            </a:r>
            <a:r>
              <a:rPr lang="en-US" sz="3200" dirty="0"/>
              <a:t> </a:t>
            </a:r>
            <a:r>
              <a:rPr lang="en-US" sz="3200" dirty="0" err="1"/>
              <a:t>nifas</a:t>
            </a:r>
            <a:endParaRPr lang="en-US" sz="3200" dirty="0"/>
          </a:p>
          <a:p>
            <a:pPr algn="just"/>
            <a:r>
              <a:rPr lang="en-US" sz="3200" dirty="0"/>
              <a:t>C. Engorgement</a:t>
            </a:r>
          </a:p>
          <a:p>
            <a:pPr algn="just"/>
            <a:r>
              <a:rPr lang="en-US" sz="3200" dirty="0"/>
              <a:t>D. </a:t>
            </a:r>
            <a:r>
              <a:rPr lang="en-US" sz="3200" dirty="0" err="1"/>
              <a:t>Bendungan</a:t>
            </a:r>
            <a:r>
              <a:rPr lang="en-US" sz="3200" dirty="0"/>
              <a:t> ASI</a:t>
            </a:r>
          </a:p>
          <a:p>
            <a:pPr algn="just"/>
            <a:r>
              <a:rPr lang="en-US" sz="3200" dirty="0"/>
              <a:t>E. </a:t>
            </a:r>
            <a:r>
              <a:rPr lang="en-US" sz="3200" dirty="0" err="1"/>
              <a:t>Abses</a:t>
            </a:r>
            <a:r>
              <a:rPr lang="en-US" sz="3200" dirty="0"/>
              <a:t> </a:t>
            </a:r>
            <a:r>
              <a:rPr lang="en-US" sz="3200" dirty="0" err="1"/>
              <a:t>Payudara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9805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0520A-5742-65E0-7B90-0260E01BC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13781"/>
            <a:ext cx="9748016" cy="738664"/>
          </a:xfrm>
        </p:spPr>
        <p:txBody>
          <a:bodyPr/>
          <a:lstStyle/>
          <a:p>
            <a:r>
              <a:rPr lang="en-US" sz="4800" dirty="0"/>
              <a:t>PEMBAHASAN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4F404-EA2D-9BF0-9001-DE480C89A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638300"/>
            <a:ext cx="16423985" cy="6001643"/>
          </a:xfrm>
        </p:spPr>
        <p:txBody>
          <a:bodyPr/>
          <a:lstStyle/>
          <a:p>
            <a:pPr algn="just"/>
            <a:r>
              <a:rPr lang="en-US" dirty="0" err="1"/>
              <a:t>Abses</a:t>
            </a:r>
            <a:r>
              <a:rPr lang="en-US" dirty="0"/>
              <a:t> </a:t>
            </a:r>
            <a:r>
              <a:rPr lang="en-US" dirty="0" err="1"/>
              <a:t>payudara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benjolan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di </a:t>
            </a:r>
            <a:r>
              <a:rPr lang="en-US" dirty="0" err="1"/>
              <a:t>payudara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berkumpulnya</a:t>
            </a:r>
            <a:r>
              <a:rPr lang="en-US" dirty="0"/>
              <a:t> </a:t>
            </a:r>
            <a:r>
              <a:rPr lang="en-US" dirty="0" err="1"/>
              <a:t>nanah</a:t>
            </a:r>
            <a:r>
              <a:rPr lang="en-US" dirty="0"/>
              <a:t> dan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nyeri.Kebanyakan</a:t>
            </a:r>
            <a:r>
              <a:rPr lang="en-US" dirty="0"/>
              <a:t> </a:t>
            </a:r>
            <a:r>
              <a:rPr lang="en-US" dirty="0" err="1"/>
              <a:t>abses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persis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kulit.Abses</a:t>
            </a:r>
            <a:r>
              <a:rPr lang="en-US" dirty="0"/>
              <a:t> </a:t>
            </a:r>
            <a:r>
              <a:rPr lang="en-US" dirty="0" err="1"/>
              <a:t>payudara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dialami</a:t>
            </a:r>
            <a:r>
              <a:rPr lang="en-US" dirty="0"/>
              <a:t> oleh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18 </a:t>
            </a:r>
            <a:r>
              <a:rPr lang="en-US" dirty="0" err="1"/>
              <a:t>hingga</a:t>
            </a:r>
            <a:r>
              <a:rPr lang="en-US" dirty="0"/>
              <a:t> 50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oleh</a:t>
            </a:r>
          </a:p>
          <a:p>
            <a:pPr algn="just"/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masa </a:t>
            </a:r>
            <a:r>
              <a:rPr lang="en-US" dirty="0" err="1"/>
              <a:t>menyusui.Seringkali</a:t>
            </a:r>
            <a:r>
              <a:rPr lang="en-US" dirty="0"/>
              <a:t> </a:t>
            </a:r>
            <a:r>
              <a:rPr lang="en-US" dirty="0" err="1"/>
              <a:t>abses</a:t>
            </a:r>
            <a:r>
              <a:rPr lang="en-US" dirty="0"/>
              <a:t> </a:t>
            </a:r>
            <a:r>
              <a:rPr lang="en-US" dirty="0" err="1"/>
              <a:t>payudara</a:t>
            </a:r>
            <a:r>
              <a:rPr lang="en-US" dirty="0"/>
              <a:t>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mastitis.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Ciri-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benjolan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abses</a:t>
            </a:r>
            <a:r>
              <a:rPr lang="en-US" dirty="0"/>
              <a:t> </a:t>
            </a:r>
            <a:r>
              <a:rPr lang="en-US" dirty="0" err="1"/>
              <a:t>payudara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dikenali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tepiannya</a:t>
            </a:r>
            <a:r>
              <a:rPr lang="en-US" dirty="0"/>
              <a:t> yang </a:t>
            </a:r>
            <a:r>
              <a:rPr lang="en-US" dirty="0" err="1"/>
              <a:t>teratur</a:t>
            </a:r>
            <a:r>
              <a:rPr lang="en-US" dirty="0"/>
              <a:t> dan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tekstur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kista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rasa </a:t>
            </a:r>
            <a:r>
              <a:rPr lang="en-US" dirty="0" err="1"/>
              <a:t>nyeri</a:t>
            </a:r>
            <a:r>
              <a:rPr lang="en-US" dirty="0"/>
              <a:t>, </a:t>
            </a:r>
            <a:r>
              <a:rPr lang="en-US" dirty="0" err="1"/>
              <a:t>gejala</a:t>
            </a:r>
            <a:r>
              <a:rPr lang="en-US" dirty="0"/>
              <a:t> yang juga </a:t>
            </a:r>
            <a:r>
              <a:rPr lang="en-US" dirty="0" err="1"/>
              <a:t>menyertai</a:t>
            </a:r>
            <a:r>
              <a:rPr lang="en-US" dirty="0"/>
              <a:t> </a:t>
            </a:r>
            <a:r>
              <a:rPr lang="en-US" dirty="0" err="1"/>
              <a:t>abses</a:t>
            </a:r>
            <a:r>
              <a:rPr lang="en-US" dirty="0"/>
              <a:t> </a:t>
            </a:r>
            <a:r>
              <a:rPr lang="en-US" dirty="0" err="1"/>
              <a:t>payudara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; </a:t>
            </a:r>
            <a:r>
              <a:rPr lang="en-US" dirty="0" err="1"/>
              <a:t>Kemerahan</a:t>
            </a:r>
            <a:r>
              <a:rPr lang="en-US" dirty="0"/>
              <a:t>; badan </a:t>
            </a:r>
            <a:r>
              <a:rPr lang="en-US" dirty="0" err="1"/>
              <a:t>lemah</a:t>
            </a:r>
            <a:r>
              <a:rPr lang="en-US" dirty="0"/>
              <a:t>; </a:t>
            </a:r>
            <a:r>
              <a:rPr lang="en-US" dirty="0" err="1"/>
              <a:t>Benjolan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; </a:t>
            </a:r>
            <a:r>
              <a:rPr lang="en-US" dirty="0" err="1"/>
              <a:t>Kulit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abses</a:t>
            </a:r>
            <a:endParaRPr lang="en-US" dirty="0"/>
          </a:p>
          <a:p>
            <a:pPr algn="just"/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membengkak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E (</a:t>
            </a:r>
            <a:r>
              <a:rPr lang="en-US" b="1" dirty="0" err="1"/>
              <a:t>abses</a:t>
            </a:r>
            <a:r>
              <a:rPr lang="en-US" b="1" dirty="0"/>
              <a:t> </a:t>
            </a:r>
            <a:r>
              <a:rPr lang="en-US" b="1" dirty="0" err="1"/>
              <a:t>payudara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562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214" y="27214"/>
            <a:ext cx="18288000" cy="10287000"/>
            <a:chOff x="0" y="2"/>
            <a:chExt cx="18288000" cy="10287000"/>
          </a:xfrm>
        </p:grpSpPr>
        <p:sp>
          <p:nvSpPr>
            <p:cNvPr id="3" name="object 3"/>
            <p:cNvSpPr/>
            <p:nvPr/>
          </p:nvSpPr>
          <p:spPr>
            <a:xfrm>
              <a:off x="8079413" y="2"/>
              <a:ext cx="10208895" cy="5092700"/>
            </a:xfrm>
            <a:custGeom>
              <a:avLst/>
              <a:gdLst/>
              <a:ahLst/>
              <a:cxnLst/>
              <a:rect l="l" t="t" r="r" b="b"/>
              <a:pathLst>
                <a:path w="10208894" h="5092700">
                  <a:moveTo>
                    <a:pt x="4792485" y="5003800"/>
                  </a:moveTo>
                  <a:lnTo>
                    <a:pt x="3062565" y="5003800"/>
                  </a:lnTo>
                  <a:lnTo>
                    <a:pt x="2680675" y="4902200"/>
                  </a:lnTo>
                  <a:lnTo>
                    <a:pt x="2633587" y="4876800"/>
                  </a:lnTo>
                  <a:lnTo>
                    <a:pt x="2539943" y="4851400"/>
                  </a:lnTo>
                  <a:lnTo>
                    <a:pt x="2493406" y="4826000"/>
                  </a:lnTo>
                  <a:lnTo>
                    <a:pt x="2400947" y="4800600"/>
                  </a:lnTo>
                  <a:lnTo>
                    <a:pt x="2355044" y="4775200"/>
                  </a:lnTo>
                  <a:lnTo>
                    <a:pt x="2309371" y="4762500"/>
                  </a:lnTo>
                  <a:lnTo>
                    <a:pt x="2218749" y="4711700"/>
                  </a:lnTo>
                  <a:lnTo>
                    <a:pt x="2173820" y="4699000"/>
                  </a:lnTo>
                  <a:lnTo>
                    <a:pt x="2129157" y="4673600"/>
                  </a:lnTo>
                  <a:lnTo>
                    <a:pt x="1910158" y="4546600"/>
                  </a:lnTo>
                  <a:lnTo>
                    <a:pt x="1740690" y="4445000"/>
                  </a:lnTo>
                  <a:lnTo>
                    <a:pt x="1699196" y="4406900"/>
                  </a:lnTo>
                  <a:lnTo>
                    <a:pt x="1617318" y="4356100"/>
                  </a:lnTo>
                  <a:lnTo>
                    <a:pt x="1576953" y="4318000"/>
                  </a:lnTo>
                  <a:lnTo>
                    <a:pt x="1536983" y="4292600"/>
                  </a:lnTo>
                  <a:lnTo>
                    <a:pt x="1499603" y="4254500"/>
                  </a:lnTo>
                  <a:lnTo>
                    <a:pt x="1462579" y="4229100"/>
                  </a:lnTo>
                  <a:lnTo>
                    <a:pt x="1425916" y="4191000"/>
                  </a:lnTo>
                  <a:lnTo>
                    <a:pt x="1389618" y="4165600"/>
                  </a:lnTo>
                  <a:lnTo>
                    <a:pt x="1353688" y="4127500"/>
                  </a:lnTo>
                  <a:lnTo>
                    <a:pt x="1318131" y="4089400"/>
                  </a:lnTo>
                  <a:lnTo>
                    <a:pt x="1282951" y="4064000"/>
                  </a:lnTo>
                  <a:lnTo>
                    <a:pt x="1248151" y="4025900"/>
                  </a:lnTo>
                  <a:lnTo>
                    <a:pt x="1213736" y="3987800"/>
                  </a:lnTo>
                  <a:lnTo>
                    <a:pt x="1179710" y="3962400"/>
                  </a:lnTo>
                  <a:lnTo>
                    <a:pt x="1146077" y="3924300"/>
                  </a:lnTo>
                  <a:lnTo>
                    <a:pt x="1112841" y="3886200"/>
                  </a:lnTo>
                  <a:lnTo>
                    <a:pt x="1080005" y="3848100"/>
                  </a:lnTo>
                  <a:lnTo>
                    <a:pt x="1047574" y="3810000"/>
                  </a:lnTo>
                  <a:lnTo>
                    <a:pt x="1015553" y="3771900"/>
                  </a:lnTo>
                  <a:lnTo>
                    <a:pt x="983944" y="3733800"/>
                  </a:lnTo>
                  <a:lnTo>
                    <a:pt x="952752" y="3695700"/>
                  </a:lnTo>
                  <a:lnTo>
                    <a:pt x="921981" y="3657600"/>
                  </a:lnTo>
                  <a:lnTo>
                    <a:pt x="891635" y="3619500"/>
                  </a:lnTo>
                  <a:lnTo>
                    <a:pt x="861718" y="3581400"/>
                  </a:lnTo>
                  <a:lnTo>
                    <a:pt x="832234" y="3543300"/>
                  </a:lnTo>
                  <a:lnTo>
                    <a:pt x="803188" y="3505200"/>
                  </a:lnTo>
                  <a:lnTo>
                    <a:pt x="774582" y="3467100"/>
                  </a:lnTo>
                  <a:lnTo>
                    <a:pt x="746421" y="3416300"/>
                  </a:lnTo>
                  <a:lnTo>
                    <a:pt x="718710" y="3378200"/>
                  </a:lnTo>
                  <a:lnTo>
                    <a:pt x="691451" y="3340100"/>
                  </a:lnTo>
                  <a:lnTo>
                    <a:pt x="664650" y="3302000"/>
                  </a:lnTo>
                  <a:lnTo>
                    <a:pt x="638310" y="3251200"/>
                  </a:lnTo>
                  <a:lnTo>
                    <a:pt x="612435" y="3213100"/>
                  </a:lnTo>
                  <a:lnTo>
                    <a:pt x="587030" y="3162300"/>
                  </a:lnTo>
                  <a:lnTo>
                    <a:pt x="562098" y="3124200"/>
                  </a:lnTo>
                  <a:lnTo>
                    <a:pt x="537643" y="3086100"/>
                  </a:lnTo>
                  <a:lnTo>
                    <a:pt x="513669" y="3035300"/>
                  </a:lnTo>
                  <a:lnTo>
                    <a:pt x="490181" y="2997200"/>
                  </a:lnTo>
                  <a:lnTo>
                    <a:pt x="467182" y="2946400"/>
                  </a:lnTo>
                  <a:lnTo>
                    <a:pt x="444676" y="2895600"/>
                  </a:lnTo>
                  <a:lnTo>
                    <a:pt x="422668" y="2857500"/>
                  </a:lnTo>
                  <a:lnTo>
                    <a:pt x="401161" y="2806700"/>
                  </a:lnTo>
                  <a:lnTo>
                    <a:pt x="380160" y="2768600"/>
                  </a:lnTo>
                  <a:lnTo>
                    <a:pt x="359668" y="2717800"/>
                  </a:lnTo>
                  <a:lnTo>
                    <a:pt x="339690" y="2667000"/>
                  </a:lnTo>
                  <a:lnTo>
                    <a:pt x="320229" y="2628900"/>
                  </a:lnTo>
                  <a:lnTo>
                    <a:pt x="301290" y="2578100"/>
                  </a:lnTo>
                  <a:lnTo>
                    <a:pt x="282876" y="2527300"/>
                  </a:lnTo>
                  <a:lnTo>
                    <a:pt x="264992" y="2476500"/>
                  </a:lnTo>
                  <a:lnTo>
                    <a:pt x="248139" y="2438400"/>
                  </a:lnTo>
                  <a:lnTo>
                    <a:pt x="231792" y="2387600"/>
                  </a:lnTo>
                  <a:lnTo>
                    <a:pt x="215956" y="2336800"/>
                  </a:lnTo>
                  <a:lnTo>
                    <a:pt x="200635" y="2298700"/>
                  </a:lnTo>
                  <a:lnTo>
                    <a:pt x="185836" y="2247900"/>
                  </a:lnTo>
                  <a:lnTo>
                    <a:pt x="171564" y="2197100"/>
                  </a:lnTo>
                  <a:lnTo>
                    <a:pt x="157822" y="2146300"/>
                  </a:lnTo>
                  <a:lnTo>
                    <a:pt x="144617" y="2095500"/>
                  </a:lnTo>
                  <a:lnTo>
                    <a:pt x="131952" y="2057400"/>
                  </a:lnTo>
                  <a:lnTo>
                    <a:pt x="119835" y="2006600"/>
                  </a:lnTo>
                  <a:lnTo>
                    <a:pt x="108268" y="1955800"/>
                  </a:lnTo>
                  <a:lnTo>
                    <a:pt x="97258" y="1905000"/>
                  </a:lnTo>
                  <a:lnTo>
                    <a:pt x="86810" y="1854200"/>
                  </a:lnTo>
                  <a:lnTo>
                    <a:pt x="76928" y="1803400"/>
                  </a:lnTo>
                  <a:lnTo>
                    <a:pt x="67618" y="1765300"/>
                  </a:lnTo>
                  <a:lnTo>
                    <a:pt x="58884" y="1714500"/>
                  </a:lnTo>
                  <a:lnTo>
                    <a:pt x="50733" y="1663700"/>
                  </a:lnTo>
                  <a:lnTo>
                    <a:pt x="43168" y="1612900"/>
                  </a:lnTo>
                  <a:lnTo>
                    <a:pt x="36195" y="1562100"/>
                  </a:lnTo>
                  <a:lnTo>
                    <a:pt x="29819" y="1511300"/>
                  </a:lnTo>
                  <a:lnTo>
                    <a:pt x="24044" y="1460500"/>
                  </a:lnTo>
                  <a:lnTo>
                    <a:pt x="18877" y="1409700"/>
                  </a:lnTo>
                  <a:lnTo>
                    <a:pt x="14322" y="1358900"/>
                  </a:lnTo>
                  <a:lnTo>
                    <a:pt x="10384" y="1308100"/>
                  </a:lnTo>
                  <a:lnTo>
                    <a:pt x="7068" y="1257300"/>
                  </a:lnTo>
                  <a:lnTo>
                    <a:pt x="4380" y="1219200"/>
                  </a:lnTo>
                  <a:lnTo>
                    <a:pt x="2324" y="1168400"/>
                  </a:lnTo>
                  <a:lnTo>
                    <a:pt x="905" y="1117600"/>
                  </a:lnTo>
                  <a:lnTo>
                    <a:pt x="128" y="1066800"/>
                  </a:lnTo>
                  <a:lnTo>
                    <a:pt x="0" y="1016000"/>
                  </a:lnTo>
                  <a:lnTo>
                    <a:pt x="523" y="965200"/>
                  </a:lnTo>
                  <a:lnTo>
                    <a:pt x="1704" y="914400"/>
                  </a:lnTo>
                  <a:lnTo>
                    <a:pt x="3548" y="863600"/>
                  </a:lnTo>
                  <a:lnTo>
                    <a:pt x="6060" y="812800"/>
                  </a:lnTo>
                  <a:lnTo>
                    <a:pt x="9244" y="762000"/>
                  </a:lnTo>
                  <a:lnTo>
                    <a:pt x="13106" y="711200"/>
                  </a:lnTo>
                  <a:lnTo>
                    <a:pt x="17651" y="660400"/>
                  </a:lnTo>
                  <a:lnTo>
                    <a:pt x="22884" y="609600"/>
                  </a:lnTo>
                  <a:lnTo>
                    <a:pt x="28809" y="558800"/>
                  </a:lnTo>
                  <a:lnTo>
                    <a:pt x="35433" y="508000"/>
                  </a:lnTo>
                  <a:lnTo>
                    <a:pt x="42760" y="457200"/>
                  </a:lnTo>
                  <a:lnTo>
                    <a:pt x="50795" y="419100"/>
                  </a:lnTo>
                  <a:lnTo>
                    <a:pt x="59544" y="368300"/>
                  </a:lnTo>
                  <a:lnTo>
                    <a:pt x="69010" y="317500"/>
                  </a:lnTo>
                  <a:lnTo>
                    <a:pt x="79200" y="266700"/>
                  </a:lnTo>
                  <a:lnTo>
                    <a:pt x="90626" y="215900"/>
                  </a:lnTo>
                  <a:lnTo>
                    <a:pt x="102832" y="165100"/>
                  </a:lnTo>
                  <a:lnTo>
                    <a:pt x="115802" y="114300"/>
                  </a:lnTo>
                  <a:lnTo>
                    <a:pt x="129521" y="63500"/>
                  </a:lnTo>
                  <a:lnTo>
                    <a:pt x="143973" y="12700"/>
                  </a:lnTo>
                  <a:lnTo>
                    <a:pt x="149757" y="0"/>
                  </a:lnTo>
                  <a:lnTo>
                    <a:pt x="10208585" y="0"/>
                  </a:lnTo>
                  <a:lnTo>
                    <a:pt x="10208585" y="1803400"/>
                  </a:lnTo>
                  <a:lnTo>
                    <a:pt x="10190545" y="1803400"/>
                  </a:lnTo>
                  <a:lnTo>
                    <a:pt x="10143402" y="1828800"/>
                  </a:lnTo>
                  <a:lnTo>
                    <a:pt x="10049316" y="1854200"/>
                  </a:lnTo>
                  <a:lnTo>
                    <a:pt x="10002383" y="1879600"/>
                  </a:lnTo>
                  <a:lnTo>
                    <a:pt x="9955531" y="1892300"/>
                  </a:lnTo>
                  <a:lnTo>
                    <a:pt x="9908766" y="1917700"/>
                  </a:lnTo>
                  <a:lnTo>
                    <a:pt x="9862092" y="1930400"/>
                  </a:lnTo>
                  <a:lnTo>
                    <a:pt x="9815515" y="1955800"/>
                  </a:lnTo>
                  <a:lnTo>
                    <a:pt x="9769041" y="1968500"/>
                  </a:lnTo>
                  <a:lnTo>
                    <a:pt x="9676420" y="2019300"/>
                  </a:lnTo>
                  <a:lnTo>
                    <a:pt x="9630285" y="2032000"/>
                  </a:lnTo>
                  <a:lnTo>
                    <a:pt x="9538391" y="2082800"/>
                  </a:lnTo>
                  <a:lnTo>
                    <a:pt x="9492643" y="2095500"/>
                  </a:lnTo>
                  <a:lnTo>
                    <a:pt x="9356260" y="2171700"/>
                  </a:lnTo>
                  <a:lnTo>
                    <a:pt x="9311103" y="2184400"/>
                  </a:lnTo>
                  <a:lnTo>
                    <a:pt x="9044089" y="2336800"/>
                  </a:lnTo>
                  <a:lnTo>
                    <a:pt x="8956987" y="2387600"/>
                  </a:lnTo>
                  <a:lnTo>
                    <a:pt x="8913787" y="2425700"/>
                  </a:lnTo>
                  <a:lnTo>
                    <a:pt x="8743190" y="2527300"/>
                  </a:lnTo>
                  <a:lnTo>
                    <a:pt x="8701060" y="2565400"/>
                  </a:lnTo>
                  <a:lnTo>
                    <a:pt x="8617380" y="2616200"/>
                  </a:lnTo>
                  <a:lnTo>
                    <a:pt x="8575818" y="2654300"/>
                  </a:lnTo>
                  <a:lnTo>
                    <a:pt x="8534433" y="2679700"/>
                  </a:lnTo>
                  <a:lnTo>
                    <a:pt x="8493219" y="2717800"/>
                  </a:lnTo>
                  <a:lnTo>
                    <a:pt x="8452170" y="2743200"/>
                  </a:lnTo>
                  <a:lnTo>
                    <a:pt x="8411279" y="2781300"/>
                  </a:lnTo>
                  <a:lnTo>
                    <a:pt x="8370541" y="2806700"/>
                  </a:lnTo>
                  <a:lnTo>
                    <a:pt x="8329949" y="2844800"/>
                  </a:lnTo>
                  <a:lnTo>
                    <a:pt x="8289497" y="2870200"/>
                  </a:lnTo>
                  <a:lnTo>
                    <a:pt x="8249179" y="2908300"/>
                  </a:lnTo>
                  <a:lnTo>
                    <a:pt x="8208989" y="2933700"/>
                  </a:lnTo>
                  <a:lnTo>
                    <a:pt x="8168920" y="2971800"/>
                  </a:lnTo>
                  <a:lnTo>
                    <a:pt x="8128967" y="2997200"/>
                  </a:lnTo>
                  <a:lnTo>
                    <a:pt x="8049383" y="3073400"/>
                  </a:lnTo>
                  <a:lnTo>
                    <a:pt x="8009740" y="3098800"/>
                  </a:lnTo>
                  <a:lnTo>
                    <a:pt x="7932437" y="3175000"/>
                  </a:lnTo>
                  <a:lnTo>
                    <a:pt x="7893863" y="3200400"/>
                  </a:lnTo>
                  <a:lnTo>
                    <a:pt x="7855329" y="3238500"/>
                  </a:lnTo>
                  <a:lnTo>
                    <a:pt x="7816827" y="3263900"/>
                  </a:lnTo>
                  <a:lnTo>
                    <a:pt x="7778347" y="3302000"/>
                  </a:lnTo>
                  <a:lnTo>
                    <a:pt x="7624481" y="3441700"/>
                  </a:lnTo>
                  <a:lnTo>
                    <a:pt x="7585985" y="3467100"/>
                  </a:lnTo>
                  <a:lnTo>
                    <a:pt x="7547458" y="3505200"/>
                  </a:lnTo>
                  <a:lnTo>
                    <a:pt x="7508893" y="3530600"/>
                  </a:lnTo>
                  <a:lnTo>
                    <a:pt x="7431614" y="3606800"/>
                  </a:lnTo>
                  <a:lnTo>
                    <a:pt x="7392881" y="3632200"/>
                  </a:lnTo>
                  <a:lnTo>
                    <a:pt x="7354076" y="3670300"/>
                  </a:lnTo>
                  <a:lnTo>
                    <a:pt x="7315188" y="3695700"/>
                  </a:lnTo>
                  <a:lnTo>
                    <a:pt x="7276210" y="3733800"/>
                  </a:lnTo>
                  <a:lnTo>
                    <a:pt x="7237132" y="3759200"/>
                  </a:lnTo>
                  <a:lnTo>
                    <a:pt x="7197946" y="3797300"/>
                  </a:lnTo>
                  <a:lnTo>
                    <a:pt x="7158643" y="3822700"/>
                  </a:lnTo>
                  <a:lnTo>
                    <a:pt x="7119214" y="3860800"/>
                  </a:lnTo>
                  <a:lnTo>
                    <a:pt x="7079651" y="3886200"/>
                  </a:lnTo>
                  <a:lnTo>
                    <a:pt x="7039945" y="3924300"/>
                  </a:lnTo>
                  <a:lnTo>
                    <a:pt x="7000088" y="3949700"/>
                  </a:lnTo>
                  <a:lnTo>
                    <a:pt x="6960069" y="3987800"/>
                  </a:lnTo>
                  <a:lnTo>
                    <a:pt x="6919881" y="4013200"/>
                  </a:lnTo>
                  <a:lnTo>
                    <a:pt x="6879516" y="4051300"/>
                  </a:lnTo>
                  <a:lnTo>
                    <a:pt x="6798414" y="4102100"/>
                  </a:lnTo>
                  <a:lnTo>
                    <a:pt x="6757632" y="4140200"/>
                  </a:lnTo>
                  <a:lnTo>
                    <a:pt x="6633897" y="4216400"/>
                  </a:lnTo>
                  <a:lnTo>
                    <a:pt x="6592189" y="4254500"/>
                  </a:lnTo>
                  <a:lnTo>
                    <a:pt x="6337069" y="4406900"/>
                  </a:lnTo>
                  <a:lnTo>
                    <a:pt x="6162353" y="4508500"/>
                  </a:lnTo>
                  <a:lnTo>
                    <a:pt x="6118094" y="4521200"/>
                  </a:lnTo>
                  <a:lnTo>
                    <a:pt x="5983927" y="4597400"/>
                  </a:lnTo>
                  <a:lnTo>
                    <a:pt x="5938742" y="4610100"/>
                  </a:lnTo>
                  <a:lnTo>
                    <a:pt x="5847674" y="4660900"/>
                  </a:lnTo>
                  <a:lnTo>
                    <a:pt x="5801793" y="4673600"/>
                  </a:lnTo>
                  <a:lnTo>
                    <a:pt x="5708580" y="4724400"/>
                  </a:lnTo>
                  <a:lnTo>
                    <a:pt x="5614637" y="4749800"/>
                  </a:lnTo>
                  <a:lnTo>
                    <a:pt x="5567405" y="4775200"/>
                  </a:lnTo>
                  <a:lnTo>
                    <a:pt x="5520005" y="4787900"/>
                  </a:lnTo>
                  <a:lnTo>
                    <a:pt x="5472443" y="4813300"/>
                  </a:lnTo>
                  <a:lnTo>
                    <a:pt x="5376856" y="4838700"/>
                  </a:lnTo>
                  <a:lnTo>
                    <a:pt x="5328839" y="4864100"/>
                  </a:lnTo>
                  <a:lnTo>
                    <a:pt x="4792485" y="5003800"/>
                  </a:lnTo>
                  <a:close/>
                </a:path>
                <a:path w="10208894" h="5092700">
                  <a:moveTo>
                    <a:pt x="4644148" y="5029200"/>
                  </a:moveTo>
                  <a:lnTo>
                    <a:pt x="3207543" y="5029200"/>
                  </a:lnTo>
                  <a:lnTo>
                    <a:pt x="3110811" y="5003800"/>
                  </a:lnTo>
                  <a:lnTo>
                    <a:pt x="4743116" y="5003800"/>
                  </a:lnTo>
                  <a:lnTo>
                    <a:pt x="4644148" y="5029200"/>
                  </a:lnTo>
                  <a:close/>
                </a:path>
                <a:path w="10208894" h="5092700">
                  <a:moveTo>
                    <a:pt x="4495193" y="5054600"/>
                  </a:moveTo>
                  <a:lnTo>
                    <a:pt x="3353101" y="5054600"/>
                  </a:lnTo>
                  <a:lnTo>
                    <a:pt x="3256010" y="5029200"/>
                  </a:lnTo>
                  <a:lnTo>
                    <a:pt x="4594558" y="5029200"/>
                  </a:lnTo>
                  <a:lnTo>
                    <a:pt x="4495193" y="5054600"/>
                  </a:lnTo>
                  <a:close/>
                </a:path>
                <a:path w="10208894" h="5092700">
                  <a:moveTo>
                    <a:pt x="4345760" y="5067300"/>
                  </a:moveTo>
                  <a:lnTo>
                    <a:pt x="3450339" y="5067300"/>
                  </a:lnTo>
                  <a:lnTo>
                    <a:pt x="3401706" y="5054600"/>
                  </a:lnTo>
                  <a:lnTo>
                    <a:pt x="4395615" y="5054600"/>
                  </a:lnTo>
                  <a:lnTo>
                    <a:pt x="4345760" y="5067300"/>
                  </a:lnTo>
                  <a:close/>
                </a:path>
                <a:path w="10208894" h="5092700">
                  <a:moveTo>
                    <a:pt x="4245941" y="5080000"/>
                  </a:moveTo>
                  <a:lnTo>
                    <a:pt x="3596313" y="5080000"/>
                  </a:lnTo>
                  <a:lnTo>
                    <a:pt x="3547652" y="5067300"/>
                  </a:lnTo>
                  <a:lnTo>
                    <a:pt x="4295866" y="5067300"/>
                  </a:lnTo>
                  <a:lnTo>
                    <a:pt x="4245941" y="5080000"/>
                  </a:lnTo>
                  <a:close/>
                </a:path>
                <a:path w="10208894" h="5092700">
                  <a:moveTo>
                    <a:pt x="3996007" y="5092700"/>
                  </a:moveTo>
                  <a:lnTo>
                    <a:pt x="3845990" y="5092700"/>
                  </a:lnTo>
                  <a:lnTo>
                    <a:pt x="3796005" y="5080000"/>
                  </a:lnTo>
                  <a:lnTo>
                    <a:pt x="4046018" y="5080000"/>
                  </a:lnTo>
                  <a:lnTo>
                    <a:pt x="3996007" y="509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48191" y="1270581"/>
              <a:ext cx="16997680" cy="9017000"/>
            </a:xfrm>
            <a:custGeom>
              <a:avLst/>
              <a:gdLst/>
              <a:ahLst/>
              <a:cxnLst/>
              <a:rect l="l" t="t" r="r" b="b"/>
              <a:pathLst>
                <a:path w="16997680" h="9017000">
                  <a:moveTo>
                    <a:pt x="16997294" y="9016418"/>
                  </a:moveTo>
                  <a:lnTo>
                    <a:pt x="8527594" y="9016418"/>
                  </a:lnTo>
                  <a:lnTo>
                    <a:pt x="8527594" y="282666"/>
                  </a:lnTo>
                  <a:lnTo>
                    <a:pt x="8531276" y="237606"/>
                  </a:lnTo>
                  <a:lnTo>
                    <a:pt x="8541925" y="194774"/>
                  </a:lnTo>
                  <a:lnTo>
                    <a:pt x="8558950" y="154761"/>
                  </a:lnTo>
                  <a:lnTo>
                    <a:pt x="8581757" y="118161"/>
                  </a:lnTo>
                  <a:lnTo>
                    <a:pt x="8609754" y="85566"/>
                  </a:lnTo>
                  <a:lnTo>
                    <a:pt x="8642349" y="57568"/>
                  </a:lnTo>
                  <a:lnTo>
                    <a:pt x="8678949" y="34761"/>
                  </a:lnTo>
                  <a:lnTo>
                    <a:pt x="8718961" y="17736"/>
                  </a:lnTo>
                  <a:lnTo>
                    <a:pt x="8761793" y="7087"/>
                  </a:lnTo>
                  <a:lnTo>
                    <a:pt x="8806853" y="3405"/>
                  </a:lnTo>
                  <a:lnTo>
                    <a:pt x="16714629" y="3405"/>
                  </a:lnTo>
                  <a:lnTo>
                    <a:pt x="16760612" y="6167"/>
                  </a:lnTo>
                  <a:lnTo>
                    <a:pt x="16804183" y="16101"/>
                  </a:lnTo>
                  <a:lnTo>
                    <a:pt x="16844771" y="32615"/>
                  </a:lnTo>
                  <a:lnTo>
                    <a:pt x="16881803" y="55116"/>
                  </a:lnTo>
                  <a:lnTo>
                    <a:pt x="16914708" y="83011"/>
                  </a:lnTo>
                  <a:lnTo>
                    <a:pt x="16942913" y="115709"/>
                  </a:lnTo>
                  <a:lnTo>
                    <a:pt x="16965847" y="152615"/>
                  </a:lnTo>
                  <a:lnTo>
                    <a:pt x="16982936" y="193139"/>
                  </a:lnTo>
                  <a:lnTo>
                    <a:pt x="16993609" y="236686"/>
                  </a:lnTo>
                  <a:lnTo>
                    <a:pt x="16997294" y="282666"/>
                  </a:lnTo>
                  <a:lnTo>
                    <a:pt x="16997294" y="9016418"/>
                  </a:lnTo>
                  <a:close/>
                </a:path>
                <a:path w="16997680" h="9017000">
                  <a:moveTo>
                    <a:pt x="8466293" y="9016418"/>
                  </a:moveTo>
                  <a:lnTo>
                    <a:pt x="0" y="9016418"/>
                  </a:lnTo>
                  <a:lnTo>
                    <a:pt x="0" y="279260"/>
                  </a:lnTo>
                  <a:lnTo>
                    <a:pt x="3681" y="234200"/>
                  </a:lnTo>
                  <a:lnTo>
                    <a:pt x="14330" y="191368"/>
                  </a:lnTo>
                  <a:lnTo>
                    <a:pt x="31355" y="151355"/>
                  </a:lnTo>
                  <a:lnTo>
                    <a:pt x="54162" y="114755"/>
                  </a:lnTo>
                  <a:lnTo>
                    <a:pt x="82159" y="82160"/>
                  </a:lnTo>
                  <a:lnTo>
                    <a:pt x="114754" y="54162"/>
                  </a:lnTo>
                  <a:lnTo>
                    <a:pt x="151354" y="31355"/>
                  </a:lnTo>
                  <a:lnTo>
                    <a:pt x="191366" y="14330"/>
                  </a:lnTo>
                  <a:lnTo>
                    <a:pt x="234198" y="3681"/>
                  </a:lnTo>
                  <a:lnTo>
                    <a:pt x="279258" y="0"/>
                  </a:lnTo>
                  <a:lnTo>
                    <a:pt x="8187035" y="0"/>
                  </a:lnTo>
                  <a:lnTo>
                    <a:pt x="8232094" y="3684"/>
                  </a:lnTo>
                  <a:lnTo>
                    <a:pt x="8274926" y="14358"/>
                  </a:lnTo>
                  <a:lnTo>
                    <a:pt x="8314939" y="31447"/>
                  </a:lnTo>
                  <a:lnTo>
                    <a:pt x="8351539" y="54380"/>
                  </a:lnTo>
                  <a:lnTo>
                    <a:pt x="8384134" y="82586"/>
                  </a:lnTo>
                  <a:lnTo>
                    <a:pt x="8412131" y="115491"/>
                  </a:lnTo>
                  <a:lnTo>
                    <a:pt x="8434938" y="152523"/>
                  </a:lnTo>
                  <a:lnTo>
                    <a:pt x="8451963" y="193112"/>
                  </a:lnTo>
                  <a:lnTo>
                    <a:pt x="8462612" y="236683"/>
                  </a:lnTo>
                  <a:lnTo>
                    <a:pt x="8466293" y="282666"/>
                  </a:lnTo>
                  <a:lnTo>
                    <a:pt x="8466293" y="9016418"/>
                  </a:lnTo>
                  <a:close/>
                </a:path>
              </a:pathLst>
            </a:custGeom>
            <a:solidFill>
              <a:srgbClr val="7B74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3827" y="1560058"/>
              <a:ext cx="16463010" cy="8727440"/>
            </a:xfrm>
            <a:custGeom>
              <a:avLst/>
              <a:gdLst/>
              <a:ahLst/>
              <a:cxnLst/>
              <a:rect l="l" t="t" r="r" b="b"/>
              <a:pathLst>
                <a:path w="16463010" h="8727440">
                  <a:moveTo>
                    <a:pt x="7931616" y="8726941"/>
                  </a:moveTo>
                  <a:lnTo>
                    <a:pt x="2650" y="8726941"/>
                  </a:lnTo>
                  <a:lnTo>
                    <a:pt x="0" y="0"/>
                  </a:lnTo>
                  <a:lnTo>
                    <a:pt x="7931616" y="0"/>
                  </a:lnTo>
                  <a:lnTo>
                    <a:pt x="7931616" y="8726941"/>
                  </a:lnTo>
                  <a:close/>
                </a:path>
                <a:path w="16463010" h="8727440">
                  <a:moveTo>
                    <a:pt x="16462615" y="8726941"/>
                  </a:moveTo>
                  <a:lnTo>
                    <a:pt x="8530999" y="8726941"/>
                  </a:lnTo>
                  <a:lnTo>
                    <a:pt x="8530999" y="0"/>
                  </a:lnTo>
                  <a:lnTo>
                    <a:pt x="16462615" y="0"/>
                  </a:lnTo>
                  <a:lnTo>
                    <a:pt x="16462615" y="8726941"/>
                  </a:lnTo>
                  <a:close/>
                </a:path>
              </a:pathLst>
            </a:custGeom>
            <a:solidFill>
              <a:srgbClr val="EF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449095"/>
              <a:ext cx="18288000" cy="983790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41792" y="4639265"/>
            <a:ext cx="703873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6000" spc="385" dirty="0" err="1">
                <a:latin typeface="Arial"/>
                <a:cs typeface="Arial"/>
              </a:rPr>
              <a:t>Kesalahan</a:t>
            </a:r>
            <a:r>
              <a:rPr lang="en-US" sz="6000" spc="385" dirty="0">
                <a:latin typeface="Arial"/>
                <a:cs typeface="Arial"/>
              </a:rPr>
              <a:t> </a:t>
            </a:r>
            <a:r>
              <a:rPr lang="en-US" sz="6000" spc="385" dirty="0" err="1">
                <a:latin typeface="Arial"/>
                <a:cs typeface="Arial"/>
              </a:rPr>
              <a:t>umum</a:t>
            </a:r>
            <a:r>
              <a:rPr lang="en-US" sz="6000" spc="385" dirty="0">
                <a:latin typeface="Arial"/>
                <a:cs typeface="Arial"/>
              </a:rPr>
              <a:t> </a:t>
            </a:r>
            <a:r>
              <a:rPr lang="en-US" sz="6000" spc="385" dirty="0" err="1">
                <a:latin typeface="Arial"/>
                <a:cs typeface="Arial"/>
              </a:rPr>
              <a:t>belajar</a:t>
            </a:r>
            <a:r>
              <a:rPr lang="en-US" sz="6000" spc="385" dirty="0">
                <a:latin typeface="Arial"/>
                <a:cs typeface="Arial"/>
              </a:rPr>
              <a:t> UKOM</a:t>
            </a:r>
            <a:endParaRPr sz="6000" spc="25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80266" y="1835119"/>
            <a:ext cx="7212358" cy="890884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98500" indent="-685800">
              <a:spcBef>
                <a:spcPts val="130"/>
              </a:spcBef>
              <a:buFont typeface="Wingdings" panose="05000000000000000000" pitchFamily="2" charset="2"/>
              <a:buChar char="q"/>
            </a:pPr>
            <a:r>
              <a:rPr lang="en-US" sz="4400" spc="35" dirty="0">
                <a:solidFill>
                  <a:srgbClr val="121212"/>
                </a:solidFill>
                <a:latin typeface="Verdana"/>
                <a:cs typeface="Verdana"/>
              </a:rPr>
              <a:t>Kurang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Verdana"/>
              </a:rPr>
              <a:t>persiapan</a:t>
            </a:r>
            <a:endParaRPr lang="en-US" sz="4400" spc="35" dirty="0">
              <a:solidFill>
                <a:srgbClr val="121212"/>
              </a:solidFill>
              <a:latin typeface="Verdana"/>
              <a:cs typeface="Verdana"/>
            </a:endParaRPr>
          </a:p>
          <a:p>
            <a:pPr marL="698500" indent="-685800">
              <a:spcBef>
                <a:spcPts val="130"/>
              </a:spcBef>
              <a:buFont typeface="Wingdings" panose="05000000000000000000" pitchFamily="2" charset="2"/>
              <a:buChar char="q"/>
            </a:pP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Berlatih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dari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sumber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yang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kurang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tepat</a:t>
            </a:r>
            <a:endParaRPr lang="en-US" sz="4400" spc="35" dirty="0">
              <a:solidFill>
                <a:srgbClr val="121212"/>
              </a:solidFill>
              <a:latin typeface="Verdana"/>
              <a:cs typeface="Lucida Sans Unicode"/>
            </a:endParaRPr>
          </a:p>
          <a:p>
            <a:pPr marL="698500" indent="-685800">
              <a:spcBef>
                <a:spcPts val="130"/>
              </a:spcBef>
              <a:buFont typeface="Wingdings" panose="05000000000000000000" pitchFamily="2" charset="2"/>
              <a:buChar char="q"/>
            </a:pP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Tidak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percaya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diri</a:t>
            </a:r>
            <a:endParaRPr lang="en-US" sz="4400" spc="35" dirty="0">
              <a:solidFill>
                <a:srgbClr val="121212"/>
              </a:solidFill>
              <a:latin typeface="Verdana"/>
              <a:cs typeface="Lucida Sans Unicode"/>
            </a:endParaRPr>
          </a:p>
          <a:p>
            <a:pPr marL="698500" indent="-685800">
              <a:spcBef>
                <a:spcPts val="130"/>
              </a:spcBef>
              <a:buFont typeface="Wingdings" panose="05000000000000000000" pitchFamily="2" charset="2"/>
              <a:buChar char="q"/>
            </a:pP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Teknik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baca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soal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(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lambat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)</a:t>
            </a:r>
          </a:p>
          <a:p>
            <a:pPr marL="698500" indent="-685800">
              <a:spcBef>
                <a:spcPts val="130"/>
              </a:spcBef>
              <a:buFont typeface="Wingdings" panose="05000000000000000000" pitchFamily="2" charset="2"/>
              <a:buChar char="q"/>
            </a:pP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Jarang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Latihan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mengerjakan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soal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kasu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,</a:t>
            </a:r>
          </a:p>
          <a:p>
            <a:pPr marL="698500" indent="-685800">
              <a:spcBef>
                <a:spcPts val="130"/>
              </a:spcBef>
              <a:buFont typeface="Wingdings" panose="05000000000000000000" pitchFamily="2" charset="2"/>
              <a:buChar char="q"/>
            </a:pP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tidak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bisa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buatkeputusan</a:t>
            </a:r>
            <a:endParaRPr lang="en-US" sz="4400" spc="35" dirty="0">
              <a:solidFill>
                <a:srgbClr val="121212"/>
              </a:solidFill>
              <a:latin typeface="Verdana"/>
              <a:cs typeface="Lucida Sans Unicode"/>
            </a:endParaRPr>
          </a:p>
          <a:p>
            <a:pPr marL="698500" indent="-685800">
              <a:spcBef>
                <a:spcPts val="130"/>
              </a:spcBef>
              <a:buFont typeface="Wingdings" panose="05000000000000000000" pitchFamily="2" charset="2"/>
              <a:buChar char="q"/>
            </a:pP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Panik</a:t>
            </a:r>
            <a:endParaRPr lang="en-US" sz="4400" spc="35" dirty="0">
              <a:solidFill>
                <a:srgbClr val="121212"/>
              </a:solidFill>
              <a:latin typeface="Verdana"/>
              <a:cs typeface="Lucida Sans Unicode"/>
            </a:endParaRPr>
          </a:p>
          <a:p>
            <a:pPr marL="698500" indent="-685800">
              <a:spcBef>
                <a:spcPts val="130"/>
              </a:spcBef>
              <a:buFont typeface="Wingdings" panose="05000000000000000000" pitchFamily="2" charset="2"/>
              <a:buChar char="q"/>
            </a:pP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Strategi </a:t>
            </a:r>
            <a:r>
              <a:rPr lang="en-US" sz="4400" spc="35" dirty="0" err="1">
                <a:solidFill>
                  <a:srgbClr val="121212"/>
                </a:solidFill>
                <a:latin typeface="Verdana"/>
                <a:cs typeface="Lucida Sans Unicode"/>
              </a:rPr>
              <a:t>belajar</a:t>
            </a:r>
            <a:r>
              <a:rPr lang="en-US" sz="4400" spc="35" dirty="0">
                <a:solidFill>
                  <a:srgbClr val="121212"/>
                </a:solidFill>
                <a:latin typeface="Verdana"/>
                <a:cs typeface="Lucida Sans Unicode"/>
              </a:rPr>
              <a:t> salah.</a:t>
            </a:r>
            <a:endParaRPr sz="24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400" y="190500"/>
            <a:ext cx="18288000" cy="10287000"/>
            <a:chOff x="0" y="1"/>
            <a:chExt cx="18288000" cy="10287000"/>
          </a:xfrm>
        </p:grpSpPr>
        <p:sp>
          <p:nvSpPr>
            <p:cNvPr id="3" name="object 3"/>
            <p:cNvSpPr/>
            <p:nvPr/>
          </p:nvSpPr>
          <p:spPr>
            <a:xfrm>
              <a:off x="12571561" y="1"/>
              <a:ext cx="5716905" cy="6680834"/>
            </a:xfrm>
            <a:custGeom>
              <a:avLst/>
              <a:gdLst/>
              <a:ahLst/>
              <a:cxnLst/>
              <a:rect l="l" t="t" r="r" b="b"/>
              <a:pathLst>
                <a:path w="5716905" h="6680834">
                  <a:moveTo>
                    <a:pt x="3895988" y="6680470"/>
                  </a:moveTo>
                  <a:lnTo>
                    <a:pt x="3845990" y="6679952"/>
                  </a:lnTo>
                  <a:lnTo>
                    <a:pt x="3796005" y="6678841"/>
                  </a:lnTo>
                  <a:lnTo>
                    <a:pt x="3746040" y="6677134"/>
                  </a:lnTo>
                  <a:lnTo>
                    <a:pt x="3696100" y="6674828"/>
                  </a:lnTo>
                  <a:lnTo>
                    <a:pt x="3646189" y="6671920"/>
                  </a:lnTo>
                  <a:lnTo>
                    <a:pt x="3596313" y="6668407"/>
                  </a:lnTo>
                  <a:lnTo>
                    <a:pt x="3547652" y="6664393"/>
                  </a:lnTo>
                  <a:lnTo>
                    <a:pt x="3498991" y="6659803"/>
                  </a:lnTo>
                  <a:lnTo>
                    <a:pt x="3450339" y="6654633"/>
                  </a:lnTo>
                  <a:lnTo>
                    <a:pt x="3401706" y="6648881"/>
                  </a:lnTo>
                  <a:lnTo>
                    <a:pt x="3353101" y="6642544"/>
                  </a:lnTo>
                  <a:lnTo>
                    <a:pt x="3304533" y="6635619"/>
                  </a:lnTo>
                  <a:lnTo>
                    <a:pt x="3256010" y="6628105"/>
                  </a:lnTo>
                  <a:lnTo>
                    <a:pt x="3207543" y="6619999"/>
                  </a:lnTo>
                  <a:lnTo>
                    <a:pt x="3159140" y="6611298"/>
                  </a:lnTo>
                  <a:lnTo>
                    <a:pt x="3110811" y="6601999"/>
                  </a:lnTo>
                  <a:lnTo>
                    <a:pt x="3062565" y="6592100"/>
                  </a:lnTo>
                  <a:lnTo>
                    <a:pt x="3014410" y="6581599"/>
                  </a:lnTo>
                  <a:lnTo>
                    <a:pt x="2966357" y="6570493"/>
                  </a:lnTo>
                  <a:lnTo>
                    <a:pt x="2918414" y="6558778"/>
                  </a:lnTo>
                  <a:lnTo>
                    <a:pt x="2870591" y="6546454"/>
                  </a:lnTo>
                  <a:lnTo>
                    <a:pt x="2822896" y="6533517"/>
                  </a:lnTo>
                  <a:lnTo>
                    <a:pt x="2775339" y="6519965"/>
                  </a:lnTo>
                  <a:lnTo>
                    <a:pt x="2727929" y="6505794"/>
                  </a:lnTo>
                  <a:lnTo>
                    <a:pt x="2680675" y="6491004"/>
                  </a:lnTo>
                  <a:lnTo>
                    <a:pt x="2633587" y="6475590"/>
                  </a:lnTo>
                  <a:lnTo>
                    <a:pt x="2586673" y="6459551"/>
                  </a:lnTo>
                  <a:lnTo>
                    <a:pt x="2539943" y="6442883"/>
                  </a:lnTo>
                  <a:lnTo>
                    <a:pt x="2493406" y="6425586"/>
                  </a:lnTo>
                  <a:lnTo>
                    <a:pt x="2447071" y="6407654"/>
                  </a:lnTo>
                  <a:lnTo>
                    <a:pt x="2400947" y="6389088"/>
                  </a:lnTo>
                  <a:lnTo>
                    <a:pt x="2355044" y="6369883"/>
                  </a:lnTo>
                  <a:lnTo>
                    <a:pt x="2309371" y="6350037"/>
                  </a:lnTo>
                  <a:lnTo>
                    <a:pt x="2263936" y="6329547"/>
                  </a:lnTo>
                  <a:lnTo>
                    <a:pt x="2218749" y="6308412"/>
                  </a:lnTo>
                  <a:lnTo>
                    <a:pt x="2173820" y="6286629"/>
                  </a:lnTo>
                  <a:lnTo>
                    <a:pt x="2129157" y="6264194"/>
                  </a:lnTo>
                  <a:lnTo>
                    <a:pt x="2084769" y="6241106"/>
                  </a:lnTo>
                  <a:lnTo>
                    <a:pt x="2040666" y="6217361"/>
                  </a:lnTo>
                  <a:lnTo>
                    <a:pt x="1996857" y="6192958"/>
                  </a:lnTo>
                  <a:lnTo>
                    <a:pt x="1953352" y="6167894"/>
                  </a:lnTo>
                  <a:lnTo>
                    <a:pt x="1910158" y="6142166"/>
                  </a:lnTo>
                  <a:lnTo>
                    <a:pt x="1867286" y="6115771"/>
                  </a:lnTo>
                  <a:lnTo>
                    <a:pt x="1824744" y="6088708"/>
                  </a:lnTo>
                  <a:lnTo>
                    <a:pt x="1782543" y="6060973"/>
                  </a:lnTo>
                  <a:lnTo>
                    <a:pt x="1740690" y="6032565"/>
                  </a:lnTo>
                  <a:lnTo>
                    <a:pt x="1699196" y="6003479"/>
                  </a:lnTo>
                  <a:lnTo>
                    <a:pt x="1658068" y="5973715"/>
                  </a:lnTo>
                  <a:lnTo>
                    <a:pt x="1617318" y="5943269"/>
                  </a:lnTo>
                  <a:lnTo>
                    <a:pt x="1576953" y="5912139"/>
                  </a:lnTo>
                  <a:lnTo>
                    <a:pt x="1536983" y="5880322"/>
                  </a:lnTo>
                  <a:lnTo>
                    <a:pt x="1499603" y="5849689"/>
                  </a:lnTo>
                  <a:lnTo>
                    <a:pt x="1462579" y="5818540"/>
                  </a:lnTo>
                  <a:lnTo>
                    <a:pt x="1425916" y="5786881"/>
                  </a:lnTo>
                  <a:lnTo>
                    <a:pt x="1389618" y="5754717"/>
                  </a:lnTo>
                  <a:lnTo>
                    <a:pt x="1353688" y="5722055"/>
                  </a:lnTo>
                  <a:lnTo>
                    <a:pt x="1318131" y="5688900"/>
                  </a:lnTo>
                  <a:lnTo>
                    <a:pt x="1282951" y="5655259"/>
                  </a:lnTo>
                  <a:lnTo>
                    <a:pt x="1248151" y="5621136"/>
                  </a:lnTo>
                  <a:lnTo>
                    <a:pt x="1213736" y="5586538"/>
                  </a:lnTo>
                  <a:lnTo>
                    <a:pt x="1179710" y="5551472"/>
                  </a:lnTo>
                  <a:lnTo>
                    <a:pt x="1146077" y="5515941"/>
                  </a:lnTo>
                  <a:lnTo>
                    <a:pt x="1112841" y="5479954"/>
                  </a:lnTo>
                  <a:lnTo>
                    <a:pt x="1080005" y="5443514"/>
                  </a:lnTo>
                  <a:lnTo>
                    <a:pt x="1047574" y="5406629"/>
                  </a:lnTo>
                  <a:lnTo>
                    <a:pt x="1015553" y="5369304"/>
                  </a:lnTo>
                  <a:lnTo>
                    <a:pt x="983944" y="5331545"/>
                  </a:lnTo>
                  <a:lnTo>
                    <a:pt x="952752" y="5293357"/>
                  </a:lnTo>
                  <a:lnTo>
                    <a:pt x="921981" y="5254748"/>
                  </a:lnTo>
                  <a:lnTo>
                    <a:pt x="891635" y="5215722"/>
                  </a:lnTo>
                  <a:lnTo>
                    <a:pt x="861718" y="5176285"/>
                  </a:lnTo>
                  <a:lnTo>
                    <a:pt x="832234" y="5136443"/>
                  </a:lnTo>
                  <a:lnTo>
                    <a:pt x="803188" y="5096203"/>
                  </a:lnTo>
                  <a:lnTo>
                    <a:pt x="774582" y="5055569"/>
                  </a:lnTo>
                  <a:lnTo>
                    <a:pt x="746421" y="5014549"/>
                  </a:lnTo>
                  <a:lnTo>
                    <a:pt x="718710" y="4973147"/>
                  </a:lnTo>
                  <a:lnTo>
                    <a:pt x="691451" y="4931370"/>
                  </a:lnTo>
                  <a:lnTo>
                    <a:pt x="664650" y="4889223"/>
                  </a:lnTo>
                  <a:lnTo>
                    <a:pt x="638310" y="4846712"/>
                  </a:lnTo>
                  <a:lnTo>
                    <a:pt x="612435" y="4803843"/>
                  </a:lnTo>
                  <a:lnTo>
                    <a:pt x="587030" y="4760623"/>
                  </a:lnTo>
                  <a:lnTo>
                    <a:pt x="562098" y="4717056"/>
                  </a:lnTo>
                  <a:lnTo>
                    <a:pt x="537643" y="4673149"/>
                  </a:lnTo>
                  <a:lnTo>
                    <a:pt x="513669" y="4628908"/>
                  </a:lnTo>
                  <a:lnTo>
                    <a:pt x="490181" y="4584338"/>
                  </a:lnTo>
                  <a:lnTo>
                    <a:pt x="467182" y="4539445"/>
                  </a:lnTo>
                  <a:lnTo>
                    <a:pt x="444676" y="4494236"/>
                  </a:lnTo>
                  <a:lnTo>
                    <a:pt x="422668" y="4448715"/>
                  </a:lnTo>
                  <a:lnTo>
                    <a:pt x="401161" y="4402890"/>
                  </a:lnTo>
                  <a:lnTo>
                    <a:pt x="380160" y="4356765"/>
                  </a:lnTo>
                  <a:lnTo>
                    <a:pt x="359668" y="4310347"/>
                  </a:lnTo>
                  <a:lnTo>
                    <a:pt x="339690" y="4263641"/>
                  </a:lnTo>
                  <a:lnTo>
                    <a:pt x="320229" y="4216654"/>
                  </a:lnTo>
                  <a:lnTo>
                    <a:pt x="301290" y="4169390"/>
                  </a:lnTo>
                  <a:lnTo>
                    <a:pt x="282876" y="4121857"/>
                  </a:lnTo>
                  <a:lnTo>
                    <a:pt x="264992" y="4074060"/>
                  </a:lnTo>
                  <a:lnTo>
                    <a:pt x="248139" y="4027414"/>
                  </a:lnTo>
                  <a:lnTo>
                    <a:pt x="231792" y="3980535"/>
                  </a:lnTo>
                  <a:lnTo>
                    <a:pt x="215956" y="3933433"/>
                  </a:lnTo>
                  <a:lnTo>
                    <a:pt x="200635" y="3886114"/>
                  </a:lnTo>
                  <a:lnTo>
                    <a:pt x="185836" y="3838587"/>
                  </a:lnTo>
                  <a:lnTo>
                    <a:pt x="171564" y="3790860"/>
                  </a:lnTo>
                  <a:lnTo>
                    <a:pt x="157822" y="3742941"/>
                  </a:lnTo>
                  <a:lnTo>
                    <a:pt x="144617" y="3694838"/>
                  </a:lnTo>
                  <a:lnTo>
                    <a:pt x="131952" y="3646558"/>
                  </a:lnTo>
                  <a:lnTo>
                    <a:pt x="119835" y="3598110"/>
                  </a:lnTo>
                  <a:lnTo>
                    <a:pt x="108268" y="3549502"/>
                  </a:lnTo>
                  <a:lnTo>
                    <a:pt x="97258" y="3500741"/>
                  </a:lnTo>
                  <a:lnTo>
                    <a:pt x="86810" y="3451836"/>
                  </a:lnTo>
                  <a:lnTo>
                    <a:pt x="76928" y="3402795"/>
                  </a:lnTo>
                  <a:lnTo>
                    <a:pt x="67618" y="3353625"/>
                  </a:lnTo>
                  <a:lnTo>
                    <a:pt x="58884" y="3304335"/>
                  </a:lnTo>
                  <a:lnTo>
                    <a:pt x="50733" y="3254932"/>
                  </a:lnTo>
                  <a:lnTo>
                    <a:pt x="43168" y="3205424"/>
                  </a:lnTo>
                  <a:lnTo>
                    <a:pt x="36195" y="3155821"/>
                  </a:lnTo>
                  <a:lnTo>
                    <a:pt x="29819" y="3106128"/>
                  </a:lnTo>
                  <a:lnTo>
                    <a:pt x="24044" y="3056355"/>
                  </a:lnTo>
                  <a:lnTo>
                    <a:pt x="18877" y="3006509"/>
                  </a:lnTo>
                  <a:lnTo>
                    <a:pt x="14322" y="2956598"/>
                  </a:lnTo>
                  <a:lnTo>
                    <a:pt x="10384" y="2906631"/>
                  </a:lnTo>
                  <a:lnTo>
                    <a:pt x="7068" y="2856615"/>
                  </a:lnTo>
                  <a:lnTo>
                    <a:pt x="4380" y="2806558"/>
                  </a:lnTo>
                  <a:lnTo>
                    <a:pt x="2324" y="2756469"/>
                  </a:lnTo>
                  <a:lnTo>
                    <a:pt x="905" y="2706354"/>
                  </a:lnTo>
                  <a:lnTo>
                    <a:pt x="128" y="2656223"/>
                  </a:lnTo>
                  <a:lnTo>
                    <a:pt x="0" y="2606083"/>
                  </a:lnTo>
                  <a:lnTo>
                    <a:pt x="523" y="2555942"/>
                  </a:lnTo>
                  <a:lnTo>
                    <a:pt x="1704" y="2505808"/>
                  </a:lnTo>
                  <a:lnTo>
                    <a:pt x="3548" y="2455689"/>
                  </a:lnTo>
                  <a:lnTo>
                    <a:pt x="6060" y="2405593"/>
                  </a:lnTo>
                  <a:lnTo>
                    <a:pt x="9244" y="2355527"/>
                  </a:lnTo>
                  <a:lnTo>
                    <a:pt x="13106" y="2305501"/>
                  </a:lnTo>
                  <a:lnTo>
                    <a:pt x="17651" y="2255522"/>
                  </a:lnTo>
                  <a:lnTo>
                    <a:pt x="22884" y="2205597"/>
                  </a:lnTo>
                  <a:lnTo>
                    <a:pt x="28809" y="2155736"/>
                  </a:lnTo>
                  <a:lnTo>
                    <a:pt x="35433" y="2105945"/>
                  </a:lnTo>
                  <a:lnTo>
                    <a:pt x="42760" y="2056233"/>
                  </a:lnTo>
                  <a:lnTo>
                    <a:pt x="50795" y="2006607"/>
                  </a:lnTo>
                  <a:lnTo>
                    <a:pt x="59544" y="1957077"/>
                  </a:lnTo>
                  <a:lnTo>
                    <a:pt x="69010" y="1907649"/>
                  </a:lnTo>
                  <a:lnTo>
                    <a:pt x="79200" y="1858331"/>
                  </a:lnTo>
                  <a:lnTo>
                    <a:pt x="90626" y="1807042"/>
                  </a:lnTo>
                  <a:lnTo>
                    <a:pt x="102832" y="1756141"/>
                  </a:lnTo>
                  <a:lnTo>
                    <a:pt x="115802" y="1705625"/>
                  </a:lnTo>
                  <a:lnTo>
                    <a:pt x="129521" y="1655488"/>
                  </a:lnTo>
                  <a:lnTo>
                    <a:pt x="143973" y="1605725"/>
                  </a:lnTo>
                  <a:lnTo>
                    <a:pt x="159143" y="1556332"/>
                  </a:lnTo>
                  <a:lnTo>
                    <a:pt x="175016" y="1507303"/>
                  </a:lnTo>
                  <a:lnTo>
                    <a:pt x="191576" y="1458633"/>
                  </a:lnTo>
                  <a:lnTo>
                    <a:pt x="208808" y="1410318"/>
                  </a:lnTo>
                  <a:lnTo>
                    <a:pt x="226696" y="1362352"/>
                  </a:lnTo>
                  <a:lnTo>
                    <a:pt x="245225" y="1314730"/>
                  </a:lnTo>
                  <a:lnTo>
                    <a:pt x="264380" y="1267449"/>
                  </a:lnTo>
                  <a:lnTo>
                    <a:pt x="284144" y="1220501"/>
                  </a:lnTo>
                  <a:lnTo>
                    <a:pt x="304503" y="1173884"/>
                  </a:lnTo>
                  <a:lnTo>
                    <a:pt x="325442" y="1127591"/>
                  </a:lnTo>
                  <a:lnTo>
                    <a:pt x="346944" y="1081617"/>
                  </a:lnTo>
                  <a:lnTo>
                    <a:pt x="368995" y="1035959"/>
                  </a:lnTo>
                  <a:lnTo>
                    <a:pt x="391579" y="990610"/>
                  </a:lnTo>
                  <a:lnTo>
                    <a:pt x="414680" y="945566"/>
                  </a:lnTo>
                  <a:lnTo>
                    <a:pt x="438284" y="900821"/>
                  </a:lnTo>
                  <a:lnTo>
                    <a:pt x="462374" y="856372"/>
                  </a:lnTo>
                  <a:lnTo>
                    <a:pt x="486935" y="812212"/>
                  </a:lnTo>
                  <a:lnTo>
                    <a:pt x="511953" y="768337"/>
                  </a:lnTo>
                  <a:lnTo>
                    <a:pt x="537411" y="724743"/>
                  </a:lnTo>
                  <a:lnTo>
                    <a:pt x="563294" y="681423"/>
                  </a:lnTo>
                  <a:lnTo>
                    <a:pt x="589586" y="638373"/>
                  </a:lnTo>
                  <a:lnTo>
                    <a:pt x="616273" y="595589"/>
                  </a:lnTo>
                  <a:lnTo>
                    <a:pt x="643339" y="553064"/>
                  </a:lnTo>
                  <a:lnTo>
                    <a:pt x="670768" y="510795"/>
                  </a:lnTo>
                  <a:lnTo>
                    <a:pt x="698545" y="468775"/>
                  </a:lnTo>
                  <a:lnTo>
                    <a:pt x="726655" y="427001"/>
                  </a:lnTo>
                  <a:lnTo>
                    <a:pt x="755081" y="385468"/>
                  </a:lnTo>
                  <a:lnTo>
                    <a:pt x="783810" y="344169"/>
                  </a:lnTo>
                  <a:lnTo>
                    <a:pt x="812825" y="303101"/>
                  </a:lnTo>
                  <a:lnTo>
                    <a:pt x="842110" y="262258"/>
                  </a:lnTo>
                  <a:lnTo>
                    <a:pt x="871651" y="221635"/>
                  </a:lnTo>
                  <a:lnTo>
                    <a:pt x="901432" y="181228"/>
                  </a:lnTo>
                  <a:lnTo>
                    <a:pt x="931438" y="141032"/>
                  </a:lnTo>
                  <a:lnTo>
                    <a:pt x="961653" y="101040"/>
                  </a:lnTo>
                  <a:lnTo>
                    <a:pt x="992062" y="61250"/>
                  </a:lnTo>
                  <a:lnTo>
                    <a:pt x="1022649" y="21655"/>
                  </a:lnTo>
                  <a:lnTo>
                    <a:pt x="1039548" y="0"/>
                  </a:lnTo>
                  <a:lnTo>
                    <a:pt x="5716437" y="0"/>
                  </a:lnTo>
                  <a:lnTo>
                    <a:pt x="5716437" y="6308063"/>
                  </a:lnTo>
                  <a:lnTo>
                    <a:pt x="5708580" y="6311377"/>
                  </a:lnTo>
                  <a:lnTo>
                    <a:pt x="5661697" y="6330601"/>
                  </a:lnTo>
                  <a:lnTo>
                    <a:pt x="5614637" y="6349347"/>
                  </a:lnTo>
                  <a:lnTo>
                    <a:pt x="5567405" y="6367613"/>
                  </a:lnTo>
                  <a:lnTo>
                    <a:pt x="5520005" y="6385395"/>
                  </a:lnTo>
                  <a:lnTo>
                    <a:pt x="5472443" y="6402691"/>
                  </a:lnTo>
                  <a:lnTo>
                    <a:pt x="5424725" y="6419497"/>
                  </a:lnTo>
                  <a:lnTo>
                    <a:pt x="5376856" y="6435809"/>
                  </a:lnTo>
                  <a:lnTo>
                    <a:pt x="5328839" y="6451626"/>
                  </a:lnTo>
                  <a:lnTo>
                    <a:pt x="5280682" y="6466943"/>
                  </a:lnTo>
                  <a:lnTo>
                    <a:pt x="5232389" y="6481758"/>
                  </a:lnTo>
                  <a:lnTo>
                    <a:pt x="5183965" y="6496068"/>
                  </a:lnTo>
                  <a:lnTo>
                    <a:pt x="5135415" y="6509869"/>
                  </a:lnTo>
                  <a:lnTo>
                    <a:pt x="5086745" y="6523158"/>
                  </a:lnTo>
                  <a:lnTo>
                    <a:pt x="5037960" y="6535932"/>
                  </a:lnTo>
                  <a:lnTo>
                    <a:pt x="4989064" y="6548189"/>
                  </a:lnTo>
                  <a:lnTo>
                    <a:pt x="4940064" y="6559924"/>
                  </a:lnTo>
                  <a:lnTo>
                    <a:pt x="4890964" y="6571135"/>
                  </a:lnTo>
                  <a:lnTo>
                    <a:pt x="4841769" y="6581819"/>
                  </a:lnTo>
                  <a:lnTo>
                    <a:pt x="4792485" y="6591972"/>
                  </a:lnTo>
                  <a:lnTo>
                    <a:pt x="4743116" y="6601592"/>
                  </a:lnTo>
                  <a:lnTo>
                    <a:pt x="4693669" y="6610675"/>
                  </a:lnTo>
                  <a:lnTo>
                    <a:pt x="4644148" y="6619218"/>
                  </a:lnTo>
                  <a:lnTo>
                    <a:pt x="4594558" y="6627219"/>
                  </a:lnTo>
                  <a:lnTo>
                    <a:pt x="4544905" y="6634673"/>
                  </a:lnTo>
                  <a:lnTo>
                    <a:pt x="4495193" y="6641578"/>
                  </a:lnTo>
                  <a:lnTo>
                    <a:pt x="4445428" y="6647931"/>
                  </a:lnTo>
                  <a:lnTo>
                    <a:pt x="4395615" y="6653729"/>
                  </a:lnTo>
                  <a:lnTo>
                    <a:pt x="4345760" y="6658968"/>
                  </a:lnTo>
                  <a:lnTo>
                    <a:pt x="4295866" y="6663645"/>
                  </a:lnTo>
                  <a:lnTo>
                    <a:pt x="4245941" y="6667757"/>
                  </a:lnTo>
                  <a:lnTo>
                    <a:pt x="4195988" y="6671302"/>
                  </a:lnTo>
                  <a:lnTo>
                    <a:pt x="4146013" y="6674276"/>
                  </a:lnTo>
                  <a:lnTo>
                    <a:pt x="4096021" y="6676675"/>
                  </a:lnTo>
                  <a:lnTo>
                    <a:pt x="4046018" y="6678497"/>
                  </a:lnTo>
                  <a:lnTo>
                    <a:pt x="3996007" y="6679739"/>
                  </a:lnTo>
                  <a:lnTo>
                    <a:pt x="3945996" y="6680398"/>
                  </a:lnTo>
                  <a:lnTo>
                    <a:pt x="3895988" y="66804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24230" y="875251"/>
              <a:ext cx="9236075" cy="9411970"/>
            </a:xfrm>
            <a:custGeom>
              <a:avLst/>
              <a:gdLst/>
              <a:ahLst/>
              <a:cxnLst/>
              <a:rect l="l" t="t" r="r" b="b"/>
              <a:pathLst>
                <a:path w="9236075" h="9411970">
                  <a:moveTo>
                    <a:pt x="9235956" y="9411748"/>
                  </a:moveTo>
                  <a:lnTo>
                    <a:pt x="0" y="9411748"/>
                  </a:lnTo>
                  <a:lnTo>
                    <a:pt x="0" y="474589"/>
                  </a:lnTo>
                  <a:lnTo>
                    <a:pt x="2458" y="426200"/>
                  </a:lnTo>
                  <a:lnTo>
                    <a:pt x="9672" y="379178"/>
                  </a:lnTo>
                  <a:lnTo>
                    <a:pt x="21400" y="333764"/>
                  </a:lnTo>
                  <a:lnTo>
                    <a:pt x="37400" y="290202"/>
                  </a:lnTo>
                  <a:lnTo>
                    <a:pt x="57429" y="248734"/>
                  </a:lnTo>
                  <a:lnTo>
                    <a:pt x="81245" y="209601"/>
                  </a:lnTo>
                  <a:lnTo>
                    <a:pt x="108607" y="173046"/>
                  </a:lnTo>
                  <a:lnTo>
                    <a:pt x="139272" y="139310"/>
                  </a:lnTo>
                  <a:lnTo>
                    <a:pt x="172998" y="108637"/>
                  </a:lnTo>
                  <a:lnTo>
                    <a:pt x="209543" y="81268"/>
                  </a:lnTo>
                  <a:lnTo>
                    <a:pt x="248665" y="57445"/>
                  </a:lnTo>
                  <a:lnTo>
                    <a:pt x="290122" y="37410"/>
                  </a:lnTo>
                  <a:lnTo>
                    <a:pt x="333672" y="21406"/>
                  </a:lnTo>
                  <a:lnTo>
                    <a:pt x="379073" y="9675"/>
                  </a:lnTo>
                  <a:lnTo>
                    <a:pt x="426083" y="2459"/>
                  </a:lnTo>
                  <a:lnTo>
                    <a:pt x="474458" y="0"/>
                  </a:lnTo>
                  <a:lnTo>
                    <a:pt x="8761497" y="0"/>
                  </a:lnTo>
                  <a:lnTo>
                    <a:pt x="8809873" y="2459"/>
                  </a:lnTo>
                  <a:lnTo>
                    <a:pt x="8856883" y="9675"/>
                  </a:lnTo>
                  <a:lnTo>
                    <a:pt x="8902283" y="21406"/>
                  </a:lnTo>
                  <a:lnTo>
                    <a:pt x="8945833" y="37410"/>
                  </a:lnTo>
                  <a:lnTo>
                    <a:pt x="8987290" y="57445"/>
                  </a:lnTo>
                  <a:lnTo>
                    <a:pt x="9026413" y="81268"/>
                  </a:lnTo>
                  <a:lnTo>
                    <a:pt x="9062958" y="108637"/>
                  </a:lnTo>
                  <a:lnTo>
                    <a:pt x="9096684" y="139310"/>
                  </a:lnTo>
                  <a:lnTo>
                    <a:pt x="9127349" y="173046"/>
                  </a:lnTo>
                  <a:lnTo>
                    <a:pt x="9154710" y="209601"/>
                  </a:lnTo>
                  <a:lnTo>
                    <a:pt x="9178527" y="248734"/>
                  </a:lnTo>
                  <a:lnTo>
                    <a:pt x="9198556" y="290203"/>
                  </a:lnTo>
                  <a:lnTo>
                    <a:pt x="9214555" y="333764"/>
                  </a:lnTo>
                  <a:lnTo>
                    <a:pt x="9226283" y="379178"/>
                  </a:lnTo>
                  <a:lnTo>
                    <a:pt x="9233498" y="426200"/>
                  </a:lnTo>
                  <a:lnTo>
                    <a:pt x="9235956" y="474589"/>
                  </a:lnTo>
                  <a:lnTo>
                    <a:pt x="9235956" y="9411748"/>
                  </a:lnTo>
                  <a:close/>
                </a:path>
              </a:pathLst>
            </a:custGeom>
            <a:solidFill>
              <a:srgbClr val="EF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77358" y="1498586"/>
              <a:ext cx="8247380" cy="8788400"/>
            </a:xfrm>
            <a:custGeom>
              <a:avLst/>
              <a:gdLst/>
              <a:ahLst/>
              <a:cxnLst/>
              <a:rect l="l" t="t" r="r" b="b"/>
              <a:pathLst>
                <a:path w="8247380" h="8788400">
                  <a:moveTo>
                    <a:pt x="8247062" y="0"/>
                  </a:moveTo>
                  <a:lnTo>
                    <a:pt x="82626" y="0"/>
                  </a:lnTo>
                  <a:lnTo>
                    <a:pt x="82626" y="83832"/>
                  </a:lnTo>
                  <a:lnTo>
                    <a:pt x="0" y="83832"/>
                  </a:lnTo>
                  <a:lnTo>
                    <a:pt x="0" y="8788349"/>
                  </a:lnTo>
                  <a:lnTo>
                    <a:pt x="8247062" y="8788349"/>
                  </a:lnTo>
                  <a:lnTo>
                    <a:pt x="8247062" y="83832"/>
                  </a:lnTo>
                  <a:lnTo>
                    <a:pt x="8247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760603"/>
              <a:ext cx="18288000" cy="9526396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D763916-C911-4244-1665-1F826E5505C4}"/>
              </a:ext>
            </a:extLst>
          </p:cNvPr>
          <p:cNvSpPr txBox="1"/>
          <p:nvPr/>
        </p:nvSpPr>
        <p:spPr>
          <a:xfrm>
            <a:off x="5179867" y="2611875"/>
            <a:ext cx="7620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perempuan</a:t>
            </a:r>
            <a:r>
              <a:rPr lang="en-US" sz="2800" dirty="0"/>
              <a:t>, </a:t>
            </a:r>
            <a:r>
              <a:rPr lang="en-US" sz="2800" dirty="0" err="1"/>
              <a:t>umur</a:t>
            </a:r>
            <a:r>
              <a:rPr lang="en-US" sz="2800" dirty="0"/>
              <a:t> 22 </a:t>
            </a:r>
            <a:r>
              <a:rPr lang="en-US" sz="2800" dirty="0" err="1"/>
              <a:t>tahun</a:t>
            </a:r>
            <a:r>
              <a:rPr lang="en-US" sz="2800" dirty="0"/>
              <a:t>, P2A0 </a:t>
            </a:r>
            <a:r>
              <a:rPr lang="en-US" sz="2800" dirty="0" err="1"/>
              <a:t>nifas</a:t>
            </a:r>
            <a:r>
              <a:rPr lang="en-US" sz="2800" dirty="0"/>
              <a:t> 14 </a:t>
            </a:r>
            <a:r>
              <a:rPr lang="en-US" sz="2800" dirty="0" err="1"/>
              <a:t>hari</a:t>
            </a:r>
            <a:r>
              <a:rPr lang="en-US" sz="2800" dirty="0"/>
              <a:t>, </a:t>
            </a:r>
            <a:r>
              <a:rPr lang="en-US" sz="2800" dirty="0" err="1"/>
              <a:t>datang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BPM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kelu</a:t>
            </a:r>
            <a:r>
              <a:rPr lang="en-US" sz="2800" dirty="0"/>
              <a:t>- </a:t>
            </a:r>
            <a:r>
              <a:rPr lang="en-US" sz="2800" dirty="0" err="1"/>
              <a:t>han</a:t>
            </a:r>
            <a:r>
              <a:rPr lang="en-US" sz="2800" dirty="0"/>
              <a:t> </a:t>
            </a:r>
            <a:r>
              <a:rPr lang="en-US" sz="2800" dirty="0" err="1"/>
              <a:t>demam</a:t>
            </a:r>
            <a:r>
              <a:rPr lang="en-US" sz="2800" dirty="0"/>
              <a:t> </a:t>
            </a:r>
            <a:r>
              <a:rPr lang="en-US" sz="2800" dirty="0" err="1"/>
              <a:t>sejak</a:t>
            </a:r>
            <a:r>
              <a:rPr lang="en-US" sz="2800" dirty="0"/>
              <a:t> dua </a:t>
            </a:r>
            <a:r>
              <a:rPr lang="en-US" sz="2800" dirty="0" err="1"/>
              <a:t>hari</a:t>
            </a:r>
            <a:r>
              <a:rPr lang="en-US" sz="2800" dirty="0"/>
              <a:t> yang </a:t>
            </a:r>
            <a:r>
              <a:rPr lang="en-US" sz="2800" dirty="0" err="1"/>
              <a:t>lalu</a:t>
            </a:r>
            <a:r>
              <a:rPr lang="en-US" sz="2800" dirty="0"/>
              <a:t>. Hasil anamnesis: </a:t>
            </a:r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melahirkan</a:t>
            </a:r>
            <a:r>
              <a:rPr lang="en-US" sz="2800" dirty="0"/>
              <a:t> normal, </a:t>
            </a:r>
            <a:r>
              <a:rPr lang="en-US" sz="2800" dirty="0" err="1"/>
              <a:t>payudara</a:t>
            </a:r>
            <a:r>
              <a:rPr lang="en-US" sz="2800" dirty="0"/>
              <a:t> </a:t>
            </a:r>
            <a:r>
              <a:rPr lang="en-US" sz="2800" dirty="0" err="1"/>
              <a:t>bengkak</a:t>
            </a:r>
            <a:r>
              <a:rPr lang="en-US" sz="2800" dirty="0"/>
              <a:t>, </a:t>
            </a:r>
            <a:r>
              <a:rPr lang="en-US" sz="2800" dirty="0" err="1"/>
              <a:t>tegang</a:t>
            </a:r>
            <a:r>
              <a:rPr lang="en-US" sz="2800" dirty="0"/>
              <a:t> dan </a:t>
            </a:r>
            <a:r>
              <a:rPr lang="en-US" sz="2800" dirty="0" err="1"/>
              <a:t>nyeri</a:t>
            </a:r>
            <a:r>
              <a:rPr lang="en-US" sz="2800" dirty="0"/>
              <a:t>,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mau</a:t>
            </a:r>
            <a:r>
              <a:rPr lang="en-US" sz="2800" dirty="0"/>
              <a:t> </a:t>
            </a:r>
            <a:r>
              <a:rPr lang="en-US" sz="2800" dirty="0" err="1"/>
              <a:t>menyusu</a:t>
            </a:r>
            <a:r>
              <a:rPr lang="en-US" sz="2800" dirty="0"/>
              <a:t>. Hasil </a:t>
            </a:r>
            <a:r>
              <a:rPr lang="en-US" sz="2800" dirty="0" err="1"/>
              <a:t>pemeriksaan</a:t>
            </a:r>
            <a:r>
              <a:rPr lang="en-US" sz="2800" dirty="0"/>
              <a:t>: TD 100/70 mmHg, S 38.80C, N 92x/</a:t>
            </a:r>
            <a:r>
              <a:rPr lang="en-US" sz="2800" dirty="0" err="1"/>
              <a:t>menit</a:t>
            </a:r>
            <a:r>
              <a:rPr lang="en-US" sz="2800" dirty="0"/>
              <a:t>, P 22x/ </a:t>
            </a:r>
            <a:r>
              <a:rPr lang="en-US" sz="2800" dirty="0" err="1"/>
              <a:t>menit</a:t>
            </a:r>
            <a:r>
              <a:rPr lang="en-US" sz="2800" dirty="0"/>
              <a:t>, </a:t>
            </a:r>
            <a:r>
              <a:rPr lang="en-US" sz="2800" dirty="0" err="1"/>
              <a:t>payudara</a:t>
            </a:r>
            <a:r>
              <a:rPr lang="en-US" sz="2800" dirty="0"/>
              <a:t> </a:t>
            </a:r>
            <a:r>
              <a:rPr lang="en-US" sz="2800" dirty="0" err="1"/>
              <a:t>keras</a:t>
            </a:r>
            <a:r>
              <a:rPr lang="en-US" sz="2800" dirty="0"/>
              <a:t>, </a:t>
            </a:r>
            <a:r>
              <a:rPr lang="en-US" sz="2800" dirty="0" err="1"/>
              <a:t>kemerahan</a:t>
            </a:r>
            <a:r>
              <a:rPr lang="en-US" sz="2800" dirty="0"/>
              <a:t> dan </a:t>
            </a:r>
            <a:r>
              <a:rPr lang="en-US" sz="2800" dirty="0" err="1"/>
              <a:t>nyeri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dipalpasi</a:t>
            </a:r>
            <a:r>
              <a:rPr lang="en-US" sz="2800" dirty="0"/>
              <a:t>.</a:t>
            </a:r>
          </a:p>
          <a:p>
            <a:pPr algn="just"/>
            <a:r>
              <a:rPr lang="en-US" sz="2800" b="1" dirty="0"/>
              <a:t>Diagnosis </a:t>
            </a:r>
            <a:r>
              <a:rPr lang="en-US" sz="2800" b="1" dirty="0" err="1"/>
              <a:t>mungkin</a:t>
            </a:r>
            <a:r>
              <a:rPr lang="en-US" sz="2800" b="1" dirty="0"/>
              <a:t> </a:t>
            </a:r>
            <a:r>
              <a:rPr lang="en-US" sz="2800" b="1" dirty="0" err="1"/>
              <a:t>apakah</a:t>
            </a:r>
            <a:r>
              <a:rPr lang="en-US" sz="2800" b="1" dirty="0"/>
              <a:t> yang paling </a:t>
            </a:r>
            <a:r>
              <a:rPr lang="en-US" sz="2800" b="1" dirty="0" err="1"/>
              <a:t>tepat</a:t>
            </a:r>
            <a:endParaRPr lang="en-US" sz="2800" b="1" dirty="0"/>
          </a:p>
          <a:p>
            <a:pPr algn="just"/>
            <a:r>
              <a:rPr lang="en-US" sz="2800" b="1" dirty="0"/>
              <a:t>pada </a:t>
            </a:r>
            <a:r>
              <a:rPr lang="en-US" sz="2800" b="1" dirty="0" err="1"/>
              <a:t>kasus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?</a:t>
            </a:r>
          </a:p>
          <a:p>
            <a:pPr algn="just"/>
            <a:r>
              <a:rPr lang="en-US" sz="2800" dirty="0"/>
              <a:t>A. Tumor</a:t>
            </a:r>
          </a:p>
          <a:p>
            <a:pPr algn="just"/>
            <a:r>
              <a:rPr lang="en-US" sz="2800" dirty="0"/>
              <a:t>B. </a:t>
            </a:r>
            <a:r>
              <a:rPr lang="en-US" sz="2800" dirty="0" err="1"/>
              <a:t>Abses</a:t>
            </a:r>
            <a:endParaRPr lang="en-US" sz="2800" dirty="0"/>
          </a:p>
          <a:p>
            <a:pPr algn="just"/>
            <a:r>
              <a:rPr lang="en-US" sz="2800" dirty="0"/>
              <a:t>C. Mastitis</a:t>
            </a:r>
          </a:p>
          <a:p>
            <a:pPr algn="just"/>
            <a:r>
              <a:rPr lang="en-US" sz="2800" dirty="0"/>
              <a:t>D. </a:t>
            </a:r>
            <a:r>
              <a:rPr lang="en-US" sz="2800" dirty="0" err="1"/>
              <a:t>Retraksi</a:t>
            </a:r>
            <a:r>
              <a:rPr lang="en-US" sz="2800" dirty="0"/>
              <a:t> </a:t>
            </a:r>
            <a:r>
              <a:rPr lang="en-US" sz="2800" dirty="0" err="1"/>
              <a:t>puting</a:t>
            </a:r>
            <a:endParaRPr lang="en-US" sz="2800" dirty="0"/>
          </a:p>
          <a:p>
            <a:pPr algn="just"/>
            <a:r>
              <a:rPr lang="en-US" sz="2800" dirty="0"/>
              <a:t>E. </a:t>
            </a:r>
            <a:r>
              <a:rPr lang="en-US" sz="2800" dirty="0" err="1"/>
              <a:t>Bendungan</a:t>
            </a:r>
            <a:r>
              <a:rPr lang="en-US" sz="2800" dirty="0"/>
              <a:t> ASI</a:t>
            </a:r>
          </a:p>
        </p:txBody>
      </p:sp>
    </p:spTree>
    <p:extLst>
      <p:ext uri="{BB962C8B-B14F-4D97-AF65-F5344CB8AC3E}">
        <p14:creationId xmlns:p14="http://schemas.microsoft.com/office/powerpoint/2010/main" val="1483408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A0E99-F3AA-D1EE-122D-5C1E27752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42901"/>
            <a:ext cx="10052816" cy="1295400"/>
          </a:xfrm>
        </p:spPr>
        <p:txBody>
          <a:bodyPr/>
          <a:lstStyle/>
          <a:p>
            <a:r>
              <a:rPr lang="en-US" dirty="0"/>
              <a:t>PEMBAHSAN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4903D-0BEC-63CD-5A25-158A96263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628900"/>
            <a:ext cx="16347785" cy="5078313"/>
          </a:xfrm>
        </p:spPr>
        <p:txBody>
          <a:bodyPr/>
          <a:lstStyle/>
          <a:p>
            <a:pPr algn="just"/>
            <a:r>
              <a:rPr lang="en-US" dirty="0"/>
              <a:t>Mastitis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inflamasi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payudara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Diagnosis : </a:t>
            </a:r>
            <a:r>
              <a:rPr lang="en-US" dirty="0" err="1"/>
              <a:t>payudara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, </a:t>
            </a:r>
            <a:r>
              <a:rPr lang="en-US" dirty="0" err="1"/>
              <a:t>memerah</a:t>
            </a:r>
            <a:r>
              <a:rPr lang="en-US" dirty="0"/>
              <a:t> dan </a:t>
            </a:r>
            <a:r>
              <a:rPr lang="en-US" dirty="0" err="1"/>
              <a:t>nyeri</a:t>
            </a:r>
            <a:r>
              <a:rPr lang="en-US" dirty="0"/>
              <a:t>, </a:t>
            </a:r>
            <a:r>
              <a:rPr lang="en-US" dirty="0" err="1"/>
              <a:t>demam</a:t>
            </a:r>
            <a:r>
              <a:rPr lang="en-US" dirty="0"/>
              <a:t> &gt; 38 0C,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3 dan </a:t>
            </a:r>
            <a:r>
              <a:rPr lang="en-US" dirty="0" err="1"/>
              <a:t>ke</a:t>
            </a:r>
            <a:r>
              <a:rPr lang="en-US" dirty="0"/>
              <a:t> 4 postpartum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predisposisi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, putting susu </a:t>
            </a:r>
            <a:r>
              <a:rPr lang="en-US" dirty="0" err="1"/>
              <a:t>lecet</a:t>
            </a:r>
            <a:r>
              <a:rPr lang="en-US" dirty="0"/>
              <a:t>,</a:t>
            </a:r>
          </a:p>
          <a:p>
            <a:pPr algn="just"/>
            <a:r>
              <a:rPr lang="en-US" dirty="0" err="1"/>
              <a:t>menyusui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 </a:t>
            </a:r>
            <a:r>
              <a:rPr lang="en-US" dirty="0" err="1"/>
              <a:t>posisi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bra yang </a:t>
            </a:r>
            <a:r>
              <a:rPr lang="en-US" dirty="0" err="1"/>
              <a:t>ketat</a:t>
            </a:r>
            <a:r>
              <a:rPr lang="en-US" dirty="0"/>
              <a:t>, </a:t>
            </a:r>
            <a:r>
              <a:rPr lang="en-US" dirty="0" err="1"/>
              <a:t>riwayat</a:t>
            </a:r>
            <a:r>
              <a:rPr lang="en-US" dirty="0"/>
              <a:t> mastitis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b="1" dirty="0"/>
              <a:t>C (mastitis)</a:t>
            </a:r>
          </a:p>
        </p:txBody>
      </p:sp>
    </p:spTree>
    <p:extLst>
      <p:ext uri="{BB962C8B-B14F-4D97-AF65-F5344CB8AC3E}">
        <p14:creationId xmlns:p14="http://schemas.microsoft.com/office/powerpoint/2010/main" val="1451942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400" y="190500"/>
            <a:ext cx="18288000" cy="10287000"/>
            <a:chOff x="0" y="1"/>
            <a:chExt cx="18288000" cy="10287000"/>
          </a:xfrm>
        </p:grpSpPr>
        <p:sp>
          <p:nvSpPr>
            <p:cNvPr id="3" name="object 3"/>
            <p:cNvSpPr/>
            <p:nvPr/>
          </p:nvSpPr>
          <p:spPr>
            <a:xfrm>
              <a:off x="12571561" y="1"/>
              <a:ext cx="5716905" cy="6680834"/>
            </a:xfrm>
            <a:custGeom>
              <a:avLst/>
              <a:gdLst/>
              <a:ahLst/>
              <a:cxnLst/>
              <a:rect l="l" t="t" r="r" b="b"/>
              <a:pathLst>
                <a:path w="5716905" h="6680834">
                  <a:moveTo>
                    <a:pt x="3895988" y="6680470"/>
                  </a:moveTo>
                  <a:lnTo>
                    <a:pt x="3845990" y="6679952"/>
                  </a:lnTo>
                  <a:lnTo>
                    <a:pt x="3796005" y="6678841"/>
                  </a:lnTo>
                  <a:lnTo>
                    <a:pt x="3746040" y="6677134"/>
                  </a:lnTo>
                  <a:lnTo>
                    <a:pt x="3696100" y="6674828"/>
                  </a:lnTo>
                  <a:lnTo>
                    <a:pt x="3646189" y="6671920"/>
                  </a:lnTo>
                  <a:lnTo>
                    <a:pt x="3596313" y="6668407"/>
                  </a:lnTo>
                  <a:lnTo>
                    <a:pt x="3547652" y="6664393"/>
                  </a:lnTo>
                  <a:lnTo>
                    <a:pt x="3498991" y="6659803"/>
                  </a:lnTo>
                  <a:lnTo>
                    <a:pt x="3450339" y="6654633"/>
                  </a:lnTo>
                  <a:lnTo>
                    <a:pt x="3401706" y="6648881"/>
                  </a:lnTo>
                  <a:lnTo>
                    <a:pt x="3353101" y="6642544"/>
                  </a:lnTo>
                  <a:lnTo>
                    <a:pt x="3304533" y="6635619"/>
                  </a:lnTo>
                  <a:lnTo>
                    <a:pt x="3256010" y="6628105"/>
                  </a:lnTo>
                  <a:lnTo>
                    <a:pt x="3207543" y="6619999"/>
                  </a:lnTo>
                  <a:lnTo>
                    <a:pt x="3159140" y="6611298"/>
                  </a:lnTo>
                  <a:lnTo>
                    <a:pt x="3110811" y="6601999"/>
                  </a:lnTo>
                  <a:lnTo>
                    <a:pt x="3062565" y="6592100"/>
                  </a:lnTo>
                  <a:lnTo>
                    <a:pt x="3014410" y="6581599"/>
                  </a:lnTo>
                  <a:lnTo>
                    <a:pt x="2966357" y="6570493"/>
                  </a:lnTo>
                  <a:lnTo>
                    <a:pt x="2918414" y="6558778"/>
                  </a:lnTo>
                  <a:lnTo>
                    <a:pt x="2870591" y="6546454"/>
                  </a:lnTo>
                  <a:lnTo>
                    <a:pt x="2822896" y="6533517"/>
                  </a:lnTo>
                  <a:lnTo>
                    <a:pt x="2775339" y="6519965"/>
                  </a:lnTo>
                  <a:lnTo>
                    <a:pt x="2727929" y="6505794"/>
                  </a:lnTo>
                  <a:lnTo>
                    <a:pt x="2680675" y="6491004"/>
                  </a:lnTo>
                  <a:lnTo>
                    <a:pt x="2633587" y="6475590"/>
                  </a:lnTo>
                  <a:lnTo>
                    <a:pt x="2586673" y="6459551"/>
                  </a:lnTo>
                  <a:lnTo>
                    <a:pt x="2539943" y="6442883"/>
                  </a:lnTo>
                  <a:lnTo>
                    <a:pt x="2493406" y="6425586"/>
                  </a:lnTo>
                  <a:lnTo>
                    <a:pt x="2447071" y="6407654"/>
                  </a:lnTo>
                  <a:lnTo>
                    <a:pt x="2400947" y="6389088"/>
                  </a:lnTo>
                  <a:lnTo>
                    <a:pt x="2355044" y="6369883"/>
                  </a:lnTo>
                  <a:lnTo>
                    <a:pt x="2309371" y="6350037"/>
                  </a:lnTo>
                  <a:lnTo>
                    <a:pt x="2263936" y="6329547"/>
                  </a:lnTo>
                  <a:lnTo>
                    <a:pt x="2218749" y="6308412"/>
                  </a:lnTo>
                  <a:lnTo>
                    <a:pt x="2173820" y="6286629"/>
                  </a:lnTo>
                  <a:lnTo>
                    <a:pt x="2129157" y="6264194"/>
                  </a:lnTo>
                  <a:lnTo>
                    <a:pt x="2084769" y="6241106"/>
                  </a:lnTo>
                  <a:lnTo>
                    <a:pt x="2040666" y="6217361"/>
                  </a:lnTo>
                  <a:lnTo>
                    <a:pt x="1996857" y="6192958"/>
                  </a:lnTo>
                  <a:lnTo>
                    <a:pt x="1953352" y="6167894"/>
                  </a:lnTo>
                  <a:lnTo>
                    <a:pt x="1910158" y="6142166"/>
                  </a:lnTo>
                  <a:lnTo>
                    <a:pt x="1867286" y="6115771"/>
                  </a:lnTo>
                  <a:lnTo>
                    <a:pt x="1824744" y="6088708"/>
                  </a:lnTo>
                  <a:lnTo>
                    <a:pt x="1782543" y="6060973"/>
                  </a:lnTo>
                  <a:lnTo>
                    <a:pt x="1740690" y="6032565"/>
                  </a:lnTo>
                  <a:lnTo>
                    <a:pt x="1699196" y="6003479"/>
                  </a:lnTo>
                  <a:lnTo>
                    <a:pt x="1658068" y="5973715"/>
                  </a:lnTo>
                  <a:lnTo>
                    <a:pt x="1617318" y="5943269"/>
                  </a:lnTo>
                  <a:lnTo>
                    <a:pt x="1576953" y="5912139"/>
                  </a:lnTo>
                  <a:lnTo>
                    <a:pt x="1536983" y="5880322"/>
                  </a:lnTo>
                  <a:lnTo>
                    <a:pt x="1499603" y="5849689"/>
                  </a:lnTo>
                  <a:lnTo>
                    <a:pt x="1462579" y="5818540"/>
                  </a:lnTo>
                  <a:lnTo>
                    <a:pt x="1425916" y="5786881"/>
                  </a:lnTo>
                  <a:lnTo>
                    <a:pt x="1389618" y="5754717"/>
                  </a:lnTo>
                  <a:lnTo>
                    <a:pt x="1353688" y="5722055"/>
                  </a:lnTo>
                  <a:lnTo>
                    <a:pt x="1318131" y="5688900"/>
                  </a:lnTo>
                  <a:lnTo>
                    <a:pt x="1282951" y="5655259"/>
                  </a:lnTo>
                  <a:lnTo>
                    <a:pt x="1248151" y="5621136"/>
                  </a:lnTo>
                  <a:lnTo>
                    <a:pt x="1213736" y="5586538"/>
                  </a:lnTo>
                  <a:lnTo>
                    <a:pt x="1179710" y="5551472"/>
                  </a:lnTo>
                  <a:lnTo>
                    <a:pt x="1146077" y="5515941"/>
                  </a:lnTo>
                  <a:lnTo>
                    <a:pt x="1112841" y="5479954"/>
                  </a:lnTo>
                  <a:lnTo>
                    <a:pt x="1080005" y="5443514"/>
                  </a:lnTo>
                  <a:lnTo>
                    <a:pt x="1047574" y="5406629"/>
                  </a:lnTo>
                  <a:lnTo>
                    <a:pt x="1015553" y="5369304"/>
                  </a:lnTo>
                  <a:lnTo>
                    <a:pt x="983944" y="5331545"/>
                  </a:lnTo>
                  <a:lnTo>
                    <a:pt x="952752" y="5293357"/>
                  </a:lnTo>
                  <a:lnTo>
                    <a:pt x="921981" y="5254748"/>
                  </a:lnTo>
                  <a:lnTo>
                    <a:pt x="891635" y="5215722"/>
                  </a:lnTo>
                  <a:lnTo>
                    <a:pt x="861718" y="5176285"/>
                  </a:lnTo>
                  <a:lnTo>
                    <a:pt x="832234" y="5136443"/>
                  </a:lnTo>
                  <a:lnTo>
                    <a:pt x="803188" y="5096203"/>
                  </a:lnTo>
                  <a:lnTo>
                    <a:pt x="774582" y="5055569"/>
                  </a:lnTo>
                  <a:lnTo>
                    <a:pt x="746421" y="5014549"/>
                  </a:lnTo>
                  <a:lnTo>
                    <a:pt x="718710" y="4973147"/>
                  </a:lnTo>
                  <a:lnTo>
                    <a:pt x="691451" y="4931370"/>
                  </a:lnTo>
                  <a:lnTo>
                    <a:pt x="664650" y="4889223"/>
                  </a:lnTo>
                  <a:lnTo>
                    <a:pt x="638310" y="4846712"/>
                  </a:lnTo>
                  <a:lnTo>
                    <a:pt x="612435" y="4803843"/>
                  </a:lnTo>
                  <a:lnTo>
                    <a:pt x="587030" y="4760623"/>
                  </a:lnTo>
                  <a:lnTo>
                    <a:pt x="562098" y="4717056"/>
                  </a:lnTo>
                  <a:lnTo>
                    <a:pt x="537643" y="4673149"/>
                  </a:lnTo>
                  <a:lnTo>
                    <a:pt x="513669" y="4628908"/>
                  </a:lnTo>
                  <a:lnTo>
                    <a:pt x="490181" y="4584338"/>
                  </a:lnTo>
                  <a:lnTo>
                    <a:pt x="467182" y="4539445"/>
                  </a:lnTo>
                  <a:lnTo>
                    <a:pt x="444676" y="4494236"/>
                  </a:lnTo>
                  <a:lnTo>
                    <a:pt x="422668" y="4448715"/>
                  </a:lnTo>
                  <a:lnTo>
                    <a:pt x="401161" y="4402890"/>
                  </a:lnTo>
                  <a:lnTo>
                    <a:pt x="380160" y="4356765"/>
                  </a:lnTo>
                  <a:lnTo>
                    <a:pt x="359668" y="4310347"/>
                  </a:lnTo>
                  <a:lnTo>
                    <a:pt x="339690" y="4263641"/>
                  </a:lnTo>
                  <a:lnTo>
                    <a:pt x="320229" y="4216654"/>
                  </a:lnTo>
                  <a:lnTo>
                    <a:pt x="301290" y="4169390"/>
                  </a:lnTo>
                  <a:lnTo>
                    <a:pt x="282876" y="4121857"/>
                  </a:lnTo>
                  <a:lnTo>
                    <a:pt x="264992" y="4074060"/>
                  </a:lnTo>
                  <a:lnTo>
                    <a:pt x="248139" y="4027414"/>
                  </a:lnTo>
                  <a:lnTo>
                    <a:pt x="231792" y="3980535"/>
                  </a:lnTo>
                  <a:lnTo>
                    <a:pt x="215956" y="3933433"/>
                  </a:lnTo>
                  <a:lnTo>
                    <a:pt x="200635" y="3886114"/>
                  </a:lnTo>
                  <a:lnTo>
                    <a:pt x="185836" y="3838587"/>
                  </a:lnTo>
                  <a:lnTo>
                    <a:pt x="171564" y="3790860"/>
                  </a:lnTo>
                  <a:lnTo>
                    <a:pt x="157822" y="3742941"/>
                  </a:lnTo>
                  <a:lnTo>
                    <a:pt x="144617" y="3694838"/>
                  </a:lnTo>
                  <a:lnTo>
                    <a:pt x="131952" y="3646558"/>
                  </a:lnTo>
                  <a:lnTo>
                    <a:pt x="119835" y="3598110"/>
                  </a:lnTo>
                  <a:lnTo>
                    <a:pt x="108268" y="3549502"/>
                  </a:lnTo>
                  <a:lnTo>
                    <a:pt x="97258" y="3500741"/>
                  </a:lnTo>
                  <a:lnTo>
                    <a:pt x="86810" y="3451836"/>
                  </a:lnTo>
                  <a:lnTo>
                    <a:pt x="76928" y="3402795"/>
                  </a:lnTo>
                  <a:lnTo>
                    <a:pt x="67618" y="3353625"/>
                  </a:lnTo>
                  <a:lnTo>
                    <a:pt x="58884" y="3304335"/>
                  </a:lnTo>
                  <a:lnTo>
                    <a:pt x="50733" y="3254932"/>
                  </a:lnTo>
                  <a:lnTo>
                    <a:pt x="43168" y="3205424"/>
                  </a:lnTo>
                  <a:lnTo>
                    <a:pt x="36195" y="3155821"/>
                  </a:lnTo>
                  <a:lnTo>
                    <a:pt x="29819" y="3106128"/>
                  </a:lnTo>
                  <a:lnTo>
                    <a:pt x="24044" y="3056355"/>
                  </a:lnTo>
                  <a:lnTo>
                    <a:pt x="18877" y="3006509"/>
                  </a:lnTo>
                  <a:lnTo>
                    <a:pt x="14322" y="2956598"/>
                  </a:lnTo>
                  <a:lnTo>
                    <a:pt x="10384" y="2906631"/>
                  </a:lnTo>
                  <a:lnTo>
                    <a:pt x="7068" y="2856615"/>
                  </a:lnTo>
                  <a:lnTo>
                    <a:pt x="4380" y="2806558"/>
                  </a:lnTo>
                  <a:lnTo>
                    <a:pt x="2324" y="2756469"/>
                  </a:lnTo>
                  <a:lnTo>
                    <a:pt x="905" y="2706354"/>
                  </a:lnTo>
                  <a:lnTo>
                    <a:pt x="128" y="2656223"/>
                  </a:lnTo>
                  <a:lnTo>
                    <a:pt x="0" y="2606083"/>
                  </a:lnTo>
                  <a:lnTo>
                    <a:pt x="523" y="2555942"/>
                  </a:lnTo>
                  <a:lnTo>
                    <a:pt x="1704" y="2505808"/>
                  </a:lnTo>
                  <a:lnTo>
                    <a:pt x="3548" y="2455689"/>
                  </a:lnTo>
                  <a:lnTo>
                    <a:pt x="6060" y="2405593"/>
                  </a:lnTo>
                  <a:lnTo>
                    <a:pt x="9244" y="2355527"/>
                  </a:lnTo>
                  <a:lnTo>
                    <a:pt x="13106" y="2305501"/>
                  </a:lnTo>
                  <a:lnTo>
                    <a:pt x="17651" y="2255522"/>
                  </a:lnTo>
                  <a:lnTo>
                    <a:pt x="22884" y="2205597"/>
                  </a:lnTo>
                  <a:lnTo>
                    <a:pt x="28809" y="2155736"/>
                  </a:lnTo>
                  <a:lnTo>
                    <a:pt x="35433" y="2105945"/>
                  </a:lnTo>
                  <a:lnTo>
                    <a:pt x="42760" y="2056233"/>
                  </a:lnTo>
                  <a:lnTo>
                    <a:pt x="50795" y="2006607"/>
                  </a:lnTo>
                  <a:lnTo>
                    <a:pt x="59544" y="1957077"/>
                  </a:lnTo>
                  <a:lnTo>
                    <a:pt x="69010" y="1907649"/>
                  </a:lnTo>
                  <a:lnTo>
                    <a:pt x="79200" y="1858331"/>
                  </a:lnTo>
                  <a:lnTo>
                    <a:pt x="90626" y="1807042"/>
                  </a:lnTo>
                  <a:lnTo>
                    <a:pt x="102832" y="1756141"/>
                  </a:lnTo>
                  <a:lnTo>
                    <a:pt x="115802" y="1705625"/>
                  </a:lnTo>
                  <a:lnTo>
                    <a:pt x="129521" y="1655488"/>
                  </a:lnTo>
                  <a:lnTo>
                    <a:pt x="143973" y="1605725"/>
                  </a:lnTo>
                  <a:lnTo>
                    <a:pt x="159143" y="1556332"/>
                  </a:lnTo>
                  <a:lnTo>
                    <a:pt x="175016" y="1507303"/>
                  </a:lnTo>
                  <a:lnTo>
                    <a:pt x="191576" y="1458633"/>
                  </a:lnTo>
                  <a:lnTo>
                    <a:pt x="208808" y="1410318"/>
                  </a:lnTo>
                  <a:lnTo>
                    <a:pt x="226696" y="1362352"/>
                  </a:lnTo>
                  <a:lnTo>
                    <a:pt x="245225" y="1314730"/>
                  </a:lnTo>
                  <a:lnTo>
                    <a:pt x="264380" y="1267449"/>
                  </a:lnTo>
                  <a:lnTo>
                    <a:pt x="284144" y="1220501"/>
                  </a:lnTo>
                  <a:lnTo>
                    <a:pt x="304503" y="1173884"/>
                  </a:lnTo>
                  <a:lnTo>
                    <a:pt x="325442" y="1127591"/>
                  </a:lnTo>
                  <a:lnTo>
                    <a:pt x="346944" y="1081617"/>
                  </a:lnTo>
                  <a:lnTo>
                    <a:pt x="368995" y="1035959"/>
                  </a:lnTo>
                  <a:lnTo>
                    <a:pt x="391579" y="990610"/>
                  </a:lnTo>
                  <a:lnTo>
                    <a:pt x="414680" y="945566"/>
                  </a:lnTo>
                  <a:lnTo>
                    <a:pt x="438284" y="900821"/>
                  </a:lnTo>
                  <a:lnTo>
                    <a:pt x="462374" y="856372"/>
                  </a:lnTo>
                  <a:lnTo>
                    <a:pt x="486935" y="812212"/>
                  </a:lnTo>
                  <a:lnTo>
                    <a:pt x="511953" y="768337"/>
                  </a:lnTo>
                  <a:lnTo>
                    <a:pt x="537411" y="724743"/>
                  </a:lnTo>
                  <a:lnTo>
                    <a:pt x="563294" y="681423"/>
                  </a:lnTo>
                  <a:lnTo>
                    <a:pt x="589586" y="638373"/>
                  </a:lnTo>
                  <a:lnTo>
                    <a:pt x="616273" y="595589"/>
                  </a:lnTo>
                  <a:lnTo>
                    <a:pt x="643339" y="553064"/>
                  </a:lnTo>
                  <a:lnTo>
                    <a:pt x="670768" y="510795"/>
                  </a:lnTo>
                  <a:lnTo>
                    <a:pt x="698545" y="468775"/>
                  </a:lnTo>
                  <a:lnTo>
                    <a:pt x="726655" y="427001"/>
                  </a:lnTo>
                  <a:lnTo>
                    <a:pt x="755081" y="385468"/>
                  </a:lnTo>
                  <a:lnTo>
                    <a:pt x="783810" y="344169"/>
                  </a:lnTo>
                  <a:lnTo>
                    <a:pt x="812825" y="303101"/>
                  </a:lnTo>
                  <a:lnTo>
                    <a:pt x="842110" y="262258"/>
                  </a:lnTo>
                  <a:lnTo>
                    <a:pt x="871651" y="221635"/>
                  </a:lnTo>
                  <a:lnTo>
                    <a:pt x="901432" y="181228"/>
                  </a:lnTo>
                  <a:lnTo>
                    <a:pt x="931438" y="141032"/>
                  </a:lnTo>
                  <a:lnTo>
                    <a:pt x="961653" y="101040"/>
                  </a:lnTo>
                  <a:lnTo>
                    <a:pt x="992062" y="61250"/>
                  </a:lnTo>
                  <a:lnTo>
                    <a:pt x="1022649" y="21655"/>
                  </a:lnTo>
                  <a:lnTo>
                    <a:pt x="1039548" y="0"/>
                  </a:lnTo>
                  <a:lnTo>
                    <a:pt x="5716437" y="0"/>
                  </a:lnTo>
                  <a:lnTo>
                    <a:pt x="5716437" y="6308063"/>
                  </a:lnTo>
                  <a:lnTo>
                    <a:pt x="5708580" y="6311377"/>
                  </a:lnTo>
                  <a:lnTo>
                    <a:pt x="5661697" y="6330601"/>
                  </a:lnTo>
                  <a:lnTo>
                    <a:pt x="5614637" y="6349347"/>
                  </a:lnTo>
                  <a:lnTo>
                    <a:pt x="5567405" y="6367613"/>
                  </a:lnTo>
                  <a:lnTo>
                    <a:pt x="5520005" y="6385395"/>
                  </a:lnTo>
                  <a:lnTo>
                    <a:pt x="5472443" y="6402691"/>
                  </a:lnTo>
                  <a:lnTo>
                    <a:pt x="5424725" y="6419497"/>
                  </a:lnTo>
                  <a:lnTo>
                    <a:pt x="5376856" y="6435809"/>
                  </a:lnTo>
                  <a:lnTo>
                    <a:pt x="5328839" y="6451626"/>
                  </a:lnTo>
                  <a:lnTo>
                    <a:pt x="5280682" y="6466943"/>
                  </a:lnTo>
                  <a:lnTo>
                    <a:pt x="5232389" y="6481758"/>
                  </a:lnTo>
                  <a:lnTo>
                    <a:pt x="5183965" y="6496068"/>
                  </a:lnTo>
                  <a:lnTo>
                    <a:pt x="5135415" y="6509869"/>
                  </a:lnTo>
                  <a:lnTo>
                    <a:pt x="5086745" y="6523158"/>
                  </a:lnTo>
                  <a:lnTo>
                    <a:pt x="5037960" y="6535932"/>
                  </a:lnTo>
                  <a:lnTo>
                    <a:pt x="4989064" y="6548189"/>
                  </a:lnTo>
                  <a:lnTo>
                    <a:pt x="4940064" y="6559924"/>
                  </a:lnTo>
                  <a:lnTo>
                    <a:pt x="4890964" y="6571135"/>
                  </a:lnTo>
                  <a:lnTo>
                    <a:pt x="4841769" y="6581819"/>
                  </a:lnTo>
                  <a:lnTo>
                    <a:pt x="4792485" y="6591972"/>
                  </a:lnTo>
                  <a:lnTo>
                    <a:pt x="4743116" y="6601592"/>
                  </a:lnTo>
                  <a:lnTo>
                    <a:pt x="4693669" y="6610675"/>
                  </a:lnTo>
                  <a:lnTo>
                    <a:pt x="4644148" y="6619218"/>
                  </a:lnTo>
                  <a:lnTo>
                    <a:pt x="4594558" y="6627219"/>
                  </a:lnTo>
                  <a:lnTo>
                    <a:pt x="4544905" y="6634673"/>
                  </a:lnTo>
                  <a:lnTo>
                    <a:pt x="4495193" y="6641578"/>
                  </a:lnTo>
                  <a:lnTo>
                    <a:pt x="4445428" y="6647931"/>
                  </a:lnTo>
                  <a:lnTo>
                    <a:pt x="4395615" y="6653729"/>
                  </a:lnTo>
                  <a:lnTo>
                    <a:pt x="4345760" y="6658968"/>
                  </a:lnTo>
                  <a:lnTo>
                    <a:pt x="4295866" y="6663645"/>
                  </a:lnTo>
                  <a:lnTo>
                    <a:pt x="4245941" y="6667757"/>
                  </a:lnTo>
                  <a:lnTo>
                    <a:pt x="4195988" y="6671302"/>
                  </a:lnTo>
                  <a:lnTo>
                    <a:pt x="4146013" y="6674276"/>
                  </a:lnTo>
                  <a:lnTo>
                    <a:pt x="4096021" y="6676675"/>
                  </a:lnTo>
                  <a:lnTo>
                    <a:pt x="4046018" y="6678497"/>
                  </a:lnTo>
                  <a:lnTo>
                    <a:pt x="3996007" y="6679739"/>
                  </a:lnTo>
                  <a:lnTo>
                    <a:pt x="3945996" y="6680398"/>
                  </a:lnTo>
                  <a:lnTo>
                    <a:pt x="3895988" y="66804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24230" y="875251"/>
              <a:ext cx="9236075" cy="9411970"/>
            </a:xfrm>
            <a:custGeom>
              <a:avLst/>
              <a:gdLst/>
              <a:ahLst/>
              <a:cxnLst/>
              <a:rect l="l" t="t" r="r" b="b"/>
              <a:pathLst>
                <a:path w="9236075" h="9411970">
                  <a:moveTo>
                    <a:pt x="9235956" y="9411748"/>
                  </a:moveTo>
                  <a:lnTo>
                    <a:pt x="0" y="9411748"/>
                  </a:lnTo>
                  <a:lnTo>
                    <a:pt x="0" y="474589"/>
                  </a:lnTo>
                  <a:lnTo>
                    <a:pt x="2458" y="426200"/>
                  </a:lnTo>
                  <a:lnTo>
                    <a:pt x="9672" y="379178"/>
                  </a:lnTo>
                  <a:lnTo>
                    <a:pt x="21400" y="333764"/>
                  </a:lnTo>
                  <a:lnTo>
                    <a:pt x="37400" y="290202"/>
                  </a:lnTo>
                  <a:lnTo>
                    <a:pt x="57429" y="248734"/>
                  </a:lnTo>
                  <a:lnTo>
                    <a:pt x="81245" y="209601"/>
                  </a:lnTo>
                  <a:lnTo>
                    <a:pt x="108607" y="173046"/>
                  </a:lnTo>
                  <a:lnTo>
                    <a:pt x="139272" y="139310"/>
                  </a:lnTo>
                  <a:lnTo>
                    <a:pt x="172998" y="108637"/>
                  </a:lnTo>
                  <a:lnTo>
                    <a:pt x="209543" y="81268"/>
                  </a:lnTo>
                  <a:lnTo>
                    <a:pt x="248665" y="57445"/>
                  </a:lnTo>
                  <a:lnTo>
                    <a:pt x="290122" y="37410"/>
                  </a:lnTo>
                  <a:lnTo>
                    <a:pt x="333672" y="21406"/>
                  </a:lnTo>
                  <a:lnTo>
                    <a:pt x="379073" y="9675"/>
                  </a:lnTo>
                  <a:lnTo>
                    <a:pt x="426083" y="2459"/>
                  </a:lnTo>
                  <a:lnTo>
                    <a:pt x="474458" y="0"/>
                  </a:lnTo>
                  <a:lnTo>
                    <a:pt x="8761497" y="0"/>
                  </a:lnTo>
                  <a:lnTo>
                    <a:pt x="8809873" y="2459"/>
                  </a:lnTo>
                  <a:lnTo>
                    <a:pt x="8856883" y="9675"/>
                  </a:lnTo>
                  <a:lnTo>
                    <a:pt x="8902283" y="21406"/>
                  </a:lnTo>
                  <a:lnTo>
                    <a:pt x="8945833" y="37410"/>
                  </a:lnTo>
                  <a:lnTo>
                    <a:pt x="8987290" y="57445"/>
                  </a:lnTo>
                  <a:lnTo>
                    <a:pt x="9026413" y="81268"/>
                  </a:lnTo>
                  <a:lnTo>
                    <a:pt x="9062958" y="108637"/>
                  </a:lnTo>
                  <a:lnTo>
                    <a:pt x="9096684" y="139310"/>
                  </a:lnTo>
                  <a:lnTo>
                    <a:pt x="9127349" y="173046"/>
                  </a:lnTo>
                  <a:lnTo>
                    <a:pt x="9154710" y="209601"/>
                  </a:lnTo>
                  <a:lnTo>
                    <a:pt x="9178527" y="248734"/>
                  </a:lnTo>
                  <a:lnTo>
                    <a:pt x="9198556" y="290203"/>
                  </a:lnTo>
                  <a:lnTo>
                    <a:pt x="9214555" y="333764"/>
                  </a:lnTo>
                  <a:lnTo>
                    <a:pt x="9226283" y="379178"/>
                  </a:lnTo>
                  <a:lnTo>
                    <a:pt x="9233498" y="426200"/>
                  </a:lnTo>
                  <a:lnTo>
                    <a:pt x="9235956" y="474589"/>
                  </a:lnTo>
                  <a:lnTo>
                    <a:pt x="9235956" y="9411748"/>
                  </a:lnTo>
                  <a:close/>
                </a:path>
              </a:pathLst>
            </a:custGeom>
            <a:solidFill>
              <a:srgbClr val="EFE8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77358" y="1498586"/>
              <a:ext cx="8247380" cy="8788400"/>
            </a:xfrm>
            <a:custGeom>
              <a:avLst/>
              <a:gdLst/>
              <a:ahLst/>
              <a:cxnLst/>
              <a:rect l="l" t="t" r="r" b="b"/>
              <a:pathLst>
                <a:path w="8247380" h="8788400">
                  <a:moveTo>
                    <a:pt x="8247062" y="0"/>
                  </a:moveTo>
                  <a:lnTo>
                    <a:pt x="82626" y="0"/>
                  </a:lnTo>
                  <a:lnTo>
                    <a:pt x="82626" y="83832"/>
                  </a:lnTo>
                  <a:lnTo>
                    <a:pt x="0" y="83832"/>
                  </a:lnTo>
                  <a:lnTo>
                    <a:pt x="0" y="8788349"/>
                  </a:lnTo>
                  <a:lnTo>
                    <a:pt x="8247062" y="8788349"/>
                  </a:lnTo>
                  <a:lnTo>
                    <a:pt x="8247062" y="83832"/>
                  </a:lnTo>
                  <a:lnTo>
                    <a:pt x="8247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760603"/>
              <a:ext cx="18288000" cy="9526396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8C0D838-70BD-F071-D99B-339B8C472654}"/>
              </a:ext>
            </a:extLst>
          </p:cNvPr>
          <p:cNvSpPr txBox="1"/>
          <p:nvPr/>
        </p:nvSpPr>
        <p:spPr>
          <a:xfrm>
            <a:off x="5181599" y="2644379"/>
            <a:ext cx="746760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, </a:t>
            </a:r>
            <a:r>
              <a:rPr lang="en-US" sz="2400" dirty="0" err="1"/>
              <a:t>umur</a:t>
            </a:r>
            <a:r>
              <a:rPr lang="en-US" sz="2400" dirty="0"/>
              <a:t> 26 </a:t>
            </a:r>
            <a:r>
              <a:rPr lang="en-US" sz="2400" dirty="0" err="1"/>
              <a:t>tahun</a:t>
            </a:r>
            <a:r>
              <a:rPr lang="en-US" sz="2400" dirty="0"/>
              <a:t>, P2A0 </a:t>
            </a:r>
            <a:r>
              <a:rPr lang="en-US" sz="2400" dirty="0" err="1"/>
              <a:t>nifas</a:t>
            </a:r>
            <a:r>
              <a:rPr lang="en-US" sz="2400" dirty="0"/>
              <a:t> 5 </a:t>
            </a:r>
            <a:r>
              <a:rPr lang="en-US" sz="2400" dirty="0" err="1"/>
              <a:t>hari</a:t>
            </a:r>
            <a:r>
              <a:rPr lang="en-US" sz="2400" dirty="0"/>
              <a:t>, </a:t>
            </a:r>
            <a:r>
              <a:rPr lang="en-US" sz="2400" dirty="0" err="1"/>
              <a:t>datang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BPM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keluhan</a:t>
            </a:r>
            <a:r>
              <a:rPr lang="en-US" sz="2400" dirty="0"/>
              <a:t> </a:t>
            </a:r>
            <a:r>
              <a:rPr lang="en-US" sz="2400" dirty="0" err="1"/>
              <a:t>payudara</a:t>
            </a:r>
            <a:r>
              <a:rPr lang="en-US" sz="2400" dirty="0"/>
              <a:t> </a:t>
            </a:r>
            <a:r>
              <a:rPr lang="en-US" sz="2400" dirty="0" err="1"/>
              <a:t>bengkak</a:t>
            </a:r>
            <a:r>
              <a:rPr lang="en-US" sz="2400" dirty="0"/>
              <a:t>. Hasil anamnesis: </a:t>
            </a:r>
            <a:r>
              <a:rPr lang="en-US" sz="2400" dirty="0" err="1"/>
              <a:t>nyeri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disentuh</a:t>
            </a:r>
            <a:r>
              <a:rPr lang="en-US" sz="2400" dirty="0"/>
              <a:t>,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mau</a:t>
            </a:r>
            <a:r>
              <a:rPr lang="en-US" sz="2400" dirty="0"/>
              <a:t> </a:t>
            </a:r>
            <a:r>
              <a:rPr lang="en-US" sz="2400" dirty="0" err="1"/>
              <a:t>menyusu</a:t>
            </a:r>
            <a:r>
              <a:rPr lang="en-US" sz="2400" dirty="0"/>
              <a:t>, </a:t>
            </a:r>
            <a:r>
              <a:rPr lang="en-US" sz="2400" dirty="0" err="1"/>
              <a:t>riwayat</a:t>
            </a:r>
            <a:r>
              <a:rPr lang="en-US" sz="2400" dirty="0"/>
              <a:t> </a:t>
            </a:r>
            <a:r>
              <a:rPr lang="en-US" sz="2400" dirty="0" err="1"/>
              <a:t>melahirkan</a:t>
            </a:r>
            <a:r>
              <a:rPr lang="en-US" sz="2400" dirty="0"/>
              <a:t> normal, IMD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berhasil</a:t>
            </a:r>
            <a:r>
              <a:rPr lang="en-US" sz="2400" dirty="0"/>
              <a:t>. Hasil </a:t>
            </a:r>
            <a:r>
              <a:rPr lang="en-US" sz="2400" dirty="0" err="1"/>
              <a:t>pemeriksaan</a:t>
            </a:r>
            <a:r>
              <a:rPr lang="en-US" sz="2400" dirty="0"/>
              <a:t>: TD 110/70mmhg, S37,5⁰C, P 20x/</a:t>
            </a:r>
            <a:r>
              <a:rPr lang="en-US" sz="2400" dirty="0" err="1"/>
              <a:t>menit</a:t>
            </a:r>
            <a:r>
              <a:rPr lang="en-US" sz="2400" dirty="0"/>
              <a:t>, N 82x/</a:t>
            </a:r>
            <a:r>
              <a:rPr lang="en-US" sz="2400" dirty="0" err="1"/>
              <a:t>menit</a:t>
            </a:r>
            <a:r>
              <a:rPr lang="en-US" sz="2400" dirty="0"/>
              <a:t>, </a:t>
            </a:r>
            <a:r>
              <a:rPr lang="en-US" sz="2400" dirty="0" err="1"/>
              <a:t>tampak</a:t>
            </a:r>
            <a:r>
              <a:rPr lang="en-US" sz="2400" dirty="0"/>
              <a:t> </a:t>
            </a:r>
            <a:r>
              <a:rPr lang="en-US" sz="2400" dirty="0" err="1"/>
              <a:t>puting</a:t>
            </a:r>
            <a:r>
              <a:rPr lang="en-US" sz="2400" dirty="0"/>
              <a:t> susu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kedalam</a:t>
            </a:r>
            <a:r>
              <a:rPr lang="en-US" sz="2400" dirty="0"/>
              <a:t>, </a:t>
            </a:r>
            <a:r>
              <a:rPr lang="en-US" sz="2400" dirty="0" err="1"/>
              <a:t>payudara</a:t>
            </a:r>
            <a:r>
              <a:rPr lang="en-US" sz="2400" dirty="0"/>
              <a:t> </a:t>
            </a:r>
            <a:r>
              <a:rPr lang="en-US" sz="2400" dirty="0" err="1"/>
              <a:t>tegang</a:t>
            </a:r>
            <a:r>
              <a:rPr lang="en-US" sz="2400" dirty="0"/>
              <a:t> dan </a:t>
            </a:r>
            <a:r>
              <a:rPr lang="en-US" sz="2400" dirty="0" err="1"/>
              <a:t>keras</a:t>
            </a:r>
            <a:r>
              <a:rPr lang="en-US" sz="2400" dirty="0"/>
              <a:t>.</a:t>
            </a:r>
          </a:p>
          <a:p>
            <a:r>
              <a:rPr lang="en-US" sz="2400" b="1" dirty="0"/>
              <a:t>Diagnosis </a:t>
            </a:r>
            <a:r>
              <a:rPr lang="en-US" sz="2400" b="1" dirty="0" err="1"/>
              <a:t>apakah</a:t>
            </a:r>
            <a:r>
              <a:rPr lang="en-US" sz="2400" b="1" dirty="0"/>
              <a:t> yang paling </a:t>
            </a:r>
            <a:r>
              <a:rPr lang="en-US" sz="2400" b="1" dirty="0" err="1"/>
              <a:t>mungkin</a:t>
            </a:r>
            <a:r>
              <a:rPr lang="en-US" sz="2400" b="1" dirty="0"/>
              <a:t> pada</a:t>
            </a:r>
          </a:p>
          <a:p>
            <a:r>
              <a:rPr lang="en-US" sz="2400" b="1" dirty="0" err="1"/>
              <a:t>kasus</a:t>
            </a:r>
            <a:r>
              <a:rPr lang="en-US" sz="2400" b="1" dirty="0"/>
              <a:t> </a:t>
            </a:r>
            <a:r>
              <a:rPr lang="en-US" sz="2400" b="1" dirty="0" err="1"/>
              <a:t>tersebut</a:t>
            </a:r>
            <a:r>
              <a:rPr lang="en-US" sz="2400" b="1" dirty="0"/>
              <a:t>?</a:t>
            </a:r>
          </a:p>
          <a:p>
            <a:r>
              <a:rPr lang="en-US" sz="2400" dirty="0"/>
              <a:t>A. </a:t>
            </a:r>
            <a:r>
              <a:rPr lang="en-US" sz="2400" dirty="0" err="1"/>
              <a:t>Abses</a:t>
            </a:r>
            <a:r>
              <a:rPr lang="en-US" sz="2400" dirty="0"/>
              <a:t> </a:t>
            </a:r>
            <a:r>
              <a:rPr lang="en-US" sz="2400" dirty="0" err="1"/>
              <a:t>payudara</a:t>
            </a:r>
            <a:endParaRPr lang="en-US" sz="2400" dirty="0"/>
          </a:p>
          <a:p>
            <a:r>
              <a:rPr lang="en-US" sz="2400" dirty="0"/>
              <a:t>B. </a:t>
            </a:r>
            <a:r>
              <a:rPr lang="en-US" sz="2400" dirty="0" err="1"/>
              <a:t>Infeksi</a:t>
            </a:r>
            <a:r>
              <a:rPr lang="en-US" sz="2400" dirty="0"/>
              <a:t> mammae</a:t>
            </a:r>
          </a:p>
          <a:p>
            <a:r>
              <a:rPr lang="en-US" sz="2400" dirty="0"/>
              <a:t>C. </a:t>
            </a:r>
            <a:r>
              <a:rPr lang="en-US" sz="2400" dirty="0" err="1"/>
              <a:t>Bendungan</a:t>
            </a:r>
            <a:r>
              <a:rPr lang="en-US" sz="2400" dirty="0"/>
              <a:t> ASI</a:t>
            </a:r>
          </a:p>
          <a:p>
            <a:r>
              <a:rPr lang="en-US" sz="2400" dirty="0"/>
              <a:t>D. </a:t>
            </a:r>
            <a:r>
              <a:rPr lang="en-US" sz="2400" dirty="0" err="1"/>
              <a:t>Retraksi</a:t>
            </a:r>
            <a:r>
              <a:rPr lang="en-US" sz="2400" dirty="0"/>
              <a:t> nipple</a:t>
            </a:r>
          </a:p>
          <a:p>
            <a:r>
              <a:rPr lang="en-US" sz="2400" dirty="0"/>
              <a:t>E. Mastitis</a:t>
            </a:r>
          </a:p>
        </p:txBody>
      </p:sp>
    </p:spTree>
    <p:extLst>
      <p:ext uri="{BB962C8B-B14F-4D97-AF65-F5344CB8AC3E}">
        <p14:creationId xmlns:p14="http://schemas.microsoft.com/office/powerpoint/2010/main" val="1004098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D420B-C130-D37C-09F4-D4556F5C8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42900"/>
            <a:ext cx="8839200" cy="677108"/>
          </a:xfrm>
        </p:spPr>
        <p:txBody>
          <a:bodyPr/>
          <a:lstStyle/>
          <a:p>
            <a:r>
              <a:rPr lang="en-US" sz="4400" dirty="0"/>
              <a:t>PEMBAHASAN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CB52-D24B-BF1A-970E-689FF1FDA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1866900"/>
            <a:ext cx="15585785" cy="5539978"/>
          </a:xfrm>
        </p:spPr>
        <p:txBody>
          <a:bodyPr/>
          <a:lstStyle/>
          <a:p>
            <a:pPr algn="just"/>
            <a:r>
              <a:rPr lang="en-US" dirty="0" err="1"/>
              <a:t>Bendungan</a:t>
            </a:r>
            <a:r>
              <a:rPr lang="en-US" dirty="0"/>
              <a:t> </a:t>
            </a:r>
            <a:r>
              <a:rPr lang="en-US" dirty="0" err="1"/>
              <a:t>payudara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bendungan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payudara</a:t>
            </a:r>
            <a:r>
              <a:rPr lang="en-US" dirty="0"/>
              <a:t>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ekspansi</a:t>
            </a:r>
            <a:r>
              <a:rPr lang="en-US" dirty="0"/>
              <a:t> dan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dan </a:t>
            </a:r>
            <a:r>
              <a:rPr lang="en-US" dirty="0" err="1"/>
              <a:t>penampungan</a:t>
            </a:r>
            <a:r>
              <a:rPr lang="en-US" dirty="0"/>
              <a:t> ASI.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Diagnosis : </a:t>
            </a:r>
            <a:r>
              <a:rPr lang="en-US" dirty="0" err="1"/>
              <a:t>peyudara</a:t>
            </a:r>
            <a:r>
              <a:rPr lang="en-US" dirty="0"/>
              <a:t> </a:t>
            </a:r>
            <a:r>
              <a:rPr lang="en-US" dirty="0" err="1"/>
              <a:t>bengkak</a:t>
            </a:r>
            <a:r>
              <a:rPr lang="en-US" dirty="0"/>
              <a:t> dank eras, </a:t>
            </a:r>
            <a:r>
              <a:rPr lang="en-US" dirty="0" err="1"/>
              <a:t>nyeri</a:t>
            </a:r>
            <a:r>
              <a:rPr lang="en-US" dirty="0"/>
              <a:t> pada </a:t>
            </a:r>
            <a:r>
              <a:rPr lang="en-US" dirty="0" err="1"/>
              <a:t>pyudara</a:t>
            </a:r>
            <a:r>
              <a:rPr lang="en-US" dirty="0"/>
              <a:t>, </a:t>
            </a:r>
            <a:r>
              <a:rPr lang="en-US" dirty="0" err="1"/>
              <a:t>terjadi</a:t>
            </a:r>
            <a:r>
              <a:rPr lang="en-US" dirty="0"/>
              <a:t> 3-5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predisposisi</a:t>
            </a:r>
            <a:r>
              <a:rPr lang="en-US" dirty="0"/>
              <a:t> :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susu formula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pompa</a:t>
            </a:r>
            <a:r>
              <a:rPr lang="en-US" dirty="0"/>
              <a:t> </a:t>
            </a:r>
            <a:r>
              <a:rPr lang="en-US" dirty="0" err="1"/>
              <a:t>payudara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suplai</a:t>
            </a:r>
            <a:r>
              <a:rPr lang="en-US" dirty="0"/>
              <a:t> </a:t>
            </a:r>
            <a:r>
              <a:rPr lang="en-US" dirty="0" err="1"/>
              <a:t>berlebih</a:t>
            </a:r>
            <a:r>
              <a:rPr lang="en-US" dirty="0"/>
              <a:t>, implant </a:t>
            </a:r>
            <a:r>
              <a:rPr lang="en-US" dirty="0" err="1"/>
              <a:t>payudara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b="1" dirty="0"/>
              <a:t>C (</a:t>
            </a:r>
            <a:r>
              <a:rPr lang="en-US" b="1" dirty="0" err="1"/>
              <a:t>bendungan</a:t>
            </a:r>
            <a:r>
              <a:rPr lang="en-US" b="1" dirty="0"/>
              <a:t> ASI)</a:t>
            </a:r>
          </a:p>
        </p:txBody>
      </p:sp>
    </p:spTree>
    <p:extLst>
      <p:ext uri="{BB962C8B-B14F-4D97-AF65-F5344CB8AC3E}">
        <p14:creationId xmlns:p14="http://schemas.microsoft.com/office/powerpoint/2010/main" val="1272601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918989" y="4"/>
            <a:ext cx="4369435" cy="10287000"/>
          </a:xfrm>
          <a:custGeom>
            <a:avLst/>
            <a:gdLst/>
            <a:ahLst/>
            <a:cxnLst/>
            <a:rect l="l" t="t" r="r" b="b"/>
            <a:pathLst>
              <a:path w="4369434" h="10287000">
                <a:moveTo>
                  <a:pt x="4369010" y="10286996"/>
                </a:moveTo>
                <a:lnTo>
                  <a:pt x="604980" y="10286996"/>
                </a:lnTo>
                <a:lnTo>
                  <a:pt x="587030" y="10256459"/>
                </a:lnTo>
                <a:lnTo>
                  <a:pt x="562098" y="10212893"/>
                </a:lnTo>
                <a:lnTo>
                  <a:pt x="537643" y="10168986"/>
                </a:lnTo>
                <a:lnTo>
                  <a:pt x="513669" y="10124744"/>
                </a:lnTo>
                <a:lnTo>
                  <a:pt x="490181" y="10080174"/>
                </a:lnTo>
                <a:lnTo>
                  <a:pt x="467182" y="10035282"/>
                </a:lnTo>
                <a:lnTo>
                  <a:pt x="444676" y="9990072"/>
                </a:lnTo>
                <a:lnTo>
                  <a:pt x="422668" y="9944552"/>
                </a:lnTo>
                <a:lnTo>
                  <a:pt x="401161" y="9898726"/>
                </a:lnTo>
                <a:lnTo>
                  <a:pt x="380160" y="9852602"/>
                </a:lnTo>
                <a:lnTo>
                  <a:pt x="359668" y="9806183"/>
                </a:lnTo>
                <a:lnTo>
                  <a:pt x="339690" y="9759478"/>
                </a:lnTo>
                <a:lnTo>
                  <a:pt x="320229" y="9712490"/>
                </a:lnTo>
                <a:lnTo>
                  <a:pt x="301290" y="9665227"/>
                </a:lnTo>
                <a:lnTo>
                  <a:pt x="282876" y="9617694"/>
                </a:lnTo>
                <a:lnTo>
                  <a:pt x="264992" y="9569897"/>
                </a:lnTo>
                <a:lnTo>
                  <a:pt x="248139" y="9523250"/>
                </a:lnTo>
                <a:lnTo>
                  <a:pt x="231792" y="9476372"/>
                </a:lnTo>
                <a:lnTo>
                  <a:pt x="215956" y="9429269"/>
                </a:lnTo>
                <a:lnTo>
                  <a:pt x="200635" y="9381951"/>
                </a:lnTo>
                <a:lnTo>
                  <a:pt x="185836" y="9334424"/>
                </a:lnTo>
                <a:lnTo>
                  <a:pt x="171564" y="9286697"/>
                </a:lnTo>
                <a:lnTo>
                  <a:pt x="157822" y="9238778"/>
                </a:lnTo>
                <a:lnTo>
                  <a:pt x="144617" y="9190674"/>
                </a:lnTo>
                <a:lnTo>
                  <a:pt x="131952" y="9142395"/>
                </a:lnTo>
                <a:lnTo>
                  <a:pt x="119835" y="9093947"/>
                </a:lnTo>
                <a:lnTo>
                  <a:pt x="108268" y="9045339"/>
                </a:lnTo>
                <a:lnTo>
                  <a:pt x="97258" y="8996578"/>
                </a:lnTo>
                <a:lnTo>
                  <a:pt x="86810" y="8947673"/>
                </a:lnTo>
                <a:lnTo>
                  <a:pt x="76928" y="8898632"/>
                </a:lnTo>
                <a:lnTo>
                  <a:pt x="67618" y="8849462"/>
                </a:lnTo>
                <a:lnTo>
                  <a:pt x="58884" y="8800171"/>
                </a:lnTo>
                <a:lnTo>
                  <a:pt x="50733" y="8750768"/>
                </a:lnTo>
                <a:lnTo>
                  <a:pt x="43168" y="8701261"/>
                </a:lnTo>
                <a:lnTo>
                  <a:pt x="36195" y="8651657"/>
                </a:lnTo>
                <a:lnTo>
                  <a:pt x="29819" y="8601965"/>
                </a:lnTo>
                <a:lnTo>
                  <a:pt x="24044" y="8552191"/>
                </a:lnTo>
                <a:lnTo>
                  <a:pt x="18877" y="8502346"/>
                </a:lnTo>
                <a:lnTo>
                  <a:pt x="14322" y="8452435"/>
                </a:lnTo>
                <a:lnTo>
                  <a:pt x="10384" y="8402468"/>
                </a:lnTo>
                <a:lnTo>
                  <a:pt x="7068" y="8352452"/>
                </a:lnTo>
                <a:lnTo>
                  <a:pt x="4380" y="8302395"/>
                </a:lnTo>
                <a:lnTo>
                  <a:pt x="2324" y="8252305"/>
                </a:lnTo>
                <a:lnTo>
                  <a:pt x="905" y="8202191"/>
                </a:lnTo>
                <a:lnTo>
                  <a:pt x="128" y="8152060"/>
                </a:lnTo>
                <a:lnTo>
                  <a:pt x="0" y="8101920"/>
                </a:lnTo>
                <a:lnTo>
                  <a:pt x="523" y="8051778"/>
                </a:lnTo>
                <a:lnTo>
                  <a:pt x="1704" y="8001644"/>
                </a:lnTo>
                <a:lnTo>
                  <a:pt x="3548" y="7951525"/>
                </a:lnTo>
                <a:lnTo>
                  <a:pt x="6060" y="7901429"/>
                </a:lnTo>
                <a:lnTo>
                  <a:pt x="9244" y="7851364"/>
                </a:lnTo>
                <a:lnTo>
                  <a:pt x="13106" y="7801338"/>
                </a:lnTo>
                <a:lnTo>
                  <a:pt x="17651" y="7751358"/>
                </a:lnTo>
                <a:lnTo>
                  <a:pt x="22884" y="7701434"/>
                </a:lnTo>
                <a:lnTo>
                  <a:pt x="28809" y="7651572"/>
                </a:lnTo>
                <a:lnTo>
                  <a:pt x="35433" y="7601781"/>
                </a:lnTo>
                <a:lnTo>
                  <a:pt x="42760" y="7552069"/>
                </a:lnTo>
                <a:lnTo>
                  <a:pt x="50795" y="7502444"/>
                </a:lnTo>
                <a:lnTo>
                  <a:pt x="59544" y="7452913"/>
                </a:lnTo>
                <a:lnTo>
                  <a:pt x="69010" y="7403485"/>
                </a:lnTo>
                <a:lnTo>
                  <a:pt x="79200" y="7354168"/>
                </a:lnTo>
                <a:lnTo>
                  <a:pt x="90626" y="7302878"/>
                </a:lnTo>
                <a:lnTo>
                  <a:pt x="102832" y="7251978"/>
                </a:lnTo>
                <a:lnTo>
                  <a:pt x="115802" y="7201462"/>
                </a:lnTo>
                <a:lnTo>
                  <a:pt x="129521" y="7151325"/>
                </a:lnTo>
                <a:lnTo>
                  <a:pt x="143973" y="7101562"/>
                </a:lnTo>
                <a:lnTo>
                  <a:pt x="159143" y="7052168"/>
                </a:lnTo>
                <a:lnTo>
                  <a:pt x="175016" y="7003139"/>
                </a:lnTo>
                <a:lnTo>
                  <a:pt x="191576" y="6954470"/>
                </a:lnTo>
                <a:lnTo>
                  <a:pt x="208808" y="6906154"/>
                </a:lnTo>
                <a:lnTo>
                  <a:pt x="226696" y="6858188"/>
                </a:lnTo>
                <a:lnTo>
                  <a:pt x="245225" y="6810567"/>
                </a:lnTo>
                <a:lnTo>
                  <a:pt x="264380" y="6763285"/>
                </a:lnTo>
                <a:lnTo>
                  <a:pt x="284144" y="6716338"/>
                </a:lnTo>
                <a:lnTo>
                  <a:pt x="304503" y="6669720"/>
                </a:lnTo>
                <a:lnTo>
                  <a:pt x="325442" y="6623427"/>
                </a:lnTo>
                <a:lnTo>
                  <a:pt x="346944" y="6577454"/>
                </a:lnTo>
                <a:lnTo>
                  <a:pt x="368995" y="6531795"/>
                </a:lnTo>
                <a:lnTo>
                  <a:pt x="391579" y="6486446"/>
                </a:lnTo>
                <a:lnTo>
                  <a:pt x="414680" y="6441402"/>
                </a:lnTo>
                <a:lnTo>
                  <a:pt x="438284" y="6396658"/>
                </a:lnTo>
                <a:lnTo>
                  <a:pt x="462374" y="6352208"/>
                </a:lnTo>
                <a:lnTo>
                  <a:pt x="486935" y="6308049"/>
                </a:lnTo>
                <a:lnTo>
                  <a:pt x="511953" y="6264174"/>
                </a:lnTo>
                <a:lnTo>
                  <a:pt x="537411" y="6220579"/>
                </a:lnTo>
                <a:lnTo>
                  <a:pt x="563294" y="6177260"/>
                </a:lnTo>
                <a:lnTo>
                  <a:pt x="589586" y="6134210"/>
                </a:lnTo>
                <a:lnTo>
                  <a:pt x="616273" y="6091425"/>
                </a:lnTo>
                <a:lnTo>
                  <a:pt x="643339" y="6048901"/>
                </a:lnTo>
                <a:lnTo>
                  <a:pt x="670768" y="6006631"/>
                </a:lnTo>
                <a:lnTo>
                  <a:pt x="698545" y="5964612"/>
                </a:lnTo>
                <a:lnTo>
                  <a:pt x="726655" y="5922838"/>
                </a:lnTo>
                <a:lnTo>
                  <a:pt x="755081" y="5881304"/>
                </a:lnTo>
                <a:lnTo>
                  <a:pt x="783810" y="5840006"/>
                </a:lnTo>
                <a:lnTo>
                  <a:pt x="812825" y="5798937"/>
                </a:lnTo>
                <a:lnTo>
                  <a:pt x="842110" y="5758094"/>
                </a:lnTo>
                <a:lnTo>
                  <a:pt x="871651" y="5717472"/>
                </a:lnTo>
                <a:lnTo>
                  <a:pt x="901432" y="5677065"/>
                </a:lnTo>
                <a:lnTo>
                  <a:pt x="931438" y="5636868"/>
                </a:lnTo>
                <a:lnTo>
                  <a:pt x="961653" y="5596877"/>
                </a:lnTo>
                <a:lnTo>
                  <a:pt x="992062" y="5557086"/>
                </a:lnTo>
                <a:lnTo>
                  <a:pt x="1022649" y="5517491"/>
                </a:lnTo>
                <a:lnTo>
                  <a:pt x="1053399" y="5478087"/>
                </a:lnTo>
                <a:lnTo>
                  <a:pt x="1084297" y="5438868"/>
                </a:lnTo>
                <a:lnTo>
                  <a:pt x="1115326" y="5399830"/>
                </a:lnTo>
                <a:lnTo>
                  <a:pt x="1146473" y="5360967"/>
                </a:lnTo>
                <a:lnTo>
                  <a:pt x="1209054" y="5283749"/>
                </a:lnTo>
                <a:lnTo>
                  <a:pt x="1271917" y="5207175"/>
                </a:lnTo>
                <a:lnTo>
                  <a:pt x="1366381" y="5093567"/>
                </a:lnTo>
                <a:lnTo>
                  <a:pt x="1782933" y="4600364"/>
                </a:lnTo>
                <a:lnTo>
                  <a:pt x="1846886" y="4523151"/>
                </a:lnTo>
                <a:lnTo>
                  <a:pt x="1910401" y="4445387"/>
                </a:lnTo>
                <a:lnTo>
                  <a:pt x="1941951" y="4406276"/>
                </a:lnTo>
                <a:lnTo>
                  <a:pt x="1973338" y="4367002"/>
                </a:lnTo>
                <a:lnTo>
                  <a:pt x="2004544" y="4327556"/>
                </a:lnTo>
                <a:lnTo>
                  <a:pt x="2035553" y="4287929"/>
                </a:lnTo>
                <a:lnTo>
                  <a:pt x="2066346" y="4248112"/>
                </a:lnTo>
                <a:lnTo>
                  <a:pt x="2096906" y="4208098"/>
                </a:lnTo>
                <a:lnTo>
                  <a:pt x="2127214" y="4167876"/>
                </a:lnTo>
                <a:lnTo>
                  <a:pt x="2157253" y="4127440"/>
                </a:lnTo>
                <a:lnTo>
                  <a:pt x="2187006" y="4086779"/>
                </a:lnTo>
                <a:lnTo>
                  <a:pt x="2216454" y="4045886"/>
                </a:lnTo>
                <a:lnTo>
                  <a:pt x="2245581" y="4004752"/>
                </a:lnTo>
                <a:lnTo>
                  <a:pt x="2274367" y="3963368"/>
                </a:lnTo>
                <a:lnTo>
                  <a:pt x="2302796" y="3921726"/>
                </a:lnTo>
                <a:lnTo>
                  <a:pt x="2330849" y="3879817"/>
                </a:lnTo>
                <a:lnTo>
                  <a:pt x="2358509" y="3837632"/>
                </a:lnTo>
                <a:lnTo>
                  <a:pt x="2385759" y="3795163"/>
                </a:lnTo>
                <a:lnTo>
                  <a:pt x="2412580" y="3752401"/>
                </a:lnTo>
                <a:lnTo>
                  <a:pt x="2438955" y="3709338"/>
                </a:lnTo>
                <a:lnTo>
                  <a:pt x="2464866" y="3665965"/>
                </a:lnTo>
                <a:lnTo>
                  <a:pt x="2490295" y="3622274"/>
                </a:lnTo>
                <a:lnTo>
                  <a:pt x="2515224" y="3578255"/>
                </a:lnTo>
                <a:lnTo>
                  <a:pt x="2539637" y="3533900"/>
                </a:lnTo>
                <a:lnTo>
                  <a:pt x="2563514" y="3489201"/>
                </a:lnTo>
                <a:lnTo>
                  <a:pt x="2586839" y="3444149"/>
                </a:lnTo>
                <a:lnTo>
                  <a:pt x="2609593" y="3398735"/>
                </a:lnTo>
                <a:lnTo>
                  <a:pt x="2631760" y="3352951"/>
                </a:lnTo>
                <a:lnTo>
                  <a:pt x="2653320" y="3306788"/>
                </a:lnTo>
                <a:lnTo>
                  <a:pt x="2674257" y="3260238"/>
                </a:lnTo>
                <a:lnTo>
                  <a:pt x="2694552" y="3213291"/>
                </a:lnTo>
                <a:lnTo>
                  <a:pt x="2714189" y="3165940"/>
                </a:lnTo>
                <a:lnTo>
                  <a:pt x="2733148" y="3118176"/>
                </a:lnTo>
                <a:lnTo>
                  <a:pt x="2751413" y="3069989"/>
                </a:lnTo>
                <a:lnTo>
                  <a:pt x="2768966" y="3021372"/>
                </a:lnTo>
                <a:lnTo>
                  <a:pt x="2785789" y="2972316"/>
                </a:lnTo>
                <a:lnTo>
                  <a:pt x="2801196" y="2924698"/>
                </a:lnTo>
                <a:lnTo>
                  <a:pt x="2815685" y="2876953"/>
                </a:lnTo>
                <a:lnTo>
                  <a:pt x="2829285" y="2829086"/>
                </a:lnTo>
                <a:lnTo>
                  <a:pt x="2842025" y="2781100"/>
                </a:lnTo>
                <a:lnTo>
                  <a:pt x="2853934" y="2732999"/>
                </a:lnTo>
                <a:lnTo>
                  <a:pt x="2865042" y="2684787"/>
                </a:lnTo>
                <a:lnTo>
                  <a:pt x="2875377" y="2636468"/>
                </a:lnTo>
                <a:lnTo>
                  <a:pt x="2884968" y="2588046"/>
                </a:lnTo>
                <a:lnTo>
                  <a:pt x="2893845" y="2539523"/>
                </a:lnTo>
                <a:lnTo>
                  <a:pt x="2902037" y="2490904"/>
                </a:lnTo>
                <a:lnTo>
                  <a:pt x="2909573" y="2442193"/>
                </a:lnTo>
                <a:lnTo>
                  <a:pt x="2916482" y="2393394"/>
                </a:lnTo>
                <a:lnTo>
                  <a:pt x="2922792" y="2344509"/>
                </a:lnTo>
                <a:lnTo>
                  <a:pt x="2928535" y="2295544"/>
                </a:lnTo>
                <a:lnTo>
                  <a:pt x="2933737" y="2246501"/>
                </a:lnTo>
                <a:lnTo>
                  <a:pt x="2938429" y="2197385"/>
                </a:lnTo>
                <a:lnTo>
                  <a:pt x="2942640" y="2148198"/>
                </a:lnTo>
                <a:lnTo>
                  <a:pt x="2946398" y="2098946"/>
                </a:lnTo>
                <a:lnTo>
                  <a:pt x="2949733" y="2049631"/>
                </a:lnTo>
                <a:lnTo>
                  <a:pt x="2952674" y="2000258"/>
                </a:lnTo>
                <a:lnTo>
                  <a:pt x="2955250" y="1950830"/>
                </a:lnTo>
                <a:lnTo>
                  <a:pt x="2957490" y="1901350"/>
                </a:lnTo>
                <a:lnTo>
                  <a:pt x="2959423" y="1851824"/>
                </a:lnTo>
                <a:lnTo>
                  <a:pt x="2961079" y="1802253"/>
                </a:lnTo>
                <a:lnTo>
                  <a:pt x="2962487" y="1752643"/>
                </a:lnTo>
                <a:lnTo>
                  <a:pt x="2963675" y="1702997"/>
                </a:lnTo>
                <a:lnTo>
                  <a:pt x="2964672" y="1653319"/>
                </a:lnTo>
                <a:lnTo>
                  <a:pt x="2965509" y="1603611"/>
                </a:lnTo>
                <a:lnTo>
                  <a:pt x="2966214" y="1553879"/>
                </a:lnTo>
                <a:lnTo>
                  <a:pt x="2966815" y="1504126"/>
                </a:lnTo>
                <a:lnTo>
                  <a:pt x="2967343" y="1454356"/>
                </a:lnTo>
                <a:lnTo>
                  <a:pt x="2968775" y="1304978"/>
                </a:lnTo>
                <a:lnTo>
                  <a:pt x="2969299" y="1255176"/>
                </a:lnTo>
                <a:lnTo>
                  <a:pt x="2969895" y="1205375"/>
                </a:lnTo>
                <a:lnTo>
                  <a:pt x="2970592" y="1155579"/>
                </a:lnTo>
                <a:lnTo>
                  <a:pt x="2971418" y="1105792"/>
                </a:lnTo>
                <a:lnTo>
                  <a:pt x="2972404" y="1056018"/>
                </a:lnTo>
                <a:lnTo>
                  <a:pt x="2973578" y="1006260"/>
                </a:lnTo>
                <a:lnTo>
                  <a:pt x="2974969" y="956522"/>
                </a:lnTo>
                <a:lnTo>
                  <a:pt x="2976607" y="906809"/>
                </a:lnTo>
                <a:lnTo>
                  <a:pt x="2978521" y="857122"/>
                </a:lnTo>
                <a:lnTo>
                  <a:pt x="2980739" y="807468"/>
                </a:lnTo>
                <a:lnTo>
                  <a:pt x="2983291" y="757848"/>
                </a:lnTo>
                <a:lnTo>
                  <a:pt x="2986206" y="708267"/>
                </a:lnTo>
                <a:lnTo>
                  <a:pt x="2989513" y="658729"/>
                </a:lnTo>
                <a:lnTo>
                  <a:pt x="2993242" y="609238"/>
                </a:lnTo>
                <a:lnTo>
                  <a:pt x="2997420" y="559796"/>
                </a:lnTo>
                <a:lnTo>
                  <a:pt x="3002078" y="510409"/>
                </a:lnTo>
                <a:lnTo>
                  <a:pt x="3007245" y="461079"/>
                </a:lnTo>
                <a:lnTo>
                  <a:pt x="3012949" y="411810"/>
                </a:lnTo>
                <a:lnTo>
                  <a:pt x="3019536" y="360815"/>
                </a:lnTo>
                <a:lnTo>
                  <a:pt x="3026887" y="310027"/>
                </a:lnTo>
                <a:lnTo>
                  <a:pt x="3035011" y="259463"/>
                </a:lnTo>
                <a:lnTo>
                  <a:pt x="3043918" y="209138"/>
                </a:lnTo>
                <a:lnTo>
                  <a:pt x="3053616" y="159069"/>
                </a:lnTo>
                <a:lnTo>
                  <a:pt x="3064117" y="109271"/>
                </a:lnTo>
                <a:lnTo>
                  <a:pt x="3075428" y="59760"/>
                </a:lnTo>
                <a:lnTo>
                  <a:pt x="3087559" y="10553"/>
                </a:lnTo>
                <a:lnTo>
                  <a:pt x="4369010" y="0"/>
                </a:lnTo>
                <a:lnTo>
                  <a:pt x="4369010" y="102869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600634"/>
            <a:ext cx="17535525" cy="9680575"/>
            <a:chOff x="0" y="600634"/>
            <a:chExt cx="17535525" cy="9680575"/>
          </a:xfrm>
        </p:grpSpPr>
        <p:sp>
          <p:nvSpPr>
            <p:cNvPr id="4" name="object 4"/>
            <p:cNvSpPr/>
            <p:nvPr/>
          </p:nvSpPr>
          <p:spPr>
            <a:xfrm>
              <a:off x="0" y="1064766"/>
              <a:ext cx="4437380" cy="8013700"/>
            </a:xfrm>
            <a:custGeom>
              <a:avLst/>
              <a:gdLst/>
              <a:ahLst/>
              <a:cxnLst/>
              <a:rect l="l" t="t" r="r" b="b"/>
              <a:pathLst>
                <a:path w="4437380" h="8013700">
                  <a:moveTo>
                    <a:pt x="0" y="8013700"/>
                  </a:moveTo>
                  <a:lnTo>
                    <a:pt x="0" y="0"/>
                  </a:lnTo>
                  <a:lnTo>
                    <a:pt x="36507" y="38100"/>
                  </a:lnTo>
                  <a:lnTo>
                    <a:pt x="99770" y="114300"/>
                  </a:lnTo>
                  <a:lnTo>
                    <a:pt x="257725" y="317500"/>
                  </a:lnTo>
                  <a:lnTo>
                    <a:pt x="384268" y="469900"/>
                  </a:lnTo>
                  <a:lnTo>
                    <a:pt x="415978" y="520700"/>
                  </a:lnTo>
                  <a:lnTo>
                    <a:pt x="543781" y="673100"/>
                  </a:lnTo>
                  <a:lnTo>
                    <a:pt x="673408" y="825500"/>
                  </a:lnTo>
                  <a:lnTo>
                    <a:pt x="805059" y="977900"/>
                  </a:lnTo>
                  <a:lnTo>
                    <a:pt x="905286" y="1092200"/>
                  </a:lnTo>
                  <a:lnTo>
                    <a:pt x="1006914" y="1206500"/>
                  </a:lnTo>
                  <a:lnTo>
                    <a:pt x="1041120" y="1244600"/>
                  </a:lnTo>
                  <a:lnTo>
                    <a:pt x="1086922" y="1257300"/>
                  </a:lnTo>
                  <a:lnTo>
                    <a:pt x="1132844" y="1282700"/>
                  </a:lnTo>
                  <a:lnTo>
                    <a:pt x="1178887" y="1295400"/>
                  </a:lnTo>
                  <a:lnTo>
                    <a:pt x="1225050" y="1320800"/>
                  </a:lnTo>
                  <a:lnTo>
                    <a:pt x="1364261" y="1358900"/>
                  </a:lnTo>
                  <a:lnTo>
                    <a:pt x="1410905" y="1384300"/>
                  </a:lnTo>
                  <a:lnTo>
                    <a:pt x="1645933" y="1447800"/>
                  </a:lnTo>
                  <a:lnTo>
                    <a:pt x="1693300" y="1473200"/>
                  </a:lnTo>
                  <a:lnTo>
                    <a:pt x="2474480" y="1689100"/>
                  </a:lnTo>
                  <a:lnTo>
                    <a:pt x="2520539" y="1714500"/>
                  </a:lnTo>
                  <a:lnTo>
                    <a:pt x="2657937" y="1752600"/>
                  </a:lnTo>
                  <a:lnTo>
                    <a:pt x="2703410" y="1778000"/>
                  </a:lnTo>
                  <a:lnTo>
                    <a:pt x="2748685" y="1790700"/>
                  </a:lnTo>
                  <a:lnTo>
                    <a:pt x="2793742" y="1816100"/>
                  </a:lnTo>
                  <a:lnTo>
                    <a:pt x="2838562" y="1828800"/>
                  </a:lnTo>
                  <a:lnTo>
                    <a:pt x="2883123" y="1854200"/>
                  </a:lnTo>
                  <a:lnTo>
                    <a:pt x="2927406" y="1866900"/>
                  </a:lnTo>
                  <a:lnTo>
                    <a:pt x="2971390" y="1892300"/>
                  </a:lnTo>
                  <a:lnTo>
                    <a:pt x="3015056" y="1905000"/>
                  </a:lnTo>
                  <a:lnTo>
                    <a:pt x="3143936" y="1981200"/>
                  </a:lnTo>
                  <a:lnTo>
                    <a:pt x="3186124" y="1993900"/>
                  </a:lnTo>
                  <a:lnTo>
                    <a:pt x="3269218" y="2044700"/>
                  </a:lnTo>
                  <a:lnTo>
                    <a:pt x="3350469" y="2095500"/>
                  </a:lnTo>
                  <a:lnTo>
                    <a:pt x="3390353" y="2133600"/>
                  </a:lnTo>
                  <a:lnTo>
                    <a:pt x="3468536" y="2184400"/>
                  </a:lnTo>
                  <a:lnTo>
                    <a:pt x="3506795" y="2222500"/>
                  </a:lnTo>
                  <a:lnTo>
                    <a:pt x="3544472" y="2247900"/>
                  </a:lnTo>
                  <a:lnTo>
                    <a:pt x="3581546" y="2286000"/>
                  </a:lnTo>
                  <a:lnTo>
                    <a:pt x="3617997" y="2311400"/>
                  </a:lnTo>
                  <a:lnTo>
                    <a:pt x="3653806" y="2349500"/>
                  </a:lnTo>
                  <a:lnTo>
                    <a:pt x="3688951" y="2387600"/>
                  </a:lnTo>
                  <a:lnTo>
                    <a:pt x="3723412" y="2425700"/>
                  </a:lnTo>
                  <a:lnTo>
                    <a:pt x="3757170" y="2463800"/>
                  </a:lnTo>
                  <a:lnTo>
                    <a:pt x="3790204" y="2501900"/>
                  </a:lnTo>
                  <a:lnTo>
                    <a:pt x="3822494" y="2540000"/>
                  </a:lnTo>
                  <a:lnTo>
                    <a:pt x="3854019" y="2578100"/>
                  </a:lnTo>
                  <a:lnTo>
                    <a:pt x="3884760" y="2616200"/>
                  </a:lnTo>
                  <a:lnTo>
                    <a:pt x="3896705" y="2641600"/>
                  </a:lnTo>
                  <a:lnTo>
                    <a:pt x="3908229" y="2654300"/>
                  </a:lnTo>
                  <a:lnTo>
                    <a:pt x="3919558" y="2679700"/>
                  </a:lnTo>
                  <a:lnTo>
                    <a:pt x="3930914" y="2692400"/>
                  </a:lnTo>
                  <a:lnTo>
                    <a:pt x="4178240" y="2692400"/>
                  </a:lnTo>
                  <a:lnTo>
                    <a:pt x="4085008" y="2730500"/>
                  </a:lnTo>
                  <a:lnTo>
                    <a:pt x="4026361" y="2743200"/>
                  </a:lnTo>
                  <a:lnTo>
                    <a:pt x="3973876" y="2755900"/>
                  </a:lnTo>
                  <a:lnTo>
                    <a:pt x="3997958" y="2806700"/>
                  </a:lnTo>
                  <a:lnTo>
                    <a:pt x="4021043" y="2844800"/>
                  </a:lnTo>
                  <a:lnTo>
                    <a:pt x="4043138" y="2882900"/>
                  </a:lnTo>
                  <a:lnTo>
                    <a:pt x="4064249" y="2933700"/>
                  </a:lnTo>
                  <a:lnTo>
                    <a:pt x="4084385" y="2971800"/>
                  </a:lnTo>
                  <a:lnTo>
                    <a:pt x="4103552" y="3022600"/>
                  </a:lnTo>
                  <a:lnTo>
                    <a:pt x="4121757" y="3060700"/>
                  </a:lnTo>
                  <a:lnTo>
                    <a:pt x="4139008" y="3111500"/>
                  </a:lnTo>
                  <a:lnTo>
                    <a:pt x="4155310" y="3162300"/>
                  </a:lnTo>
                  <a:lnTo>
                    <a:pt x="4170671" y="3200400"/>
                  </a:lnTo>
                  <a:lnTo>
                    <a:pt x="4185099" y="3251200"/>
                  </a:lnTo>
                  <a:lnTo>
                    <a:pt x="4198600" y="3302000"/>
                  </a:lnTo>
                  <a:lnTo>
                    <a:pt x="4211181" y="3340100"/>
                  </a:lnTo>
                  <a:lnTo>
                    <a:pt x="4222849" y="3390900"/>
                  </a:lnTo>
                  <a:lnTo>
                    <a:pt x="4233612" y="3441700"/>
                  </a:lnTo>
                  <a:lnTo>
                    <a:pt x="4243476" y="3479800"/>
                  </a:lnTo>
                  <a:lnTo>
                    <a:pt x="4252448" y="3530600"/>
                  </a:lnTo>
                  <a:lnTo>
                    <a:pt x="4260536" y="3581400"/>
                  </a:lnTo>
                  <a:lnTo>
                    <a:pt x="4267746" y="3632200"/>
                  </a:lnTo>
                  <a:lnTo>
                    <a:pt x="4274085" y="3683000"/>
                  </a:lnTo>
                  <a:lnTo>
                    <a:pt x="4279561" y="3733800"/>
                  </a:lnTo>
                  <a:lnTo>
                    <a:pt x="4284180" y="3784600"/>
                  </a:lnTo>
                  <a:lnTo>
                    <a:pt x="4287949" y="3822700"/>
                  </a:lnTo>
                  <a:lnTo>
                    <a:pt x="4290876" y="3873500"/>
                  </a:lnTo>
                  <a:lnTo>
                    <a:pt x="4292968" y="3924300"/>
                  </a:lnTo>
                  <a:lnTo>
                    <a:pt x="4294231" y="3975100"/>
                  </a:lnTo>
                  <a:lnTo>
                    <a:pt x="4294673" y="4025900"/>
                  </a:lnTo>
                  <a:lnTo>
                    <a:pt x="4294300" y="4076700"/>
                  </a:lnTo>
                  <a:lnTo>
                    <a:pt x="4293119" y="4127500"/>
                  </a:lnTo>
                  <a:lnTo>
                    <a:pt x="4291139" y="4178300"/>
                  </a:lnTo>
                  <a:lnTo>
                    <a:pt x="4288365" y="4229100"/>
                  </a:lnTo>
                  <a:lnTo>
                    <a:pt x="4284804" y="4267200"/>
                  </a:lnTo>
                  <a:lnTo>
                    <a:pt x="4280464" y="4318000"/>
                  </a:lnTo>
                  <a:lnTo>
                    <a:pt x="4275352" y="4368800"/>
                  </a:lnTo>
                  <a:lnTo>
                    <a:pt x="4269475" y="4419600"/>
                  </a:lnTo>
                  <a:lnTo>
                    <a:pt x="4262839" y="4470400"/>
                  </a:lnTo>
                  <a:lnTo>
                    <a:pt x="4255452" y="4521200"/>
                  </a:lnTo>
                  <a:lnTo>
                    <a:pt x="4247321" y="4572000"/>
                  </a:lnTo>
                  <a:lnTo>
                    <a:pt x="4238453" y="4622800"/>
                  </a:lnTo>
                  <a:lnTo>
                    <a:pt x="4228854" y="4660900"/>
                  </a:lnTo>
                  <a:lnTo>
                    <a:pt x="4218533" y="4711700"/>
                  </a:lnTo>
                  <a:lnTo>
                    <a:pt x="4207495" y="4762500"/>
                  </a:lnTo>
                  <a:lnTo>
                    <a:pt x="4195748" y="4813300"/>
                  </a:lnTo>
                  <a:lnTo>
                    <a:pt x="4183299" y="4864100"/>
                  </a:lnTo>
                  <a:lnTo>
                    <a:pt x="4170155" y="4902200"/>
                  </a:lnTo>
                  <a:lnTo>
                    <a:pt x="4156322" y="4953000"/>
                  </a:lnTo>
                  <a:lnTo>
                    <a:pt x="4140733" y="5003800"/>
                  </a:lnTo>
                  <a:lnTo>
                    <a:pt x="4124405" y="5054600"/>
                  </a:lnTo>
                  <a:lnTo>
                    <a:pt x="4107347" y="5105400"/>
                  </a:lnTo>
                  <a:lnTo>
                    <a:pt x="4089570" y="5143500"/>
                  </a:lnTo>
                  <a:lnTo>
                    <a:pt x="4071084" y="5194300"/>
                  </a:lnTo>
                  <a:lnTo>
                    <a:pt x="4051900" y="5245100"/>
                  </a:lnTo>
                  <a:lnTo>
                    <a:pt x="4032029" y="5295900"/>
                  </a:lnTo>
                  <a:lnTo>
                    <a:pt x="4011479" y="5334000"/>
                  </a:lnTo>
                  <a:lnTo>
                    <a:pt x="3990263" y="5384800"/>
                  </a:lnTo>
                  <a:lnTo>
                    <a:pt x="3968389" y="5435600"/>
                  </a:lnTo>
                  <a:lnTo>
                    <a:pt x="3945869" y="5473700"/>
                  </a:lnTo>
                  <a:lnTo>
                    <a:pt x="3922713" y="5524500"/>
                  </a:lnTo>
                  <a:lnTo>
                    <a:pt x="3898930" y="5562600"/>
                  </a:lnTo>
                  <a:lnTo>
                    <a:pt x="3874532" y="5613400"/>
                  </a:lnTo>
                  <a:lnTo>
                    <a:pt x="3849529" y="5651500"/>
                  </a:lnTo>
                  <a:lnTo>
                    <a:pt x="3823931" y="5689600"/>
                  </a:lnTo>
                  <a:lnTo>
                    <a:pt x="3797748" y="5740400"/>
                  </a:lnTo>
                  <a:lnTo>
                    <a:pt x="3770991" y="5778500"/>
                  </a:lnTo>
                  <a:lnTo>
                    <a:pt x="3743670" y="5816600"/>
                  </a:lnTo>
                  <a:lnTo>
                    <a:pt x="3715795" y="5854700"/>
                  </a:lnTo>
                  <a:lnTo>
                    <a:pt x="3687377" y="5905500"/>
                  </a:lnTo>
                  <a:lnTo>
                    <a:pt x="3658426" y="5943600"/>
                  </a:lnTo>
                  <a:lnTo>
                    <a:pt x="3628952" y="5981700"/>
                  </a:lnTo>
                  <a:lnTo>
                    <a:pt x="3598966" y="6019800"/>
                  </a:lnTo>
                  <a:lnTo>
                    <a:pt x="3568479" y="6057900"/>
                  </a:lnTo>
                  <a:lnTo>
                    <a:pt x="3537499" y="6096000"/>
                  </a:lnTo>
                  <a:lnTo>
                    <a:pt x="3506038" y="6134100"/>
                  </a:lnTo>
                  <a:lnTo>
                    <a:pt x="3474106" y="6172200"/>
                  </a:lnTo>
                  <a:lnTo>
                    <a:pt x="3441714" y="6210300"/>
                  </a:lnTo>
                  <a:lnTo>
                    <a:pt x="3408871" y="6248400"/>
                  </a:lnTo>
                  <a:lnTo>
                    <a:pt x="3375588" y="6273800"/>
                  </a:lnTo>
                  <a:lnTo>
                    <a:pt x="3341876" y="6311900"/>
                  </a:lnTo>
                  <a:lnTo>
                    <a:pt x="3307744" y="6350000"/>
                  </a:lnTo>
                  <a:lnTo>
                    <a:pt x="3273203" y="6388100"/>
                  </a:lnTo>
                  <a:lnTo>
                    <a:pt x="3238264" y="6413500"/>
                  </a:lnTo>
                  <a:lnTo>
                    <a:pt x="3202936" y="6451600"/>
                  </a:lnTo>
                  <a:lnTo>
                    <a:pt x="3167230" y="6477000"/>
                  </a:lnTo>
                  <a:lnTo>
                    <a:pt x="3131157" y="6515100"/>
                  </a:lnTo>
                  <a:lnTo>
                    <a:pt x="3094726" y="6553200"/>
                  </a:lnTo>
                  <a:lnTo>
                    <a:pt x="3057948" y="6578600"/>
                  </a:lnTo>
                  <a:lnTo>
                    <a:pt x="3020834" y="6616700"/>
                  </a:lnTo>
                  <a:lnTo>
                    <a:pt x="2945636" y="6667500"/>
                  </a:lnTo>
                  <a:lnTo>
                    <a:pt x="2907574" y="6705600"/>
                  </a:lnTo>
                  <a:lnTo>
                    <a:pt x="2830573" y="6756400"/>
                  </a:lnTo>
                  <a:lnTo>
                    <a:pt x="2791656" y="6794500"/>
                  </a:lnTo>
                  <a:lnTo>
                    <a:pt x="2593309" y="6921500"/>
                  </a:lnTo>
                  <a:lnTo>
                    <a:pt x="2471666" y="6997700"/>
                  </a:lnTo>
                  <a:lnTo>
                    <a:pt x="2022611" y="7251700"/>
                  </a:lnTo>
                  <a:lnTo>
                    <a:pt x="1976905" y="7264400"/>
                  </a:lnTo>
                  <a:lnTo>
                    <a:pt x="1839021" y="7340600"/>
                  </a:lnTo>
                  <a:lnTo>
                    <a:pt x="1792818" y="7353300"/>
                  </a:lnTo>
                  <a:lnTo>
                    <a:pt x="1700073" y="7404100"/>
                  </a:lnTo>
                  <a:lnTo>
                    <a:pt x="1653539" y="7416800"/>
                  </a:lnTo>
                  <a:lnTo>
                    <a:pt x="1606903" y="7442200"/>
                  </a:lnTo>
                  <a:lnTo>
                    <a:pt x="1560168" y="7454900"/>
                  </a:lnTo>
                  <a:lnTo>
                    <a:pt x="1513338" y="7480300"/>
                  </a:lnTo>
                  <a:lnTo>
                    <a:pt x="1466418" y="7493000"/>
                  </a:lnTo>
                  <a:lnTo>
                    <a:pt x="1419411" y="7518400"/>
                  </a:lnTo>
                  <a:lnTo>
                    <a:pt x="1372321" y="7531100"/>
                  </a:lnTo>
                  <a:lnTo>
                    <a:pt x="1325152" y="7556500"/>
                  </a:lnTo>
                  <a:lnTo>
                    <a:pt x="1230593" y="7581900"/>
                  </a:lnTo>
                  <a:lnTo>
                    <a:pt x="1183211" y="7607300"/>
                  </a:lnTo>
                  <a:lnTo>
                    <a:pt x="1135765" y="7620000"/>
                  </a:lnTo>
                  <a:lnTo>
                    <a:pt x="1088261" y="7645400"/>
                  </a:lnTo>
                  <a:lnTo>
                    <a:pt x="993089" y="7670800"/>
                  </a:lnTo>
                  <a:lnTo>
                    <a:pt x="945429" y="7696200"/>
                  </a:lnTo>
                  <a:lnTo>
                    <a:pt x="849984" y="7721600"/>
                  </a:lnTo>
                  <a:lnTo>
                    <a:pt x="802206" y="7747000"/>
                  </a:lnTo>
                  <a:lnTo>
                    <a:pt x="658695" y="7785100"/>
                  </a:lnTo>
                  <a:lnTo>
                    <a:pt x="610813" y="7810500"/>
                  </a:lnTo>
                  <a:lnTo>
                    <a:pt x="467084" y="7848600"/>
                  </a:lnTo>
                  <a:lnTo>
                    <a:pt x="227502" y="7937500"/>
                  </a:lnTo>
                  <a:lnTo>
                    <a:pt x="131748" y="7962900"/>
                  </a:lnTo>
                  <a:lnTo>
                    <a:pt x="83903" y="7988300"/>
                  </a:lnTo>
                  <a:lnTo>
                    <a:pt x="36086" y="8001000"/>
                  </a:lnTo>
                  <a:lnTo>
                    <a:pt x="0" y="8013700"/>
                  </a:lnTo>
                  <a:close/>
                </a:path>
                <a:path w="4437380" h="8013700">
                  <a:moveTo>
                    <a:pt x="4396243" y="2599069"/>
                  </a:moveTo>
                  <a:lnTo>
                    <a:pt x="4408053" y="2590800"/>
                  </a:lnTo>
                  <a:lnTo>
                    <a:pt x="4430711" y="2578100"/>
                  </a:lnTo>
                  <a:lnTo>
                    <a:pt x="4436925" y="2578100"/>
                  </a:lnTo>
                  <a:lnTo>
                    <a:pt x="4396243" y="2599069"/>
                  </a:lnTo>
                  <a:close/>
                </a:path>
                <a:path w="4437380" h="8013700">
                  <a:moveTo>
                    <a:pt x="4178240" y="2692400"/>
                  </a:moveTo>
                  <a:lnTo>
                    <a:pt x="3982837" y="2692400"/>
                  </a:lnTo>
                  <a:lnTo>
                    <a:pt x="4085802" y="2667000"/>
                  </a:lnTo>
                  <a:lnTo>
                    <a:pt x="4136843" y="2667000"/>
                  </a:lnTo>
                  <a:lnTo>
                    <a:pt x="4387646" y="2603500"/>
                  </a:lnTo>
                  <a:lnTo>
                    <a:pt x="4396243" y="2599069"/>
                  </a:lnTo>
                  <a:lnTo>
                    <a:pt x="4371775" y="2616200"/>
                  </a:lnTo>
                  <a:lnTo>
                    <a:pt x="4324704" y="2628900"/>
                  </a:lnTo>
                  <a:lnTo>
                    <a:pt x="4269666" y="2654300"/>
                  </a:lnTo>
                  <a:lnTo>
                    <a:pt x="4209487" y="2679700"/>
                  </a:lnTo>
                  <a:lnTo>
                    <a:pt x="4178240" y="26924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71028" y="1548547"/>
              <a:ext cx="12149455" cy="8122284"/>
            </a:xfrm>
            <a:custGeom>
              <a:avLst/>
              <a:gdLst/>
              <a:ahLst/>
              <a:cxnLst/>
              <a:rect l="l" t="t" r="r" b="b"/>
              <a:pathLst>
                <a:path w="12149455" h="8122284">
                  <a:moveTo>
                    <a:pt x="11640918" y="8121894"/>
                  </a:moveTo>
                  <a:lnTo>
                    <a:pt x="507913" y="8121894"/>
                  </a:lnTo>
                  <a:lnTo>
                    <a:pt x="458789" y="8119582"/>
                  </a:lnTo>
                  <a:lnTo>
                    <a:pt x="411031" y="8112786"/>
                  </a:lnTo>
                  <a:lnTo>
                    <a:pt x="364847" y="8101713"/>
                  </a:lnTo>
                  <a:lnTo>
                    <a:pt x="320445" y="8086572"/>
                  </a:lnTo>
                  <a:lnTo>
                    <a:pt x="278033" y="8067570"/>
                  </a:lnTo>
                  <a:lnTo>
                    <a:pt x="237818" y="8044916"/>
                  </a:lnTo>
                  <a:lnTo>
                    <a:pt x="200010" y="8018816"/>
                  </a:lnTo>
                  <a:lnTo>
                    <a:pt x="164816" y="7989479"/>
                  </a:lnTo>
                  <a:lnTo>
                    <a:pt x="132443" y="7957114"/>
                  </a:lnTo>
                  <a:lnTo>
                    <a:pt x="103100" y="7921927"/>
                  </a:lnTo>
                  <a:lnTo>
                    <a:pt x="76994" y="7884127"/>
                  </a:lnTo>
                  <a:lnTo>
                    <a:pt x="54335" y="7843922"/>
                  </a:lnTo>
                  <a:lnTo>
                    <a:pt x="35329" y="7801519"/>
                  </a:lnTo>
                  <a:lnTo>
                    <a:pt x="20184" y="7757127"/>
                  </a:lnTo>
                  <a:lnTo>
                    <a:pt x="9109" y="7710953"/>
                  </a:lnTo>
                  <a:lnTo>
                    <a:pt x="2312" y="7663205"/>
                  </a:lnTo>
                  <a:lnTo>
                    <a:pt x="0" y="7614092"/>
                  </a:lnTo>
                  <a:lnTo>
                    <a:pt x="0" y="507801"/>
                  </a:lnTo>
                  <a:lnTo>
                    <a:pt x="2312" y="458688"/>
                  </a:lnTo>
                  <a:lnTo>
                    <a:pt x="9109" y="410940"/>
                  </a:lnTo>
                  <a:lnTo>
                    <a:pt x="20184" y="364766"/>
                  </a:lnTo>
                  <a:lnTo>
                    <a:pt x="35329" y="320374"/>
                  </a:lnTo>
                  <a:lnTo>
                    <a:pt x="54335" y="277971"/>
                  </a:lnTo>
                  <a:lnTo>
                    <a:pt x="76994" y="237766"/>
                  </a:lnTo>
                  <a:lnTo>
                    <a:pt x="103100" y="199966"/>
                  </a:lnTo>
                  <a:lnTo>
                    <a:pt x="132443" y="164779"/>
                  </a:lnTo>
                  <a:lnTo>
                    <a:pt x="164816" y="132413"/>
                  </a:lnTo>
                  <a:lnTo>
                    <a:pt x="200010" y="103077"/>
                  </a:lnTo>
                  <a:lnTo>
                    <a:pt x="237818" y="76977"/>
                  </a:lnTo>
                  <a:lnTo>
                    <a:pt x="278033" y="54323"/>
                  </a:lnTo>
                  <a:lnTo>
                    <a:pt x="320445" y="35321"/>
                  </a:lnTo>
                  <a:lnTo>
                    <a:pt x="364847" y="20180"/>
                  </a:lnTo>
                  <a:lnTo>
                    <a:pt x="411031" y="9107"/>
                  </a:lnTo>
                  <a:lnTo>
                    <a:pt x="458789" y="2311"/>
                  </a:lnTo>
                  <a:lnTo>
                    <a:pt x="507913" y="0"/>
                  </a:lnTo>
                  <a:lnTo>
                    <a:pt x="11637982" y="0"/>
                  </a:lnTo>
                  <a:lnTo>
                    <a:pt x="11687135" y="2311"/>
                  </a:lnTo>
                  <a:lnTo>
                    <a:pt x="11734976" y="9107"/>
                  </a:lnTo>
                  <a:lnTo>
                    <a:pt x="11781290" y="20180"/>
                  </a:lnTo>
                  <a:lnTo>
                    <a:pt x="11825861" y="35321"/>
                  </a:lnTo>
                  <a:lnTo>
                    <a:pt x="11868475" y="54323"/>
                  </a:lnTo>
                  <a:lnTo>
                    <a:pt x="11908916" y="76977"/>
                  </a:lnTo>
                  <a:lnTo>
                    <a:pt x="11946968" y="103077"/>
                  </a:lnTo>
                  <a:lnTo>
                    <a:pt x="11982418" y="132413"/>
                  </a:lnTo>
                  <a:lnTo>
                    <a:pt x="12015050" y="164779"/>
                  </a:lnTo>
                  <a:lnTo>
                    <a:pt x="12044648" y="199966"/>
                  </a:lnTo>
                  <a:lnTo>
                    <a:pt x="12070997" y="237766"/>
                  </a:lnTo>
                  <a:lnTo>
                    <a:pt x="12093884" y="277971"/>
                  </a:lnTo>
                  <a:lnTo>
                    <a:pt x="12113091" y="320374"/>
                  </a:lnTo>
                  <a:lnTo>
                    <a:pt x="12128405" y="364766"/>
                  </a:lnTo>
                  <a:lnTo>
                    <a:pt x="12139609" y="410940"/>
                  </a:lnTo>
                  <a:lnTo>
                    <a:pt x="12146490" y="458688"/>
                  </a:lnTo>
                  <a:lnTo>
                    <a:pt x="12148831" y="507801"/>
                  </a:lnTo>
                  <a:lnTo>
                    <a:pt x="12148831" y="7614092"/>
                  </a:lnTo>
                  <a:lnTo>
                    <a:pt x="12146519" y="7663205"/>
                  </a:lnTo>
                  <a:lnTo>
                    <a:pt x="12139722" y="7710953"/>
                  </a:lnTo>
                  <a:lnTo>
                    <a:pt x="12128647" y="7757127"/>
                  </a:lnTo>
                  <a:lnTo>
                    <a:pt x="12113502" y="7801519"/>
                  </a:lnTo>
                  <a:lnTo>
                    <a:pt x="12094496" y="7843922"/>
                  </a:lnTo>
                  <a:lnTo>
                    <a:pt x="12071836" y="7884127"/>
                  </a:lnTo>
                  <a:lnTo>
                    <a:pt x="12045731" y="7921927"/>
                  </a:lnTo>
                  <a:lnTo>
                    <a:pt x="12016388" y="7957114"/>
                  </a:lnTo>
                  <a:lnTo>
                    <a:pt x="11984015" y="7989480"/>
                  </a:lnTo>
                  <a:lnTo>
                    <a:pt x="11948820" y="8018816"/>
                  </a:lnTo>
                  <a:lnTo>
                    <a:pt x="11911012" y="8044916"/>
                  </a:lnTo>
                  <a:lnTo>
                    <a:pt x="11870798" y="8067571"/>
                  </a:lnTo>
                  <a:lnTo>
                    <a:pt x="11828386" y="8086572"/>
                  </a:lnTo>
                  <a:lnTo>
                    <a:pt x="11783984" y="8101714"/>
                  </a:lnTo>
                  <a:lnTo>
                    <a:pt x="11737800" y="8112786"/>
                  </a:lnTo>
                  <a:lnTo>
                    <a:pt x="11690042" y="8119582"/>
                  </a:lnTo>
                  <a:lnTo>
                    <a:pt x="11640918" y="8121894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71028" y="1548547"/>
              <a:ext cx="12146280" cy="8122284"/>
            </a:xfrm>
            <a:custGeom>
              <a:avLst/>
              <a:gdLst/>
              <a:ahLst/>
              <a:cxnLst/>
              <a:rect l="l" t="t" r="r" b="b"/>
              <a:pathLst>
                <a:path w="12146280" h="8122284">
                  <a:moveTo>
                    <a:pt x="11637981" y="8121894"/>
                  </a:moveTo>
                  <a:lnTo>
                    <a:pt x="507913" y="8121894"/>
                  </a:lnTo>
                  <a:lnTo>
                    <a:pt x="458789" y="8119582"/>
                  </a:lnTo>
                  <a:lnTo>
                    <a:pt x="411031" y="8112786"/>
                  </a:lnTo>
                  <a:lnTo>
                    <a:pt x="364847" y="8101714"/>
                  </a:lnTo>
                  <a:lnTo>
                    <a:pt x="320445" y="8086572"/>
                  </a:lnTo>
                  <a:lnTo>
                    <a:pt x="278032" y="8067571"/>
                  </a:lnTo>
                  <a:lnTo>
                    <a:pt x="237818" y="8044916"/>
                  </a:lnTo>
                  <a:lnTo>
                    <a:pt x="200010" y="8018816"/>
                  </a:lnTo>
                  <a:lnTo>
                    <a:pt x="164815" y="7989480"/>
                  </a:lnTo>
                  <a:lnTo>
                    <a:pt x="132442" y="7957114"/>
                  </a:lnTo>
                  <a:lnTo>
                    <a:pt x="103099" y="7921927"/>
                  </a:lnTo>
                  <a:lnTo>
                    <a:pt x="76994" y="7884127"/>
                  </a:lnTo>
                  <a:lnTo>
                    <a:pt x="54334" y="7843922"/>
                  </a:lnTo>
                  <a:lnTo>
                    <a:pt x="35328" y="7801519"/>
                  </a:lnTo>
                  <a:lnTo>
                    <a:pt x="20184" y="7757127"/>
                  </a:lnTo>
                  <a:lnTo>
                    <a:pt x="9109" y="7710953"/>
                  </a:lnTo>
                  <a:lnTo>
                    <a:pt x="2312" y="7663205"/>
                  </a:lnTo>
                  <a:lnTo>
                    <a:pt x="0" y="7614092"/>
                  </a:lnTo>
                  <a:lnTo>
                    <a:pt x="0" y="507801"/>
                  </a:lnTo>
                  <a:lnTo>
                    <a:pt x="2312" y="458688"/>
                  </a:lnTo>
                  <a:lnTo>
                    <a:pt x="9109" y="410940"/>
                  </a:lnTo>
                  <a:lnTo>
                    <a:pt x="20184" y="364767"/>
                  </a:lnTo>
                  <a:lnTo>
                    <a:pt x="35329" y="320374"/>
                  </a:lnTo>
                  <a:lnTo>
                    <a:pt x="54335" y="277971"/>
                  </a:lnTo>
                  <a:lnTo>
                    <a:pt x="76994" y="237766"/>
                  </a:lnTo>
                  <a:lnTo>
                    <a:pt x="103100" y="199966"/>
                  </a:lnTo>
                  <a:lnTo>
                    <a:pt x="132443" y="164779"/>
                  </a:lnTo>
                  <a:lnTo>
                    <a:pt x="164816" y="132413"/>
                  </a:lnTo>
                  <a:lnTo>
                    <a:pt x="200010" y="103077"/>
                  </a:lnTo>
                  <a:lnTo>
                    <a:pt x="237818" y="76977"/>
                  </a:lnTo>
                  <a:lnTo>
                    <a:pt x="278033" y="54323"/>
                  </a:lnTo>
                  <a:lnTo>
                    <a:pt x="320445" y="35321"/>
                  </a:lnTo>
                  <a:lnTo>
                    <a:pt x="364847" y="20180"/>
                  </a:lnTo>
                  <a:lnTo>
                    <a:pt x="411031" y="9107"/>
                  </a:lnTo>
                  <a:lnTo>
                    <a:pt x="458789" y="2311"/>
                  </a:lnTo>
                  <a:lnTo>
                    <a:pt x="507913" y="0"/>
                  </a:lnTo>
                  <a:lnTo>
                    <a:pt x="11640917" y="0"/>
                  </a:lnTo>
                  <a:lnTo>
                    <a:pt x="11689582" y="2311"/>
                  </a:lnTo>
                  <a:lnTo>
                    <a:pt x="11736988" y="9107"/>
                  </a:lnTo>
                  <a:lnTo>
                    <a:pt x="11782913" y="20180"/>
                  </a:lnTo>
                  <a:lnTo>
                    <a:pt x="11827136" y="35321"/>
                  </a:lnTo>
                  <a:lnTo>
                    <a:pt x="11869432" y="54323"/>
                  </a:lnTo>
                  <a:lnTo>
                    <a:pt x="11909581" y="76977"/>
                  </a:lnTo>
                  <a:lnTo>
                    <a:pt x="11947361" y="103077"/>
                  </a:lnTo>
                  <a:lnTo>
                    <a:pt x="11982547" y="132413"/>
                  </a:lnTo>
                  <a:lnTo>
                    <a:pt x="12014919" y="164779"/>
                  </a:lnTo>
                  <a:lnTo>
                    <a:pt x="12044255" y="199966"/>
                  </a:lnTo>
                  <a:lnTo>
                    <a:pt x="12070331" y="237766"/>
                  </a:lnTo>
                  <a:lnTo>
                    <a:pt x="12092925" y="277971"/>
                  </a:lnTo>
                  <a:lnTo>
                    <a:pt x="12111816" y="320374"/>
                  </a:lnTo>
                  <a:lnTo>
                    <a:pt x="12126781" y="364767"/>
                  </a:lnTo>
                  <a:lnTo>
                    <a:pt x="12137597" y="410940"/>
                  </a:lnTo>
                  <a:lnTo>
                    <a:pt x="12139181" y="422679"/>
                  </a:lnTo>
                  <a:lnTo>
                    <a:pt x="364053" y="422679"/>
                  </a:lnTo>
                  <a:lnTo>
                    <a:pt x="364053" y="7437976"/>
                  </a:lnTo>
                  <a:lnTo>
                    <a:pt x="12145895" y="7437976"/>
                  </a:lnTo>
                  <a:lnTo>
                    <a:pt x="12145895" y="7614092"/>
                  </a:lnTo>
                  <a:lnTo>
                    <a:pt x="12143583" y="7663206"/>
                  </a:lnTo>
                  <a:lnTo>
                    <a:pt x="12136785" y="7710953"/>
                  </a:lnTo>
                  <a:lnTo>
                    <a:pt x="12125710" y="7757127"/>
                  </a:lnTo>
                  <a:lnTo>
                    <a:pt x="12110566" y="7801519"/>
                  </a:lnTo>
                  <a:lnTo>
                    <a:pt x="12091560" y="7843922"/>
                  </a:lnTo>
                  <a:lnTo>
                    <a:pt x="12068900" y="7884128"/>
                  </a:lnTo>
                  <a:lnTo>
                    <a:pt x="12042794" y="7921928"/>
                  </a:lnTo>
                  <a:lnTo>
                    <a:pt x="12013451" y="7957114"/>
                  </a:lnTo>
                  <a:lnTo>
                    <a:pt x="11981079" y="7989480"/>
                  </a:lnTo>
                  <a:lnTo>
                    <a:pt x="11945884" y="8018816"/>
                  </a:lnTo>
                  <a:lnTo>
                    <a:pt x="11908076" y="8044916"/>
                  </a:lnTo>
                  <a:lnTo>
                    <a:pt x="11867862" y="8067571"/>
                  </a:lnTo>
                  <a:lnTo>
                    <a:pt x="11825449" y="8086573"/>
                  </a:lnTo>
                  <a:lnTo>
                    <a:pt x="11781047" y="8101714"/>
                  </a:lnTo>
                  <a:lnTo>
                    <a:pt x="11734863" y="8112786"/>
                  </a:lnTo>
                  <a:lnTo>
                    <a:pt x="11687105" y="8119582"/>
                  </a:lnTo>
                  <a:lnTo>
                    <a:pt x="11637981" y="8121894"/>
                  </a:lnTo>
                  <a:close/>
                </a:path>
                <a:path w="12146280" h="8122284">
                  <a:moveTo>
                    <a:pt x="12145895" y="7437976"/>
                  </a:moveTo>
                  <a:lnTo>
                    <a:pt x="11781841" y="7437976"/>
                  </a:lnTo>
                  <a:lnTo>
                    <a:pt x="11781841" y="422679"/>
                  </a:lnTo>
                  <a:lnTo>
                    <a:pt x="12139181" y="422679"/>
                  </a:lnTo>
                  <a:lnTo>
                    <a:pt x="12144042" y="458688"/>
                  </a:lnTo>
                  <a:lnTo>
                    <a:pt x="12145895" y="507801"/>
                  </a:lnTo>
                  <a:lnTo>
                    <a:pt x="12145895" y="7437976"/>
                  </a:lnTo>
                  <a:close/>
                </a:path>
              </a:pathLst>
            </a:custGeom>
            <a:solidFill>
              <a:srgbClr val="2929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46750" y="9315273"/>
              <a:ext cx="14598015" cy="455295"/>
            </a:xfrm>
            <a:custGeom>
              <a:avLst/>
              <a:gdLst/>
              <a:ahLst/>
              <a:cxnLst/>
              <a:rect l="l" t="t" r="r" b="b"/>
              <a:pathLst>
                <a:path w="14598015" h="455295">
                  <a:moveTo>
                    <a:pt x="14597388" y="454966"/>
                  </a:moveTo>
                  <a:lnTo>
                    <a:pt x="0" y="454966"/>
                  </a:lnTo>
                  <a:lnTo>
                    <a:pt x="1268316" y="0"/>
                  </a:lnTo>
                  <a:lnTo>
                    <a:pt x="13323199" y="0"/>
                  </a:lnTo>
                  <a:lnTo>
                    <a:pt x="14597388" y="454966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8526" y="600634"/>
              <a:ext cx="16096919" cy="9680344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4" dirty="0"/>
              <a:t>Terima</a:t>
            </a:r>
            <a:r>
              <a:rPr spc="145" dirty="0"/>
              <a:t> </a:t>
            </a:r>
            <a:r>
              <a:rPr spc="170" dirty="0"/>
              <a:t>Kasih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58000" y="5672768"/>
            <a:ext cx="5473177" cy="1253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90269" marR="5080" indent="-878205" algn="ctr">
              <a:lnSpc>
                <a:spcPct val="116199"/>
              </a:lnSpc>
              <a:spcBef>
                <a:spcPts val="95"/>
              </a:spcBef>
            </a:pPr>
            <a:r>
              <a:rPr lang="en-US" sz="3500" b="1" dirty="0">
                <a:latin typeface="Lucida Sans Unicode"/>
                <a:cs typeface="Lucida Sans Unicode"/>
              </a:rPr>
              <a:t>GOOD LUCK</a:t>
            </a:r>
          </a:p>
          <a:p>
            <a:pPr marL="890269" marR="5080" indent="-878205" algn="ctr">
              <a:lnSpc>
                <a:spcPct val="116199"/>
              </a:lnSpc>
              <a:spcBef>
                <a:spcPts val="95"/>
              </a:spcBef>
            </a:pPr>
            <a:r>
              <a:rPr lang="en-US" sz="3500" b="1" dirty="0">
                <a:latin typeface="Lucida Sans Unicode"/>
                <a:cs typeface="Lucida Sans Unicode"/>
              </a:rPr>
              <a:t>SALAM KOMPETEN</a:t>
            </a:r>
            <a:endParaRPr sz="3500" b="1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80288" y="1"/>
            <a:ext cx="11207750" cy="10287635"/>
            <a:chOff x="7080288" y="1"/>
            <a:chExt cx="11207750" cy="10287635"/>
          </a:xfrm>
        </p:grpSpPr>
        <p:sp>
          <p:nvSpPr>
            <p:cNvPr id="3" name="object 3"/>
            <p:cNvSpPr/>
            <p:nvPr/>
          </p:nvSpPr>
          <p:spPr>
            <a:xfrm>
              <a:off x="8051734" y="1"/>
              <a:ext cx="10236835" cy="4762500"/>
            </a:xfrm>
            <a:custGeom>
              <a:avLst/>
              <a:gdLst/>
              <a:ahLst/>
              <a:cxnLst/>
              <a:rect l="l" t="t" r="r" b="b"/>
              <a:pathLst>
                <a:path w="10236835" h="4762500">
                  <a:moveTo>
                    <a:pt x="4743116" y="4686300"/>
                  </a:moveTo>
                  <a:lnTo>
                    <a:pt x="3110811" y="4686300"/>
                  </a:lnTo>
                  <a:lnTo>
                    <a:pt x="2633587" y="4559300"/>
                  </a:lnTo>
                  <a:lnTo>
                    <a:pt x="2586673" y="4533900"/>
                  </a:lnTo>
                  <a:lnTo>
                    <a:pt x="2493406" y="4508500"/>
                  </a:lnTo>
                  <a:lnTo>
                    <a:pt x="2447071" y="4483100"/>
                  </a:lnTo>
                  <a:lnTo>
                    <a:pt x="2400947" y="4470400"/>
                  </a:lnTo>
                  <a:lnTo>
                    <a:pt x="2355044" y="4445000"/>
                  </a:lnTo>
                  <a:lnTo>
                    <a:pt x="2309371" y="4432300"/>
                  </a:lnTo>
                  <a:lnTo>
                    <a:pt x="2218749" y="4381500"/>
                  </a:lnTo>
                  <a:lnTo>
                    <a:pt x="2173820" y="4368800"/>
                  </a:lnTo>
                  <a:lnTo>
                    <a:pt x="2129157" y="4343400"/>
                  </a:lnTo>
                  <a:lnTo>
                    <a:pt x="1910158" y="4216400"/>
                  </a:lnTo>
                  <a:lnTo>
                    <a:pt x="1740690" y="4114800"/>
                  </a:lnTo>
                  <a:lnTo>
                    <a:pt x="1699196" y="4076700"/>
                  </a:lnTo>
                  <a:lnTo>
                    <a:pt x="1617318" y="4025900"/>
                  </a:lnTo>
                  <a:lnTo>
                    <a:pt x="1576953" y="3987800"/>
                  </a:lnTo>
                  <a:lnTo>
                    <a:pt x="1536983" y="3962400"/>
                  </a:lnTo>
                  <a:lnTo>
                    <a:pt x="1499603" y="3924300"/>
                  </a:lnTo>
                  <a:lnTo>
                    <a:pt x="1462579" y="3898900"/>
                  </a:lnTo>
                  <a:lnTo>
                    <a:pt x="1425916" y="3860800"/>
                  </a:lnTo>
                  <a:lnTo>
                    <a:pt x="1389618" y="3835400"/>
                  </a:lnTo>
                  <a:lnTo>
                    <a:pt x="1353688" y="3797300"/>
                  </a:lnTo>
                  <a:lnTo>
                    <a:pt x="1318131" y="3771900"/>
                  </a:lnTo>
                  <a:lnTo>
                    <a:pt x="1282951" y="3733800"/>
                  </a:lnTo>
                  <a:lnTo>
                    <a:pt x="1248151" y="3695700"/>
                  </a:lnTo>
                  <a:lnTo>
                    <a:pt x="1213736" y="3670300"/>
                  </a:lnTo>
                  <a:lnTo>
                    <a:pt x="1179710" y="3632200"/>
                  </a:lnTo>
                  <a:lnTo>
                    <a:pt x="1146077" y="3594100"/>
                  </a:lnTo>
                  <a:lnTo>
                    <a:pt x="1112841" y="3556000"/>
                  </a:lnTo>
                  <a:lnTo>
                    <a:pt x="1080005" y="3517900"/>
                  </a:lnTo>
                  <a:lnTo>
                    <a:pt x="1047574" y="3479800"/>
                  </a:lnTo>
                  <a:lnTo>
                    <a:pt x="1015553" y="3454400"/>
                  </a:lnTo>
                  <a:lnTo>
                    <a:pt x="983944" y="3416300"/>
                  </a:lnTo>
                  <a:lnTo>
                    <a:pt x="952752" y="3378200"/>
                  </a:lnTo>
                  <a:lnTo>
                    <a:pt x="921981" y="3340100"/>
                  </a:lnTo>
                  <a:lnTo>
                    <a:pt x="891635" y="3289300"/>
                  </a:lnTo>
                  <a:lnTo>
                    <a:pt x="861718" y="3251200"/>
                  </a:lnTo>
                  <a:lnTo>
                    <a:pt x="832234" y="3213100"/>
                  </a:lnTo>
                  <a:lnTo>
                    <a:pt x="803188" y="3175000"/>
                  </a:lnTo>
                  <a:lnTo>
                    <a:pt x="774582" y="3136900"/>
                  </a:lnTo>
                  <a:lnTo>
                    <a:pt x="746421" y="3098800"/>
                  </a:lnTo>
                  <a:lnTo>
                    <a:pt x="718710" y="3048000"/>
                  </a:lnTo>
                  <a:lnTo>
                    <a:pt x="691451" y="3009900"/>
                  </a:lnTo>
                  <a:lnTo>
                    <a:pt x="664650" y="2971800"/>
                  </a:lnTo>
                  <a:lnTo>
                    <a:pt x="638310" y="2921000"/>
                  </a:lnTo>
                  <a:lnTo>
                    <a:pt x="612435" y="2882900"/>
                  </a:lnTo>
                  <a:lnTo>
                    <a:pt x="587030" y="2844800"/>
                  </a:lnTo>
                  <a:lnTo>
                    <a:pt x="562098" y="2794000"/>
                  </a:lnTo>
                  <a:lnTo>
                    <a:pt x="537643" y="2755900"/>
                  </a:lnTo>
                  <a:lnTo>
                    <a:pt x="513669" y="2705100"/>
                  </a:lnTo>
                  <a:lnTo>
                    <a:pt x="490181" y="2667000"/>
                  </a:lnTo>
                  <a:lnTo>
                    <a:pt x="467182" y="2616200"/>
                  </a:lnTo>
                  <a:lnTo>
                    <a:pt x="444676" y="2578100"/>
                  </a:lnTo>
                  <a:lnTo>
                    <a:pt x="422668" y="2527300"/>
                  </a:lnTo>
                  <a:lnTo>
                    <a:pt x="401161" y="2476500"/>
                  </a:lnTo>
                  <a:lnTo>
                    <a:pt x="380160" y="2438400"/>
                  </a:lnTo>
                  <a:lnTo>
                    <a:pt x="359668" y="2387600"/>
                  </a:lnTo>
                  <a:lnTo>
                    <a:pt x="339690" y="2336800"/>
                  </a:lnTo>
                  <a:lnTo>
                    <a:pt x="320229" y="2298700"/>
                  </a:lnTo>
                  <a:lnTo>
                    <a:pt x="301290" y="2247900"/>
                  </a:lnTo>
                  <a:lnTo>
                    <a:pt x="282876" y="2197100"/>
                  </a:lnTo>
                  <a:lnTo>
                    <a:pt x="264992" y="2159000"/>
                  </a:lnTo>
                  <a:lnTo>
                    <a:pt x="248139" y="2108200"/>
                  </a:lnTo>
                  <a:lnTo>
                    <a:pt x="231792" y="2057400"/>
                  </a:lnTo>
                  <a:lnTo>
                    <a:pt x="215956" y="2006600"/>
                  </a:lnTo>
                  <a:lnTo>
                    <a:pt x="200635" y="1968500"/>
                  </a:lnTo>
                  <a:lnTo>
                    <a:pt x="185836" y="1917700"/>
                  </a:lnTo>
                  <a:lnTo>
                    <a:pt x="171564" y="1866900"/>
                  </a:lnTo>
                  <a:lnTo>
                    <a:pt x="157822" y="1816100"/>
                  </a:lnTo>
                  <a:lnTo>
                    <a:pt x="144617" y="1778000"/>
                  </a:lnTo>
                  <a:lnTo>
                    <a:pt x="131952" y="1727200"/>
                  </a:lnTo>
                  <a:lnTo>
                    <a:pt x="119835" y="1676400"/>
                  </a:lnTo>
                  <a:lnTo>
                    <a:pt x="108268" y="1625600"/>
                  </a:lnTo>
                  <a:lnTo>
                    <a:pt x="97258" y="1574800"/>
                  </a:lnTo>
                  <a:lnTo>
                    <a:pt x="86810" y="1536700"/>
                  </a:lnTo>
                  <a:lnTo>
                    <a:pt x="76928" y="1485900"/>
                  </a:lnTo>
                  <a:lnTo>
                    <a:pt x="67618" y="1435100"/>
                  </a:lnTo>
                  <a:lnTo>
                    <a:pt x="58884" y="1384300"/>
                  </a:lnTo>
                  <a:lnTo>
                    <a:pt x="50733" y="1333500"/>
                  </a:lnTo>
                  <a:lnTo>
                    <a:pt x="43168" y="1282700"/>
                  </a:lnTo>
                  <a:lnTo>
                    <a:pt x="36195" y="1231900"/>
                  </a:lnTo>
                  <a:lnTo>
                    <a:pt x="29819" y="1181100"/>
                  </a:lnTo>
                  <a:lnTo>
                    <a:pt x="24044" y="1130300"/>
                  </a:lnTo>
                  <a:lnTo>
                    <a:pt x="18877" y="1092200"/>
                  </a:lnTo>
                  <a:lnTo>
                    <a:pt x="14322" y="1041400"/>
                  </a:lnTo>
                  <a:lnTo>
                    <a:pt x="10384" y="990600"/>
                  </a:lnTo>
                  <a:lnTo>
                    <a:pt x="7068" y="939800"/>
                  </a:lnTo>
                  <a:lnTo>
                    <a:pt x="4380" y="889000"/>
                  </a:lnTo>
                  <a:lnTo>
                    <a:pt x="2324" y="838200"/>
                  </a:lnTo>
                  <a:lnTo>
                    <a:pt x="905" y="787400"/>
                  </a:lnTo>
                  <a:lnTo>
                    <a:pt x="128" y="736600"/>
                  </a:lnTo>
                  <a:lnTo>
                    <a:pt x="0" y="685800"/>
                  </a:lnTo>
                  <a:lnTo>
                    <a:pt x="523" y="635000"/>
                  </a:lnTo>
                  <a:lnTo>
                    <a:pt x="1704" y="584200"/>
                  </a:lnTo>
                  <a:lnTo>
                    <a:pt x="3548" y="533400"/>
                  </a:lnTo>
                  <a:lnTo>
                    <a:pt x="6060" y="482600"/>
                  </a:lnTo>
                  <a:lnTo>
                    <a:pt x="9244" y="431800"/>
                  </a:lnTo>
                  <a:lnTo>
                    <a:pt x="13106" y="381000"/>
                  </a:lnTo>
                  <a:lnTo>
                    <a:pt x="17651" y="330200"/>
                  </a:lnTo>
                  <a:lnTo>
                    <a:pt x="22884" y="279400"/>
                  </a:lnTo>
                  <a:lnTo>
                    <a:pt x="28809" y="241300"/>
                  </a:lnTo>
                  <a:lnTo>
                    <a:pt x="35433" y="190500"/>
                  </a:lnTo>
                  <a:lnTo>
                    <a:pt x="42760" y="139700"/>
                  </a:lnTo>
                  <a:lnTo>
                    <a:pt x="50795" y="88900"/>
                  </a:lnTo>
                  <a:lnTo>
                    <a:pt x="59544" y="38100"/>
                  </a:lnTo>
                  <a:lnTo>
                    <a:pt x="67752" y="0"/>
                  </a:lnTo>
                  <a:lnTo>
                    <a:pt x="10236264" y="0"/>
                  </a:lnTo>
                  <a:lnTo>
                    <a:pt x="10236264" y="1460500"/>
                  </a:lnTo>
                  <a:lnTo>
                    <a:pt x="10190545" y="1473200"/>
                  </a:lnTo>
                  <a:lnTo>
                    <a:pt x="10143402" y="1498600"/>
                  </a:lnTo>
                  <a:lnTo>
                    <a:pt x="10096324" y="1511300"/>
                  </a:lnTo>
                  <a:lnTo>
                    <a:pt x="10049316" y="1536700"/>
                  </a:lnTo>
                  <a:lnTo>
                    <a:pt x="10002383" y="1549400"/>
                  </a:lnTo>
                  <a:lnTo>
                    <a:pt x="9955531" y="1574800"/>
                  </a:lnTo>
                  <a:lnTo>
                    <a:pt x="9908766" y="1587500"/>
                  </a:lnTo>
                  <a:lnTo>
                    <a:pt x="9862092" y="1612900"/>
                  </a:lnTo>
                  <a:lnTo>
                    <a:pt x="9815515" y="1625600"/>
                  </a:lnTo>
                  <a:lnTo>
                    <a:pt x="9769041" y="1651000"/>
                  </a:lnTo>
                  <a:lnTo>
                    <a:pt x="9722674" y="1663700"/>
                  </a:lnTo>
                  <a:lnTo>
                    <a:pt x="9676420" y="1689100"/>
                  </a:lnTo>
                  <a:lnTo>
                    <a:pt x="9630285" y="1701800"/>
                  </a:lnTo>
                  <a:lnTo>
                    <a:pt x="9538391" y="1752600"/>
                  </a:lnTo>
                  <a:lnTo>
                    <a:pt x="9492643" y="1765300"/>
                  </a:lnTo>
                  <a:lnTo>
                    <a:pt x="9311103" y="1866900"/>
                  </a:lnTo>
                  <a:lnTo>
                    <a:pt x="9266108" y="1879600"/>
                  </a:lnTo>
                  <a:lnTo>
                    <a:pt x="9000419" y="2032000"/>
                  </a:lnTo>
                  <a:lnTo>
                    <a:pt x="8956987" y="2070100"/>
                  </a:lnTo>
                  <a:lnTo>
                    <a:pt x="8785521" y="2171700"/>
                  </a:lnTo>
                  <a:lnTo>
                    <a:pt x="8743190" y="2209800"/>
                  </a:lnTo>
                  <a:lnTo>
                    <a:pt x="8659125" y="2260600"/>
                  </a:lnTo>
                  <a:lnTo>
                    <a:pt x="8617380" y="2298700"/>
                  </a:lnTo>
                  <a:lnTo>
                    <a:pt x="8534433" y="2349500"/>
                  </a:lnTo>
                  <a:lnTo>
                    <a:pt x="8493219" y="2387600"/>
                  </a:lnTo>
                  <a:lnTo>
                    <a:pt x="8452170" y="2413000"/>
                  </a:lnTo>
                  <a:lnTo>
                    <a:pt x="8411279" y="2451100"/>
                  </a:lnTo>
                  <a:lnTo>
                    <a:pt x="8370541" y="2476500"/>
                  </a:lnTo>
                  <a:lnTo>
                    <a:pt x="8329949" y="2514600"/>
                  </a:lnTo>
                  <a:lnTo>
                    <a:pt x="8289497" y="2540000"/>
                  </a:lnTo>
                  <a:lnTo>
                    <a:pt x="8208989" y="2616200"/>
                  </a:lnTo>
                  <a:lnTo>
                    <a:pt x="8168920" y="2641600"/>
                  </a:lnTo>
                  <a:lnTo>
                    <a:pt x="8128967" y="2679700"/>
                  </a:lnTo>
                  <a:lnTo>
                    <a:pt x="8089124" y="2705100"/>
                  </a:lnTo>
                  <a:lnTo>
                    <a:pt x="8009740" y="2781300"/>
                  </a:lnTo>
                  <a:lnTo>
                    <a:pt x="7971060" y="2806700"/>
                  </a:lnTo>
                  <a:lnTo>
                    <a:pt x="7932437" y="2844800"/>
                  </a:lnTo>
                  <a:lnTo>
                    <a:pt x="7893863" y="2870200"/>
                  </a:lnTo>
                  <a:lnTo>
                    <a:pt x="7816827" y="2946400"/>
                  </a:lnTo>
                  <a:lnTo>
                    <a:pt x="7778347" y="2971800"/>
                  </a:lnTo>
                  <a:lnTo>
                    <a:pt x="7624481" y="3111500"/>
                  </a:lnTo>
                  <a:lnTo>
                    <a:pt x="7585985" y="3136900"/>
                  </a:lnTo>
                  <a:lnTo>
                    <a:pt x="7508893" y="3213100"/>
                  </a:lnTo>
                  <a:lnTo>
                    <a:pt x="7470281" y="3238500"/>
                  </a:lnTo>
                  <a:lnTo>
                    <a:pt x="7431614" y="3276600"/>
                  </a:lnTo>
                  <a:lnTo>
                    <a:pt x="7392881" y="3302000"/>
                  </a:lnTo>
                  <a:lnTo>
                    <a:pt x="7315188" y="3378200"/>
                  </a:lnTo>
                  <a:lnTo>
                    <a:pt x="7276210" y="3403600"/>
                  </a:lnTo>
                  <a:lnTo>
                    <a:pt x="7237132" y="3441700"/>
                  </a:lnTo>
                  <a:lnTo>
                    <a:pt x="7197946" y="3467100"/>
                  </a:lnTo>
                  <a:lnTo>
                    <a:pt x="7158643" y="3505200"/>
                  </a:lnTo>
                  <a:lnTo>
                    <a:pt x="7119214" y="3530600"/>
                  </a:lnTo>
                  <a:lnTo>
                    <a:pt x="7079651" y="3568700"/>
                  </a:lnTo>
                  <a:lnTo>
                    <a:pt x="7039945" y="3594100"/>
                  </a:lnTo>
                  <a:lnTo>
                    <a:pt x="7000088" y="3632200"/>
                  </a:lnTo>
                  <a:lnTo>
                    <a:pt x="6919881" y="3683000"/>
                  </a:lnTo>
                  <a:lnTo>
                    <a:pt x="6879516" y="3721100"/>
                  </a:lnTo>
                  <a:lnTo>
                    <a:pt x="6838963" y="3746500"/>
                  </a:lnTo>
                  <a:lnTo>
                    <a:pt x="6798414" y="3784600"/>
                  </a:lnTo>
                  <a:lnTo>
                    <a:pt x="6675374" y="3860800"/>
                  </a:lnTo>
                  <a:lnTo>
                    <a:pt x="6633897" y="3898900"/>
                  </a:lnTo>
                  <a:lnTo>
                    <a:pt x="6380168" y="4051300"/>
                  </a:lnTo>
                  <a:lnTo>
                    <a:pt x="6118094" y="4203700"/>
                  </a:lnTo>
                  <a:lnTo>
                    <a:pt x="6073604" y="4216400"/>
                  </a:lnTo>
                  <a:lnTo>
                    <a:pt x="5938742" y="4292600"/>
                  </a:lnTo>
                  <a:lnTo>
                    <a:pt x="5893324" y="4305300"/>
                  </a:lnTo>
                  <a:lnTo>
                    <a:pt x="5801793" y="4356100"/>
                  </a:lnTo>
                  <a:lnTo>
                    <a:pt x="5755281" y="4368800"/>
                  </a:lnTo>
                  <a:lnTo>
                    <a:pt x="5708580" y="4394200"/>
                  </a:lnTo>
                  <a:lnTo>
                    <a:pt x="5661697" y="4406900"/>
                  </a:lnTo>
                  <a:lnTo>
                    <a:pt x="5614637" y="4432300"/>
                  </a:lnTo>
                  <a:lnTo>
                    <a:pt x="5567405" y="4445000"/>
                  </a:lnTo>
                  <a:lnTo>
                    <a:pt x="5520005" y="4470400"/>
                  </a:lnTo>
                  <a:lnTo>
                    <a:pt x="5424725" y="4495800"/>
                  </a:lnTo>
                  <a:lnTo>
                    <a:pt x="5376856" y="4521200"/>
                  </a:lnTo>
                  <a:lnTo>
                    <a:pt x="4743116" y="4686300"/>
                  </a:lnTo>
                  <a:close/>
                </a:path>
                <a:path w="10236835" h="4762500">
                  <a:moveTo>
                    <a:pt x="4594558" y="4711700"/>
                  </a:moveTo>
                  <a:lnTo>
                    <a:pt x="3256010" y="4711700"/>
                  </a:lnTo>
                  <a:lnTo>
                    <a:pt x="3159140" y="4686300"/>
                  </a:lnTo>
                  <a:lnTo>
                    <a:pt x="4693669" y="4686300"/>
                  </a:lnTo>
                  <a:lnTo>
                    <a:pt x="4594558" y="4711700"/>
                  </a:lnTo>
                  <a:close/>
                </a:path>
                <a:path w="10236835" h="4762500">
                  <a:moveTo>
                    <a:pt x="4495193" y="4724400"/>
                  </a:moveTo>
                  <a:lnTo>
                    <a:pt x="3353101" y="4724400"/>
                  </a:lnTo>
                  <a:lnTo>
                    <a:pt x="3304533" y="4711700"/>
                  </a:lnTo>
                  <a:lnTo>
                    <a:pt x="4544905" y="4711700"/>
                  </a:lnTo>
                  <a:lnTo>
                    <a:pt x="4495193" y="4724400"/>
                  </a:lnTo>
                  <a:close/>
                </a:path>
                <a:path w="10236835" h="4762500">
                  <a:moveTo>
                    <a:pt x="4395615" y="4737100"/>
                  </a:moveTo>
                  <a:lnTo>
                    <a:pt x="3450339" y="4737100"/>
                  </a:lnTo>
                  <a:lnTo>
                    <a:pt x="3401706" y="4724400"/>
                  </a:lnTo>
                  <a:lnTo>
                    <a:pt x="4445428" y="4724400"/>
                  </a:lnTo>
                  <a:lnTo>
                    <a:pt x="4395615" y="4737100"/>
                  </a:lnTo>
                  <a:close/>
                </a:path>
                <a:path w="10236835" h="4762500">
                  <a:moveTo>
                    <a:pt x="4245941" y="4749800"/>
                  </a:moveTo>
                  <a:lnTo>
                    <a:pt x="3547652" y="4749800"/>
                  </a:lnTo>
                  <a:lnTo>
                    <a:pt x="3498991" y="4737100"/>
                  </a:lnTo>
                  <a:lnTo>
                    <a:pt x="4295866" y="4737100"/>
                  </a:lnTo>
                  <a:lnTo>
                    <a:pt x="4245941" y="4749800"/>
                  </a:lnTo>
                  <a:close/>
                </a:path>
                <a:path w="10236835" h="4762500">
                  <a:moveTo>
                    <a:pt x="4046018" y="4762500"/>
                  </a:moveTo>
                  <a:lnTo>
                    <a:pt x="3746040" y="4762500"/>
                  </a:lnTo>
                  <a:lnTo>
                    <a:pt x="3696100" y="4749800"/>
                  </a:lnTo>
                  <a:lnTo>
                    <a:pt x="4096021" y="4749800"/>
                  </a:lnTo>
                  <a:lnTo>
                    <a:pt x="4046018" y="4762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786928" y="1357161"/>
              <a:ext cx="8987790" cy="8930005"/>
            </a:xfrm>
            <a:custGeom>
              <a:avLst/>
              <a:gdLst/>
              <a:ahLst/>
              <a:cxnLst/>
              <a:rect l="l" t="t" r="r" b="b"/>
              <a:pathLst>
                <a:path w="8987790" h="8930005">
                  <a:moveTo>
                    <a:pt x="8987413" y="8929837"/>
                  </a:moveTo>
                  <a:lnTo>
                    <a:pt x="0" y="8929837"/>
                  </a:lnTo>
                  <a:lnTo>
                    <a:pt x="0" y="485987"/>
                  </a:lnTo>
                  <a:lnTo>
                    <a:pt x="2232" y="439314"/>
                  </a:lnTo>
                  <a:lnTo>
                    <a:pt x="8793" y="393868"/>
                  </a:lnTo>
                  <a:lnTo>
                    <a:pt x="19474" y="349856"/>
                  </a:lnTo>
                  <a:lnTo>
                    <a:pt x="34070" y="307485"/>
                  </a:lnTo>
                  <a:lnTo>
                    <a:pt x="52373" y="266960"/>
                  </a:lnTo>
                  <a:lnTo>
                    <a:pt x="74177" y="228490"/>
                  </a:lnTo>
                  <a:lnTo>
                    <a:pt x="99275" y="192280"/>
                  </a:lnTo>
                  <a:lnTo>
                    <a:pt x="127460" y="158537"/>
                  </a:lnTo>
                  <a:lnTo>
                    <a:pt x="158526" y="127469"/>
                  </a:lnTo>
                  <a:lnTo>
                    <a:pt x="192266" y="99282"/>
                  </a:lnTo>
                  <a:lnTo>
                    <a:pt x="228474" y="74182"/>
                  </a:lnTo>
                  <a:lnTo>
                    <a:pt x="266941" y="52376"/>
                  </a:lnTo>
                  <a:lnTo>
                    <a:pt x="307463" y="34072"/>
                  </a:lnTo>
                  <a:lnTo>
                    <a:pt x="349832" y="19475"/>
                  </a:lnTo>
                  <a:lnTo>
                    <a:pt x="393841" y="8793"/>
                  </a:lnTo>
                  <a:lnTo>
                    <a:pt x="439284" y="2232"/>
                  </a:lnTo>
                  <a:lnTo>
                    <a:pt x="485953" y="0"/>
                  </a:lnTo>
                  <a:lnTo>
                    <a:pt x="8501460" y="0"/>
                  </a:lnTo>
                  <a:lnTo>
                    <a:pt x="8548130" y="2232"/>
                  </a:lnTo>
                  <a:lnTo>
                    <a:pt x="8593572" y="8793"/>
                  </a:lnTo>
                  <a:lnTo>
                    <a:pt x="8637581" y="19475"/>
                  </a:lnTo>
                  <a:lnTo>
                    <a:pt x="8679950" y="34072"/>
                  </a:lnTo>
                  <a:lnTo>
                    <a:pt x="8720471" y="52376"/>
                  </a:lnTo>
                  <a:lnTo>
                    <a:pt x="8758939" y="74182"/>
                  </a:lnTo>
                  <a:lnTo>
                    <a:pt x="8795146" y="99282"/>
                  </a:lnTo>
                  <a:lnTo>
                    <a:pt x="8828886" y="127469"/>
                  </a:lnTo>
                  <a:lnTo>
                    <a:pt x="8859953" y="158537"/>
                  </a:lnTo>
                  <a:lnTo>
                    <a:pt x="8888138" y="192280"/>
                  </a:lnTo>
                  <a:lnTo>
                    <a:pt x="8913236" y="228490"/>
                  </a:lnTo>
                  <a:lnTo>
                    <a:pt x="8935040" y="266960"/>
                  </a:lnTo>
                  <a:lnTo>
                    <a:pt x="8953343" y="307485"/>
                  </a:lnTo>
                  <a:lnTo>
                    <a:pt x="8967939" y="349856"/>
                  </a:lnTo>
                  <a:lnTo>
                    <a:pt x="8978620" y="393868"/>
                  </a:lnTo>
                  <a:lnTo>
                    <a:pt x="8985180" y="439314"/>
                  </a:lnTo>
                  <a:lnTo>
                    <a:pt x="8987413" y="485987"/>
                  </a:lnTo>
                  <a:lnTo>
                    <a:pt x="8987413" y="8929837"/>
                  </a:lnTo>
                  <a:close/>
                </a:path>
              </a:pathLst>
            </a:custGeom>
            <a:solidFill>
              <a:srgbClr val="7B74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7383" y="1991206"/>
              <a:ext cx="8029575" cy="8296275"/>
            </a:xfrm>
            <a:custGeom>
              <a:avLst/>
              <a:gdLst/>
              <a:ahLst/>
              <a:cxnLst/>
              <a:rect l="l" t="t" r="r" b="b"/>
              <a:pathLst>
                <a:path w="8029575" h="8296275">
                  <a:moveTo>
                    <a:pt x="8029156" y="102870"/>
                  </a:moveTo>
                  <a:lnTo>
                    <a:pt x="8018234" y="102870"/>
                  </a:lnTo>
                  <a:lnTo>
                    <a:pt x="8018234" y="0"/>
                  </a:lnTo>
                  <a:lnTo>
                    <a:pt x="70980" y="0"/>
                  </a:lnTo>
                  <a:lnTo>
                    <a:pt x="70980" y="102870"/>
                  </a:lnTo>
                  <a:lnTo>
                    <a:pt x="70980" y="182892"/>
                  </a:lnTo>
                  <a:lnTo>
                    <a:pt x="0" y="182892"/>
                  </a:lnTo>
                  <a:lnTo>
                    <a:pt x="0" y="8295932"/>
                  </a:lnTo>
                  <a:lnTo>
                    <a:pt x="8029156" y="8295932"/>
                  </a:lnTo>
                  <a:lnTo>
                    <a:pt x="8029156" y="182892"/>
                  </a:lnTo>
                  <a:lnTo>
                    <a:pt x="8029156" y="1028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80288" y="568113"/>
              <a:ext cx="10710434" cy="9718886"/>
            </a:xfrm>
            <a:prstGeom prst="rect">
              <a:avLst/>
            </a:prstGeom>
          </p:spPr>
        </p:pic>
      </p:grpSp>
      <p:sp>
        <p:nvSpPr>
          <p:cNvPr id="7" name="object 7"/>
          <p:cNvSpPr/>
          <p:nvPr/>
        </p:nvSpPr>
        <p:spPr>
          <a:xfrm>
            <a:off x="0" y="6882539"/>
            <a:ext cx="3870960" cy="3404870"/>
          </a:xfrm>
          <a:custGeom>
            <a:avLst/>
            <a:gdLst/>
            <a:ahLst/>
            <a:cxnLst/>
            <a:rect l="l" t="t" r="r" b="b"/>
            <a:pathLst>
              <a:path w="3870960" h="3404870">
                <a:moveTo>
                  <a:pt x="3727032" y="3404460"/>
                </a:moveTo>
                <a:lnTo>
                  <a:pt x="0" y="3404460"/>
                </a:lnTo>
                <a:lnTo>
                  <a:pt x="0" y="0"/>
                </a:lnTo>
                <a:lnTo>
                  <a:pt x="74265" y="89458"/>
                </a:lnTo>
                <a:lnTo>
                  <a:pt x="139564" y="166921"/>
                </a:lnTo>
                <a:lnTo>
                  <a:pt x="205385" y="243811"/>
                </a:lnTo>
                <a:lnTo>
                  <a:pt x="271762" y="320064"/>
                </a:lnTo>
                <a:lnTo>
                  <a:pt x="305170" y="357933"/>
                </a:lnTo>
                <a:lnTo>
                  <a:pt x="338729" y="395617"/>
                </a:lnTo>
                <a:lnTo>
                  <a:pt x="372444" y="433111"/>
                </a:lnTo>
                <a:lnTo>
                  <a:pt x="406318" y="470406"/>
                </a:lnTo>
                <a:lnTo>
                  <a:pt x="440357" y="507493"/>
                </a:lnTo>
                <a:lnTo>
                  <a:pt x="474563" y="544366"/>
                </a:lnTo>
                <a:lnTo>
                  <a:pt x="566287" y="580381"/>
                </a:lnTo>
                <a:lnTo>
                  <a:pt x="658493" y="614986"/>
                </a:lnTo>
                <a:lnTo>
                  <a:pt x="751180" y="648180"/>
                </a:lnTo>
                <a:lnTo>
                  <a:pt x="844348" y="679963"/>
                </a:lnTo>
                <a:lnTo>
                  <a:pt x="937998" y="710334"/>
                </a:lnTo>
                <a:lnTo>
                  <a:pt x="1032130" y="739295"/>
                </a:lnTo>
                <a:lnTo>
                  <a:pt x="1676590" y="922479"/>
                </a:lnTo>
                <a:lnTo>
                  <a:pt x="1815536" y="964661"/>
                </a:lnTo>
                <a:lnTo>
                  <a:pt x="1907923" y="994236"/>
                </a:lnTo>
                <a:lnTo>
                  <a:pt x="1999925" y="1025211"/>
                </a:lnTo>
                <a:lnTo>
                  <a:pt x="2045731" y="1041288"/>
                </a:lnTo>
                <a:lnTo>
                  <a:pt x="2091381" y="1057793"/>
                </a:lnTo>
                <a:lnTo>
                  <a:pt x="2136853" y="1074750"/>
                </a:lnTo>
                <a:lnTo>
                  <a:pt x="2182128" y="1092185"/>
                </a:lnTo>
                <a:lnTo>
                  <a:pt x="2227185" y="1110124"/>
                </a:lnTo>
                <a:lnTo>
                  <a:pt x="2272005" y="1128593"/>
                </a:lnTo>
                <a:lnTo>
                  <a:pt x="2316566" y="1147617"/>
                </a:lnTo>
                <a:lnTo>
                  <a:pt x="2360849" y="1167222"/>
                </a:lnTo>
                <a:lnTo>
                  <a:pt x="2404834" y="1187433"/>
                </a:lnTo>
                <a:lnTo>
                  <a:pt x="2448499" y="1208276"/>
                </a:lnTo>
                <a:lnTo>
                  <a:pt x="2491825" y="1229777"/>
                </a:lnTo>
                <a:lnTo>
                  <a:pt x="2534792" y="1251961"/>
                </a:lnTo>
                <a:lnTo>
                  <a:pt x="2577380" y="1274854"/>
                </a:lnTo>
                <a:lnTo>
                  <a:pt x="2619567" y="1298481"/>
                </a:lnTo>
                <a:lnTo>
                  <a:pt x="2661334" y="1322868"/>
                </a:lnTo>
                <a:lnTo>
                  <a:pt x="2702661" y="1348040"/>
                </a:lnTo>
                <a:lnTo>
                  <a:pt x="2743527" y="1374024"/>
                </a:lnTo>
                <a:lnTo>
                  <a:pt x="2783912" y="1400845"/>
                </a:lnTo>
                <a:lnTo>
                  <a:pt x="2823796" y="1428528"/>
                </a:lnTo>
                <a:lnTo>
                  <a:pt x="2863158" y="1457099"/>
                </a:lnTo>
                <a:lnTo>
                  <a:pt x="2901979" y="1486584"/>
                </a:lnTo>
                <a:lnTo>
                  <a:pt x="2940238" y="1517008"/>
                </a:lnTo>
                <a:lnTo>
                  <a:pt x="2977915" y="1548396"/>
                </a:lnTo>
                <a:lnTo>
                  <a:pt x="3014989" y="1580775"/>
                </a:lnTo>
                <a:lnTo>
                  <a:pt x="3051440" y="1614171"/>
                </a:lnTo>
                <a:lnTo>
                  <a:pt x="3087249" y="1648607"/>
                </a:lnTo>
                <a:lnTo>
                  <a:pt x="3122394" y="1684112"/>
                </a:lnTo>
                <a:lnTo>
                  <a:pt x="3156856" y="1720708"/>
                </a:lnTo>
                <a:lnTo>
                  <a:pt x="3190614" y="1758424"/>
                </a:lnTo>
                <a:lnTo>
                  <a:pt x="3223647" y="1797283"/>
                </a:lnTo>
                <a:lnTo>
                  <a:pt x="3255937" y="1837312"/>
                </a:lnTo>
                <a:lnTo>
                  <a:pt x="3287462" y="1878537"/>
                </a:lnTo>
                <a:lnTo>
                  <a:pt x="3318203" y="1920982"/>
                </a:lnTo>
                <a:lnTo>
                  <a:pt x="3341672" y="1956263"/>
                </a:lnTo>
                <a:lnTo>
                  <a:pt x="3364358" y="1991993"/>
                </a:lnTo>
                <a:lnTo>
                  <a:pt x="3613012" y="1991993"/>
                </a:lnTo>
                <a:lnTo>
                  <a:pt x="3580435" y="2004761"/>
                </a:lnTo>
                <a:lnTo>
                  <a:pt x="3518451" y="2027289"/>
                </a:lnTo>
                <a:lnTo>
                  <a:pt x="3459804" y="2046276"/>
                </a:lnTo>
                <a:lnTo>
                  <a:pt x="3407319" y="2060144"/>
                </a:lnTo>
                <a:lnTo>
                  <a:pt x="3431401" y="2102194"/>
                </a:lnTo>
                <a:lnTo>
                  <a:pt x="3454486" y="2144771"/>
                </a:lnTo>
                <a:lnTo>
                  <a:pt x="3476581" y="2187856"/>
                </a:lnTo>
                <a:lnTo>
                  <a:pt x="3497693" y="2231431"/>
                </a:lnTo>
                <a:lnTo>
                  <a:pt x="3517828" y="2275477"/>
                </a:lnTo>
                <a:lnTo>
                  <a:pt x="3536995" y="2319974"/>
                </a:lnTo>
                <a:lnTo>
                  <a:pt x="3555201" y="2364903"/>
                </a:lnTo>
                <a:lnTo>
                  <a:pt x="3572451" y="2410246"/>
                </a:lnTo>
                <a:lnTo>
                  <a:pt x="3588753" y="2455983"/>
                </a:lnTo>
                <a:lnTo>
                  <a:pt x="3604115" y="2502095"/>
                </a:lnTo>
                <a:lnTo>
                  <a:pt x="3618542" y="2548563"/>
                </a:lnTo>
                <a:lnTo>
                  <a:pt x="3632043" y="2595369"/>
                </a:lnTo>
                <a:lnTo>
                  <a:pt x="3644624" y="2642493"/>
                </a:lnTo>
                <a:lnTo>
                  <a:pt x="3656293" y="2689916"/>
                </a:lnTo>
                <a:lnTo>
                  <a:pt x="3667055" y="2737620"/>
                </a:lnTo>
                <a:lnTo>
                  <a:pt x="3676919" y="2785584"/>
                </a:lnTo>
                <a:lnTo>
                  <a:pt x="3685891" y="2833791"/>
                </a:lnTo>
                <a:lnTo>
                  <a:pt x="3693979" y="2882220"/>
                </a:lnTo>
                <a:lnTo>
                  <a:pt x="3701189" y="2930854"/>
                </a:lnTo>
                <a:lnTo>
                  <a:pt x="3707528" y="2979672"/>
                </a:lnTo>
                <a:lnTo>
                  <a:pt x="3713004" y="3028657"/>
                </a:lnTo>
                <a:lnTo>
                  <a:pt x="3717623" y="3077788"/>
                </a:lnTo>
                <a:lnTo>
                  <a:pt x="3721393" y="3127047"/>
                </a:lnTo>
                <a:lnTo>
                  <a:pt x="3724320" y="3176416"/>
                </a:lnTo>
                <a:lnTo>
                  <a:pt x="3726411" y="3225874"/>
                </a:lnTo>
                <a:lnTo>
                  <a:pt x="3727674" y="3275402"/>
                </a:lnTo>
                <a:lnTo>
                  <a:pt x="3728116" y="3324983"/>
                </a:lnTo>
                <a:lnTo>
                  <a:pt x="3727743" y="3374596"/>
                </a:lnTo>
                <a:lnTo>
                  <a:pt x="3727032" y="3404460"/>
                </a:lnTo>
                <a:close/>
              </a:path>
              <a:path w="3870960" h="3404870">
                <a:moveTo>
                  <a:pt x="3613012" y="1991993"/>
                </a:moveTo>
                <a:lnTo>
                  <a:pt x="3364358" y="1991993"/>
                </a:lnTo>
                <a:lnTo>
                  <a:pt x="3416280" y="1986806"/>
                </a:lnTo>
                <a:lnTo>
                  <a:pt x="3467909" y="1980290"/>
                </a:lnTo>
                <a:lnTo>
                  <a:pt x="3519245" y="1972443"/>
                </a:lnTo>
                <a:lnTo>
                  <a:pt x="3570287" y="1963267"/>
                </a:lnTo>
                <a:lnTo>
                  <a:pt x="3621034" y="1952760"/>
                </a:lnTo>
                <a:lnTo>
                  <a:pt x="3671489" y="1940924"/>
                </a:lnTo>
                <a:lnTo>
                  <a:pt x="3721649" y="1927758"/>
                </a:lnTo>
                <a:lnTo>
                  <a:pt x="3771516" y="1913262"/>
                </a:lnTo>
                <a:lnTo>
                  <a:pt x="3821089" y="1897436"/>
                </a:lnTo>
                <a:lnTo>
                  <a:pt x="3870368" y="1880280"/>
                </a:lnTo>
                <a:lnTo>
                  <a:pt x="3864154" y="1883471"/>
                </a:lnTo>
                <a:lnTo>
                  <a:pt x="3805218" y="1910750"/>
                </a:lnTo>
                <a:lnTo>
                  <a:pt x="3758147" y="1931685"/>
                </a:lnTo>
                <a:lnTo>
                  <a:pt x="3703109" y="1955383"/>
                </a:lnTo>
                <a:lnTo>
                  <a:pt x="3642871" y="1980290"/>
                </a:lnTo>
                <a:lnTo>
                  <a:pt x="3613012" y="19919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0" y="16179"/>
            <a:ext cx="2749550" cy="3111500"/>
            <a:chOff x="0" y="16179"/>
            <a:chExt cx="2749550" cy="3111500"/>
          </a:xfrm>
        </p:grpSpPr>
        <p:sp>
          <p:nvSpPr>
            <p:cNvPr id="9" name="object 9"/>
            <p:cNvSpPr/>
            <p:nvPr/>
          </p:nvSpPr>
          <p:spPr>
            <a:xfrm>
              <a:off x="0" y="16179"/>
              <a:ext cx="2749550" cy="3111500"/>
            </a:xfrm>
            <a:custGeom>
              <a:avLst/>
              <a:gdLst/>
              <a:ahLst/>
              <a:cxnLst/>
              <a:rect l="l" t="t" r="r" b="b"/>
              <a:pathLst>
                <a:path w="2749550" h="3111500">
                  <a:moveTo>
                    <a:pt x="416846" y="12700"/>
                  </a:moveTo>
                  <a:lnTo>
                    <a:pt x="125613" y="12700"/>
                  </a:lnTo>
                  <a:lnTo>
                    <a:pt x="137368" y="0"/>
                  </a:lnTo>
                  <a:lnTo>
                    <a:pt x="360133" y="0"/>
                  </a:lnTo>
                  <a:lnTo>
                    <a:pt x="416846" y="12700"/>
                  </a:lnTo>
                  <a:close/>
                </a:path>
                <a:path w="2749550" h="3111500">
                  <a:moveTo>
                    <a:pt x="1098953" y="114300"/>
                  </a:moveTo>
                  <a:lnTo>
                    <a:pt x="2114" y="114300"/>
                  </a:lnTo>
                  <a:lnTo>
                    <a:pt x="31422" y="88900"/>
                  </a:lnTo>
                  <a:lnTo>
                    <a:pt x="56596" y="63500"/>
                  </a:lnTo>
                  <a:lnTo>
                    <a:pt x="78118" y="38100"/>
                  </a:lnTo>
                  <a:lnTo>
                    <a:pt x="96472" y="25400"/>
                  </a:lnTo>
                  <a:lnTo>
                    <a:pt x="112143" y="12700"/>
                  </a:lnTo>
                  <a:lnTo>
                    <a:pt x="477259" y="12700"/>
                  </a:lnTo>
                  <a:lnTo>
                    <a:pt x="605168" y="38100"/>
                  </a:lnTo>
                  <a:lnTo>
                    <a:pt x="670657" y="38100"/>
                  </a:lnTo>
                  <a:lnTo>
                    <a:pt x="861223" y="76200"/>
                  </a:lnTo>
                  <a:lnTo>
                    <a:pt x="919433" y="76200"/>
                  </a:lnTo>
                  <a:lnTo>
                    <a:pt x="973314" y="88900"/>
                  </a:lnTo>
                  <a:lnTo>
                    <a:pt x="1021863" y="101600"/>
                  </a:lnTo>
                  <a:lnTo>
                    <a:pt x="1064077" y="101600"/>
                  </a:lnTo>
                  <a:lnTo>
                    <a:pt x="1098953" y="114300"/>
                  </a:lnTo>
                  <a:close/>
                </a:path>
                <a:path w="2749550" h="3111500">
                  <a:moveTo>
                    <a:pt x="1591" y="2959100"/>
                  </a:moveTo>
                  <a:lnTo>
                    <a:pt x="0" y="2959100"/>
                  </a:lnTo>
                  <a:lnTo>
                    <a:pt x="0" y="114300"/>
                  </a:lnTo>
                  <a:lnTo>
                    <a:pt x="1125486" y="114300"/>
                  </a:lnTo>
                  <a:lnTo>
                    <a:pt x="1181225" y="127000"/>
                  </a:lnTo>
                  <a:lnTo>
                    <a:pt x="1236076" y="127000"/>
                  </a:lnTo>
                  <a:lnTo>
                    <a:pt x="1342585" y="152400"/>
                  </a:lnTo>
                  <a:lnTo>
                    <a:pt x="1393979" y="152400"/>
                  </a:lnTo>
                  <a:lnTo>
                    <a:pt x="1492385" y="177800"/>
                  </a:lnTo>
                  <a:lnTo>
                    <a:pt x="1539134" y="177800"/>
                  </a:lnTo>
                  <a:lnTo>
                    <a:pt x="1584070" y="190500"/>
                  </a:lnTo>
                  <a:lnTo>
                    <a:pt x="1627062" y="203200"/>
                  </a:lnTo>
                  <a:lnTo>
                    <a:pt x="1667977" y="203200"/>
                  </a:lnTo>
                  <a:lnTo>
                    <a:pt x="1706684" y="215900"/>
                  </a:lnTo>
                  <a:lnTo>
                    <a:pt x="1800669" y="228600"/>
                  </a:lnTo>
                  <a:lnTo>
                    <a:pt x="1875414" y="254000"/>
                  </a:lnTo>
                  <a:lnTo>
                    <a:pt x="1933510" y="266700"/>
                  </a:lnTo>
                  <a:lnTo>
                    <a:pt x="1977549" y="279400"/>
                  </a:lnTo>
                  <a:lnTo>
                    <a:pt x="2033819" y="304800"/>
                  </a:lnTo>
                  <a:lnTo>
                    <a:pt x="2051233" y="330200"/>
                  </a:lnTo>
                  <a:lnTo>
                    <a:pt x="2064955" y="342900"/>
                  </a:lnTo>
                  <a:lnTo>
                    <a:pt x="2081760" y="381000"/>
                  </a:lnTo>
                  <a:lnTo>
                    <a:pt x="2085884" y="419100"/>
                  </a:lnTo>
                  <a:lnTo>
                    <a:pt x="2079061" y="457200"/>
                  </a:lnTo>
                  <a:lnTo>
                    <a:pt x="2063026" y="508000"/>
                  </a:lnTo>
                  <a:lnTo>
                    <a:pt x="2039513" y="546100"/>
                  </a:lnTo>
                  <a:lnTo>
                    <a:pt x="2010256" y="596900"/>
                  </a:lnTo>
                  <a:lnTo>
                    <a:pt x="2121560" y="647700"/>
                  </a:lnTo>
                  <a:lnTo>
                    <a:pt x="2171722" y="673100"/>
                  </a:lnTo>
                  <a:lnTo>
                    <a:pt x="2213314" y="685800"/>
                  </a:lnTo>
                  <a:lnTo>
                    <a:pt x="2242653" y="698500"/>
                  </a:lnTo>
                  <a:lnTo>
                    <a:pt x="2278465" y="723900"/>
                  </a:lnTo>
                  <a:lnTo>
                    <a:pt x="2305726" y="762000"/>
                  </a:lnTo>
                  <a:lnTo>
                    <a:pt x="2324355" y="787400"/>
                  </a:lnTo>
                  <a:lnTo>
                    <a:pt x="2334267" y="825500"/>
                  </a:lnTo>
                  <a:lnTo>
                    <a:pt x="2335278" y="863600"/>
                  </a:lnTo>
                  <a:lnTo>
                    <a:pt x="2329032" y="901700"/>
                  </a:lnTo>
                  <a:lnTo>
                    <a:pt x="2319178" y="927100"/>
                  </a:lnTo>
                  <a:lnTo>
                    <a:pt x="2309367" y="952500"/>
                  </a:lnTo>
                  <a:lnTo>
                    <a:pt x="2307897" y="952500"/>
                  </a:lnTo>
                  <a:lnTo>
                    <a:pt x="2307184" y="965200"/>
                  </a:lnTo>
                  <a:lnTo>
                    <a:pt x="2745962" y="965200"/>
                  </a:lnTo>
                  <a:lnTo>
                    <a:pt x="2743355" y="977900"/>
                  </a:lnTo>
                  <a:lnTo>
                    <a:pt x="2734639" y="1003300"/>
                  </a:lnTo>
                  <a:lnTo>
                    <a:pt x="2723549" y="1028700"/>
                  </a:lnTo>
                  <a:lnTo>
                    <a:pt x="2723196" y="1028700"/>
                  </a:lnTo>
                  <a:lnTo>
                    <a:pt x="2722001" y="1041400"/>
                  </a:lnTo>
                  <a:lnTo>
                    <a:pt x="2719149" y="1054100"/>
                  </a:lnTo>
                  <a:lnTo>
                    <a:pt x="2712861" y="1079500"/>
                  </a:lnTo>
                  <a:lnTo>
                    <a:pt x="2701359" y="1092200"/>
                  </a:lnTo>
                  <a:lnTo>
                    <a:pt x="2682865" y="1117600"/>
                  </a:lnTo>
                  <a:lnTo>
                    <a:pt x="2655601" y="1155700"/>
                  </a:lnTo>
                  <a:lnTo>
                    <a:pt x="2617788" y="1206500"/>
                  </a:lnTo>
                  <a:lnTo>
                    <a:pt x="2567649" y="1257300"/>
                  </a:lnTo>
                  <a:lnTo>
                    <a:pt x="2503406" y="1320800"/>
                  </a:lnTo>
                  <a:lnTo>
                    <a:pt x="2423280" y="1409700"/>
                  </a:lnTo>
                  <a:lnTo>
                    <a:pt x="2478579" y="1460500"/>
                  </a:lnTo>
                  <a:lnTo>
                    <a:pt x="2512640" y="1485900"/>
                  </a:lnTo>
                  <a:lnTo>
                    <a:pt x="2531262" y="1524000"/>
                  </a:lnTo>
                  <a:lnTo>
                    <a:pt x="2540245" y="1549400"/>
                  </a:lnTo>
                  <a:lnTo>
                    <a:pt x="2542401" y="1574800"/>
                  </a:lnTo>
                  <a:lnTo>
                    <a:pt x="2539408" y="1600200"/>
                  </a:lnTo>
                  <a:lnTo>
                    <a:pt x="2528618" y="1638300"/>
                  </a:lnTo>
                  <a:lnTo>
                    <a:pt x="2507383" y="1676400"/>
                  </a:lnTo>
                  <a:lnTo>
                    <a:pt x="2493908" y="1689100"/>
                  </a:lnTo>
                  <a:lnTo>
                    <a:pt x="2475339" y="1701800"/>
                  </a:lnTo>
                  <a:lnTo>
                    <a:pt x="2452040" y="1727200"/>
                  </a:lnTo>
                  <a:lnTo>
                    <a:pt x="2424374" y="1752600"/>
                  </a:lnTo>
                  <a:lnTo>
                    <a:pt x="2392706" y="1778000"/>
                  </a:lnTo>
                  <a:lnTo>
                    <a:pt x="2357400" y="1803400"/>
                  </a:lnTo>
                  <a:lnTo>
                    <a:pt x="2318820" y="1841500"/>
                  </a:lnTo>
                  <a:lnTo>
                    <a:pt x="2277331" y="1866900"/>
                  </a:lnTo>
                  <a:lnTo>
                    <a:pt x="2233296" y="1905000"/>
                  </a:lnTo>
                  <a:lnTo>
                    <a:pt x="2187079" y="1930400"/>
                  </a:lnTo>
                  <a:lnTo>
                    <a:pt x="2139045" y="1968500"/>
                  </a:lnTo>
                  <a:lnTo>
                    <a:pt x="2089558" y="2006600"/>
                  </a:lnTo>
                  <a:lnTo>
                    <a:pt x="2038982" y="2044700"/>
                  </a:lnTo>
                  <a:lnTo>
                    <a:pt x="1833070" y="2197100"/>
                  </a:lnTo>
                  <a:lnTo>
                    <a:pt x="1782511" y="2235200"/>
                  </a:lnTo>
                  <a:lnTo>
                    <a:pt x="1733048" y="2273300"/>
                  </a:lnTo>
                  <a:lnTo>
                    <a:pt x="1685044" y="2298700"/>
                  </a:lnTo>
                  <a:lnTo>
                    <a:pt x="1638865" y="2336800"/>
                  </a:lnTo>
                  <a:lnTo>
                    <a:pt x="1594874" y="2362200"/>
                  </a:lnTo>
                  <a:lnTo>
                    <a:pt x="1553435" y="2400300"/>
                  </a:lnTo>
                  <a:lnTo>
                    <a:pt x="1514912" y="2425700"/>
                  </a:lnTo>
                  <a:lnTo>
                    <a:pt x="1479670" y="2451100"/>
                  </a:lnTo>
                  <a:lnTo>
                    <a:pt x="1431797" y="2476500"/>
                  </a:lnTo>
                  <a:lnTo>
                    <a:pt x="1384266" y="2514600"/>
                  </a:lnTo>
                  <a:lnTo>
                    <a:pt x="1337153" y="2540000"/>
                  </a:lnTo>
                  <a:lnTo>
                    <a:pt x="1290533" y="2578100"/>
                  </a:lnTo>
                  <a:lnTo>
                    <a:pt x="1244480" y="2616200"/>
                  </a:lnTo>
                  <a:lnTo>
                    <a:pt x="1154381" y="2667000"/>
                  </a:lnTo>
                  <a:lnTo>
                    <a:pt x="1110485" y="2705100"/>
                  </a:lnTo>
                  <a:lnTo>
                    <a:pt x="1067458" y="2730500"/>
                  </a:lnTo>
                  <a:lnTo>
                    <a:pt x="1025376" y="2755900"/>
                  </a:lnTo>
                  <a:lnTo>
                    <a:pt x="984314" y="2794000"/>
                  </a:lnTo>
                  <a:lnTo>
                    <a:pt x="944347" y="2819400"/>
                  </a:lnTo>
                  <a:lnTo>
                    <a:pt x="905550" y="2844800"/>
                  </a:lnTo>
                  <a:lnTo>
                    <a:pt x="867999" y="2870200"/>
                  </a:lnTo>
                  <a:lnTo>
                    <a:pt x="831769" y="2895600"/>
                  </a:lnTo>
                  <a:lnTo>
                    <a:pt x="812192" y="2908300"/>
                  </a:lnTo>
                  <a:lnTo>
                    <a:pt x="91363" y="2908300"/>
                  </a:lnTo>
                  <a:lnTo>
                    <a:pt x="1591" y="2959100"/>
                  </a:lnTo>
                  <a:close/>
                </a:path>
                <a:path w="2749550" h="3111500">
                  <a:moveTo>
                    <a:pt x="2745962" y="965200"/>
                  </a:moveTo>
                  <a:lnTo>
                    <a:pt x="2307184" y="965200"/>
                  </a:lnTo>
                  <a:lnTo>
                    <a:pt x="2381101" y="889000"/>
                  </a:lnTo>
                  <a:lnTo>
                    <a:pt x="2426319" y="850900"/>
                  </a:lnTo>
                  <a:lnTo>
                    <a:pt x="2454325" y="838200"/>
                  </a:lnTo>
                  <a:lnTo>
                    <a:pt x="2476604" y="825500"/>
                  </a:lnTo>
                  <a:lnTo>
                    <a:pt x="2491019" y="825500"/>
                  </a:lnTo>
                  <a:lnTo>
                    <a:pt x="2534148" y="800100"/>
                  </a:lnTo>
                  <a:lnTo>
                    <a:pt x="2576929" y="787400"/>
                  </a:lnTo>
                  <a:lnTo>
                    <a:pt x="2617966" y="787400"/>
                  </a:lnTo>
                  <a:lnTo>
                    <a:pt x="2655863" y="800100"/>
                  </a:lnTo>
                  <a:lnTo>
                    <a:pt x="2712898" y="838200"/>
                  </a:lnTo>
                  <a:lnTo>
                    <a:pt x="2743387" y="889000"/>
                  </a:lnTo>
                  <a:lnTo>
                    <a:pt x="2749154" y="927100"/>
                  </a:lnTo>
                  <a:lnTo>
                    <a:pt x="2748569" y="952500"/>
                  </a:lnTo>
                  <a:lnTo>
                    <a:pt x="2745962" y="965200"/>
                  </a:lnTo>
                  <a:close/>
                </a:path>
                <a:path w="2749550" h="3111500">
                  <a:moveTo>
                    <a:pt x="487959" y="3098800"/>
                  </a:moveTo>
                  <a:lnTo>
                    <a:pt x="370115" y="3098800"/>
                  </a:lnTo>
                  <a:lnTo>
                    <a:pt x="338475" y="3073400"/>
                  </a:lnTo>
                  <a:lnTo>
                    <a:pt x="297034" y="3048000"/>
                  </a:lnTo>
                  <a:lnTo>
                    <a:pt x="243537" y="3022600"/>
                  </a:lnTo>
                  <a:lnTo>
                    <a:pt x="91363" y="2908300"/>
                  </a:lnTo>
                  <a:lnTo>
                    <a:pt x="812192" y="2908300"/>
                  </a:lnTo>
                  <a:lnTo>
                    <a:pt x="655714" y="3009900"/>
                  </a:lnTo>
                  <a:lnTo>
                    <a:pt x="594650" y="3048000"/>
                  </a:lnTo>
                  <a:lnTo>
                    <a:pt x="548078" y="3073400"/>
                  </a:lnTo>
                  <a:lnTo>
                    <a:pt x="513386" y="3086100"/>
                  </a:lnTo>
                  <a:lnTo>
                    <a:pt x="487959" y="3098800"/>
                  </a:lnTo>
                  <a:close/>
                </a:path>
                <a:path w="2749550" h="3111500">
                  <a:moveTo>
                    <a:pt x="454451" y="3111500"/>
                  </a:moveTo>
                  <a:lnTo>
                    <a:pt x="413006" y="3111500"/>
                  </a:lnTo>
                  <a:lnTo>
                    <a:pt x="394207" y="3098800"/>
                  </a:lnTo>
                  <a:lnTo>
                    <a:pt x="469185" y="3098800"/>
                  </a:lnTo>
                  <a:lnTo>
                    <a:pt x="454451" y="3111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1260587"/>
              <a:ext cx="2413000" cy="1739900"/>
            </a:xfrm>
            <a:custGeom>
              <a:avLst/>
              <a:gdLst/>
              <a:ahLst/>
              <a:cxnLst/>
              <a:rect l="l" t="t" r="r" b="b"/>
              <a:pathLst>
                <a:path w="2413000" h="1739900">
                  <a:moveTo>
                    <a:pt x="866251" y="1460500"/>
                  </a:moveTo>
                  <a:lnTo>
                    <a:pt x="637638" y="1460500"/>
                  </a:lnTo>
                  <a:lnTo>
                    <a:pt x="646221" y="1447800"/>
                  </a:lnTo>
                  <a:lnTo>
                    <a:pt x="657482" y="1435100"/>
                  </a:lnTo>
                  <a:lnTo>
                    <a:pt x="671312" y="1422400"/>
                  </a:lnTo>
                  <a:lnTo>
                    <a:pt x="687600" y="1409700"/>
                  </a:lnTo>
                  <a:lnTo>
                    <a:pt x="706236" y="1397000"/>
                  </a:lnTo>
                  <a:lnTo>
                    <a:pt x="727109" y="1371600"/>
                  </a:lnTo>
                  <a:lnTo>
                    <a:pt x="750109" y="1346200"/>
                  </a:lnTo>
                  <a:lnTo>
                    <a:pt x="775126" y="1320800"/>
                  </a:lnTo>
                  <a:lnTo>
                    <a:pt x="802048" y="1295400"/>
                  </a:lnTo>
                  <a:lnTo>
                    <a:pt x="830766" y="1257300"/>
                  </a:lnTo>
                  <a:lnTo>
                    <a:pt x="861169" y="1231900"/>
                  </a:lnTo>
                  <a:lnTo>
                    <a:pt x="893146" y="1193800"/>
                  </a:lnTo>
                  <a:lnTo>
                    <a:pt x="926588" y="1155700"/>
                  </a:lnTo>
                  <a:lnTo>
                    <a:pt x="961383" y="1117600"/>
                  </a:lnTo>
                  <a:lnTo>
                    <a:pt x="997422" y="1079500"/>
                  </a:lnTo>
                  <a:lnTo>
                    <a:pt x="1034594" y="1028700"/>
                  </a:lnTo>
                  <a:lnTo>
                    <a:pt x="1072788" y="990600"/>
                  </a:lnTo>
                  <a:lnTo>
                    <a:pt x="1111895" y="939800"/>
                  </a:lnTo>
                  <a:lnTo>
                    <a:pt x="1151802" y="901700"/>
                  </a:lnTo>
                  <a:lnTo>
                    <a:pt x="1192401" y="850900"/>
                  </a:lnTo>
                  <a:lnTo>
                    <a:pt x="1233581" y="800100"/>
                  </a:lnTo>
                  <a:lnTo>
                    <a:pt x="1275231" y="762000"/>
                  </a:lnTo>
                  <a:lnTo>
                    <a:pt x="1570672" y="406400"/>
                  </a:lnTo>
                  <a:lnTo>
                    <a:pt x="1612109" y="355600"/>
                  </a:lnTo>
                  <a:lnTo>
                    <a:pt x="1653021" y="317500"/>
                  </a:lnTo>
                  <a:lnTo>
                    <a:pt x="1693300" y="266700"/>
                  </a:lnTo>
                  <a:lnTo>
                    <a:pt x="1732834" y="215900"/>
                  </a:lnTo>
                  <a:lnTo>
                    <a:pt x="1771514" y="165100"/>
                  </a:lnTo>
                  <a:lnTo>
                    <a:pt x="1809228" y="127000"/>
                  </a:lnTo>
                  <a:lnTo>
                    <a:pt x="1845866" y="76200"/>
                  </a:lnTo>
                  <a:lnTo>
                    <a:pt x="1881317" y="38100"/>
                  </a:lnTo>
                  <a:lnTo>
                    <a:pt x="1915473" y="0"/>
                  </a:lnTo>
                  <a:lnTo>
                    <a:pt x="1982403" y="38100"/>
                  </a:lnTo>
                  <a:lnTo>
                    <a:pt x="2046577" y="76200"/>
                  </a:lnTo>
                  <a:lnTo>
                    <a:pt x="2107432" y="114300"/>
                  </a:lnTo>
                  <a:lnTo>
                    <a:pt x="2164403" y="152400"/>
                  </a:lnTo>
                  <a:lnTo>
                    <a:pt x="2216926" y="190500"/>
                  </a:lnTo>
                  <a:lnTo>
                    <a:pt x="2264437" y="215900"/>
                  </a:lnTo>
                  <a:lnTo>
                    <a:pt x="2306372" y="241300"/>
                  </a:lnTo>
                  <a:lnTo>
                    <a:pt x="2342167" y="266700"/>
                  </a:lnTo>
                  <a:lnTo>
                    <a:pt x="2371256" y="292100"/>
                  </a:lnTo>
                  <a:lnTo>
                    <a:pt x="2393077" y="304800"/>
                  </a:lnTo>
                  <a:lnTo>
                    <a:pt x="2407065" y="317500"/>
                  </a:lnTo>
                  <a:lnTo>
                    <a:pt x="2412656" y="330200"/>
                  </a:lnTo>
                  <a:lnTo>
                    <a:pt x="2411039" y="342900"/>
                  </a:lnTo>
                  <a:lnTo>
                    <a:pt x="2404821" y="342900"/>
                  </a:lnTo>
                  <a:lnTo>
                    <a:pt x="2394190" y="355600"/>
                  </a:lnTo>
                  <a:lnTo>
                    <a:pt x="2379339" y="368300"/>
                  </a:lnTo>
                  <a:lnTo>
                    <a:pt x="2360458" y="393700"/>
                  </a:lnTo>
                  <a:lnTo>
                    <a:pt x="2337738" y="406400"/>
                  </a:lnTo>
                  <a:lnTo>
                    <a:pt x="2281543" y="457200"/>
                  </a:lnTo>
                  <a:lnTo>
                    <a:pt x="2248450" y="482600"/>
                  </a:lnTo>
                  <a:lnTo>
                    <a:pt x="2212281" y="508000"/>
                  </a:lnTo>
                  <a:lnTo>
                    <a:pt x="2173226" y="533400"/>
                  </a:lnTo>
                  <a:lnTo>
                    <a:pt x="2131476" y="571500"/>
                  </a:lnTo>
                  <a:lnTo>
                    <a:pt x="2087223" y="609600"/>
                  </a:lnTo>
                  <a:lnTo>
                    <a:pt x="2040657" y="635000"/>
                  </a:lnTo>
                  <a:lnTo>
                    <a:pt x="1991968" y="673100"/>
                  </a:lnTo>
                  <a:lnTo>
                    <a:pt x="1941347" y="711200"/>
                  </a:lnTo>
                  <a:lnTo>
                    <a:pt x="1888986" y="749300"/>
                  </a:lnTo>
                  <a:lnTo>
                    <a:pt x="1835074" y="787400"/>
                  </a:lnTo>
                  <a:lnTo>
                    <a:pt x="1779803" y="825500"/>
                  </a:lnTo>
                  <a:lnTo>
                    <a:pt x="1723364" y="876300"/>
                  </a:lnTo>
                  <a:lnTo>
                    <a:pt x="1607742" y="952500"/>
                  </a:lnTo>
                  <a:lnTo>
                    <a:pt x="1548941" y="990600"/>
                  </a:lnTo>
                  <a:lnTo>
                    <a:pt x="1489735" y="1041400"/>
                  </a:lnTo>
                  <a:lnTo>
                    <a:pt x="1311590" y="1155700"/>
                  </a:lnTo>
                  <a:lnTo>
                    <a:pt x="1252668" y="1206500"/>
                  </a:lnTo>
                  <a:lnTo>
                    <a:pt x="1136661" y="1282700"/>
                  </a:lnTo>
                  <a:lnTo>
                    <a:pt x="1079957" y="1320800"/>
                  </a:lnTo>
                  <a:lnTo>
                    <a:pt x="1024373" y="1358900"/>
                  </a:lnTo>
                  <a:lnTo>
                    <a:pt x="970100" y="1397000"/>
                  </a:lnTo>
                  <a:lnTo>
                    <a:pt x="917329" y="1435100"/>
                  </a:lnTo>
                  <a:lnTo>
                    <a:pt x="866251" y="1460500"/>
                  </a:lnTo>
                  <a:close/>
                </a:path>
                <a:path w="2413000" h="1739900">
                  <a:moveTo>
                    <a:pt x="454779" y="1727200"/>
                  </a:moveTo>
                  <a:lnTo>
                    <a:pt x="413760" y="1727200"/>
                  </a:lnTo>
                  <a:lnTo>
                    <a:pt x="396017" y="1714500"/>
                  </a:lnTo>
                  <a:lnTo>
                    <a:pt x="374100" y="1701800"/>
                  </a:lnTo>
                  <a:lnTo>
                    <a:pt x="348262" y="1689100"/>
                  </a:lnTo>
                  <a:lnTo>
                    <a:pt x="318754" y="1663700"/>
                  </a:lnTo>
                  <a:lnTo>
                    <a:pt x="285830" y="1651000"/>
                  </a:lnTo>
                  <a:lnTo>
                    <a:pt x="249740" y="1625600"/>
                  </a:lnTo>
                  <a:lnTo>
                    <a:pt x="210738" y="1600200"/>
                  </a:lnTo>
                  <a:lnTo>
                    <a:pt x="169076" y="1562100"/>
                  </a:lnTo>
                  <a:lnTo>
                    <a:pt x="125007" y="1536700"/>
                  </a:lnTo>
                  <a:lnTo>
                    <a:pt x="78782" y="1498600"/>
                  </a:lnTo>
                  <a:lnTo>
                    <a:pt x="30653" y="1460500"/>
                  </a:lnTo>
                  <a:lnTo>
                    <a:pt x="0" y="1435100"/>
                  </a:lnTo>
                  <a:lnTo>
                    <a:pt x="0" y="1257300"/>
                  </a:lnTo>
                  <a:lnTo>
                    <a:pt x="56356" y="1270000"/>
                  </a:lnTo>
                  <a:lnTo>
                    <a:pt x="115295" y="1295400"/>
                  </a:lnTo>
                  <a:lnTo>
                    <a:pt x="172577" y="1320800"/>
                  </a:lnTo>
                  <a:lnTo>
                    <a:pt x="227906" y="1333500"/>
                  </a:lnTo>
                  <a:lnTo>
                    <a:pt x="280988" y="1358900"/>
                  </a:lnTo>
                  <a:lnTo>
                    <a:pt x="331524" y="1371600"/>
                  </a:lnTo>
                  <a:lnTo>
                    <a:pt x="379221" y="1397000"/>
                  </a:lnTo>
                  <a:lnTo>
                    <a:pt x="423781" y="1409700"/>
                  </a:lnTo>
                  <a:lnTo>
                    <a:pt x="464910" y="1422400"/>
                  </a:lnTo>
                  <a:lnTo>
                    <a:pt x="502310" y="1435100"/>
                  </a:lnTo>
                  <a:lnTo>
                    <a:pt x="535685" y="1435100"/>
                  </a:lnTo>
                  <a:lnTo>
                    <a:pt x="564741" y="1447800"/>
                  </a:lnTo>
                  <a:lnTo>
                    <a:pt x="589181" y="1460500"/>
                  </a:lnTo>
                  <a:lnTo>
                    <a:pt x="866251" y="1460500"/>
                  </a:lnTo>
                  <a:lnTo>
                    <a:pt x="817056" y="1498600"/>
                  </a:lnTo>
                  <a:lnTo>
                    <a:pt x="769936" y="1536700"/>
                  </a:lnTo>
                  <a:lnTo>
                    <a:pt x="725080" y="1562100"/>
                  </a:lnTo>
                  <a:lnTo>
                    <a:pt x="682680" y="1587500"/>
                  </a:lnTo>
                  <a:lnTo>
                    <a:pt x="642927" y="1612900"/>
                  </a:lnTo>
                  <a:lnTo>
                    <a:pt x="606011" y="1638300"/>
                  </a:lnTo>
                  <a:lnTo>
                    <a:pt x="572123" y="1663700"/>
                  </a:lnTo>
                  <a:lnTo>
                    <a:pt x="541454" y="1676400"/>
                  </a:lnTo>
                  <a:lnTo>
                    <a:pt x="514194" y="1689100"/>
                  </a:lnTo>
                  <a:lnTo>
                    <a:pt x="490534" y="1701800"/>
                  </a:lnTo>
                  <a:lnTo>
                    <a:pt x="470666" y="1714500"/>
                  </a:lnTo>
                  <a:lnTo>
                    <a:pt x="454779" y="1727200"/>
                  </a:lnTo>
                  <a:close/>
                </a:path>
                <a:path w="2413000" h="1739900">
                  <a:moveTo>
                    <a:pt x="435714" y="1739900"/>
                  </a:moveTo>
                  <a:lnTo>
                    <a:pt x="427076" y="1727200"/>
                  </a:lnTo>
                  <a:lnTo>
                    <a:pt x="443065" y="1727200"/>
                  </a:lnTo>
                  <a:lnTo>
                    <a:pt x="435714" y="1739900"/>
                  </a:lnTo>
                  <a:close/>
                </a:path>
              </a:pathLst>
            </a:custGeom>
            <a:solidFill>
              <a:srgbClr val="FA7D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540049"/>
              <a:ext cx="1339850" cy="2296160"/>
            </a:xfrm>
            <a:custGeom>
              <a:avLst/>
              <a:gdLst/>
              <a:ahLst/>
              <a:cxnLst/>
              <a:rect l="l" t="t" r="r" b="b"/>
              <a:pathLst>
                <a:path w="1339850" h="2296160">
                  <a:moveTo>
                    <a:pt x="0" y="2296134"/>
                  </a:moveTo>
                  <a:lnTo>
                    <a:pt x="0" y="41928"/>
                  </a:lnTo>
                  <a:lnTo>
                    <a:pt x="30326" y="28060"/>
                  </a:lnTo>
                  <a:lnTo>
                    <a:pt x="60590" y="15152"/>
                  </a:lnTo>
                  <a:lnTo>
                    <a:pt x="84829" y="5981"/>
                  </a:lnTo>
                  <a:lnTo>
                    <a:pt x="102525" y="835"/>
                  </a:lnTo>
                  <a:lnTo>
                    <a:pt x="113156" y="0"/>
                  </a:lnTo>
                  <a:lnTo>
                    <a:pt x="120476" y="3779"/>
                  </a:lnTo>
                  <a:lnTo>
                    <a:pt x="166592" y="45611"/>
                  </a:lnTo>
                  <a:lnTo>
                    <a:pt x="215104" y="96133"/>
                  </a:lnTo>
                  <a:lnTo>
                    <a:pt x="243982" y="127351"/>
                  </a:lnTo>
                  <a:lnTo>
                    <a:pt x="275626" y="162169"/>
                  </a:lnTo>
                  <a:lnTo>
                    <a:pt x="309800" y="200310"/>
                  </a:lnTo>
                  <a:lnTo>
                    <a:pt x="346268" y="241497"/>
                  </a:lnTo>
                  <a:lnTo>
                    <a:pt x="384793" y="285451"/>
                  </a:lnTo>
                  <a:lnTo>
                    <a:pt x="467070" y="380550"/>
                  </a:lnTo>
                  <a:lnTo>
                    <a:pt x="554742" y="483385"/>
                  </a:lnTo>
                  <a:lnTo>
                    <a:pt x="645919" y="591735"/>
                  </a:lnTo>
                  <a:lnTo>
                    <a:pt x="738712" y="703376"/>
                  </a:lnTo>
                  <a:lnTo>
                    <a:pt x="831229" y="816087"/>
                  </a:lnTo>
                  <a:lnTo>
                    <a:pt x="921581" y="927646"/>
                  </a:lnTo>
                  <a:lnTo>
                    <a:pt x="965355" y="982299"/>
                  </a:lnTo>
                  <a:lnTo>
                    <a:pt x="1007879" y="1035830"/>
                  </a:lnTo>
                  <a:lnTo>
                    <a:pt x="1048917" y="1087962"/>
                  </a:lnTo>
                  <a:lnTo>
                    <a:pt x="1088233" y="1138417"/>
                  </a:lnTo>
                  <a:lnTo>
                    <a:pt x="1125589" y="1186917"/>
                  </a:lnTo>
                  <a:lnTo>
                    <a:pt x="1160751" y="1233184"/>
                  </a:lnTo>
                  <a:lnTo>
                    <a:pt x="1193482" y="1276941"/>
                  </a:lnTo>
                  <a:lnTo>
                    <a:pt x="1223546" y="1317910"/>
                  </a:lnTo>
                  <a:lnTo>
                    <a:pt x="1250705" y="1355813"/>
                  </a:lnTo>
                  <a:lnTo>
                    <a:pt x="1274726" y="1390373"/>
                  </a:lnTo>
                  <a:lnTo>
                    <a:pt x="1312401" y="1448349"/>
                  </a:lnTo>
                  <a:lnTo>
                    <a:pt x="1334683" y="1489618"/>
                  </a:lnTo>
                  <a:lnTo>
                    <a:pt x="1339680" y="1511956"/>
                  </a:lnTo>
                  <a:lnTo>
                    <a:pt x="1334122" y="1520215"/>
                  </a:lnTo>
                  <a:lnTo>
                    <a:pt x="1304624" y="1546240"/>
                  </a:lnTo>
                  <a:lnTo>
                    <a:pt x="1253021" y="1583574"/>
                  </a:lnTo>
                  <a:lnTo>
                    <a:pt x="1219830" y="1605970"/>
                  </a:lnTo>
                  <a:lnTo>
                    <a:pt x="1182193" y="1630577"/>
                  </a:lnTo>
                  <a:lnTo>
                    <a:pt x="1140470" y="1657191"/>
                  </a:lnTo>
                  <a:lnTo>
                    <a:pt x="1095021" y="1685607"/>
                  </a:lnTo>
                  <a:lnTo>
                    <a:pt x="994385" y="1747022"/>
                  </a:lnTo>
                  <a:lnTo>
                    <a:pt x="824490" y="1847527"/>
                  </a:lnTo>
                  <a:lnTo>
                    <a:pt x="640506" y="1953167"/>
                  </a:lnTo>
                  <a:lnTo>
                    <a:pt x="452157" y="2058403"/>
                  </a:lnTo>
                  <a:lnTo>
                    <a:pt x="269165" y="2157697"/>
                  </a:lnTo>
                  <a:lnTo>
                    <a:pt x="154949" y="2217855"/>
                  </a:lnTo>
                  <a:lnTo>
                    <a:pt x="50315" y="2271268"/>
                  </a:lnTo>
                  <a:lnTo>
                    <a:pt x="2492" y="2294933"/>
                  </a:lnTo>
                  <a:lnTo>
                    <a:pt x="0" y="2296134"/>
                  </a:lnTo>
                  <a:close/>
                </a:path>
              </a:pathLst>
            </a:custGeom>
            <a:solidFill>
              <a:srgbClr val="37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145614"/>
              <a:ext cx="2593975" cy="2286000"/>
            </a:xfrm>
            <a:custGeom>
              <a:avLst/>
              <a:gdLst/>
              <a:ahLst/>
              <a:cxnLst/>
              <a:rect l="l" t="t" r="r" b="b"/>
              <a:pathLst>
                <a:path w="2593975" h="2286000">
                  <a:moveTo>
                    <a:pt x="595054" y="2286000"/>
                  </a:moveTo>
                  <a:lnTo>
                    <a:pt x="512308" y="2286000"/>
                  </a:lnTo>
                  <a:lnTo>
                    <a:pt x="478563" y="2273300"/>
                  </a:lnTo>
                  <a:lnTo>
                    <a:pt x="439741" y="2273300"/>
                  </a:lnTo>
                  <a:lnTo>
                    <a:pt x="396224" y="2260600"/>
                  </a:lnTo>
                  <a:lnTo>
                    <a:pt x="348394" y="2247900"/>
                  </a:lnTo>
                  <a:lnTo>
                    <a:pt x="296635" y="2235200"/>
                  </a:lnTo>
                  <a:lnTo>
                    <a:pt x="241330" y="2222500"/>
                  </a:lnTo>
                  <a:lnTo>
                    <a:pt x="182860" y="2209800"/>
                  </a:lnTo>
                  <a:lnTo>
                    <a:pt x="57960" y="2184400"/>
                  </a:lnTo>
                  <a:lnTo>
                    <a:pt x="0" y="2171700"/>
                  </a:lnTo>
                  <a:lnTo>
                    <a:pt x="0" y="177800"/>
                  </a:lnTo>
                  <a:lnTo>
                    <a:pt x="10018" y="165100"/>
                  </a:lnTo>
                  <a:lnTo>
                    <a:pt x="39771" y="139700"/>
                  </a:lnTo>
                  <a:lnTo>
                    <a:pt x="67292" y="101600"/>
                  </a:lnTo>
                  <a:lnTo>
                    <a:pt x="92423" y="76200"/>
                  </a:lnTo>
                  <a:lnTo>
                    <a:pt x="115003" y="50800"/>
                  </a:lnTo>
                  <a:lnTo>
                    <a:pt x="134871" y="38100"/>
                  </a:lnTo>
                  <a:lnTo>
                    <a:pt x="151868" y="12700"/>
                  </a:lnTo>
                  <a:lnTo>
                    <a:pt x="165832" y="0"/>
                  </a:lnTo>
                  <a:lnTo>
                    <a:pt x="358133" y="0"/>
                  </a:lnTo>
                  <a:lnTo>
                    <a:pt x="405090" y="12700"/>
                  </a:lnTo>
                  <a:lnTo>
                    <a:pt x="456128" y="12700"/>
                  </a:lnTo>
                  <a:lnTo>
                    <a:pt x="510858" y="25400"/>
                  </a:lnTo>
                  <a:lnTo>
                    <a:pt x="568889" y="38100"/>
                  </a:lnTo>
                  <a:lnTo>
                    <a:pt x="629828" y="38100"/>
                  </a:lnTo>
                  <a:lnTo>
                    <a:pt x="758871" y="63500"/>
                  </a:lnTo>
                  <a:lnTo>
                    <a:pt x="826193" y="63500"/>
                  </a:lnTo>
                  <a:lnTo>
                    <a:pt x="1244684" y="139700"/>
                  </a:lnTo>
                  <a:lnTo>
                    <a:pt x="1313210" y="139700"/>
                  </a:lnTo>
                  <a:lnTo>
                    <a:pt x="1508873" y="177800"/>
                  </a:lnTo>
                  <a:lnTo>
                    <a:pt x="1569485" y="190500"/>
                  </a:lnTo>
                  <a:lnTo>
                    <a:pt x="1627140" y="203200"/>
                  </a:lnTo>
                  <a:lnTo>
                    <a:pt x="1681449" y="215900"/>
                  </a:lnTo>
                  <a:lnTo>
                    <a:pt x="1732020" y="228600"/>
                  </a:lnTo>
                  <a:lnTo>
                    <a:pt x="1778461" y="228600"/>
                  </a:lnTo>
                  <a:lnTo>
                    <a:pt x="1820382" y="241300"/>
                  </a:lnTo>
                  <a:lnTo>
                    <a:pt x="1857392" y="254000"/>
                  </a:lnTo>
                  <a:lnTo>
                    <a:pt x="1889099" y="254000"/>
                  </a:lnTo>
                  <a:lnTo>
                    <a:pt x="1915114" y="266700"/>
                  </a:lnTo>
                  <a:lnTo>
                    <a:pt x="1935043" y="279400"/>
                  </a:lnTo>
                  <a:lnTo>
                    <a:pt x="1955086" y="279400"/>
                  </a:lnTo>
                  <a:lnTo>
                    <a:pt x="1955628" y="292100"/>
                  </a:lnTo>
                  <a:lnTo>
                    <a:pt x="1952897" y="304800"/>
                  </a:lnTo>
                  <a:lnTo>
                    <a:pt x="1947028" y="317500"/>
                  </a:lnTo>
                  <a:lnTo>
                    <a:pt x="1938153" y="330200"/>
                  </a:lnTo>
                  <a:lnTo>
                    <a:pt x="1926406" y="355600"/>
                  </a:lnTo>
                  <a:lnTo>
                    <a:pt x="1911920" y="381000"/>
                  </a:lnTo>
                  <a:lnTo>
                    <a:pt x="1894828" y="406400"/>
                  </a:lnTo>
                  <a:lnTo>
                    <a:pt x="1875264" y="444500"/>
                  </a:lnTo>
                  <a:lnTo>
                    <a:pt x="1853361" y="482600"/>
                  </a:lnTo>
                  <a:lnTo>
                    <a:pt x="1829251" y="520700"/>
                  </a:lnTo>
                  <a:lnTo>
                    <a:pt x="1803069" y="558800"/>
                  </a:lnTo>
                  <a:lnTo>
                    <a:pt x="1774948" y="609600"/>
                  </a:lnTo>
                  <a:lnTo>
                    <a:pt x="1745020" y="647700"/>
                  </a:lnTo>
                  <a:lnTo>
                    <a:pt x="1713420" y="698500"/>
                  </a:lnTo>
                  <a:lnTo>
                    <a:pt x="1680279" y="749300"/>
                  </a:lnTo>
                  <a:lnTo>
                    <a:pt x="1645733" y="800100"/>
                  </a:lnTo>
                  <a:lnTo>
                    <a:pt x="1609913" y="863600"/>
                  </a:lnTo>
                  <a:lnTo>
                    <a:pt x="1572953" y="914400"/>
                  </a:lnTo>
                  <a:lnTo>
                    <a:pt x="1534986" y="977900"/>
                  </a:lnTo>
                  <a:lnTo>
                    <a:pt x="1496147" y="1028700"/>
                  </a:lnTo>
                  <a:lnTo>
                    <a:pt x="1456567" y="1092200"/>
                  </a:lnTo>
                  <a:lnTo>
                    <a:pt x="1416380" y="1143000"/>
                  </a:lnTo>
                  <a:lnTo>
                    <a:pt x="1375719" y="1206500"/>
                  </a:lnTo>
                  <a:lnTo>
                    <a:pt x="1334719" y="1270000"/>
                  </a:lnTo>
                  <a:lnTo>
                    <a:pt x="1293511" y="1320800"/>
                  </a:lnTo>
                  <a:lnTo>
                    <a:pt x="1169977" y="1511300"/>
                  </a:lnTo>
                  <a:lnTo>
                    <a:pt x="1129273" y="1562100"/>
                  </a:lnTo>
                  <a:lnTo>
                    <a:pt x="1089028" y="1625600"/>
                  </a:lnTo>
                  <a:lnTo>
                    <a:pt x="1049376" y="1676400"/>
                  </a:lnTo>
                  <a:lnTo>
                    <a:pt x="1010449" y="1727200"/>
                  </a:lnTo>
                  <a:lnTo>
                    <a:pt x="972382" y="1790700"/>
                  </a:lnTo>
                  <a:lnTo>
                    <a:pt x="935306" y="1841500"/>
                  </a:lnTo>
                  <a:lnTo>
                    <a:pt x="899356" y="1892300"/>
                  </a:lnTo>
                  <a:lnTo>
                    <a:pt x="864665" y="1930400"/>
                  </a:lnTo>
                  <a:lnTo>
                    <a:pt x="831366" y="1981200"/>
                  </a:lnTo>
                  <a:lnTo>
                    <a:pt x="799592" y="2019300"/>
                  </a:lnTo>
                  <a:lnTo>
                    <a:pt x="769476" y="2070100"/>
                  </a:lnTo>
                  <a:lnTo>
                    <a:pt x="741152" y="2108200"/>
                  </a:lnTo>
                  <a:lnTo>
                    <a:pt x="714753" y="2133600"/>
                  </a:lnTo>
                  <a:lnTo>
                    <a:pt x="690413" y="2171700"/>
                  </a:lnTo>
                  <a:lnTo>
                    <a:pt x="668263" y="2197100"/>
                  </a:lnTo>
                  <a:lnTo>
                    <a:pt x="648439" y="2222500"/>
                  </a:lnTo>
                  <a:lnTo>
                    <a:pt x="631073" y="2247900"/>
                  </a:lnTo>
                  <a:lnTo>
                    <a:pt x="616298" y="2260600"/>
                  </a:lnTo>
                  <a:lnTo>
                    <a:pt x="604247" y="2273300"/>
                  </a:lnTo>
                  <a:lnTo>
                    <a:pt x="595054" y="2286000"/>
                  </a:lnTo>
                  <a:close/>
                </a:path>
                <a:path w="2593975" h="2286000">
                  <a:moveTo>
                    <a:pt x="1553096" y="1981200"/>
                  </a:moveTo>
                  <a:lnTo>
                    <a:pt x="1545132" y="1981200"/>
                  </a:lnTo>
                  <a:lnTo>
                    <a:pt x="1527706" y="1955800"/>
                  </a:lnTo>
                  <a:lnTo>
                    <a:pt x="1510426" y="1917700"/>
                  </a:lnTo>
                  <a:lnTo>
                    <a:pt x="1492235" y="1905000"/>
                  </a:lnTo>
                  <a:lnTo>
                    <a:pt x="1472075" y="1892300"/>
                  </a:lnTo>
                  <a:lnTo>
                    <a:pt x="1475828" y="1892300"/>
                  </a:lnTo>
                  <a:lnTo>
                    <a:pt x="1486172" y="1879600"/>
                  </a:lnTo>
                  <a:lnTo>
                    <a:pt x="1502628" y="1854200"/>
                  </a:lnTo>
                  <a:lnTo>
                    <a:pt x="1524716" y="1828800"/>
                  </a:lnTo>
                  <a:lnTo>
                    <a:pt x="1551957" y="1803400"/>
                  </a:lnTo>
                  <a:lnTo>
                    <a:pt x="1583869" y="1765300"/>
                  </a:lnTo>
                  <a:lnTo>
                    <a:pt x="1619975" y="1727200"/>
                  </a:lnTo>
                  <a:lnTo>
                    <a:pt x="1659793" y="1689100"/>
                  </a:lnTo>
                  <a:lnTo>
                    <a:pt x="1702843" y="1638300"/>
                  </a:lnTo>
                  <a:lnTo>
                    <a:pt x="1748647" y="1600200"/>
                  </a:lnTo>
                  <a:lnTo>
                    <a:pt x="1796724" y="1549400"/>
                  </a:lnTo>
                  <a:lnTo>
                    <a:pt x="1846594" y="1485900"/>
                  </a:lnTo>
                  <a:lnTo>
                    <a:pt x="1897778" y="1435100"/>
                  </a:lnTo>
                  <a:lnTo>
                    <a:pt x="2002166" y="1333500"/>
                  </a:lnTo>
                  <a:lnTo>
                    <a:pt x="2054411" y="1270000"/>
                  </a:lnTo>
                  <a:lnTo>
                    <a:pt x="2106050" y="1219200"/>
                  </a:lnTo>
                  <a:lnTo>
                    <a:pt x="2156604" y="1168400"/>
                  </a:lnTo>
                  <a:lnTo>
                    <a:pt x="2205591" y="1117600"/>
                  </a:lnTo>
                  <a:lnTo>
                    <a:pt x="2252534" y="1066800"/>
                  </a:lnTo>
                  <a:lnTo>
                    <a:pt x="2296951" y="1028700"/>
                  </a:lnTo>
                  <a:lnTo>
                    <a:pt x="2338363" y="977900"/>
                  </a:lnTo>
                  <a:lnTo>
                    <a:pt x="2376289" y="939800"/>
                  </a:lnTo>
                  <a:lnTo>
                    <a:pt x="2410252" y="914400"/>
                  </a:lnTo>
                  <a:lnTo>
                    <a:pt x="2439769" y="876300"/>
                  </a:lnTo>
                  <a:lnTo>
                    <a:pt x="2464362" y="863600"/>
                  </a:lnTo>
                  <a:lnTo>
                    <a:pt x="2483551" y="838200"/>
                  </a:lnTo>
                  <a:lnTo>
                    <a:pt x="2496855" y="825500"/>
                  </a:lnTo>
                  <a:lnTo>
                    <a:pt x="2546645" y="825500"/>
                  </a:lnTo>
                  <a:lnTo>
                    <a:pt x="2557491" y="838200"/>
                  </a:lnTo>
                  <a:lnTo>
                    <a:pt x="2585742" y="863600"/>
                  </a:lnTo>
                  <a:lnTo>
                    <a:pt x="2590048" y="876300"/>
                  </a:lnTo>
                  <a:lnTo>
                    <a:pt x="2592686" y="876300"/>
                  </a:lnTo>
                  <a:lnTo>
                    <a:pt x="2593870" y="889000"/>
                  </a:lnTo>
                  <a:lnTo>
                    <a:pt x="2590324" y="901700"/>
                  </a:lnTo>
                  <a:lnTo>
                    <a:pt x="2580633" y="914400"/>
                  </a:lnTo>
                  <a:lnTo>
                    <a:pt x="2565173" y="927100"/>
                  </a:lnTo>
                  <a:lnTo>
                    <a:pt x="2544375" y="952500"/>
                  </a:lnTo>
                  <a:lnTo>
                    <a:pt x="2518671" y="990600"/>
                  </a:lnTo>
                  <a:lnTo>
                    <a:pt x="2488494" y="1016000"/>
                  </a:lnTo>
                  <a:lnTo>
                    <a:pt x="2454274" y="1054100"/>
                  </a:lnTo>
                  <a:lnTo>
                    <a:pt x="2416444" y="1104900"/>
                  </a:lnTo>
                  <a:lnTo>
                    <a:pt x="2375435" y="1143000"/>
                  </a:lnTo>
                  <a:lnTo>
                    <a:pt x="2331681" y="1193800"/>
                  </a:lnTo>
                  <a:lnTo>
                    <a:pt x="2285613" y="1244600"/>
                  </a:lnTo>
                  <a:lnTo>
                    <a:pt x="2237662" y="1295400"/>
                  </a:lnTo>
                  <a:lnTo>
                    <a:pt x="2188261" y="1346200"/>
                  </a:lnTo>
                  <a:lnTo>
                    <a:pt x="2137842" y="1397000"/>
                  </a:lnTo>
                  <a:lnTo>
                    <a:pt x="1984794" y="1549400"/>
                  </a:lnTo>
                  <a:lnTo>
                    <a:pt x="1934622" y="1612900"/>
                  </a:lnTo>
                  <a:lnTo>
                    <a:pt x="1885590" y="1651000"/>
                  </a:lnTo>
                  <a:lnTo>
                    <a:pt x="1838133" y="1701800"/>
                  </a:lnTo>
                  <a:lnTo>
                    <a:pt x="1792681" y="1752600"/>
                  </a:lnTo>
                  <a:lnTo>
                    <a:pt x="1749666" y="1790700"/>
                  </a:lnTo>
                  <a:lnTo>
                    <a:pt x="1709521" y="1828800"/>
                  </a:lnTo>
                  <a:lnTo>
                    <a:pt x="1672677" y="1866900"/>
                  </a:lnTo>
                  <a:lnTo>
                    <a:pt x="1639566" y="1905000"/>
                  </a:lnTo>
                  <a:lnTo>
                    <a:pt x="1610621" y="1930400"/>
                  </a:lnTo>
                  <a:lnTo>
                    <a:pt x="1586273" y="1943100"/>
                  </a:lnTo>
                  <a:lnTo>
                    <a:pt x="1566954" y="1968500"/>
                  </a:lnTo>
                  <a:lnTo>
                    <a:pt x="1553096" y="198120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369345"/>
              <a:ext cx="2620010" cy="1816735"/>
            </a:xfrm>
            <a:custGeom>
              <a:avLst/>
              <a:gdLst/>
              <a:ahLst/>
              <a:cxnLst/>
              <a:rect l="l" t="t" r="r" b="b"/>
              <a:pathLst>
                <a:path w="2620010" h="1816735">
                  <a:moveTo>
                    <a:pt x="1256123" y="193156"/>
                  </a:moveTo>
                  <a:lnTo>
                    <a:pt x="1118859" y="170694"/>
                  </a:lnTo>
                  <a:lnTo>
                    <a:pt x="248670" y="40712"/>
                  </a:lnTo>
                  <a:lnTo>
                    <a:pt x="234780" y="32065"/>
                  </a:lnTo>
                  <a:lnTo>
                    <a:pt x="231508" y="17307"/>
                  </a:lnTo>
                  <a:lnTo>
                    <a:pt x="237987" y="4073"/>
                  </a:lnTo>
                  <a:lnTo>
                    <a:pt x="253353" y="0"/>
                  </a:lnTo>
                  <a:lnTo>
                    <a:pt x="1110920" y="127977"/>
                  </a:lnTo>
                  <a:lnTo>
                    <a:pt x="1260806" y="152444"/>
                  </a:lnTo>
                  <a:lnTo>
                    <a:pt x="1274656" y="161261"/>
                  </a:lnTo>
                  <a:lnTo>
                    <a:pt x="1277920" y="176076"/>
                  </a:lnTo>
                  <a:lnTo>
                    <a:pt x="1271457" y="189254"/>
                  </a:lnTo>
                  <a:lnTo>
                    <a:pt x="1256123" y="193156"/>
                  </a:lnTo>
                  <a:close/>
                </a:path>
                <a:path w="2620010" h="1816735">
                  <a:moveTo>
                    <a:pt x="1392449" y="498170"/>
                  </a:moveTo>
                  <a:lnTo>
                    <a:pt x="1000606" y="416146"/>
                  </a:lnTo>
                  <a:lnTo>
                    <a:pt x="650279" y="349129"/>
                  </a:lnTo>
                  <a:lnTo>
                    <a:pt x="399124" y="306179"/>
                  </a:lnTo>
                  <a:lnTo>
                    <a:pt x="197626" y="275736"/>
                  </a:lnTo>
                  <a:lnTo>
                    <a:pt x="46158" y="255610"/>
                  </a:lnTo>
                  <a:lnTo>
                    <a:pt x="32182" y="247420"/>
                  </a:lnTo>
                  <a:lnTo>
                    <a:pt x="28895" y="232815"/>
                  </a:lnTo>
                  <a:lnTo>
                    <a:pt x="35409" y="219430"/>
                  </a:lnTo>
                  <a:lnTo>
                    <a:pt x="50841" y="214898"/>
                  </a:lnTo>
                  <a:lnTo>
                    <a:pt x="190696" y="233555"/>
                  </a:lnTo>
                  <a:lnTo>
                    <a:pt x="381332" y="262415"/>
                  </a:lnTo>
                  <a:lnTo>
                    <a:pt x="636330" y="305429"/>
                  </a:lnTo>
                  <a:lnTo>
                    <a:pt x="941405" y="362520"/>
                  </a:lnTo>
                  <a:lnTo>
                    <a:pt x="1296055" y="435524"/>
                  </a:lnTo>
                  <a:lnTo>
                    <a:pt x="1397133" y="457459"/>
                  </a:lnTo>
                  <a:lnTo>
                    <a:pt x="1413992" y="482024"/>
                  </a:lnTo>
                  <a:lnTo>
                    <a:pt x="1407607" y="494972"/>
                  </a:lnTo>
                  <a:lnTo>
                    <a:pt x="1392449" y="498170"/>
                  </a:lnTo>
                  <a:close/>
                </a:path>
                <a:path w="2620010" h="1816735">
                  <a:moveTo>
                    <a:pt x="1239854" y="756508"/>
                  </a:moveTo>
                  <a:lnTo>
                    <a:pt x="1224457" y="755435"/>
                  </a:lnTo>
                  <a:lnTo>
                    <a:pt x="1212890" y="750001"/>
                  </a:lnTo>
                  <a:lnTo>
                    <a:pt x="1200782" y="745527"/>
                  </a:lnTo>
                  <a:lnTo>
                    <a:pt x="1154147" y="731556"/>
                  </a:lnTo>
                  <a:lnTo>
                    <a:pt x="1109777" y="719532"/>
                  </a:lnTo>
                  <a:lnTo>
                    <a:pt x="1038391" y="701482"/>
                  </a:lnTo>
                  <a:lnTo>
                    <a:pt x="939864" y="677853"/>
                  </a:lnTo>
                  <a:lnTo>
                    <a:pt x="742027" y="633759"/>
                  </a:lnTo>
                  <a:lnTo>
                    <a:pt x="284812" y="540121"/>
                  </a:lnTo>
                  <a:lnTo>
                    <a:pt x="0" y="487102"/>
                  </a:lnTo>
                  <a:lnTo>
                    <a:pt x="0" y="445586"/>
                  </a:lnTo>
                  <a:lnTo>
                    <a:pt x="364415" y="514236"/>
                  </a:lnTo>
                  <a:lnTo>
                    <a:pt x="701249" y="583504"/>
                  </a:lnTo>
                  <a:lnTo>
                    <a:pt x="939605" y="636385"/>
                  </a:lnTo>
                  <a:lnTo>
                    <a:pt x="1032387" y="658233"/>
                  </a:lnTo>
                  <a:lnTo>
                    <a:pt x="1183420" y="696159"/>
                  </a:lnTo>
                  <a:lnTo>
                    <a:pt x="1239771" y="717424"/>
                  </a:lnTo>
                  <a:lnTo>
                    <a:pt x="1250316" y="730339"/>
                  </a:lnTo>
                  <a:lnTo>
                    <a:pt x="1249409" y="745755"/>
                  </a:lnTo>
                  <a:lnTo>
                    <a:pt x="1239854" y="756508"/>
                  </a:lnTo>
                  <a:close/>
                </a:path>
                <a:path w="2620010" h="1816735">
                  <a:moveTo>
                    <a:pt x="1030240" y="965503"/>
                  </a:moveTo>
                  <a:lnTo>
                    <a:pt x="1022188" y="964516"/>
                  </a:lnTo>
                  <a:lnTo>
                    <a:pt x="971788" y="951498"/>
                  </a:lnTo>
                  <a:lnTo>
                    <a:pt x="870655" y="926505"/>
                  </a:lnTo>
                  <a:lnTo>
                    <a:pt x="718574" y="891367"/>
                  </a:lnTo>
                  <a:lnTo>
                    <a:pt x="573198" y="860184"/>
                  </a:lnTo>
                  <a:lnTo>
                    <a:pt x="0" y="746190"/>
                  </a:lnTo>
                  <a:lnTo>
                    <a:pt x="0" y="703813"/>
                  </a:lnTo>
                  <a:lnTo>
                    <a:pt x="595156" y="823412"/>
                  </a:lnTo>
                  <a:lnTo>
                    <a:pt x="792325" y="866587"/>
                  </a:lnTo>
                  <a:lnTo>
                    <a:pt x="939637" y="901586"/>
                  </a:lnTo>
                  <a:lnTo>
                    <a:pt x="1037534" y="926521"/>
                  </a:lnTo>
                  <a:lnTo>
                    <a:pt x="1050163" y="945524"/>
                  </a:lnTo>
                  <a:lnTo>
                    <a:pt x="1048816" y="953184"/>
                  </a:lnTo>
                  <a:lnTo>
                    <a:pt x="1044217" y="960051"/>
                  </a:lnTo>
                  <a:lnTo>
                    <a:pt x="1037804" y="964086"/>
                  </a:lnTo>
                  <a:lnTo>
                    <a:pt x="1030240" y="965503"/>
                  </a:lnTo>
                  <a:close/>
                </a:path>
                <a:path w="2620010" h="1816735">
                  <a:moveTo>
                    <a:pt x="861993" y="1205948"/>
                  </a:moveTo>
                  <a:lnTo>
                    <a:pt x="816313" y="1192050"/>
                  </a:lnTo>
                  <a:lnTo>
                    <a:pt x="770481" y="1178679"/>
                  </a:lnTo>
                  <a:lnTo>
                    <a:pt x="724506" y="1165811"/>
                  </a:lnTo>
                  <a:lnTo>
                    <a:pt x="678400" y="1153423"/>
                  </a:lnTo>
                  <a:lnTo>
                    <a:pt x="632173" y="1141490"/>
                  </a:lnTo>
                  <a:lnTo>
                    <a:pt x="536934" y="1118290"/>
                  </a:lnTo>
                  <a:lnTo>
                    <a:pt x="389807" y="1085120"/>
                  </a:lnTo>
                  <a:lnTo>
                    <a:pt x="0" y="1003740"/>
                  </a:lnTo>
                  <a:lnTo>
                    <a:pt x="0" y="962455"/>
                  </a:lnTo>
                  <a:lnTo>
                    <a:pt x="440541" y="1054862"/>
                  </a:lnTo>
                  <a:lnTo>
                    <a:pt x="538311" y="1077081"/>
                  </a:lnTo>
                  <a:lnTo>
                    <a:pt x="635749" y="1100665"/>
                  </a:lnTo>
                  <a:lnTo>
                    <a:pt x="684316" y="1113081"/>
                  </a:lnTo>
                  <a:lnTo>
                    <a:pt x="732767" y="1125971"/>
                  </a:lnTo>
                  <a:lnTo>
                    <a:pt x="781090" y="1139381"/>
                  </a:lnTo>
                  <a:lnTo>
                    <a:pt x="829276" y="1153355"/>
                  </a:lnTo>
                  <a:lnTo>
                    <a:pt x="877313" y="1167938"/>
                  </a:lnTo>
                  <a:lnTo>
                    <a:pt x="889047" y="1178266"/>
                  </a:lnTo>
                  <a:lnTo>
                    <a:pt x="888462" y="1192787"/>
                  </a:lnTo>
                  <a:lnTo>
                    <a:pt x="878473" y="1204386"/>
                  </a:lnTo>
                  <a:lnTo>
                    <a:pt x="861993" y="1205948"/>
                  </a:lnTo>
                  <a:close/>
                </a:path>
                <a:path w="2620010" h="1816735">
                  <a:moveTo>
                    <a:pt x="701245" y="1435598"/>
                  </a:moveTo>
                  <a:lnTo>
                    <a:pt x="609218" y="1410141"/>
                  </a:lnTo>
                  <a:lnTo>
                    <a:pt x="470695" y="1373747"/>
                  </a:lnTo>
                  <a:lnTo>
                    <a:pt x="0" y="1256586"/>
                  </a:lnTo>
                  <a:lnTo>
                    <a:pt x="0" y="1214690"/>
                  </a:lnTo>
                  <a:lnTo>
                    <a:pt x="482851" y="1334573"/>
                  </a:lnTo>
                  <a:lnTo>
                    <a:pt x="623286" y="1371655"/>
                  </a:lnTo>
                  <a:lnTo>
                    <a:pt x="716563" y="1397589"/>
                  </a:lnTo>
                  <a:lnTo>
                    <a:pt x="728370" y="1407574"/>
                  </a:lnTo>
                  <a:lnTo>
                    <a:pt x="727801" y="1421978"/>
                  </a:lnTo>
                  <a:lnTo>
                    <a:pt x="717783" y="1433689"/>
                  </a:lnTo>
                  <a:lnTo>
                    <a:pt x="701245" y="1435598"/>
                  </a:lnTo>
                  <a:close/>
                </a:path>
                <a:path w="2620010" h="1816735">
                  <a:moveTo>
                    <a:pt x="0" y="1509057"/>
                  </a:moveTo>
                  <a:lnTo>
                    <a:pt x="0" y="1481964"/>
                  </a:lnTo>
                  <a:lnTo>
                    <a:pt x="6768" y="1487459"/>
                  </a:lnTo>
                  <a:lnTo>
                    <a:pt x="6208" y="1501744"/>
                  </a:lnTo>
                  <a:lnTo>
                    <a:pt x="0" y="1509057"/>
                  </a:lnTo>
                  <a:close/>
                </a:path>
                <a:path w="2620010" h="1816735">
                  <a:moveTo>
                    <a:pt x="1391891" y="1816559"/>
                  </a:moveTo>
                  <a:lnTo>
                    <a:pt x="1399456" y="1789248"/>
                  </a:lnTo>
                  <a:lnTo>
                    <a:pt x="1427571" y="1742097"/>
                  </a:lnTo>
                  <a:lnTo>
                    <a:pt x="1457893" y="1697432"/>
                  </a:lnTo>
                  <a:lnTo>
                    <a:pt x="1472076" y="1677582"/>
                  </a:lnTo>
                  <a:lnTo>
                    <a:pt x="1516698" y="1691101"/>
                  </a:lnTo>
                  <a:lnTo>
                    <a:pt x="1538122" y="1719842"/>
                  </a:lnTo>
                  <a:lnTo>
                    <a:pt x="1544786" y="1748390"/>
                  </a:lnTo>
                  <a:lnTo>
                    <a:pt x="1545132" y="1761331"/>
                  </a:lnTo>
                  <a:lnTo>
                    <a:pt x="1522843" y="1771825"/>
                  </a:lnTo>
                  <a:lnTo>
                    <a:pt x="1472924" y="1793919"/>
                  </a:lnTo>
                  <a:lnTo>
                    <a:pt x="1420799" y="1813525"/>
                  </a:lnTo>
                  <a:lnTo>
                    <a:pt x="1391891" y="1816559"/>
                  </a:lnTo>
                  <a:close/>
                </a:path>
                <a:path w="2620010" h="1816735">
                  <a:moveTo>
                    <a:pt x="2585743" y="646183"/>
                  </a:moveTo>
                  <a:lnTo>
                    <a:pt x="2571067" y="629042"/>
                  </a:lnTo>
                  <a:lnTo>
                    <a:pt x="2557014" y="617957"/>
                  </a:lnTo>
                  <a:lnTo>
                    <a:pt x="2546466" y="611993"/>
                  </a:lnTo>
                  <a:lnTo>
                    <a:pt x="2542310" y="610213"/>
                  </a:lnTo>
                  <a:lnTo>
                    <a:pt x="2549718" y="601564"/>
                  </a:lnTo>
                  <a:lnTo>
                    <a:pt x="2567995" y="583966"/>
                  </a:lnTo>
                  <a:lnTo>
                    <a:pt x="2591219" y="569935"/>
                  </a:lnTo>
                  <a:lnTo>
                    <a:pt x="2613468" y="571993"/>
                  </a:lnTo>
                  <a:lnTo>
                    <a:pt x="2619860" y="586311"/>
                  </a:lnTo>
                  <a:lnTo>
                    <a:pt x="2614415" y="606411"/>
                  </a:lnTo>
                  <a:lnTo>
                    <a:pt x="2601565" y="627850"/>
                  </a:lnTo>
                  <a:lnTo>
                    <a:pt x="2585743" y="646183"/>
                  </a:lnTo>
                  <a:close/>
                </a:path>
              </a:pathLst>
            </a:custGeom>
            <a:solidFill>
              <a:srgbClr val="502E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10427" y="701964"/>
              <a:ext cx="395605" cy="556260"/>
            </a:xfrm>
            <a:custGeom>
              <a:avLst/>
              <a:gdLst/>
              <a:ahLst/>
              <a:cxnLst/>
              <a:rect l="l" t="t" r="r" b="b"/>
              <a:pathLst>
                <a:path w="395605" h="556260">
                  <a:moveTo>
                    <a:pt x="338537" y="170101"/>
                  </a:moveTo>
                  <a:lnTo>
                    <a:pt x="288320" y="145990"/>
                  </a:lnTo>
                  <a:lnTo>
                    <a:pt x="234646" y="123524"/>
                  </a:lnTo>
                  <a:lnTo>
                    <a:pt x="172599" y="98907"/>
                  </a:lnTo>
                  <a:lnTo>
                    <a:pt x="110539" y="75415"/>
                  </a:lnTo>
                  <a:lnTo>
                    <a:pt x="56827" y="56320"/>
                  </a:lnTo>
                  <a:lnTo>
                    <a:pt x="19823" y="44897"/>
                  </a:lnTo>
                  <a:lnTo>
                    <a:pt x="11500" y="41618"/>
                  </a:lnTo>
                  <a:lnTo>
                    <a:pt x="4880" y="36303"/>
                  </a:lnTo>
                  <a:lnTo>
                    <a:pt x="775" y="29027"/>
                  </a:lnTo>
                  <a:lnTo>
                    <a:pt x="0" y="19861"/>
                  </a:lnTo>
                  <a:lnTo>
                    <a:pt x="2773" y="11701"/>
                  </a:lnTo>
                  <a:lnTo>
                    <a:pt x="8529" y="4692"/>
                  </a:lnTo>
                  <a:lnTo>
                    <a:pt x="16267" y="302"/>
                  </a:lnTo>
                  <a:lnTo>
                    <a:pt x="24987" y="0"/>
                  </a:lnTo>
                  <a:lnTo>
                    <a:pt x="63329" y="11453"/>
                  </a:lnTo>
                  <a:lnTo>
                    <a:pt x="114665" y="29266"/>
                  </a:lnTo>
                  <a:lnTo>
                    <a:pt x="173283" y="51170"/>
                  </a:lnTo>
                  <a:lnTo>
                    <a:pt x="233471" y="74901"/>
                  </a:lnTo>
                  <a:lnTo>
                    <a:pt x="289518" y="98192"/>
                  </a:lnTo>
                  <a:lnTo>
                    <a:pt x="335712" y="118778"/>
                  </a:lnTo>
                  <a:lnTo>
                    <a:pt x="376066" y="140553"/>
                  </a:lnTo>
                  <a:lnTo>
                    <a:pt x="395398" y="168371"/>
                  </a:lnTo>
                  <a:lnTo>
                    <a:pt x="335646" y="168371"/>
                  </a:lnTo>
                  <a:lnTo>
                    <a:pt x="338537" y="170101"/>
                  </a:lnTo>
                  <a:close/>
                </a:path>
                <a:path w="395605" h="556260">
                  <a:moveTo>
                    <a:pt x="341690" y="171840"/>
                  </a:moveTo>
                  <a:lnTo>
                    <a:pt x="338537" y="170101"/>
                  </a:lnTo>
                  <a:lnTo>
                    <a:pt x="335646" y="168371"/>
                  </a:lnTo>
                  <a:lnTo>
                    <a:pt x="341690" y="171840"/>
                  </a:lnTo>
                  <a:close/>
                </a:path>
                <a:path w="395605" h="556260">
                  <a:moveTo>
                    <a:pt x="350688" y="171840"/>
                  </a:moveTo>
                  <a:lnTo>
                    <a:pt x="341690" y="171840"/>
                  </a:lnTo>
                  <a:lnTo>
                    <a:pt x="335646" y="168371"/>
                  </a:lnTo>
                  <a:lnTo>
                    <a:pt x="395398" y="168371"/>
                  </a:lnTo>
                  <a:lnTo>
                    <a:pt x="395381" y="170944"/>
                  </a:lnTo>
                  <a:lnTo>
                    <a:pt x="350810" y="170944"/>
                  </a:lnTo>
                  <a:lnTo>
                    <a:pt x="350688" y="171840"/>
                  </a:lnTo>
                  <a:close/>
                </a:path>
                <a:path w="395605" h="556260">
                  <a:moveTo>
                    <a:pt x="349734" y="177346"/>
                  </a:moveTo>
                  <a:lnTo>
                    <a:pt x="347537" y="175666"/>
                  </a:lnTo>
                  <a:lnTo>
                    <a:pt x="343126" y="172845"/>
                  </a:lnTo>
                  <a:lnTo>
                    <a:pt x="338537" y="170101"/>
                  </a:lnTo>
                  <a:lnTo>
                    <a:pt x="341690" y="171840"/>
                  </a:lnTo>
                  <a:lnTo>
                    <a:pt x="350688" y="171840"/>
                  </a:lnTo>
                  <a:lnTo>
                    <a:pt x="350256" y="175041"/>
                  </a:lnTo>
                  <a:lnTo>
                    <a:pt x="350149" y="175666"/>
                  </a:lnTo>
                  <a:lnTo>
                    <a:pt x="349734" y="177346"/>
                  </a:lnTo>
                  <a:close/>
                </a:path>
                <a:path w="395605" h="556260">
                  <a:moveTo>
                    <a:pt x="350303" y="175041"/>
                  </a:moveTo>
                  <a:lnTo>
                    <a:pt x="350428" y="173770"/>
                  </a:lnTo>
                  <a:lnTo>
                    <a:pt x="350810" y="170944"/>
                  </a:lnTo>
                  <a:lnTo>
                    <a:pt x="395381" y="170944"/>
                  </a:lnTo>
                  <a:lnTo>
                    <a:pt x="395371" y="172536"/>
                  </a:lnTo>
                  <a:lnTo>
                    <a:pt x="350922" y="172536"/>
                  </a:lnTo>
                  <a:lnTo>
                    <a:pt x="350303" y="175041"/>
                  </a:lnTo>
                  <a:close/>
                </a:path>
                <a:path w="395605" h="556260">
                  <a:moveTo>
                    <a:pt x="350385" y="175345"/>
                  </a:moveTo>
                  <a:lnTo>
                    <a:pt x="350303" y="175041"/>
                  </a:lnTo>
                  <a:lnTo>
                    <a:pt x="350922" y="172536"/>
                  </a:lnTo>
                  <a:lnTo>
                    <a:pt x="350385" y="175345"/>
                  </a:lnTo>
                  <a:close/>
                </a:path>
                <a:path w="395605" h="556260">
                  <a:moveTo>
                    <a:pt x="394921" y="183053"/>
                  </a:moveTo>
                  <a:lnTo>
                    <a:pt x="358176" y="183053"/>
                  </a:lnTo>
                  <a:lnTo>
                    <a:pt x="351267" y="176913"/>
                  </a:lnTo>
                  <a:lnTo>
                    <a:pt x="350937" y="176458"/>
                  </a:lnTo>
                  <a:lnTo>
                    <a:pt x="350544" y="175666"/>
                  </a:lnTo>
                  <a:lnTo>
                    <a:pt x="350443" y="175041"/>
                  </a:lnTo>
                  <a:lnTo>
                    <a:pt x="350922" y="172536"/>
                  </a:lnTo>
                  <a:lnTo>
                    <a:pt x="395371" y="172536"/>
                  </a:lnTo>
                  <a:lnTo>
                    <a:pt x="395314" y="181363"/>
                  </a:lnTo>
                  <a:lnTo>
                    <a:pt x="394921" y="183053"/>
                  </a:lnTo>
                  <a:close/>
                </a:path>
                <a:path w="395605" h="556260">
                  <a:moveTo>
                    <a:pt x="349969" y="177520"/>
                  </a:moveTo>
                  <a:lnTo>
                    <a:pt x="349841" y="176913"/>
                  </a:lnTo>
                  <a:lnTo>
                    <a:pt x="350280" y="175134"/>
                  </a:lnTo>
                  <a:lnTo>
                    <a:pt x="350157" y="176535"/>
                  </a:lnTo>
                  <a:lnTo>
                    <a:pt x="349969" y="177520"/>
                  </a:lnTo>
                  <a:close/>
                </a:path>
                <a:path w="395605" h="556260">
                  <a:moveTo>
                    <a:pt x="350158" y="176529"/>
                  </a:moveTo>
                  <a:lnTo>
                    <a:pt x="350292" y="175158"/>
                  </a:lnTo>
                  <a:lnTo>
                    <a:pt x="350324" y="175666"/>
                  </a:lnTo>
                  <a:lnTo>
                    <a:pt x="350158" y="176529"/>
                  </a:lnTo>
                  <a:close/>
                </a:path>
                <a:path w="395605" h="556260">
                  <a:moveTo>
                    <a:pt x="353367" y="179811"/>
                  </a:moveTo>
                  <a:lnTo>
                    <a:pt x="349969" y="177520"/>
                  </a:lnTo>
                  <a:lnTo>
                    <a:pt x="350385" y="175345"/>
                  </a:lnTo>
                  <a:lnTo>
                    <a:pt x="350937" y="176458"/>
                  </a:lnTo>
                  <a:lnTo>
                    <a:pt x="353367" y="179811"/>
                  </a:lnTo>
                  <a:close/>
                </a:path>
                <a:path w="395605" h="556260">
                  <a:moveTo>
                    <a:pt x="358176" y="183053"/>
                  </a:moveTo>
                  <a:lnTo>
                    <a:pt x="353367" y="179811"/>
                  </a:lnTo>
                  <a:lnTo>
                    <a:pt x="351267" y="176913"/>
                  </a:lnTo>
                  <a:lnTo>
                    <a:pt x="358176" y="183053"/>
                  </a:lnTo>
                  <a:close/>
                </a:path>
                <a:path w="395605" h="556260">
                  <a:moveTo>
                    <a:pt x="141711" y="555845"/>
                  </a:moveTo>
                  <a:lnTo>
                    <a:pt x="125742" y="550672"/>
                  </a:lnTo>
                  <a:lnTo>
                    <a:pt x="116865" y="537238"/>
                  </a:lnTo>
                  <a:lnTo>
                    <a:pt x="121882" y="520584"/>
                  </a:lnTo>
                  <a:lnTo>
                    <a:pt x="157147" y="477929"/>
                  </a:lnTo>
                  <a:lnTo>
                    <a:pt x="191001" y="434084"/>
                  </a:lnTo>
                  <a:lnTo>
                    <a:pt x="223623" y="389299"/>
                  </a:lnTo>
                  <a:lnTo>
                    <a:pt x="255189" y="343830"/>
                  </a:lnTo>
                  <a:lnTo>
                    <a:pt x="278938" y="308690"/>
                  </a:lnTo>
                  <a:lnTo>
                    <a:pt x="302080" y="272816"/>
                  </a:lnTo>
                  <a:lnTo>
                    <a:pt x="323561" y="235974"/>
                  </a:lnTo>
                  <a:lnTo>
                    <a:pt x="342328" y="197925"/>
                  </a:lnTo>
                  <a:lnTo>
                    <a:pt x="349734" y="177346"/>
                  </a:lnTo>
                  <a:lnTo>
                    <a:pt x="349969" y="177520"/>
                  </a:lnTo>
                  <a:lnTo>
                    <a:pt x="349619" y="179348"/>
                  </a:lnTo>
                  <a:lnTo>
                    <a:pt x="352681" y="179348"/>
                  </a:lnTo>
                  <a:lnTo>
                    <a:pt x="353367" y="179811"/>
                  </a:lnTo>
                  <a:lnTo>
                    <a:pt x="353670" y="180229"/>
                  </a:lnTo>
                  <a:lnTo>
                    <a:pt x="353988" y="180229"/>
                  </a:lnTo>
                  <a:lnTo>
                    <a:pt x="358176" y="183053"/>
                  </a:lnTo>
                  <a:lnTo>
                    <a:pt x="394921" y="183053"/>
                  </a:lnTo>
                  <a:lnTo>
                    <a:pt x="392112" y="195124"/>
                  </a:lnTo>
                  <a:lnTo>
                    <a:pt x="359936" y="262820"/>
                  </a:lnTo>
                  <a:lnTo>
                    <a:pt x="335896" y="303474"/>
                  </a:lnTo>
                  <a:lnTo>
                    <a:pt x="310185" y="343131"/>
                  </a:lnTo>
                  <a:lnTo>
                    <a:pt x="283720" y="381998"/>
                  </a:lnTo>
                  <a:lnTo>
                    <a:pt x="253841" y="424573"/>
                  </a:lnTo>
                  <a:lnTo>
                    <a:pt x="223037" y="466535"/>
                  </a:lnTo>
                  <a:lnTo>
                    <a:pt x="191137" y="507657"/>
                  </a:lnTo>
                  <a:lnTo>
                    <a:pt x="157968" y="547712"/>
                  </a:lnTo>
                  <a:lnTo>
                    <a:pt x="141711" y="555845"/>
                  </a:lnTo>
                  <a:close/>
                </a:path>
                <a:path w="395605" h="556260">
                  <a:moveTo>
                    <a:pt x="352681" y="179348"/>
                  </a:moveTo>
                  <a:lnTo>
                    <a:pt x="349619" y="179348"/>
                  </a:lnTo>
                  <a:lnTo>
                    <a:pt x="349969" y="177520"/>
                  </a:lnTo>
                  <a:lnTo>
                    <a:pt x="352681" y="179348"/>
                  </a:lnTo>
                  <a:close/>
                </a:path>
                <a:path w="395605" h="556260">
                  <a:moveTo>
                    <a:pt x="353988" y="180229"/>
                  </a:moveTo>
                  <a:lnTo>
                    <a:pt x="353670" y="180229"/>
                  </a:lnTo>
                  <a:lnTo>
                    <a:pt x="353367" y="179811"/>
                  </a:lnTo>
                  <a:lnTo>
                    <a:pt x="353988" y="180229"/>
                  </a:lnTo>
                  <a:close/>
                </a:path>
              </a:pathLst>
            </a:custGeom>
            <a:solidFill>
              <a:srgbClr val="375CA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075044" y="2680571"/>
            <a:ext cx="5353077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b="1" spc="590" dirty="0">
                <a:solidFill>
                  <a:srgbClr val="121212"/>
                </a:solidFill>
                <a:latin typeface="Arial"/>
                <a:cs typeface="Arial"/>
              </a:rPr>
              <a:t>Tips dan </a:t>
            </a:r>
            <a:r>
              <a:rPr lang="en-US" sz="5400" b="1" spc="590" dirty="0" err="1">
                <a:solidFill>
                  <a:srgbClr val="121212"/>
                </a:solidFill>
                <a:latin typeface="Arial"/>
                <a:cs typeface="Arial"/>
              </a:rPr>
              <a:t>Trik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35349" y="4445329"/>
            <a:ext cx="5508625" cy="532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6700"/>
              </a:lnSpc>
              <a:spcBef>
                <a:spcPts val="95"/>
              </a:spcBef>
            </a:pPr>
            <a:r>
              <a:rPr lang="en-US" sz="3000" dirty="0" err="1">
                <a:latin typeface="Lucida Sans Unicode"/>
                <a:cs typeface="Lucida Sans Unicode"/>
              </a:rPr>
              <a:t>Soal</a:t>
            </a:r>
            <a:r>
              <a:rPr lang="en-US" sz="3000" dirty="0">
                <a:latin typeface="Lucida Sans Unicode"/>
                <a:cs typeface="Lucida Sans Unicode"/>
              </a:rPr>
              <a:t> uji </a:t>
            </a:r>
            <a:r>
              <a:rPr lang="en-US" sz="3000" dirty="0" err="1">
                <a:latin typeface="Lucida Sans Unicode"/>
                <a:cs typeface="Lucida Sans Unicode"/>
              </a:rPr>
              <a:t>kompetensi</a:t>
            </a:r>
            <a:r>
              <a:rPr lang="en-US" sz="3000" dirty="0">
                <a:latin typeface="Lucida Sans Unicode"/>
                <a:cs typeface="Lucida Sans Unicode"/>
              </a:rPr>
              <a:t> </a:t>
            </a:r>
            <a:r>
              <a:rPr lang="en-US" sz="3000" dirty="0" err="1">
                <a:latin typeface="Lucida Sans Unicode"/>
                <a:cs typeface="Lucida Sans Unicode"/>
              </a:rPr>
              <a:t>nasional</a:t>
            </a:r>
            <a:r>
              <a:rPr lang="en-US" sz="3000" dirty="0">
                <a:latin typeface="Lucida Sans Unicode"/>
                <a:cs typeface="Lucida Sans Unicode"/>
              </a:rPr>
              <a:t> </a:t>
            </a:r>
            <a:endParaRPr sz="3000" dirty="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157857" y="4121334"/>
            <a:ext cx="6268720" cy="314573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130"/>
              </a:spcBef>
              <a:buFont typeface="Wingdings" panose="05000000000000000000" pitchFamily="2" charset="2"/>
              <a:buChar char="q"/>
            </a:pPr>
            <a:r>
              <a:rPr lang="en-US" sz="20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Kasus</a:t>
            </a:r>
            <a:r>
              <a:rPr lang="en-US" sz="20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: </a:t>
            </a:r>
            <a:r>
              <a:rPr lang="en-US" sz="20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berisi</a:t>
            </a:r>
            <a:r>
              <a:rPr lang="en-US" sz="20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lang="en-US" sz="20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karakteristik</a:t>
            </a:r>
            <a:r>
              <a:rPr lang="en-US" sz="20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lang="en-US" sz="20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pasien</a:t>
            </a:r>
            <a:r>
              <a:rPr lang="en-US" sz="20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lang="en-US" sz="20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atau</a:t>
            </a:r>
            <a:r>
              <a:rPr lang="en-US" sz="20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lang="en-US" sz="20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situasi</a:t>
            </a:r>
            <a:r>
              <a:rPr lang="en-US" sz="20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lang="en-US" sz="20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tertentu</a:t>
            </a:r>
            <a:r>
              <a:rPr lang="en-US" sz="20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, </a:t>
            </a:r>
            <a:r>
              <a:rPr lang="en-US" sz="20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alasan</a:t>
            </a:r>
            <a:r>
              <a:rPr lang="en-US" sz="20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lang="en-US" sz="20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datang</a:t>
            </a:r>
            <a:r>
              <a:rPr lang="en-US" sz="20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, setting </a:t>
            </a:r>
            <a:r>
              <a:rPr lang="en-US" sz="20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lokasi</a:t>
            </a:r>
            <a:r>
              <a:rPr lang="en-US" sz="20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lang="en-US" sz="20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Bidan</a:t>
            </a:r>
            <a:r>
              <a:rPr lang="en-US" sz="20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, </a:t>
            </a:r>
            <a:r>
              <a:rPr lang="en-US" sz="20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hasil</a:t>
            </a:r>
            <a:r>
              <a:rPr lang="en-US" sz="20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lang="en-US" sz="20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pengkajian</a:t>
            </a:r>
            <a:endParaRPr lang="en-US" sz="2000" spc="155" dirty="0">
              <a:solidFill>
                <a:srgbClr val="121212"/>
              </a:solidFill>
              <a:latin typeface="Lucida Sans Unicode"/>
              <a:cs typeface="Lucida Sans Unicode"/>
            </a:endParaRPr>
          </a:p>
          <a:p>
            <a:pPr marL="457200" indent="-457200" algn="just">
              <a:lnSpc>
                <a:spcPct val="100000"/>
              </a:lnSpc>
              <a:spcBef>
                <a:spcPts val="130"/>
              </a:spcBef>
              <a:buFont typeface="Wingdings" panose="05000000000000000000" pitchFamily="2" charset="2"/>
              <a:buChar char="q"/>
            </a:pPr>
            <a:endParaRPr lang="en-US" sz="2000" spc="155" dirty="0">
              <a:solidFill>
                <a:srgbClr val="121212"/>
              </a:solidFill>
              <a:latin typeface="Lucida Sans Unicode"/>
              <a:cs typeface="Lucida Sans Unicode"/>
            </a:endParaRPr>
          </a:p>
          <a:p>
            <a:pPr marL="457200" indent="-457200" algn="just">
              <a:lnSpc>
                <a:spcPct val="100000"/>
              </a:lnSpc>
              <a:spcBef>
                <a:spcPts val="130"/>
              </a:spcBef>
              <a:buFont typeface="Wingdings" panose="05000000000000000000" pitchFamily="2" charset="2"/>
              <a:buChar char="q"/>
            </a:pPr>
            <a:r>
              <a:rPr lang="en-US" sz="2000" dirty="0" err="1">
                <a:latin typeface="Lucida Sans Unicode"/>
                <a:cs typeface="Lucida Sans Unicode"/>
              </a:rPr>
              <a:t>Pernyataan</a:t>
            </a:r>
            <a:r>
              <a:rPr lang="en-US" sz="2000" dirty="0">
                <a:latin typeface="Lucida Sans Unicode"/>
                <a:cs typeface="Lucida Sans Unicode"/>
              </a:rPr>
              <a:t>: </a:t>
            </a:r>
            <a:r>
              <a:rPr lang="en-US" sz="2000" dirty="0" err="1">
                <a:latin typeface="Lucida Sans Unicode"/>
                <a:cs typeface="Lucida Sans Unicode"/>
              </a:rPr>
              <a:t>berisi</a:t>
            </a:r>
            <a:r>
              <a:rPr lang="en-US" sz="2000" dirty="0">
                <a:latin typeface="Lucida Sans Unicode"/>
                <a:cs typeface="Lucida Sans Unicode"/>
              </a:rPr>
              <a:t> </a:t>
            </a:r>
            <a:r>
              <a:rPr lang="en-US" sz="2000" dirty="0" err="1">
                <a:latin typeface="Lucida Sans Unicode"/>
                <a:cs typeface="Lucida Sans Unicode"/>
              </a:rPr>
              <a:t>suatu</a:t>
            </a:r>
            <a:r>
              <a:rPr lang="en-US" sz="2000" dirty="0">
                <a:latin typeface="Lucida Sans Unicode"/>
                <a:cs typeface="Lucida Sans Unicode"/>
              </a:rPr>
              <a:t> </a:t>
            </a:r>
            <a:r>
              <a:rPr lang="en-US" sz="2000" dirty="0" err="1">
                <a:latin typeface="Lucida Sans Unicode"/>
                <a:cs typeface="Lucida Sans Unicode"/>
              </a:rPr>
              <a:t>keadaan</a:t>
            </a:r>
            <a:r>
              <a:rPr lang="en-US" sz="2000" dirty="0">
                <a:latin typeface="Lucida Sans Unicode"/>
                <a:cs typeface="Lucida Sans Unicode"/>
              </a:rPr>
              <a:t> yang </a:t>
            </a:r>
            <a:r>
              <a:rPr lang="en-US" sz="2000" dirty="0" err="1">
                <a:latin typeface="Lucida Sans Unicode"/>
                <a:cs typeface="Lucida Sans Unicode"/>
              </a:rPr>
              <a:t>menggambarkan</a:t>
            </a:r>
            <a:r>
              <a:rPr lang="en-US" sz="2000" dirty="0">
                <a:latin typeface="Lucida Sans Unicode"/>
                <a:cs typeface="Lucida Sans Unicode"/>
              </a:rPr>
              <a:t> </a:t>
            </a:r>
            <a:r>
              <a:rPr lang="en-US" sz="2000" dirty="0" err="1">
                <a:latin typeface="Lucida Sans Unicode"/>
                <a:cs typeface="Lucida Sans Unicode"/>
              </a:rPr>
              <a:t>peristiwa</a:t>
            </a:r>
            <a:r>
              <a:rPr lang="en-US" sz="2000" dirty="0">
                <a:latin typeface="Lucida Sans Unicode"/>
                <a:cs typeface="Lucida Sans Unicode"/>
              </a:rPr>
              <a:t> yang </a:t>
            </a:r>
            <a:r>
              <a:rPr lang="en-US" sz="2000" dirty="0" err="1">
                <a:latin typeface="Lucida Sans Unicode"/>
                <a:cs typeface="Lucida Sans Unicode"/>
              </a:rPr>
              <a:t>memerlukan</a:t>
            </a:r>
            <a:r>
              <a:rPr lang="en-US" sz="2000" dirty="0">
                <a:latin typeface="Lucida Sans Unicode"/>
                <a:cs typeface="Lucida Sans Unicode"/>
              </a:rPr>
              <a:t> </a:t>
            </a:r>
            <a:r>
              <a:rPr lang="en-US" sz="2000" dirty="0" err="1">
                <a:latin typeface="Lucida Sans Unicode"/>
                <a:cs typeface="Lucida Sans Unicode"/>
              </a:rPr>
              <a:t>penanga</a:t>
            </a:r>
            <a:r>
              <a:rPr lang="en-US" sz="2000" dirty="0">
                <a:latin typeface="Lucida Sans Unicode"/>
                <a:cs typeface="Lucida Sans Unicode"/>
              </a:rPr>
              <a:t>- nan </a:t>
            </a:r>
            <a:r>
              <a:rPr lang="en-US" sz="2000" dirty="0" err="1">
                <a:latin typeface="Lucida Sans Unicode"/>
                <a:cs typeface="Lucida Sans Unicode"/>
              </a:rPr>
              <a:t>bidan</a:t>
            </a:r>
            <a:r>
              <a:rPr lang="en-US" sz="2000" dirty="0">
                <a:latin typeface="Lucida Sans Unicode"/>
                <a:cs typeface="Lucida Sans Unicode"/>
              </a:rPr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130"/>
              </a:spcBef>
              <a:buFont typeface="Wingdings" panose="05000000000000000000" pitchFamily="2" charset="2"/>
              <a:buChar char="q"/>
            </a:pPr>
            <a:endParaRPr lang="en-US" sz="2000" dirty="0">
              <a:latin typeface="Lucida Sans Unicode"/>
              <a:cs typeface="Lucida Sans Unicode"/>
            </a:endParaRPr>
          </a:p>
          <a:p>
            <a:pPr marL="457200" indent="-457200" algn="just">
              <a:lnSpc>
                <a:spcPct val="100000"/>
              </a:lnSpc>
              <a:spcBef>
                <a:spcPts val="130"/>
              </a:spcBef>
              <a:buFont typeface="Wingdings" panose="05000000000000000000" pitchFamily="2" charset="2"/>
              <a:buChar char="q"/>
            </a:pPr>
            <a:r>
              <a:rPr lang="nn-NO" sz="2000" dirty="0">
                <a:latin typeface="Lucida Sans Unicode"/>
                <a:cs typeface="Lucida Sans Unicode"/>
              </a:rPr>
              <a:t>Hasil Penelitian: berisi hasil penelitian yang memerlukan penanganan kebidanan</a:t>
            </a:r>
            <a:endParaRPr sz="2000" dirty="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-4921" y="7647342"/>
            <a:ext cx="2134870" cy="2613660"/>
          </a:xfrm>
          <a:custGeom>
            <a:avLst/>
            <a:gdLst/>
            <a:ahLst/>
            <a:cxnLst/>
            <a:rect l="l" t="t" r="r" b="b"/>
            <a:pathLst>
              <a:path w="2134870" h="2613659">
                <a:moveTo>
                  <a:pt x="607480" y="659676"/>
                </a:moveTo>
                <a:lnTo>
                  <a:pt x="612157" y="667868"/>
                </a:lnTo>
                <a:lnTo>
                  <a:pt x="628387" y="717716"/>
                </a:lnTo>
                <a:lnTo>
                  <a:pt x="649585" y="755865"/>
                </a:lnTo>
                <a:lnTo>
                  <a:pt x="664740" y="805204"/>
                </a:lnTo>
                <a:lnTo>
                  <a:pt x="679152" y="854192"/>
                </a:lnTo>
                <a:lnTo>
                  <a:pt x="698122" y="891285"/>
                </a:lnTo>
                <a:lnTo>
                  <a:pt x="710638" y="939374"/>
                </a:lnTo>
                <a:lnTo>
                  <a:pt x="722001" y="986917"/>
                </a:lnTo>
                <a:lnTo>
                  <a:pt x="732072" y="1033848"/>
                </a:lnTo>
                <a:lnTo>
                  <a:pt x="740716" y="1080102"/>
                </a:lnTo>
                <a:lnTo>
                  <a:pt x="742358" y="1137093"/>
                </a:lnTo>
                <a:lnTo>
                  <a:pt x="747736" y="1181800"/>
                </a:lnTo>
                <a:lnTo>
                  <a:pt x="751276" y="1225637"/>
                </a:lnTo>
                <a:lnTo>
                  <a:pt x="747402" y="1280014"/>
                </a:lnTo>
                <a:lnTo>
                  <a:pt x="746854" y="1321914"/>
                </a:lnTo>
                <a:lnTo>
                  <a:pt x="738619" y="1374225"/>
                </a:lnTo>
                <a:lnTo>
                  <a:pt x="733434" y="1413928"/>
                </a:lnTo>
                <a:lnTo>
                  <a:pt x="720289" y="1463913"/>
                </a:lnTo>
                <a:lnTo>
                  <a:pt x="704484" y="1512638"/>
                </a:lnTo>
                <a:lnTo>
                  <a:pt x="691318" y="1548560"/>
                </a:lnTo>
                <a:lnTo>
                  <a:pt x="669781" y="1594569"/>
                </a:lnTo>
                <a:lnTo>
                  <a:pt x="645173" y="1639123"/>
                </a:lnTo>
                <a:lnTo>
                  <a:pt x="617041" y="1682008"/>
                </a:lnTo>
                <a:lnTo>
                  <a:pt x="585353" y="1723208"/>
                </a:lnTo>
                <a:lnTo>
                  <a:pt x="555582" y="1751264"/>
                </a:lnTo>
                <a:lnTo>
                  <a:pt x="516889" y="1789145"/>
                </a:lnTo>
                <a:lnTo>
                  <a:pt x="480185" y="1813916"/>
                </a:lnTo>
                <a:lnTo>
                  <a:pt x="434629" y="1848546"/>
                </a:lnTo>
                <a:lnTo>
                  <a:pt x="391132" y="1870098"/>
                </a:lnTo>
                <a:lnTo>
                  <a:pt x="344292" y="1890067"/>
                </a:lnTo>
                <a:lnTo>
                  <a:pt x="299582" y="1896991"/>
                </a:lnTo>
                <a:lnTo>
                  <a:pt x="251600" y="1902366"/>
                </a:lnTo>
                <a:lnTo>
                  <a:pt x="200382" y="1906207"/>
                </a:lnTo>
                <a:lnTo>
                  <a:pt x="147493" y="1909257"/>
                </a:lnTo>
                <a:lnTo>
                  <a:pt x="99749" y="1900691"/>
                </a:lnTo>
                <a:lnTo>
                  <a:pt x="4637" y="1855631"/>
                </a:lnTo>
                <a:lnTo>
                  <a:pt x="4164" y="1518131"/>
                </a:lnTo>
                <a:lnTo>
                  <a:pt x="150083" y="1587261"/>
                </a:lnTo>
                <a:lnTo>
                  <a:pt x="195603" y="1594773"/>
                </a:lnTo>
                <a:lnTo>
                  <a:pt x="242518" y="1588894"/>
                </a:lnTo>
                <a:lnTo>
                  <a:pt x="283371" y="1580142"/>
                </a:lnTo>
                <a:lnTo>
                  <a:pt x="321577" y="1556083"/>
                </a:lnTo>
                <a:lnTo>
                  <a:pt x="357440" y="1516861"/>
                </a:lnTo>
                <a:lnTo>
                  <a:pt x="385566" y="1473973"/>
                </a:lnTo>
                <a:lnTo>
                  <a:pt x="406956" y="1427894"/>
                </a:lnTo>
                <a:lnTo>
                  <a:pt x="422610" y="1379097"/>
                </a:lnTo>
                <a:lnTo>
                  <a:pt x="428089" y="1339534"/>
                </a:lnTo>
                <a:lnTo>
                  <a:pt x="435269" y="1286723"/>
                </a:lnTo>
                <a:lnTo>
                  <a:pt x="439712" y="1232615"/>
                </a:lnTo>
                <a:lnTo>
                  <a:pt x="436981" y="1189162"/>
                </a:lnTo>
                <a:lnTo>
                  <a:pt x="430945" y="1144143"/>
                </a:lnTo>
                <a:lnTo>
                  <a:pt x="428383" y="1086717"/>
                </a:lnTo>
                <a:lnTo>
                  <a:pt x="418524" y="1039886"/>
                </a:lnTo>
                <a:lnTo>
                  <a:pt x="406907" y="992223"/>
                </a:lnTo>
                <a:lnTo>
                  <a:pt x="388198" y="955253"/>
                </a:lnTo>
                <a:lnTo>
                  <a:pt x="373374" y="906071"/>
                </a:lnTo>
                <a:lnTo>
                  <a:pt x="357101" y="856202"/>
                </a:lnTo>
                <a:lnTo>
                  <a:pt x="334045" y="817172"/>
                </a:lnTo>
                <a:lnTo>
                  <a:pt x="315182" y="766077"/>
                </a:lnTo>
                <a:lnTo>
                  <a:pt x="345974" y="738505"/>
                </a:lnTo>
                <a:lnTo>
                  <a:pt x="391464" y="717897"/>
                </a:lnTo>
                <a:lnTo>
                  <a:pt x="439149" y="698329"/>
                </a:lnTo>
                <a:lnTo>
                  <a:pt x="488769" y="679677"/>
                </a:lnTo>
                <a:lnTo>
                  <a:pt x="534624" y="673295"/>
                </a:lnTo>
                <a:lnTo>
                  <a:pt x="581893" y="667583"/>
                </a:lnTo>
                <a:lnTo>
                  <a:pt x="607480" y="659676"/>
                </a:lnTo>
                <a:close/>
              </a:path>
              <a:path w="2134870" h="2613659">
                <a:moveTo>
                  <a:pt x="1123189" y="390007"/>
                </a:moveTo>
                <a:lnTo>
                  <a:pt x="1576422" y="604730"/>
                </a:lnTo>
                <a:lnTo>
                  <a:pt x="1611114" y="635218"/>
                </a:lnTo>
                <a:lnTo>
                  <a:pt x="1777417" y="784272"/>
                </a:lnTo>
                <a:lnTo>
                  <a:pt x="1806813" y="826304"/>
                </a:lnTo>
                <a:lnTo>
                  <a:pt x="1840761" y="856441"/>
                </a:lnTo>
                <a:lnTo>
                  <a:pt x="1868372" y="897628"/>
                </a:lnTo>
                <a:lnTo>
                  <a:pt x="1895066" y="938381"/>
                </a:lnTo>
                <a:lnTo>
                  <a:pt x="1920825" y="978691"/>
                </a:lnTo>
                <a:lnTo>
                  <a:pt x="1945634" y="1018551"/>
                </a:lnTo>
                <a:lnTo>
                  <a:pt x="1969476" y="1057952"/>
                </a:lnTo>
                <a:lnTo>
                  <a:pt x="1992335" y="1096888"/>
                </a:lnTo>
                <a:lnTo>
                  <a:pt x="2014193" y="1135350"/>
                </a:lnTo>
                <a:lnTo>
                  <a:pt x="2029597" y="1184807"/>
                </a:lnTo>
                <a:lnTo>
                  <a:pt x="2049405" y="1222298"/>
                </a:lnTo>
                <a:lnTo>
                  <a:pt x="2062726" y="1270768"/>
                </a:lnTo>
                <a:lnTo>
                  <a:pt x="2074981" y="1318733"/>
                </a:lnTo>
                <a:lnTo>
                  <a:pt x="2091590" y="1354708"/>
                </a:lnTo>
                <a:lnTo>
                  <a:pt x="2101662" y="1401639"/>
                </a:lnTo>
                <a:lnTo>
                  <a:pt x="2110618" y="1448042"/>
                </a:lnTo>
                <a:lnTo>
                  <a:pt x="2118441" y="1493908"/>
                </a:lnTo>
                <a:lnTo>
                  <a:pt x="2125115" y="1539229"/>
                </a:lnTo>
                <a:lnTo>
                  <a:pt x="2130623" y="1583998"/>
                </a:lnTo>
                <a:lnTo>
                  <a:pt x="2129511" y="1639684"/>
                </a:lnTo>
                <a:lnTo>
                  <a:pt x="2132638" y="1683324"/>
                </a:lnTo>
                <a:lnTo>
                  <a:pt x="2134549" y="1726389"/>
                </a:lnTo>
                <a:lnTo>
                  <a:pt x="2129790" y="1780348"/>
                </a:lnTo>
                <a:lnTo>
                  <a:pt x="2129221" y="1822237"/>
                </a:lnTo>
                <a:lnTo>
                  <a:pt x="2127386" y="1863527"/>
                </a:lnTo>
                <a:lnTo>
                  <a:pt x="2118832" y="1915687"/>
                </a:lnTo>
                <a:lnTo>
                  <a:pt x="2114417" y="1955755"/>
                </a:lnTo>
                <a:lnTo>
                  <a:pt x="2103249" y="2006677"/>
                </a:lnTo>
                <a:lnTo>
                  <a:pt x="2090750" y="2056968"/>
                </a:lnTo>
                <a:lnTo>
                  <a:pt x="2082341" y="2095144"/>
                </a:lnTo>
                <a:lnTo>
                  <a:pt x="2067129" y="2144150"/>
                </a:lnTo>
                <a:lnTo>
                  <a:pt x="2055974" y="2181024"/>
                </a:lnTo>
                <a:lnTo>
                  <a:pt x="2037983" y="2228713"/>
                </a:lnTo>
                <a:lnTo>
                  <a:pt x="2018578" y="2275733"/>
                </a:lnTo>
                <a:lnTo>
                  <a:pt x="1997742" y="2322074"/>
                </a:lnTo>
                <a:lnTo>
                  <a:pt x="1980896" y="2356253"/>
                </a:lnTo>
                <a:lnTo>
                  <a:pt x="1957149" y="2401215"/>
                </a:lnTo>
                <a:lnTo>
                  <a:pt x="1931921" y="2445475"/>
                </a:lnTo>
                <a:lnTo>
                  <a:pt x="1910633" y="2477550"/>
                </a:lnTo>
                <a:lnTo>
                  <a:pt x="1882394" y="2520384"/>
                </a:lnTo>
                <a:lnTo>
                  <a:pt x="1852625" y="2562493"/>
                </a:lnTo>
                <a:lnTo>
                  <a:pt x="1818981" y="2588714"/>
                </a:lnTo>
                <a:lnTo>
                  <a:pt x="1772431" y="2608819"/>
                </a:lnTo>
                <a:lnTo>
                  <a:pt x="1722749" y="2613388"/>
                </a:lnTo>
                <a:lnTo>
                  <a:pt x="1674274" y="2604476"/>
                </a:lnTo>
                <a:lnTo>
                  <a:pt x="1636781" y="2572660"/>
                </a:lnTo>
                <a:lnTo>
                  <a:pt x="1601013" y="2541662"/>
                </a:lnTo>
                <a:lnTo>
                  <a:pt x="1586360" y="2492560"/>
                </a:lnTo>
                <a:lnTo>
                  <a:pt x="1582485" y="2448565"/>
                </a:lnTo>
                <a:lnTo>
                  <a:pt x="1595364" y="2398454"/>
                </a:lnTo>
                <a:lnTo>
                  <a:pt x="1620100" y="2353960"/>
                </a:lnTo>
                <a:lnTo>
                  <a:pt x="1643892" y="2323072"/>
                </a:lnTo>
                <a:lnTo>
                  <a:pt x="1671160" y="2279778"/>
                </a:lnTo>
                <a:lnTo>
                  <a:pt x="1691063" y="2247048"/>
                </a:lnTo>
                <a:lnTo>
                  <a:pt x="1714507" y="2201942"/>
                </a:lnTo>
                <a:lnTo>
                  <a:pt x="1736089" y="2155954"/>
                </a:lnTo>
                <a:lnTo>
                  <a:pt x="1750402" y="2120576"/>
                </a:lnTo>
                <a:lnTo>
                  <a:pt x="1768355" y="2072869"/>
                </a:lnTo>
                <a:lnTo>
                  <a:pt x="1779105" y="2035802"/>
                </a:lnTo>
                <a:lnTo>
                  <a:pt x="1793559" y="1986437"/>
                </a:lnTo>
                <a:lnTo>
                  <a:pt x="1800875" y="1947744"/>
                </a:lnTo>
                <a:lnTo>
                  <a:pt x="1811960" y="1896783"/>
                </a:lnTo>
                <a:lnTo>
                  <a:pt x="1815972" y="1856524"/>
                </a:lnTo>
                <a:lnTo>
                  <a:pt x="1823818" y="1804028"/>
                </a:lnTo>
                <a:lnTo>
                  <a:pt x="1824656" y="1762266"/>
                </a:lnTo>
                <a:lnTo>
                  <a:pt x="1823956" y="1719775"/>
                </a:lnTo>
                <a:lnTo>
                  <a:pt x="1827187" y="1665093"/>
                </a:lnTo>
                <a:lnTo>
                  <a:pt x="1823508" y="1621190"/>
                </a:lnTo>
                <a:lnTo>
                  <a:pt x="1818387" y="1576605"/>
                </a:lnTo>
                <a:lnTo>
                  <a:pt x="1811859" y="1531353"/>
                </a:lnTo>
                <a:lnTo>
                  <a:pt x="1803954" y="1485448"/>
                </a:lnTo>
                <a:lnTo>
                  <a:pt x="1794706" y="1438908"/>
                </a:lnTo>
                <a:lnTo>
                  <a:pt x="1778710" y="1403223"/>
                </a:lnTo>
                <a:lnTo>
                  <a:pt x="1766873" y="1355456"/>
                </a:lnTo>
                <a:lnTo>
                  <a:pt x="1748352" y="1318575"/>
                </a:lnTo>
                <a:lnTo>
                  <a:pt x="1734055" y="1269642"/>
                </a:lnTo>
                <a:lnTo>
                  <a:pt x="1713140" y="1231627"/>
                </a:lnTo>
                <a:lnTo>
                  <a:pt x="1691077" y="1193068"/>
                </a:lnTo>
                <a:lnTo>
                  <a:pt x="1667897" y="1153980"/>
                </a:lnTo>
                <a:lnTo>
                  <a:pt x="1643633" y="1114379"/>
                </a:lnTo>
                <a:lnTo>
                  <a:pt x="1618319" y="1074280"/>
                </a:lnTo>
                <a:lnTo>
                  <a:pt x="1591986" y="1033698"/>
                </a:lnTo>
                <a:lnTo>
                  <a:pt x="1525519" y="974102"/>
                </a:lnTo>
                <a:lnTo>
                  <a:pt x="1490888" y="943642"/>
                </a:lnTo>
                <a:lnTo>
                  <a:pt x="1338155" y="815071"/>
                </a:lnTo>
                <a:lnTo>
                  <a:pt x="429892" y="384774"/>
                </a:lnTo>
                <a:lnTo>
                  <a:pt x="424897" y="380380"/>
                </a:lnTo>
                <a:lnTo>
                  <a:pt x="442914" y="376890"/>
                </a:lnTo>
                <a:lnTo>
                  <a:pt x="491475" y="357737"/>
                </a:lnTo>
                <a:lnTo>
                  <a:pt x="535559" y="350516"/>
                </a:lnTo>
                <a:lnTo>
                  <a:pt x="580551" y="343725"/>
                </a:lnTo>
                <a:lnTo>
                  <a:pt x="620961" y="348816"/>
                </a:lnTo>
                <a:lnTo>
                  <a:pt x="667611" y="342811"/>
                </a:lnTo>
                <a:lnTo>
                  <a:pt x="715011" y="337160"/>
                </a:lnTo>
                <a:lnTo>
                  <a:pt x="757671" y="343318"/>
                </a:lnTo>
                <a:lnTo>
                  <a:pt x="806414" y="338304"/>
                </a:lnTo>
                <a:lnTo>
                  <a:pt x="1123189" y="390007"/>
                </a:lnTo>
                <a:close/>
              </a:path>
              <a:path w="2134870" h="2613659">
                <a:moveTo>
                  <a:pt x="122209" y="500451"/>
                </a:moveTo>
                <a:lnTo>
                  <a:pt x="143587" y="530197"/>
                </a:lnTo>
                <a:lnTo>
                  <a:pt x="173190" y="572328"/>
                </a:lnTo>
                <a:lnTo>
                  <a:pt x="207603" y="602685"/>
                </a:lnTo>
                <a:lnTo>
                  <a:pt x="235849" y="644173"/>
                </a:lnTo>
                <a:lnTo>
                  <a:pt x="263263" y="685267"/>
                </a:lnTo>
                <a:lnTo>
                  <a:pt x="289741" y="725918"/>
                </a:lnTo>
                <a:lnTo>
                  <a:pt x="309428" y="756993"/>
                </a:lnTo>
                <a:lnTo>
                  <a:pt x="302938" y="760276"/>
                </a:lnTo>
                <a:lnTo>
                  <a:pt x="262618" y="783334"/>
                </a:lnTo>
                <a:lnTo>
                  <a:pt x="225275" y="807801"/>
                </a:lnTo>
                <a:lnTo>
                  <a:pt x="185730" y="845279"/>
                </a:lnTo>
                <a:lnTo>
                  <a:pt x="155120" y="872937"/>
                </a:lnTo>
                <a:lnTo>
                  <a:pt x="123173" y="914014"/>
                </a:lnTo>
                <a:lnTo>
                  <a:pt x="96253" y="957473"/>
                </a:lnTo>
                <a:lnTo>
                  <a:pt x="79401" y="991649"/>
                </a:lnTo>
                <a:lnTo>
                  <a:pt x="61349" y="1039309"/>
                </a:lnTo>
                <a:lnTo>
                  <a:pt x="47138" y="1088789"/>
                </a:lnTo>
                <a:lnTo>
                  <a:pt x="36375" y="1139903"/>
                </a:lnTo>
                <a:lnTo>
                  <a:pt x="34102" y="1180985"/>
                </a:lnTo>
                <a:lnTo>
                  <a:pt x="29049" y="1234804"/>
                </a:lnTo>
                <a:lnTo>
                  <a:pt x="30092" y="1277458"/>
                </a:lnTo>
                <a:lnTo>
                  <a:pt x="28782" y="1333049"/>
                </a:lnTo>
                <a:lnTo>
                  <a:pt x="36188" y="1378718"/>
                </a:lnTo>
                <a:lnTo>
                  <a:pt x="41634" y="1437510"/>
                </a:lnTo>
                <a:lnTo>
                  <a:pt x="56189" y="1486566"/>
                </a:lnTo>
                <a:lnTo>
                  <a:pt x="80051" y="1525977"/>
                </a:lnTo>
                <a:lnTo>
                  <a:pt x="107979" y="1567314"/>
                </a:lnTo>
                <a:lnTo>
                  <a:pt x="4164" y="1518131"/>
                </a:lnTo>
                <a:lnTo>
                  <a:pt x="2863" y="590006"/>
                </a:lnTo>
                <a:lnTo>
                  <a:pt x="3486" y="590302"/>
                </a:lnTo>
                <a:lnTo>
                  <a:pt x="38011" y="564499"/>
                </a:lnTo>
                <a:lnTo>
                  <a:pt x="74075" y="539425"/>
                </a:lnTo>
                <a:lnTo>
                  <a:pt x="117063" y="503578"/>
                </a:lnTo>
                <a:lnTo>
                  <a:pt x="122209" y="500451"/>
                </a:lnTo>
                <a:close/>
              </a:path>
              <a:path w="2134870" h="2613659">
                <a:moveTo>
                  <a:pt x="424897" y="380380"/>
                </a:moveTo>
                <a:lnTo>
                  <a:pt x="458451" y="426410"/>
                </a:lnTo>
                <a:lnTo>
                  <a:pt x="486335" y="467727"/>
                </a:lnTo>
                <a:lnTo>
                  <a:pt x="513497" y="508701"/>
                </a:lnTo>
                <a:lnTo>
                  <a:pt x="539886" y="549310"/>
                </a:lnTo>
                <a:lnTo>
                  <a:pt x="565456" y="589530"/>
                </a:lnTo>
                <a:lnTo>
                  <a:pt x="590158" y="629339"/>
                </a:lnTo>
                <a:lnTo>
                  <a:pt x="607480" y="659676"/>
                </a:lnTo>
                <a:lnTo>
                  <a:pt x="581893" y="667583"/>
                </a:lnTo>
                <a:lnTo>
                  <a:pt x="534624" y="673295"/>
                </a:lnTo>
                <a:lnTo>
                  <a:pt x="488769" y="679677"/>
                </a:lnTo>
                <a:lnTo>
                  <a:pt x="439149" y="698329"/>
                </a:lnTo>
                <a:lnTo>
                  <a:pt x="391464" y="717897"/>
                </a:lnTo>
                <a:lnTo>
                  <a:pt x="345974" y="738505"/>
                </a:lnTo>
                <a:lnTo>
                  <a:pt x="309428" y="756993"/>
                </a:lnTo>
                <a:lnTo>
                  <a:pt x="289741" y="725918"/>
                </a:lnTo>
                <a:lnTo>
                  <a:pt x="263263" y="685267"/>
                </a:lnTo>
                <a:lnTo>
                  <a:pt x="235849" y="644173"/>
                </a:lnTo>
                <a:lnTo>
                  <a:pt x="207603" y="602685"/>
                </a:lnTo>
                <a:lnTo>
                  <a:pt x="173190" y="572328"/>
                </a:lnTo>
                <a:lnTo>
                  <a:pt x="143587" y="530197"/>
                </a:lnTo>
                <a:lnTo>
                  <a:pt x="122209" y="500451"/>
                </a:lnTo>
                <a:lnTo>
                  <a:pt x="156047" y="479888"/>
                </a:lnTo>
                <a:lnTo>
                  <a:pt x="190975" y="468329"/>
                </a:lnTo>
                <a:lnTo>
                  <a:pt x="232669" y="445922"/>
                </a:lnTo>
                <a:lnTo>
                  <a:pt x="275639" y="424120"/>
                </a:lnTo>
                <a:lnTo>
                  <a:pt x="314395" y="414375"/>
                </a:lnTo>
                <a:lnTo>
                  <a:pt x="359759" y="393707"/>
                </a:lnTo>
                <a:lnTo>
                  <a:pt x="400804" y="385046"/>
                </a:lnTo>
                <a:lnTo>
                  <a:pt x="424897" y="380380"/>
                </a:lnTo>
                <a:close/>
              </a:path>
              <a:path w="2134870" h="2613659">
                <a:moveTo>
                  <a:pt x="3339" y="0"/>
                </a:moveTo>
                <a:lnTo>
                  <a:pt x="30675" y="27003"/>
                </a:lnTo>
                <a:lnTo>
                  <a:pt x="74338" y="47689"/>
                </a:lnTo>
                <a:lnTo>
                  <a:pt x="299002" y="238444"/>
                </a:lnTo>
                <a:lnTo>
                  <a:pt x="329776" y="281130"/>
                </a:lnTo>
                <a:lnTo>
                  <a:pt x="365506" y="312111"/>
                </a:lnTo>
                <a:lnTo>
                  <a:pt x="395269" y="354318"/>
                </a:lnTo>
                <a:lnTo>
                  <a:pt x="424897" y="380380"/>
                </a:lnTo>
                <a:lnTo>
                  <a:pt x="400804" y="385046"/>
                </a:lnTo>
                <a:lnTo>
                  <a:pt x="359759" y="393707"/>
                </a:lnTo>
                <a:lnTo>
                  <a:pt x="314395" y="414375"/>
                </a:lnTo>
                <a:lnTo>
                  <a:pt x="275639" y="424120"/>
                </a:lnTo>
                <a:lnTo>
                  <a:pt x="232669" y="445922"/>
                </a:lnTo>
                <a:lnTo>
                  <a:pt x="190975" y="468329"/>
                </a:lnTo>
                <a:lnTo>
                  <a:pt x="156047" y="479888"/>
                </a:lnTo>
                <a:lnTo>
                  <a:pt x="122209" y="500451"/>
                </a:lnTo>
                <a:lnTo>
                  <a:pt x="112958" y="487580"/>
                </a:lnTo>
                <a:lnTo>
                  <a:pt x="0" y="391906"/>
                </a:lnTo>
                <a:lnTo>
                  <a:pt x="3339" y="0"/>
                </a:lnTo>
                <a:close/>
              </a:path>
              <a:path w="2134870" h="2613659">
                <a:moveTo>
                  <a:pt x="429892" y="384774"/>
                </a:moveTo>
                <a:lnTo>
                  <a:pt x="1117133" y="710360"/>
                </a:lnTo>
                <a:lnTo>
                  <a:pt x="1018478" y="691728"/>
                </a:lnTo>
                <a:lnTo>
                  <a:pt x="974962" y="671112"/>
                </a:lnTo>
                <a:lnTo>
                  <a:pt x="878104" y="653330"/>
                </a:lnTo>
                <a:lnTo>
                  <a:pt x="824881" y="656222"/>
                </a:lnTo>
                <a:lnTo>
                  <a:pt x="779891" y="648961"/>
                </a:lnTo>
                <a:lnTo>
                  <a:pt x="729574" y="653229"/>
                </a:lnTo>
                <a:lnTo>
                  <a:pt x="685066" y="646196"/>
                </a:lnTo>
                <a:lnTo>
                  <a:pt x="635752" y="650939"/>
                </a:lnTo>
                <a:lnTo>
                  <a:pt x="607480" y="659676"/>
                </a:lnTo>
                <a:lnTo>
                  <a:pt x="590158" y="629339"/>
                </a:lnTo>
                <a:lnTo>
                  <a:pt x="565456" y="589530"/>
                </a:lnTo>
                <a:lnTo>
                  <a:pt x="539886" y="549310"/>
                </a:lnTo>
                <a:lnTo>
                  <a:pt x="513497" y="508701"/>
                </a:lnTo>
                <a:lnTo>
                  <a:pt x="486335" y="467727"/>
                </a:lnTo>
                <a:lnTo>
                  <a:pt x="458451" y="426410"/>
                </a:lnTo>
                <a:lnTo>
                  <a:pt x="429892" y="384774"/>
                </a:lnTo>
                <a:close/>
              </a:path>
              <a:path w="2134870" h="2613659">
                <a:moveTo>
                  <a:pt x="1211066" y="417586"/>
                </a:moveTo>
                <a:lnTo>
                  <a:pt x="1500591" y="554751"/>
                </a:lnTo>
                <a:lnTo>
                  <a:pt x="1535939" y="585550"/>
                </a:lnTo>
                <a:lnTo>
                  <a:pt x="1164323" y="409494"/>
                </a:lnTo>
                <a:lnTo>
                  <a:pt x="1211066" y="417586"/>
                </a:lnTo>
                <a:close/>
              </a:path>
            </a:pathLst>
          </a:custGeom>
          <a:solidFill>
            <a:srgbClr val="D8543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80288" y="1"/>
            <a:ext cx="11207750" cy="10287635"/>
            <a:chOff x="7080288" y="1"/>
            <a:chExt cx="11207750" cy="10287635"/>
          </a:xfrm>
        </p:grpSpPr>
        <p:sp>
          <p:nvSpPr>
            <p:cNvPr id="3" name="object 3"/>
            <p:cNvSpPr/>
            <p:nvPr/>
          </p:nvSpPr>
          <p:spPr>
            <a:xfrm>
              <a:off x="8051734" y="1"/>
              <a:ext cx="10236835" cy="4762500"/>
            </a:xfrm>
            <a:custGeom>
              <a:avLst/>
              <a:gdLst/>
              <a:ahLst/>
              <a:cxnLst/>
              <a:rect l="l" t="t" r="r" b="b"/>
              <a:pathLst>
                <a:path w="10236835" h="4762500">
                  <a:moveTo>
                    <a:pt x="4743116" y="4686300"/>
                  </a:moveTo>
                  <a:lnTo>
                    <a:pt x="3110811" y="4686300"/>
                  </a:lnTo>
                  <a:lnTo>
                    <a:pt x="2633587" y="4559300"/>
                  </a:lnTo>
                  <a:lnTo>
                    <a:pt x="2586673" y="4533900"/>
                  </a:lnTo>
                  <a:lnTo>
                    <a:pt x="2493406" y="4508500"/>
                  </a:lnTo>
                  <a:lnTo>
                    <a:pt x="2447071" y="4483100"/>
                  </a:lnTo>
                  <a:lnTo>
                    <a:pt x="2400947" y="4470400"/>
                  </a:lnTo>
                  <a:lnTo>
                    <a:pt x="2355044" y="4445000"/>
                  </a:lnTo>
                  <a:lnTo>
                    <a:pt x="2309371" y="4432300"/>
                  </a:lnTo>
                  <a:lnTo>
                    <a:pt x="2218749" y="4381500"/>
                  </a:lnTo>
                  <a:lnTo>
                    <a:pt x="2173820" y="4368800"/>
                  </a:lnTo>
                  <a:lnTo>
                    <a:pt x="2129157" y="4343400"/>
                  </a:lnTo>
                  <a:lnTo>
                    <a:pt x="1910158" y="4216400"/>
                  </a:lnTo>
                  <a:lnTo>
                    <a:pt x="1740690" y="4114800"/>
                  </a:lnTo>
                  <a:lnTo>
                    <a:pt x="1699196" y="4076700"/>
                  </a:lnTo>
                  <a:lnTo>
                    <a:pt x="1617318" y="4025900"/>
                  </a:lnTo>
                  <a:lnTo>
                    <a:pt x="1576953" y="3987800"/>
                  </a:lnTo>
                  <a:lnTo>
                    <a:pt x="1536983" y="3962400"/>
                  </a:lnTo>
                  <a:lnTo>
                    <a:pt x="1499603" y="3924300"/>
                  </a:lnTo>
                  <a:lnTo>
                    <a:pt x="1462579" y="3898900"/>
                  </a:lnTo>
                  <a:lnTo>
                    <a:pt x="1425916" y="3860800"/>
                  </a:lnTo>
                  <a:lnTo>
                    <a:pt x="1389618" y="3835400"/>
                  </a:lnTo>
                  <a:lnTo>
                    <a:pt x="1353688" y="3797300"/>
                  </a:lnTo>
                  <a:lnTo>
                    <a:pt x="1318131" y="3771900"/>
                  </a:lnTo>
                  <a:lnTo>
                    <a:pt x="1282951" y="3733800"/>
                  </a:lnTo>
                  <a:lnTo>
                    <a:pt x="1248151" y="3695700"/>
                  </a:lnTo>
                  <a:lnTo>
                    <a:pt x="1213736" y="3670300"/>
                  </a:lnTo>
                  <a:lnTo>
                    <a:pt x="1179710" y="3632200"/>
                  </a:lnTo>
                  <a:lnTo>
                    <a:pt x="1146077" y="3594100"/>
                  </a:lnTo>
                  <a:lnTo>
                    <a:pt x="1112841" y="3556000"/>
                  </a:lnTo>
                  <a:lnTo>
                    <a:pt x="1080005" y="3517900"/>
                  </a:lnTo>
                  <a:lnTo>
                    <a:pt x="1047574" y="3479800"/>
                  </a:lnTo>
                  <a:lnTo>
                    <a:pt x="1015553" y="3454400"/>
                  </a:lnTo>
                  <a:lnTo>
                    <a:pt x="983944" y="3416300"/>
                  </a:lnTo>
                  <a:lnTo>
                    <a:pt x="952752" y="3378200"/>
                  </a:lnTo>
                  <a:lnTo>
                    <a:pt x="921981" y="3340100"/>
                  </a:lnTo>
                  <a:lnTo>
                    <a:pt x="891635" y="3289300"/>
                  </a:lnTo>
                  <a:lnTo>
                    <a:pt x="861718" y="3251200"/>
                  </a:lnTo>
                  <a:lnTo>
                    <a:pt x="832234" y="3213100"/>
                  </a:lnTo>
                  <a:lnTo>
                    <a:pt x="803188" y="3175000"/>
                  </a:lnTo>
                  <a:lnTo>
                    <a:pt x="774582" y="3136900"/>
                  </a:lnTo>
                  <a:lnTo>
                    <a:pt x="746421" y="3098800"/>
                  </a:lnTo>
                  <a:lnTo>
                    <a:pt x="718710" y="3048000"/>
                  </a:lnTo>
                  <a:lnTo>
                    <a:pt x="691451" y="3009900"/>
                  </a:lnTo>
                  <a:lnTo>
                    <a:pt x="664650" y="2971800"/>
                  </a:lnTo>
                  <a:lnTo>
                    <a:pt x="638310" y="2921000"/>
                  </a:lnTo>
                  <a:lnTo>
                    <a:pt x="612435" y="2882900"/>
                  </a:lnTo>
                  <a:lnTo>
                    <a:pt x="587030" y="2844800"/>
                  </a:lnTo>
                  <a:lnTo>
                    <a:pt x="562098" y="2794000"/>
                  </a:lnTo>
                  <a:lnTo>
                    <a:pt x="537643" y="2755900"/>
                  </a:lnTo>
                  <a:lnTo>
                    <a:pt x="513669" y="2705100"/>
                  </a:lnTo>
                  <a:lnTo>
                    <a:pt x="490181" y="2667000"/>
                  </a:lnTo>
                  <a:lnTo>
                    <a:pt x="467182" y="2616200"/>
                  </a:lnTo>
                  <a:lnTo>
                    <a:pt x="444676" y="2578100"/>
                  </a:lnTo>
                  <a:lnTo>
                    <a:pt x="422668" y="2527300"/>
                  </a:lnTo>
                  <a:lnTo>
                    <a:pt x="401161" y="2476500"/>
                  </a:lnTo>
                  <a:lnTo>
                    <a:pt x="380160" y="2438400"/>
                  </a:lnTo>
                  <a:lnTo>
                    <a:pt x="359668" y="2387600"/>
                  </a:lnTo>
                  <a:lnTo>
                    <a:pt x="339690" y="2336800"/>
                  </a:lnTo>
                  <a:lnTo>
                    <a:pt x="320229" y="2298700"/>
                  </a:lnTo>
                  <a:lnTo>
                    <a:pt x="301290" y="2247900"/>
                  </a:lnTo>
                  <a:lnTo>
                    <a:pt x="282876" y="2197100"/>
                  </a:lnTo>
                  <a:lnTo>
                    <a:pt x="264992" y="2159000"/>
                  </a:lnTo>
                  <a:lnTo>
                    <a:pt x="248139" y="2108200"/>
                  </a:lnTo>
                  <a:lnTo>
                    <a:pt x="231792" y="2057400"/>
                  </a:lnTo>
                  <a:lnTo>
                    <a:pt x="215956" y="2006600"/>
                  </a:lnTo>
                  <a:lnTo>
                    <a:pt x="200635" y="1968500"/>
                  </a:lnTo>
                  <a:lnTo>
                    <a:pt x="185836" y="1917700"/>
                  </a:lnTo>
                  <a:lnTo>
                    <a:pt x="171564" y="1866900"/>
                  </a:lnTo>
                  <a:lnTo>
                    <a:pt x="157822" y="1816100"/>
                  </a:lnTo>
                  <a:lnTo>
                    <a:pt x="144617" y="1778000"/>
                  </a:lnTo>
                  <a:lnTo>
                    <a:pt x="131952" y="1727200"/>
                  </a:lnTo>
                  <a:lnTo>
                    <a:pt x="119835" y="1676400"/>
                  </a:lnTo>
                  <a:lnTo>
                    <a:pt x="108268" y="1625600"/>
                  </a:lnTo>
                  <a:lnTo>
                    <a:pt x="97258" y="1574800"/>
                  </a:lnTo>
                  <a:lnTo>
                    <a:pt x="86810" y="1536700"/>
                  </a:lnTo>
                  <a:lnTo>
                    <a:pt x="76928" y="1485900"/>
                  </a:lnTo>
                  <a:lnTo>
                    <a:pt x="67618" y="1435100"/>
                  </a:lnTo>
                  <a:lnTo>
                    <a:pt x="58884" y="1384300"/>
                  </a:lnTo>
                  <a:lnTo>
                    <a:pt x="50733" y="1333500"/>
                  </a:lnTo>
                  <a:lnTo>
                    <a:pt x="43168" y="1282700"/>
                  </a:lnTo>
                  <a:lnTo>
                    <a:pt x="36195" y="1231900"/>
                  </a:lnTo>
                  <a:lnTo>
                    <a:pt x="29819" y="1181100"/>
                  </a:lnTo>
                  <a:lnTo>
                    <a:pt x="24044" y="1130300"/>
                  </a:lnTo>
                  <a:lnTo>
                    <a:pt x="18877" y="1092200"/>
                  </a:lnTo>
                  <a:lnTo>
                    <a:pt x="14322" y="1041400"/>
                  </a:lnTo>
                  <a:lnTo>
                    <a:pt x="10384" y="990600"/>
                  </a:lnTo>
                  <a:lnTo>
                    <a:pt x="7068" y="939800"/>
                  </a:lnTo>
                  <a:lnTo>
                    <a:pt x="4380" y="889000"/>
                  </a:lnTo>
                  <a:lnTo>
                    <a:pt x="2324" y="838200"/>
                  </a:lnTo>
                  <a:lnTo>
                    <a:pt x="905" y="787400"/>
                  </a:lnTo>
                  <a:lnTo>
                    <a:pt x="128" y="736600"/>
                  </a:lnTo>
                  <a:lnTo>
                    <a:pt x="0" y="685800"/>
                  </a:lnTo>
                  <a:lnTo>
                    <a:pt x="523" y="635000"/>
                  </a:lnTo>
                  <a:lnTo>
                    <a:pt x="1704" y="584200"/>
                  </a:lnTo>
                  <a:lnTo>
                    <a:pt x="3548" y="533400"/>
                  </a:lnTo>
                  <a:lnTo>
                    <a:pt x="6060" y="482600"/>
                  </a:lnTo>
                  <a:lnTo>
                    <a:pt x="9244" y="431800"/>
                  </a:lnTo>
                  <a:lnTo>
                    <a:pt x="13106" y="381000"/>
                  </a:lnTo>
                  <a:lnTo>
                    <a:pt x="17651" y="330200"/>
                  </a:lnTo>
                  <a:lnTo>
                    <a:pt x="22884" y="279400"/>
                  </a:lnTo>
                  <a:lnTo>
                    <a:pt x="28809" y="241300"/>
                  </a:lnTo>
                  <a:lnTo>
                    <a:pt x="35433" y="190500"/>
                  </a:lnTo>
                  <a:lnTo>
                    <a:pt x="42760" y="139700"/>
                  </a:lnTo>
                  <a:lnTo>
                    <a:pt x="50795" y="88900"/>
                  </a:lnTo>
                  <a:lnTo>
                    <a:pt x="59544" y="38100"/>
                  </a:lnTo>
                  <a:lnTo>
                    <a:pt x="67752" y="0"/>
                  </a:lnTo>
                  <a:lnTo>
                    <a:pt x="10236264" y="0"/>
                  </a:lnTo>
                  <a:lnTo>
                    <a:pt x="10236264" y="1460500"/>
                  </a:lnTo>
                  <a:lnTo>
                    <a:pt x="10190545" y="1473200"/>
                  </a:lnTo>
                  <a:lnTo>
                    <a:pt x="10143402" y="1498600"/>
                  </a:lnTo>
                  <a:lnTo>
                    <a:pt x="10096324" y="1511300"/>
                  </a:lnTo>
                  <a:lnTo>
                    <a:pt x="10049316" y="1536700"/>
                  </a:lnTo>
                  <a:lnTo>
                    <a:pt x="10002383" y="1549400"/>
                  </a:lnTo>
                  <a:lnTo>
                    <a:pt x="9955531" y="1574800"/>
                  </a:lnTo>
                  <a:lnTo>
                    <a:pt x="9908766" y="1587500"/>
                  </a:lnTo>
                  <a:lnTo>
                    <a:pt x="9862092" y="1612900"/>
                  </a:lnTo>
                  <a:lnTo>
                    <a:pt x="9815515" y="1625600"/>
                  </a:lnTo>
                  <a:lnTo>
                    <a:pt x="9769041" y="1651000"/>
                  </a:lnTo>
                  <a:lnTo>
                    <a:pt x="9722674" y="1663700"/>
                  </a:lnTo>
                  <a:lnTo>
                    <a:pt x="9676420" y="1689100"/>
                  </a:lnTo>
                  <a:lnTo>
                    <a:pt x="9630285" y="1701800"/>
                  </a:lnTo>
                  <a:lnTo>
                    <a:pt x="9538391" y="1752600"/>
                  </a:lnTo>
                  <a:lnTo>
                    <a:pt x="9492643" y="1765300"/>
                  </a:lnTo>
                  <a:lnTo>
                    <a:pt x="9311103" y="1866900"/>
                  </a:lnTo>
                  <a:lnTo>
                    <a:pt x="9266108" y="1879600"/>
                  </a:lnTo>
                  <a:lnTo>
                    <a:pt x="9000419" y="2032000"/>
                  </a:lnTo>
                  <a:lnTo>
                    <a:pt x="8956987" y="2070100"/>
                  </a:lnTo>
                  <a:lnTo>
                    <a:pt x="8785521" y="2171700"/>
                  </a:lnTo>
                  <a:lnTo>
                    <a:pt x="8743190" y="2209800"/>
                  </a:lnTo>
                  <a:lnTo>
                    <a:pt x="8659125" y="2260600"/>
                  </a:lnTo>
                  <a:lnTo>
                    <a:pt x="8617380" y="2298700"/>
                  </a:lnTo>
                  <a:lnTo>
                    <a:pt x="8534433" y="2349500"/>
                  </a:lnTo>
                  <a:lnTo>
                    <a:pt x="8493219" y="2387600"/>
                  </a:lnTo>
                  <a:lnTo>
                    <a:pt x="8452170" y="2413000"/>
                  </a:lnTo>
                  <a:lnTo>
                    <a:pt x="8411279" y="2451100"/>
                  </a:lnTo>
                  <a:lnTo>
                    <a:pt x="8370541" y="2476500"/>
                  </a:lnTo>
                  <a:lnTo>
                    <a:pt x="8329949" y="2514600"/>
                  </a:lnTo>
                  <a:lnTo>
                    <a:pt x="8289497" y="2540000"/>
                  </a:lnTo>
                  <a:lnTo>
                    <a:pt x="8208989" y="2616200"/>
                  </a:lnTo>
                  <a:lnTo>
                    <a:pt x="8168920" y="2641600"/>
                  </a:lnTo>
                  <a:lnTo>
                    <a:pt x="8128967" y="2679700"/>
                  </a:lnTo>
                  <a:lnTo>
                    <a:pt x="8089124" y="2705100"/>
                  </a:lnTo>
                  <a:lnTo>
                    <a:pt x="8009740" y="2781300"/>
                  </a:lnTo>
                  <a:lnTo>
                    <a:pt x="7971060" y="2806700"/>
                  </a:lnTo>
                  <a:lnTo>
                    <a:pt x="7932437" y="2844800"/>
                  </a:lnTo>
                  <a:lnTo>
                    <a:pt x="7893863" y="2870200"/>
                  </a:lnTo>
                  <a:lnTo>
                    <a:pt x="7816827" y="2946400"/>
                  </a:lnTo>
                  <a:lnTo>
                    <a:pt x="7778347" y="2971800"/>
                  </a:lnTo>
                  <a:lnTo>
                    <a:pt x="7624481" y="3111500"/>
                  </a:lnTo>
                  <a:lnTo>
                    <a:pt x="7585985" y="3136900"/>
                  </a:lnTo>
                  <a:lnTo>
                    <a:pt x="7508893" y="3213100"/>
                  </a:lnTo>
                  <a:lnTo>
                    <a:pt x="7470281" y="3238500"/>
                  </a:lnTo>
                  <a:lnTo>
                    <a:pt x="7431614" y="3276600"/>
                  </a:lnTo>
                  <a:lnTo>
                    <a:pt x="7392881" y="3302000"/>
                  </a:lnTo>
                  <a:lnTo>
                    <a:pt x="7315188" y="3378200"/>
                  </a:lnTo>
                  <a:lnTo>
                    <a:pt x="7276210" y="3403600"/>
                  </a:lnTo>
                  <a:lnTo>
                    <a:pt x="7237132" y="3441700"/>
                  </a:lnTo>
                  <a:lnTo>
                    <a:pt x="7197946" y="3467100"/>
                  </a:lnTo>
                  <a:lnTo>
                    <a:pt x="7158643" y="3505200"/>
                  </a:lnTo>
                  <a:lnTo>
                    <a:pt x="7119214" y="3530600"/>
                  </a:lnTo>
                  <a:lnTo>
                    <a:pt x="7079651" y="3568700"/>
                  </a:lnTo>
                  <a:lnTo>
                    <a:pt x="7039945" y="3594100"/>
                  </a:lnTo>
                  <a:lnTo>
                    <a:pt x="7000088" y="3632200"/>
                  </a:lnTo>
                  <a:lnTo>
                    <a:pt x="6919881" y="3683000"/>
                  </a:lnTo>
                  <a:lnTo>
                    <a:pt x="6879516" y="3721100"/>
                  </a:lnTo>
                  <a:lnTo>
                    <a:pt x="6838963" y="3746500"/>
                  </a:lnTo>
                  <a:lnTo>
                    <a:pt x="6798414" y="3784600"/>
                  </a:lnTo>
                  <a:lnTo>
                    <a:pt x="6675374" y="3860800"/>
                  </a:lnTo>
                  <a:lnTo>
                    <a:pt x="6633897" y="3898900"/>
                  </a:lnTo>
                  <a:lnTo>
                    <a:pt x="6380168" y="4051300"/>
                  </a:lnTo>
                  <a:lnTo>
                    <a:pt x="6118094" y="4203700"/>
                  </a:lnTo>
                  <a:lnTo>
                    <a:pt x="6073604" y="4216400"/>
                  </a:lnTo>
                  <a:lnTo>
                    <a:pt x="5938742" y="4292600"/>
                  </a:lnTo>
                  <a:lnTo>
                    <a:pt x="5893324" y="4305300"/>
                  </a:lnTo>
                  <a:lnTo>
                    <a:pt x="5801793" y="4356100"/>
                  </a:lnTo>
                  <a:lnTo>
                    <a:pt x="5755281" y="4368800"/>
                  </a:lnTo>
                  <a:lnTo>
                    <a:pt x="5708580" y="4394200"/>
                  </a:lnTo>
                  <a:lnTo>
                    <a:pt x="5661697" y="4406900"/>
                  </a:lnTo>
                  <a:lnTo>
                    <a:pt x="5614637" y="4432300"/>
                  </a:lnTo>
                  <a:lnTo>
                    <a:pt x="5567405" y="4445000"/>
                  </a:lnTo>
                  <a:lnTo>
                    <a:pt x="5520005" y="4470400"/>
                  </a:lnTo>
                  <a:lnTo>
                    <a:pt x="5424725" y="4495800"/>
                  </a:lnTo>
                  <a:lnTo>
                    <a:pt x="5376856" y="4521200"/>
                  </a:lnTo>
                  <a:lnTo>
                    <a:pt x="4743116" y="4686300"/>
                  </a:lnTo>
                  <a:close/>
                </a:path>
                <a:path w="10236835" h="4762500">
                  <a:moveTo>
                    <a:pt x="4594558" y="4711700"/>
                  </a:moveTo>
                  <a:lnTo>
                    <a:pt x="3256010" y="4711700"/>
                  </a:lnTo>
                  <a:lnTo>
                    <a:pt x="3159140" y="4686300"/>
                  </a:lnTo>
                  <a:lnTo>
                    <a:pt x="4693669" y="4686300"/>
                  </a:lnTo>
                  <a:lnTo>
                    <a:pt x="4594558" y="4711700"/>
                  </a:lnTo>
                  <a:close/>
                </a:path>
                <a:path w="10236835" h="4762500">
                  <a:moveTo>
                    <a:pt x="4495193" y="4724400"/>
                  </a:moveTo>
                  <a:lnTo>
                    <a:pt x="3353101" y="4724400"/>
                  </a:lnTo>
                  <a:lnTo>
                    <a:pt x="3304533" y="4711700"/>
                  </a:lnTo>
                  <a:lnTo>
                    <a:pt x="4544905" y="4711700"/>
                  </a:lnTo>
                  <a:lnTo>
                    <a:pt x="4495193" y="4724400"/>
                  </a:lnTo>
                  <a:close/>
                </a:path>
                <a:path w="10236835" h="4762500">
                  <a:moveTo>
                    <a:pt x="4395615" y="4737100"/>
                  </a:moveTo>
                  <a:lnTo>
                    <a:pt x="3450339" y="4737100"/>
                  </a:lnTo>
                  <a:lnTo>
                    <a:pt x="3401706" y="4724400"/>
                  </a:lnTo>
                  <a:lnTo>
                    <a:pt x="4445428" y="4724400"/>
                  </a:lnTo>
                  <a:lnTo>
                    <a:pt x="4395615" y="4737100"/>
                  </a:lnTo>
                  <a:close/>
                </a:path>
                <a:path w="10236835" h="4762500">
                  <a:moveTo>
                    <a:pt x="4245941" y="4749800"/>
                  </a:moveTo>
                  <a:lnTo>
                    <a:pt x="3547652" y="4749800"/>
                  </a:lnTo>
                  <a:lnTo>
                    <a:pt x="3498991" y="4737100"/>
                  </a:lnTo>
                  <a:lnTo>
                    <a:pt x="4295866" y="4737100"/>
                  </a:lnTo>
                  <a:lnTo>
                    <a:pt x="4245941" y="4749800"/>
                  </a:lnTo>
                  <a:close/>
                </a:path>
                <a:path w="10236835" h="4762500">
                  <a:moveTo>
                    <a:pt x="4046018" y="4762500"/>
                  </a:moveTo>
                  <a:lnTo>
                    <a:pt x="3746040" y="4762500"/>
                  </a:lnTo>
                  <a:lnTo>
                    <a:pt x="3696100" y="4749800"/>
                  </a:lnTo>
                  <a:lnTo>
                    <a:pt x="4096021" y="4749800"/>
                  </a:lnTo>
                  <a:lnTo>
                    <a:pt x="4046018" y="4762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786928" y="1357161"/>
              <a:ext cx="8987790" cy="8930005"/>
            </a:xfrm>
            <a:custGeom>
              <a:avLst/>
              <a:gdLst/>
              <a:ahLst/>
              <a:cxnLst/>
              <a:rect l="l" t="t" r="r" b="b"/>
              <a:pathLst>
                <a:path w="8987790" h="8930005">
                  <a:moveTo>
                    <a:pt x="8987413" y="8929837"/>
                  </a:moveTo>
                  <a:lnTo>
                    <a:pt x="0" y="8929837"/>
                  </a:lnTo>
                  <a:lnTo>
                    <a:pt x="0" y="485987"/>
                  </a:lnTo>
                  <a:lnTo>
                    <a:pt x="2232" y="439314"/>
                  </a:lnTo>
                  <a:lnTo>
                    <a:pt x="8793" y="393868"/>
                  </a:lnTo>
                  <a:lnTo>
                    <a:pt x="19474" y="349856"/>
                  </a:lnTo>
                  <a:lnTo>
                    <a:pt x="34070" y="307485"/>
                  </a:lnTo>
                  <a:lnTo>
                    <a:pt x="52373" y="266960"/>
                  </a:lnTo>
                  <a:lnTo>
                    <a:pt x="74177" y="228490"/>
                  </a:lnTo>
                  <a:lnTo>
                    <a:pt x="99275" y="192280"/>
                  </a:lnTo>
                  <a:lnTo>
                    <a:pt x="127460" y="158537"/>
                  </a:lnTo>
                  <a:lnTo>
                    <a:pt x="158526" y="127469"/>
                  </a:lnTo>
                  <a:lnTo>
                    <a:pt x="192266" y="99282"/>
                  </a:lnTo>
                  <a:lnTo>
                    <a:pt x="228474" y="74182"/>
                  </a:lnTo>
                  <a:lnTo>
                    <a:pt x="266941" y="52376"/>
                  </a:lnTo>
                  <a:lnTo>
                    <a:pt x="307463" y="34072"/>
                  </a:lnTo>
                  <a:lnTo>
                    <a:pt x="349832" y="19475"/>
                  </a:lnTo>
                  <a:lnTo>
                    <a:pt x="393841" y="8793"/>
                  </a:lnTo>
                  <a:lnTo>
                    <a:pt x="439284" y="2232"/>
                  </a:lnTo>
                  <a:lnTo>
                    <a:pt x="485953" y="0"/>
                  </a:lnTo>
                  <a:lnTo>
                    <a:pt x="8501460" y="0"/>
                  </a:lnTo>
                  <a:lnTo>
                    <a:pt x="8548130" y="2232"/>
                  </a:lnTo>
                  <a:lnTo>
                    <a:pt x="8593572" y="8793"/>
                  </a:lnTo>
                  <a:lnTo>
                    <a:pt x="8637581" y="19475"/>
                  </a:lnTo>
                  <a:lnTo>
                    <a:pt x="8679950" y="34072"/>
                  </a:lnTo>
                  <a:lnTo>
                    <a:pt x="8720471" y="52376"/>
                  </a:lnTo>
                  <a:lnTo>
                    <a:pt x="8758939" y="74182"/>
                  </a:lnTo>
                  <a:lnTo>
                    <a:pt x="8795146" y="99282"/>
                  </a:lnTo>
                  <a:lnTo>
                    <a:pt x="8828886" y="127469"/>
                  </a:lnTo>
                  <a:lnTo>
                    <a:pt x="8859953" y="158537"/>
                  </a:lnTo>
                  <a:lnTo>
                    <a:pt x="8888138" y="192280"/>
                  </a:lnTo>
                  <a:lnTo>
                    <a:pt x="8913236" y="228490"/>
                  </a:lnTo>
                  <a:lnTo>
                    <a:pt x="8935040" y="266960"/>
                  </a:lnTo>
                  <a:lnTo>
                    <a:pt x="8953343" y="307485"/>
                  </a:lnTo>
                  <a:lnTo>
                    <a:pt x="8967939" y="349856"/>
                  </a:lnTo>
                  <a:lnTo>
                    <a:pt x="8978620" y="393868"/>
                  </a:lnTo>
                  <a:lnTo>
                    <a:pt x="8985180" y="439314"/>
                  </a:lnTo>
                  <a:lnTo>
                    <a:pt x="8987413" y="485987"/>
                  </a:lnTo>
                  <a:lnTo>
                    <a:pt x="8987413" y="8929837"/>
                  </a:lnTo>
                  <a:close/>
                </a:path>
              </a:pathLst>
            </a:custGeom>
            <a:solidFill>
              <a:srgbClr val="7B74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7383" y="1991206"/>
              <a:ext cx="8029575" cy="8296275"/>
            </a:xfrm>
            <a:custGeom>
              <a:avLst/>
              <a:gdLst/>
              <a:ahLst/>
              <a:cxnLst/>
              <a:rect l="l" t="t" r="r" b="b"/>
              <a:pathLst>
                <a:path w="8029575" h="8296275">
                  <a:moveTo>
                    <a:pt x="8029156" y="102870"/>
                  </a:moveTo>
                  <a:lnTo>
                    <a:pt x="8018234" y="102870"/>
                  </a:lnTo>
                  <a:lnTo>
                    <a:pt x="8018234" y="0"/>
                  </a:lnTo>
                  <a:lnTo>
                    <a:pt x="70980" y="0"/>
                  </a:lnTo>
                  <a:lnTo>
                    <a:pt x="70980" y="102870"/>
                  </a:lnTo>
                  <a:lnTo>
                    <a:pt x="70980" y="182892"/>
                  </a:lnTo>
                  <a:lnTo>
                    <a:pt x="0" y="182892"/>
                  </a:lnTo>
                  <a:lnTo>
                    <a:pt x="0" y="8295932"/>
                  </a:lnTo>
                  <a:lnTo>
                    <a:pt x="8029156" y="8295932"/>
                  </a:lnTo>
                  <a:lnTo>
                    <a:pt x="8029156" y="182892"/>
                  </a:lnTo>
                  <a:lnTo>
                    <a:pt x="8029156" y="1028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80288" y="568113"/>
              <a:ext cx="10710434" cy="9718886"/>
            </a:xfrm>
            <a:prstGeom prst="rect">
              <a:avLst/>
            </a:prstGeom>
          </p:spPr>
        </p:pic>
      </p:grpSp>
      <p:sp>
        <p:nvSpPr>
          <p:cNvPr id="7" name="object 7"/>
          <p:cNvSpPr/>
          <p:nvPr/>
        </p:nvSpPr>
        <p:spPr>
          <a:xfrm>
            <a:off x="0" y="6882539"/>
            <a:ext cx="3870960" cy="3404870"/>
          </a:xfrm>
          <a:custGeom>
            <a:avLst/>
            <a:gdLst/>
            <a:ahLst/>
            <a:cxnLst/>
            <a:rect l="l" t="t" r="r" b="b"/>
            <a:pathLst>
              <a:path w="3870960" h="3404870">
                <a:moveTo>
                  <a:pt x="3727032" y="3404460"/>
                </a:moveTo>
                <a:lnTo>
                  <a:pt x="0" y="3404460"/>
                </a:lnTo>
                <a:lnTo>
                  <a:pt x="0" y="0"/>
                </a:lnTo>
                <a:lnTo>
                  <a:pt x="74265" y="89458"/>
                </a:lnTo>
                <a:lnTo>
                  <a:pt x="139564" y="166921"/>
                </a:lnTo>
                <a:lnTo>
                  <a:pt x="205385" y="243811"/>
                </a:lnTo>
                <a:lnTo>
                  <a:pt x="271762" y="320064"/>
                </a:lnTo>
                <a:lnTo>
                  <a:pt x="305170" y="357933"/>
                </a:lnTo>
                <a:lnTo>
                  <a:pt x="338729" y="395617"/>
                </a:lnTo>
                <a:lnTo>
                  <a:pt x="372444" y="433111"/>
                </a:lnTo>
                <a:lnTo>
                  <a:pt x="406318" y="470406"/>
                </a:lnTo>
                <a:lnTo>
                  <a:pt x="440357" y="507493"/>
                </a:lnTo>
                <a:lnTo>
                  <a:pt x="474563" y="544366"/>
                </a:lnTo>
                <a:lnTo>
                  <a:pt x="566287" y="580381"/>
                </a:lnTo>
                <a:lnTo>
                  <a:pt x="658493" y="614986"/>
                </a:lnTo>
                <a:lnTo>
                  <a:pt x="751180" y="648180"/>
                </a:lnTo>
                <a:lnTo>
                  <a:pt x="844348" y="679963"/>
                </a:lnTo>
                <a:lnTo>
                  <a:pt x="937998" y="710334"/>
                </a:lnTo>
                <a:lnTo>
                  <a:pt x="1032130" y="739295"/>
                </a:lnTo>
                <a:lnTo>
                  <a:pt x="1676590" y="922479"/>
                </a:lnTo>
                <a:lnTo>
                  <a:pt x="1815536" y="964661"/>
                </a:lnTo>
                <a:lnTo>
                  <a:pt x="1907923" y="994236"/>
                </a:lnTo>
                <a:lnTo>
                  <a:pt x="1999925" y="1025211"/>
                </a:lnTo>
                <a:lnTo>
                  <a:pt x="2045731" y="1041288"/>
                </a:lnTo>
                <a:lnTo>
                  <a:pt x="2091381" y="1057793"/>
                </a:lnTo>
                <a:lnTo>
                  <a:pt x="2136853" y="1074750"/>
                </a:lnTo>
                <a:lnTo>
                  <a:pt x="2182128" y="1092185"/>
                </a:lnTo>
                <a:lnTo>
                  <a:pt x="2227185" y="1110124"/>
                </a:lnTo>
                <a:lnTo>
                  <a:pt x="2272005" y="1128593"/>
                </a:lnTo>
                <a:lnTo>
                  <a:pt x="2316566" y="1147617"/>
                </a:lnTo>
                <a:lnTo>
                  <a:pt x="2360849" y="1167222"/>
                </a:lnTo>
                <a:lnTo>
                  <a:pt x="2404834" y="1187433"/>
                </a:lnTo>
                <a:lnTo>
                  <a:pt x="2448499" y="1208276"/>
                </a:lnTo>
                <a:lnTo>
                  <a:pt x="2491825" y="1229777"/>
                </a:lnTo>
                <a:lnTo>
                  <a:pt x="2534792" y="1251961"/>
                </a:lnTo>
                <a:lnTo>
                  <a:pt x="2577380" y="1274854"/>
                </a:lnTo>
                <a:lnTo>
                  <a:pt x="2619567" y="1298481"/>
                </a:lnTo>
                <a:lnTo>
                  <a:pt x="2661334" y="1322868"/>
                </a:lnTo>
                <a:lnTo>
                  <a:pt x="2702661" y="1348040"/>
                </a:lnTo>
                <a:lnTo>
                  <a:pt x="2743527" y="1374024"/>
                </a:lnTo>
                <a:lnTo>
                  <a:pt x="2783912" y="1400845"/>
                </a:lnTo>
                <a:lnTo>
                  <a:pt x="2823796" y="1428528"/>
                </a:lnTo>
                <a:lnTo>
                  <a:pt x="2863158" y="1457099"/>
                </a:lnTo>
                <a:lnTo>
                  <a:pt x="2901979" y="1486584"/>
                </a:lnTo>
                <a:lnTo>
                  <a:pt x="2940238" y="1517008"/>
                </a:lnTo>
                <a:lnTo>
                  <a:pt x="2977915" y="1548396"/>
                </a:lnTo>
                <a:lnTo>
                  <a:pt x="3014989" y="1580775"/>
                </a:lnTo>
                <a:lnTo>
                  <a:pt x="3051440" y="1614171"/>
                </a:lnTo>
                <a:lnTo>
                  <a:pt x="3087249" y="1648607"/>
                </a:lnTo>
                <a:lnTo>
                  <a:pt x="3122394" y="1684112"/>
                </a:lnTo>
                <a:lnTo>
                  <a:pt x="3156856" y="1720708"/>
                </a:lnTo>
                <a:lnTo>
                  <a:pt x="3190614" y="1758424"/>
                </a:lnTo>
                <a:lnTo>
                  <a:pt x="3223647" y="1797283"/>
                </a:lnTo>
                <a:lnTo>
                  <a:pt x="3255937" y="1837312"/>
                </a:lnTo>
                <a:lnTo>
                  <a:pt x="3287462" y="1878537"/>
                </a:lnTo>
                <a:lnTo>
                  <a:pt x="3318203" y="1920982"/>
                </a:lnTo>
                <a:lnTo>
                  <a:pt x="3341672" y="1956263"/>
                </a:lnTo>
                <a:lnTo>
                  <a:pt x="3364358" y="1991993"/>
                </a:lnTo>
                <a:lnTo>
                  <a:pt x="3613012" y="1991993"/>
                </a:lnTo>
                <a:lnTo>
                  <a:pt x="3580435" y="2004761"/>
                </a:lnTo>
                <a:lnTo>
                  <a:pt x="3518451" y="2027289"/>
                </a:lnTo>
                <a:lnTo>
                  <a:pt x="3459804" y="2046276"/>
                </a:lnTo>
                <a:lnTo>
                  <a:pt x="3407319" y="2060144"/>
                </a:lnTo>
                <a:lnTo>
                  <a:pt x="3431401" y="2102194"/>
                </a:lnTo>
                <a:lnTo>
                  <a:pt x="3454486" y="2144771"/>
                </a:lnTo>
                <a:lnTo>
                  <a:pt x="3476581" y="2187856"/>
                </a:lnTo>
                <a:lnTo>
                  <a:pt x="3497693" y="2231431"/>
                </a:lnTo>
                <a:lnTo>
                  <a:pt x="3517828" y="2275477"/>
                </a:lnTo>
                <a:lnTo>
                  <a:pt x="3536995" y="2319974"/>
                </a:lnTo>
                <a:lnTo>
                  <a:pt x="3555201" y="2364903"/>
                </a:lnTo>
                <a:lnTo>
                  <a:pt x="3572451" y="2410246"/>
                </a:lnTo>
                <a:lnTo>
                  <a:pt x="3588753" y="2455983"/>
                </a:lnTo>
                <a:lnTo>
                  <a:pt x="3604115" y="2502095"/>
                </a:lnTo>
                <a:lnTo>
                  <a:pt x="3618542" y="2548563"/>
                </a:lnTo>
                <a:lnTo>
                  <a:pt x="3632043" y="2595369"/>
                </a:lnTo>
                <a:lnTo>
                  <a:pt x="3644624" y="2642493"/>
                </a:lnTo>
                <a:lnTo>
                  <a:pt x="3656293" y="2689916"/>
                </a:lnTo>
                <a:lnTo>
                  <a:pt x="3667055" y="2737620"/>
                </a:lnTo>
                <a:lnTo>
                  <a:pt x="3676919" y="2785584"/>
                </a:lnTo>
                <a:lnTo>
                  <a:pt x="3685891" y="2833791"/>
                </a:lnTo>
                <a:lnTo>
                  <a:pt x="3693979" y="2882220"/>
                </a:lnTo>
                <a:lnTo>
                  <a:pt x="3701189" y="2930854"/>
                </a:lnTo>
                <a:lnTo>
                  <a:pt x="3707528" y="2979672"/>
                </a:lnTo>
                <a:lnTo>
                  <a:pt x="3713004" y="3028657"/>
                </a:lnTo>
                <a:lnTo>
                  <a:pt x="3717623" y="3077788"/>
                </a:lnTo>
                <a:lnTo>
                  <a:pt x="3721393" y="3127047"/>
                </a:lnTo>
                <a:lnTo>
                  <a:pt x="3724320" y="3176416"/>
                </a:lnTo>
                <a:lnTo>
                  <a:pt x="3726411" y="3225874"/>
                </a:lnTo>
                <a:lnTo>
                  <a:pt x="3727674" y="3275402"/>
                </a:lnTo>
                <a:lnTo>
                  <a:pt x="3728116" y="3324983"/>
                </a:lnTo>
                <a:lnTo>
                  <a:pt x="3727743" y="3374596"/>
                </a:lnTo>
                <a:lnTo>
                  <a:pt x="3727032" y="3404460"/>
                </a:lnTo>
                <a:close/>
              </a:path>
              <a:path w="3870960" h="3404870">
                <a:moveTo>
                  <a:pt x="3613012" y="1991993"/>
                </a:moveTo>
                <a:lnTo>
                  <a:pt x="3364358" y="1991993"/>
                </a:lnTo>
                <a:lnTo>
                  <a:pt x="3416280" y="1986806"/>
                </a:lnTo>
                <a:lnTo>
                  <a:pt x="3467909" y="1980290"/>
                </a:lnTo>
                <a:lnTo>
                  <a:pt x="3519245" y="1972443"/>
                </a:lnTo>
                <a:lnTo>
                  <a:pt x="3570287" y="1963267"/>
                </a:lnTo>
                <a:lnTo>
                  <a:pt x="3621034" y="1952760"/>
                </a:lnTo>
                <a:lnTo>
                  <a:pt x="3671489" y="1940924"/>
                </a:lnTo>
                <a:lnTo>
                  <a:pt x="3721649" y="1927758"/>
                </a:lnTo>
                <a:lnTo>
                  <a:pt x="3771516" y="1913262"/>
                </a:lnTo>
                <a:lnTo>
                  <a:pt x="3821089" y="1897436"/>
                </a:lnTo>
                <a:lnTo>
                  <a:pt x="3870368" y="1880280"/>
                </a:lnTo>
                <a:lnTo>
                  <a:pt x="3864154" y="1883471"/>
                </a:lnTo>
                <a:lnTo>
                  <a:pt x="3805218" y="1910750"/>
                </a:lnTo>
                <a:lnTo>
                  <a:pt x="3758147" y="1931685"/>
                </a:lnTo>
                <a:lnTo>
                  <a:pt x="3703109" y="1955383"/>
                </a:lnTo>
                <a:lnTo>
                  <a:pt x="3642871" y="1980290"/>
                </a:lnTo>
                <a:lnTo>
                  <a:pt x="3613012" y="19919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0" y="16179"/>
            <a:ext cx="2749550" cy="3111500"/>
            <a:chOff x="0" y="16179"/>
            <a:chExt cx="2749550" cy="3111500"/>
          </a:xfrm>
        </p:grpSpPr>
        <p:sp>
          <p:nvSpPr>
            <p:cNvPr id="9" name="object 9"/>
            <p:cNvSpPr/>
            <p:nvPr/>
          </p:nvSpPr>
          <p:spPr>
            <a:xfrm>
              <a:off x="0" y="16179"/>
              <a:ext cx="2749550" cy="3111500"/>
            </a:xfrm>
            <a:custGeom>
              <a:avLst/>
              <a:gdLst/>
              <a:ahLst/>
              <a:cxnLst/>
              <a:rect l="l" t="t" r="r" b="b"/>
              <a:pathLst>
                <a:path w="2749550" h="3111500">
                  <a:moveTo>
                    <a:pt x="416846" y="12700"/>
                  </a:moveTo>
                  <a:lnTo>
                    <a:pt x="125613" y="12700"/>
                  </a:lnTo>
                  <a:lnTo>
                    <a:pt x="137368" y="0"/>
                  </a:lnTo>
                  <a:lnTo>
                    <a:pt x="360133" y="0"/>
                  </a:lnTo>
                  <a:lnTo>
                    <a:pt x="416846" y="12700"/>
                  </a:lnTo>
                  <a:close/>
                </a:path>
                <a:path w="2749550" h="3111500">
                  <a:moveTo>
                    <a:pt x="1098953" y="114300"/>
                  </a:moveTo>
                  <a:lnTo>
                    <a:pt x="2114" y="114300"/>
                  </a:lnTo>
                  <a:lnTo>
                    <a:pt x="31422" y="88900"/>
                  </a:lnTo>
                  <a:lnTo>
                    <a:pt x="56596" y="63500"/>
                  </a:lnTo>
                  <a:lnTo>
                    <a:pt x="78118" y="38100"/>
                  </a:lnTo>
                  <a:lnTo>
                    <a:pt x="96472" y="25400"/>
                  </a:lnTo>
                  <a:lnTo>
                    <a:pt x="112143" y="12700"/>
                  </a:lnTo>
                  <a:lnTo>
                    <a:pt x="477259" y="12700"/>
                  </a:lnTo>
                  <a:lnTo>
                    <a:pt x="605168" y="38100"/>
                  </a:lnTo>
                  <a:lnTo>
                    <a:pt x="670657" y="38100"/>
                  </a:lnTo>
                  <a:lnTo>
                    <a:pt x="861223" y="76200"/>
                  </a:lnTo>
                  <a:lnTo>
                    <a:pt x="919433" y="76200"/>
                  </a:lnTo>
                  <a:lnTo>
                    <a:pt x="973314" y="88900"/>
                  </a:lnTo>
                  <a:lnTo>
                    <a:pt x="1021863" y="101600"/>
                  </a:lnTo>
                  <a:lnTo>
                    <a:pt x="1064077" y="101600"/>
                  </a:lnTo>
                  <a:lnTo>
                    <a:pt x="1098953" y="114300"/>
                  </a:lnTo>
                  <a:close/>
                </a:path>
                <a:path w="2749550" h="3111500">
                  <a:moveTo>
                    <a:pt x="1591" y="2959100"/>
                  </a:moveTo>
                  <a:lnTo>
                    <a:pt x="0" y="2959100"/>
                  </a:lnTo>
                  <a:lnTo>
                    <a:pt x="0" y="114300"/>
                  </a:lnTo>
                  <a:lnTo>
                    <a:pt x="1125486" y="114300"/>
                  </a:lnTo>
                  <a:lnTo>
                    <a:pt x="1181225" y="127000"/>
                  </a:lnTo>
                  <a:lnTo>
                    <a:pt x="1236076" y="127000"/>
                  </a:lnTo>
                  <a:lnTo>
                    <a:pt x="1342585" y="152400"/>
                  </a:lnTo>
                  <a:lnTo>
                    <a:pt x="1393979" y="152400"/>
                  </a:lnTo>
                  <a:lnTo>
                    <a:pt x="1492385" y="177800"/>
                  </a:lnTo>
                  <a:lnTo>
                    <a:pt x="1539134" y="177800"/>
                  </a:lnTo>
                  <a:lnTo>
                    <a:pt x="1584070" y="190500"/>
                  </a:lnTo>
                  <a:lnTo>
                    <a:pt x="1627062" y="203200"/>
                  </a:lnTo>
                  <a:lnTo>
                    <a:pt x="1667977" y="203200"/>
                  </a:lnTo>
                  <a:lnTo>
                    <a:pt x="1706684" y="215900"/>
                  </a:lnTo>
                  <a:lnTo>
                    <a:pt x="1800669" y="228600"/>
                  </a:lnTo>
                  <a:lnTo>
                    <a:pt x="1875414" y="254000"/>
                  </a:lnTo>
                  <a:lnTo>
                    <a:pt x="1933510" y="266700"/>
                  </a:lnTo>
                  <a:lnTo>
                    <a:pt x="1977549" y="279400"/>
                  </a:lnTo>
                  <a:lnTo>
                    <a:pt x="2033819" y="304800"/>
                  </a:lnTo>
                  <a:lnTo>
                    <a:pt x="2051233" y="330200"/>
                  </a:lnTo>
                  <a:lnTo>
                    <a:pt x="2064955" y="342900"/>
                  </a:lnTo>
                  <a:lnTo>
                    <a:pt x="2081760" y="381000"/>
                  </a:lnTo>
                  <a:lnTo>
                    <a:pt x="2085884" y="419100"/>
                  </a:lnTo>
                  <a:lnTo>
                    <a:pt x="2079061" y="457200"/>
                  </a:lnTo>
                  <a:lnTo>
                    <a:pt x="2063026" y="508000"/>
                  </a:lnTo>
                  <a:lnTo>
                    <a:pt x="2039513" y="546100"/>
                  </a:lnTo>
                  <a:lnTo>
                    <a:pt x="2010256" y="596900"/>
                  </a:lnTo>
                  <a:lnTo>
                    <a:pt x="2121560" y="647700"/>
                  </a:lnTo>
                  <a:lnTo>
                    <a:pt x="2171722" y="673100"/>
                  </a:lnTo>
                  <a:lnTo>
                    <a:pt x="2213314" y="685800"/>
                  </a:lnTo>
                  <a:lnTo>
                    <a:pt x="2242653" y="698500"/>
                  </a:lnTo>
                  <a:lnTo>
                    <a:pt x="2278465" y="723900"/>
                  </a:lnTo>
                  <a:lnTo>
                    <a:pt x="2305726" y="762000"/>
                  </a:lnTo>
                  <a:lnTo>
                    <a:pt x="2324355" y="787400"/>
                  </a:lnTo>
                  <a:lnTo>
                    <a:pt x="2334267" y="825500"/>
                  </a:lnTo>
                  <a:lnTo>
                    <a:pt x="2335278" y="863600"/>
                  </a:lnTo>
                  <a:lnTo>
                    <a:pt x="2329032" y="901700"/>
                  </a:lnTo>
                  <a:lnTo>
                    <a:pt x="2319178" y="927100"/>
                  </a:lnTo>
                  <a:lnTo>
                    <a:pt x="2309367" y="952500"/>
                  </a:lnTo>
                  <a:lnTo>
                    <a:pt x="2307897" y="952500"/>
                  </a:lnTo>
                  <a:lnTo>
                    <a:pt x="2307184" y="965200"/>
                  </a:lnTo>
                  <a:lnTo>
                    <a:pt x="2745962" y="965200"/>
                  </a:lnTo>
                  <a:lnTo>
                    <a:pt x="2743355" y="977900"/>
                  </a:lnTo>
                  <a:lnTo>
                    <a:pt x="2734639" y="1003300"/>
                  </a:lnTo>
                  <a:lnTo>
                    <a:pt x="2723549" y="1028700"/>
                  </a:lnTo>
                  <a:lnTo>
                    <a:pt x="2723196" y="1028700"/>
                  </a:lnTo>
                  <a:lnTo>
                    <a:pt x="2722001" y="1041400"/>
                  </a:lnTo>
                  <a:lnTo>
                    <a:pt x="2719149" y="1054100"/>
                  </a:lnTo>
                  <a:lnTo>
                    <a:pt x="2712861" y="1079500"/>
                  </a:lnTo>
                  <a:lnTo>
                    <a:pt x="2701359" y="1092200"/>
                  </a:lnTo>
                  <a:lnTo>
                    <a:pt x="2682865" y="1117600"/>
                  </a:lnTo>
                  <a:lnTo>
                    <a:pt x="2655601" y="1155700"/>
                  </a:lnTo>
                  <a:lnTo>
                    <a:pt x="2617788" y="1206500"/>
                  </a:lnTo>
                  <a:lnTo>
                    <a:pt x="2567649" y="1257300"/>
                  </a:lnTo>
                  <a:lnTo>
                    <a:pt x="2503406" y="1320800"/>
                  </a:lnTo>
                  <a:lnTo>
                    <a:pt x="2423280" y="1409700"/>
                  </a:lnTo>
                  <a:lnTo>
                    <a:pt x="2478579" y="1460500"/>
                  </a:lnTo>
                  <a:lnTo>
                    <a:pt x="2512640" y="1485900"/>
                  </a:lnTo>
                  <a:lnTo>
                    <a:pt x="2531262" y="1524000"/>
                  </a:lnTo>
                  <a:lnTo>
                    <a:pt x="2540245" y="1549400"/>
                  </a:lnTo>
                  <a:lnTo>
                    <a:pt x="2542401" y="1574800"/>
                  </a:lnTo>
                  <a:lnTo>
                    <a:pt x="2539408" y="1600200"/>
                  </a:lnTo>
                  <a:lnTo>
                    <a:pt x="2528618" y="1638300"/>
                  </a:lnTo>
                  <a:lnTo>
                    <a:pt x="2507383" y="1676400"/>
                  </a:lnTo>
                  <a:lnTo>
                    <a:pt x="2493908" y="1689100"/>
                  </a:lnTo>
                  <a:lnTo>
                    <a:pt x="2475339" y="1701800"/>
                  </a:lnTo>
                  <a:lnTo>
                    <a:pt x="2452040" y="1727200"/>
                  </a:lnTo>
                  <a:lnTo>
                    <a:pt x="2424374" y="1752600"/>
                  </a:lnTo>
                  <a:lnTo>
                    <a:pt x="2392706" y="1778000"/>
                  </a:lnTo>
                  <a:lnTo>
                    <a:pt x="2357400" y="1803400"/>
                  </a:lnTo>
                  <a:lnTo>
                    <a:pt x="2318820" y="1841500"/>
                  </a:lnTo>
                  <a:lnTo>
                    <a:pt x="2277331" y="1866900"/>
                  </a:lnTo>
                  <a:lnTo>
                    <a:pt x="2233296" y="1905000"/>
                  </a:lnTo>
                  <a:lnTo>
                    <a:pt x="2187079" y="1930400"/>
                  </a:lnTo>
                  <a:lnTo>
                    <a:pt x="2139045" y="1968500"/>
                  </a:lnTo>
                  <a:lnTo>
                    <a:pt x="2089558" y="2006600"/>
                  </a:lnTo>
                  <a:lnTo>
                    <a:pt x="2038982" y="2044700"/>
                  </a:lnTo>
                  <a:lnTo>
                    <a:pt x="1833070" y="2197100"/>
                  </a:lnTo>
                  <a:lnTo>
                    <a:pt x="1782511" y="2235200"/>
                  </a:lnTo>
                  <a:lnTo>
                    <a:pt x="1733048" y="2273300"/>
                  </a:lnTo>
                  <a:lnTo>
                    <a:pt x="1685044" y="2298700"/>
                  </a:lnTo>
                  <a:lnTo>
                    <a:pt x="1638865" y="2336800"/>
                  </a:lnTo>
                  <a:lnTo>
                    <a:pt x="1594874" y="2362200"/>
                  </a:lnTo>
                  <a:lnTo>
                    <a:pt x="1553435" y="2400300"/>
                  </a:lnTo>
                  <a:lnTo>
                    <a:pt x="1514912" y="2425700"/>
                  </a:lnTo>
                  <a:lnTo>
                    <a:pt x="1479670" y="2451100"/>
                  </a:lnTo>
                  <a:lnTo>
                    <a:pt x="1431797" y="2476500"/>
                  </a:lnTo>
                  <a:lnTo>
                    <a:pt x="1384266" y="2514600"/>
                  </a:lnTo>
                  <a:lnTo>
                    <a:pt x="1337153" y="2540000"/>
                  </a:lnTo>
                  <a:lnTo>
                    <a:pt x="1290533" y="2578100"/>
                  </a:lnTo>
                  <a:lnTo>
                    <a:pt x="1244480" y="2616200"/>
                  </a:lnTo>
                  <a:lnTo>
                    <a:pt x="1154381" y="2667000"/>
                  </a:lnTo>
                  <a:lnTo>
                    <a:pt x="1110485" y="2705100"/>
                  </a:lnTo>
                  <a:lnTo>
                    <a:pt x="1067458" y="2730500"/>
                  </a:lnTo>
                  <a:lnTo>
                    <a:pt x="1025376" y="2755900"/>
                  </a:lnTo>
                  <a:lnTo>
                    <a:pt x="984314" y="2794000"/>
                  </a:lnTo>
                  <a:lnTo>
                    <a:pt x="944347" y="2819400"/>
                  </a:lnTo>
                  <a:lnTo>
                    <a:pt x="905550" y="2844800"/>
                  </a:lnTo>
                  <a:lnTo>
                    <a:pt x="867999" y="2870200"/>
                  </a:lnTo>
                  <a:lnTo>
                    <a:pt x="831769" y="2895600"/>
                  </a:lnTo>
                  <a:lnTo>
                    <a:pt x="812192" y="2908300"/>
                  </a:lnTo>
                  <a:lnTo>
                    <a:pt x="91363" y="2908300"/>
                  </a:lnTo>
                  <a:lnTo>
                    <a:pt x="1591" y="2959100"/>
                  </a:lnTo>
                  <a:close/>
                </a:path>
                <a:path w="2749550" h="3111500">
                  <a:moveTo>
                    <a:pt x="2745962" y="965200"/>
                  </a:moveTo>
                  <a:lnTo>
                    <a:pt x="2307184" y="965200"/>
                  </a:lnTo>
                  <a:lnTo>
                    <a:pt x="2381101" y="889000"/>
                  </a:lnTo>
                  <a:lnTo>
                    <a:pt x="2426319" y="850900"/>
                  </a:lnTo>
                  <a:lnTo>
                    <a:pt x="2454325" y="838200"/>
                  </a:lnTo>
                  <a:lnTo>
                    <a:pt x="2476604" y="825500"/>
                  </a:lnTo>
                  <a:lnTo>
                    <a:pt x="2491019" y="825500"/>
                  </a:lnTo>
                  <a:lnTo>
                    <a:pt x="2534148" y="800100"/>
                  </a:lnTo>
                  <a:lnTo>
                    <a:pt x="2576929" y="787400"/>
                  </a:lnTo>
                  <a:lnTo>
                    <a:pt x="2617966" y="787400"/>
                  </a:lnTo>
                  <a:lnTo>
                    <a:pt x="2655863" y="800100"/>
                  </a:lnTo>
                  <a:lnTo>
                    <a:pt x="2712898" y="838200"/>
                  </a:lnTo>
                  <a:lnTo>
                    <a:pt x="2743387" y="889000"/>
                  </a:lnTo>
                  <a:lnTo>
                    <a:pt x="2749154" y="927100"/>
                  </a:lnTo>
                  <a:lnTo>
                    <a:pt x="2748569" y="952500"/>
                  </a:lnTo>
                  <a:lnTo>
                    <a:pt x="2745962" y="965200"/>
                  </a:lnTo>
                  <a:close/>
                </a:path>
                <a:path w="2749550" h="3111500">
                  <a:moveTo>
                    <a:pt x="487959" y="3098800"/>
                  </a:moveTo>
                  <a:lnTo>
                    <a:pt x="370115" y="3098800"/>
                  </a:lnTo>
                  <a:lnTo>
                    <a:pt x="338475" y="3073400"/>
                  </a:lnTo>
                  <a:lnTo>
                    <a:pt x="297034" y="3048000"/>
                  </a:lnTo>
                  <a:lnTo>
                    <a:pt x="243537" y="3022600"/>
                  </a:lnTo>
                  <a:lnTo>
                    <a:pt x="91363" y="2908300"/>
                  </a:lnTo>
                  <a:lnTo>
                    <a:pt x="812192" y="2908300"/>
                  </a:lnTo>
                  <a:lnTo>
                    <a:pt x="655714" y="3009900"/>
                  </a:lnTo>
                  <a:lnTo>
                    <a:pt x="594650" y="3048000"/>
                  </a:lnTo>
                  <a:lnTo>
                    <a:pt x="548078" y="3073400"/>
                  </a:lnTo>
                  <a:lnTo>
                    <a:pt x="513386" y="3086100"/>
                  </a:lnTo>
                  <a:lnTo>
                    <a:pt x="487959" y="3098800"/>
                  </a:lnTo>
                  <a:close/>
                </a:path>
                <a:path w="2749550" h="3111500">
                  <a:moveTo>
                    <a:pt x="454451" y="3111500"/>
                  </a:moveTo>
                  <a:lnTo>
                    <a:pt x="413006" y="3111500"/>
                  </a:lnTo>
                  <a:lnTo>
                    <a:pt x="394207" y="3098800"/>
                  </a:lnTo>
                  <a:lnTo>
                    <a:pt x="469185" y="3098800"/>
                  </a:lnTo>
                  <a:lnTo>
                    <a:pt x="454451" y="3111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1260587"/>
              <a:ext cx="2413000" cy="1739900"/>
            </a:xfrm>
            <a:custGeom>
              <a:avLst/>
              <a:gdLst/>
              <a:ahLst/>
              <a:cxnLst/>
              <a:rect l="l" t="t" r="r" b="b"/>
              <a:pathLst>
                <a:path w="2413000" h="1739900">
                  <a:moveTo>
                    <a:pt x="866251" y="1460500"/>
                  </a:moveTo>
                  <a:lnTo>
                    <a:pt x="637638" y="1460500"/>
                  </a:lnTo>
                  <a:lnTo>
                    <a:pt x="646221" y="1447800"/>
                  </a:lnTo>
                  <a:lnTo>
                    <a:pt x="657482" y="1435100"/>
                  </a:lnTo>
                  <a:lnTo>
                    <a:pt x="671312" y="1422400"/>
                  </a:lnTo>
                  <a:lnTo>
                    <a:pt x="687600" y="1409700"/>
                  </a:lnTo>
                  <a:lnTo>
                    <a:pt x="706236" y="1397000"/>
                  </a:lnTo>
                  <a:lnTo>
                    <a:pt x="727109" y="1371600"/>
                  </a:lnTo>
                  <a:lnTo>
                    <a:pt x="750109" y="1346200"/>
                  </a:lnTo>
                  <a:lnTo>
                    <a:pt x="775126" y="1320800"/>
                  </a:lnTo>
                  <a:lnTo>
                    <a:pt x="802048" y="1295400"/>
                  </a:lnTo>
                  <a:lnTo>
                    <a:pt x="830766" y="1257300"/>
                  </a:lnTo>
                  <a:lnTo>
                    <a:pt x="861169" y="1231900"/>
                  </a:lnTo>
                  <a:lnTo>
                    <a:pt x="893146" y="1193800"/>
                  </a:lnTo>
                  <a:lnTo>
                    <a:pt x="926588" y="1155700"/>
                  </a:lnTo>
                  <a:lnTo>
                    <a:pt x="961383" y="1117600"/>
                  </a:lnTo>
                  <a:lnTo>
                    <a:pt x="997422" y="1079500"/>
                  </a:lnTo>
                  <a:lnTo>
                    <a:pt x="1034594" y="1028700"/>
                  </a:lnTo>
                  <a:lnTo>
                    <a:pt x="1072788" y="990600"/>
                  </a:lnTo>
                  <a:lnTo>
                    <a:pt x="1111895" y="939800"/>
                  </a:lnTo>
                  <a:lnTo>
                    <a:pt x="1151802" y="901700"/>
                  </a:lnTo>
                  <a:lnTo>
                    <a:pt x="1192401" y="850900"/>
                  </a:lnTo>
                  <a:lnTo>
                    <a:pt x="1233581" y="800100"/>
                  </a:lnTo>
                  <a:lnTo>
                    <a:pt x="1275231" y="762000"/>
                  </a:lnTo>
                  <a:lnTo>
                    <a:pt x="1570672" y="406400"/>
                  </a:lnTo>
                  <a:lnTo>
                    <a:pt x="1612109" y="355600"/>
                  </a:lnTo>
                  <a:lnTo>
                    <a:pt x="1653021" y="317500"/>
                  </a:lnTo>
                  <a:lnTo>
                    <a:pt x="1693300" y="266700"/>
                  </a:lnTo>
                  <a:lnTo>
                    <a:pt x="1732834" y="215900"/>
                  </a:lnTo>
                  <a:lnTo>
                    <a:pt x="1771514" y="165100"/>
                  </a:lnTo>
                  <a:lnTo>
                    <a:pt x="1809228" y="127000"/>
                  </a:lnTo>
                  <a:lnTo>
                    <a:pt x="1845866" y="76200"/>
                  </a:lnTo>
                  <a:lnTo>
                    <a:pt x="1881317" y="38100"/>
                  </a:lnTo>
                  <a:lnTo>
                    <a:pt x="1915473" y="0"/>
                  </a:lnTo>
                  <a:lnTo>
                    <a:pt x="1982403" y="38100"/>
                  </a:lnTo>
                  <a:lnTo>
                    <a:pt x="2046577" y="76200"/>
                  </a:lnTo>
                  <a:lnTo>
                    <a:pt x="2107432" y="114300"/>
                  </a:lnTo>
                  <a:lnTo>
                    <a:pt x="2164403" y="152400"/>
                  </a:lnTo>
                  <a:lnTo>
                    <a:pt x="2216926" y="190500"/>
                  </a:lnTo>
                  <a:lnTo>
                    <a:pt x="2264437" y="215900"/>
                  </a:lnTo>
                  <a:lnTo>
                    <a:pt x="2306372" y="241300"/>
                  </a:lnTo>
                  <a:lnTo>
                    <a:pt x="2342167" y="266700"/>
                  </a:lnTo>
                  <a:lnTo>
                    <a:pt x="2371256" y="292100"/>
                  </a:lnTo>
                  <a:lnTo>
                    <a:pt x="2393077" y="304800"/>
                  </a:lnTo>
                  <a:lnTo>
                    <a:pt x="2407065" y="317500"/>
                  </a:lnTo>
                  <a:lnTo>
                    <a:pt x="2412656" y="330200"/>
                  </a:lnTo>
                  <a:lnTo>
                    <a:pt x="2411039" y="342900"/>
                  </a:lnTo>
                  <a:lnTo>
                    <a:pt x="2404821" y="342900"/>
                  </a:lnTo>
                  <a:lnTo>
                    <a:pt x="2394190" y="355600"/>
                  </a:lnTo>
                  <a:lnTo>
                    <a:pt x="2379339" y="368300"/>
                  </a:lnTo>
                  <a:lnTo>
                    <a:pt x="2360458" y="393700"/>
                  </a:lnTo>
                  <a:lnTo>
                    <a:pt x="2337738" y="406400"/>
                  </a:lnTo>
                  <a:lnTo>
                    <a:pt x="2281543" y="457200"/>
                  </a:lnTo>
                  <a:lnTo>
                    <a:pt x="2248450" y="482600"/>
                  </a:lnTo>
                  <a:lnTo>
                    <a:pt x="2212281" y="508000"/>
                  </a:lnTo>
                  <a:lnTo>
                    <a:pt x="2173226" y="533400"/>
                  </a:lnTo>
                  <a:lnTo>
                    <a:pt x="2131476" y="571500"/>
                  </a:lnTo>
                  <a:lnTo>
                    <a:pt x="2087223" y="609600"/>
                  </a:lnTo>
                  <a:lnTo>
                    <a:pt x="2040657" y="635000"/>
                  </a:lnTo>
                  <a:lnTo>
                    <a:pt x="1991968" y="673100"/>
                  </a:lnTo>
                  <a:lnTo>
                    <a:pt x="1941347" y="711200"/>
                  </a:lnTo>
                  <a:lnTo>
                    <a:pt x="1888986" y="749300"/>
                  </a:lnTo>
                  <a:lnTo>
                    <a:pt x="1835074" y="787400"/>
                  </a:lnTo>
                  <a:lnTo>
                    <a:pt x="1779803" y="825500"/>
                  </a:lnTo>
                  <a:lnTo>
                    <a:pt x="1723364" y="876300"/>
                  </a:lnTo>
                  <a:lnTo>
                    <a:pt x="1607742" y="952500"/>
                  </a:lnTo>
                  <a:lnTo>
                    <a:pt x="1548941" y="990600"/>
                  </a:lnTo>
                  <a:lnTo>
                    <a:pt x="1489735" y="1041400"/>
                  </a:lnTo>
                  <a:lnTo>
                    <a:pt x="1311590" y="1155700"/>
                  </a:lnTo>
                  <a:lnTo>
                    <a:pt x="1252668" y="1206500"/>
                  </a:lnTo>
                  <a:lnTo>
                    <a:pt x="1136661" y="1282700"/>
                  </a:lnTo>
                  <a:lnTo>
                    <a:pt x="1079957" y="1320800"/>
                  </a:lnTo>
                  <a:lnTo>
                    <a:pt x="1024373" y="1358900"/>
                  </a:lnTo>
                  <a:lnTo>
                    <a:pt x="970100" y="1397000"/>
                  </a:lnTo>
                  <a:lnTo>
                    <a:pt x="917329" y="1435100"/>
                  </a:lnTo>
                  <a:lnTo>
                    <a:pt x="866251" y="1460500"/>
                  </a:lnTo>
                  <a:close/>
                </a:path>
                <a:path w="2413000" h="1739900">
                  <a:moveTo>
                    <a:pt x="454779" y="1727200"/>
                  </a:moveTo>
                  <a:lnTo>
                    <a:pt x="413760" y="1727200"/>
                  </a:lnTo>
                  <a:lnTo>
                    <a:pt x="396017" y="1714500"/>
                  </a:lnTo>
                  <a:lnTo>
                    <a:pt x="374100" y="1701800"/>
                  </a:lnTo>
                  <a:lnTo>
                    <a:pt x="348262" y="1689100"/>
                  </a:lnTo>
                  <a:lnTo>
                    <a:pt x="318754" y="1663700"/>
                  </a:lnTo>
                  <a:lnTo>
                    <a:pt x="285830" y="1651000"/>
                  </a:lnTo>
                  <a:lnTo>
                    <a:pt x="249740" y="1625600"/>
                  </a:lnTo>
                  <a:lnTo>
                    <a:pt x="210738" y="1600200"/>
                  </a:lnTo>
                  <a:lnTo>
                    <a:pt x="169076" y="1562100"/>
                  </a:lnTo>
                  <a:lnTo>
                    <a:pt x="125007" y="1536700"/>
                  </a:lnTo>
                  <a:lnTo>
                    <a:pt x="78782" y="1498600"/>
                  </a:lnTo>
                  <a:lnTo>
                    <a:pt x="30653" y="1460500"/>
                  </a:lnTo>
                  <a:lnTo>
                    <a:pt x="0" y="1435100"/>
                  </a:lnTo>
                  <a:lnTo>
                    <a:pt x="0" y="1257300"/>
                  </a:lnTo>
                  <a:lnTo>
                    <a:pt x="56356" y="1270000"/>
                  </a:lnTo>
                  <a:lnTo>
                    <a:pt x="115295" y="1295400"/>
                  </a:lnTo>
                  <a:lnTo>
                    <a:pt x="172577" y="1320800"/>
                  </a:lnTo>
                  <a:lnTo>
                    <a:pt x="227906" y="1333500"/>
                  </a:lnTo>
                  <a:lnTo>
                    <a:pt x="280988" y="1358900"/>
                  </a:lnTo>
                  <a:lnTo>
                    <a:pt x="331524" y="1371600"/>
                  </a:lnTo>
                  <a:lnTo>
                    <a:pt x="379221" y="1397000"/>
                  </a:lnTo>
                  <a:lnTo>
                    <a:pt x="423781" y="1409700"/>
                  </a:lnTo>
                  <a:lnTo>
                    <a:pt x="464910" y="1422400"/>
                  </a:lnTo>
                  <a:lnTo>
                    <a:pt x="502310" y="1435100"/>
                  </a:lnTo>
                  <a:lnTo>
                    <a:pt x="535685" y="1435100"/>
                  </a:lnTo>
                  <a:lnTo>
                    <a:pt x="564741" y="1447800"/>
                  </a:lnTo>
                  <a:lnTo>
                    <a:pt x="589181" y="1460500"/>
                  </a:lnTo>
                  <a:lnTo>
                    <a:pt x="866251" y="1460500"/>
                  </a:lnTo>
                  <a:lnTo>
                    <a:pt x="817056" y="1498600"/>
                  </a:lnTo>
                  <a:lnTo>
                    <a:pt x="769936" y="1536700"/>
                  </a:lnTo>
                  <a:lnTo>
                    <a:pt x="725080" y="1562100"/>
                  </a:lnTo>
                  <a:lnTo>
                    <a:pt x="682680" y="1587500"/>
                  </a:lnTo>
                  <a:lnTo>
                    <a:pt x="642927" y="1612900"/>
                  </a:lnTo>
                  <a:lnTo>
                    <a:pt x="606011" y="1638300"/>
                  </a:lnTo>
                  <a:lnTo>
                    <a:pt x="572123" y="1663700"/>
                  </a:lnTo>
                  <a:lnTo>
                    <a:pt x="541454" y="1676400"/>
                  </a:lnTo>
                  <a:lnTo>
                    <a:pt x="514194" y="1689100"/>
                  </a:lnTo>
                  <a:lnTo>
                    <a:pt x="490534" y="1701800"/>
                  </a:lnTo>
                  <a:lnTo>
                    <a:pt x="470666" y="1714500"/>
                  </a:lnTo>
                  <a:lnTo>
                    <a:pt x="454779" y="1727200"/>
                  </a:lnTo>
                  <a:close/>
                </a:path>
                <a:path w="2413000" h="1739900">
                  <a:moveTo>
                    <a:pt x="435714" y="1739900"/>
                  </a:moveTo>
                  <a:lnTo>
                    <a:pt x="427076" y="1727200"/>
                  </a:lnTo>
                  <a:lnTo>
                    <a:pt x="443065" y="1727200"/>
                  </a:lnTo>
                  <a:lnTo>
                    <a:pt x="435714" y="1739900"/>
                  </a:lnTo>
                  <a:close/>
                </a:path>
              </a:pathLst>
            </a:custGeom>
            <a:solidFill>
              <a:srgbClr val="FA7D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540049"/>
              <a:ext cx="1339850" cy="2296160"/>
            </a:xfrm>
            <a:custGeom>
              <a:avLst/>
              <a:gdLst/>
              <a:ahLst/>
              <a:cxnLst/>
              <a:rect l="l" t="t" r="r" b="b"/>
              <a:pathLst>
                <a:path w="1339850" h="2296160">
                  <a:moveTo>
                    <a:pt x="0" y="2296134"/>
                  </a:moveTo>
                  <a:lnTo>
                    <a:pt x="0" y="41928"/>
                  </a:lnTo>
                  <a:lnTo>
                    <a:pt x="30326" y="28060"/>
                  </a:lnTo>
                  <a:lnTo>
                    <a:pt x="60590" y="15152"/>
                  </a:lnTo>
                  <a:lnTo>
                    <a:pt x="84829" y="5981"/>
                  </a:lnTo>
                  <a:lnTo>
                    <a:pt x="102525" y="835"/>
                  </a:lnTo>
                  <a:lnTo>
                    <a:pt x="113156" y="0"/>
                  </a:lnTo>
                  <a:lnTo>
                    <a:pt x="120476" y="3779"/>
                  </a:lnTo>
                  <a:lnTo>
                    <a:pt x="166592" y="45611"/>
                  </a:lnTo>
                  <a:lnTo>
                    <a:pt x="215104" y="96133"/>
                  </a:lnTo>
                  <a:lnTo>
                    <a:pt x="243982" y="127351"/>
                  </a:lnTo>
                  <a:lnTo>
                    <a:pt x="275626" y="162169"/>
                  </a:lnTo>
                  <a:lnTo>
                    <a:pt x="309800" y="200310"/>
                  </a:lnTo>
                  <a:lnTo>
                    <a:pt x="346268" y="241497"/>
                  </a:lnTo>
                  <a:lnTo>
                    <a:pt x="384793" y="285451"/>
                  </a:lnTo>
                  <a:lnTo>
                    <a:pt x="467070" y="380550"/>
                  </a:lnTo>
                  <a:lnTo>
                    <a:pt x="554742" y="483385"/>
                  </a:lnTo>
                  <a:lnTo>
                    <a:pt x="645919" y="591735"/>
                  </a:lnTo>
                  <a:lnTo>
                    <a:pt x="738712" y="703376"/>
                  </a:lnTo>
                  <a:lnTo>
                    <a:pt x="831229" y="816087"/>
                  </a:lnTo>
                  <a:lnTo>
                    <a:pt x="921581" y="927646"/>
                  </a:lnTo>
                  <a:lnTo>
                    <a:pt x="965355" y="982299"/>
                  </a:lnTo>
                  <a:lnTo>
                    <a:pt x="1007879" y="1035830"/>
                  </a:lnTo>
                  <a:lnTo>
                    <a:pt x="1048917" y="1087962"/>
                  </a:lnTo>
                  <a:lnTo>
                    <a:pt x="1088233" y="1138417"/>
                  </a:lnTo>
                  <a:lnTo>
                    <a:pt x="1125589" y="1186917"/>
                  </a:lnTo>
                  <a:lnTo>
                    <a:pt x="1160751" y="1233184"/>
                  </a:lnTo>
                  <a:lnTo>
                    <a:pt x="1193482" y="1276941"/>
                  </a:lnTo>
                  <a:lnTo>
                    <a:pt x="1223546" y="1317910"/>
                  </a:lnTo>
                  <a:lnTo>
                    <a:pt x="1250705" y="1355813"/>
                  </a:lnTo>
                  <a:lnTo>
                    <a:pt x="1274726" y="1390373"/>
                  </a:lnTo>
                  <a:lnTo>
                    <a:pt x="1312401" y="1448349"/>
                  </a:lnTo>
                  <a:lnTo>
                    <a:pt x="1334683" y="1489618"/>
                  </a:lnTo>
                  <a:lnTo>
                    <a:pt x="1339680" y="1511956"/>
                  </a:lnTo>
                  <a:lnTo>
                    <a:pt x="1334122" y="1520215"/>
                  </a:lnTo>
                  <a:lnTo>
                    <a:pt x="1304624" y="1546240"/>
                  </a:lnTo>
                  <a:lnTo>
                    <a:pt x="1253021" y="1583574"/>
                  </a:lnTo>
                  <a:lnTo>
                    <a:pt x="1219830" y="1605970"/>
                  </a:lnTo>
                  <a:lnTo>
                    <a:pt x="1182193" y="1630577"/>
                  </a:lnTo>
                  <a:lnTo>
                    <a:pt x="1140470" y="1657191"/>
                  </a:lnTo>
                  <a:lnTo>
                    <a:pt x="1095021" y="1685607"/>
                  </a:lnTo>
                  <a:lnTo>
                    <a:pt x="994385" y="1747022"/>
                  </a:lnTo>
                  <a:lnTo>
                    <a:pt x="824490" y="1847527"/>
                  </a:lnTo>
                  <a:lnTo>
                    <a:pt x="640506" y="1953167"/>
                  </a:lnTo>
                  <a:lnTo>
                    <a:pt x="452157" y="2058403"/>
                  </a:lnTo>
                  <a:lnTo>
                    <a:pt x="269165" y="2157697"/>
                  </a:lnTo>
                  <a:lnTo>
                    <a:pt x="154949" y="2217855"/>
                  </a:lnTo>
                  <a:lnTo>
                    <a:pt x="50315" y="2271268"/>
                  </a:lnTo>
                  <a:lnTo>
                    <a:pt x="2492" y="2294933"/>
                  </a:lnTo>
                  <a:lnTo>
                    <a:pt x="0" y="2296134"/>
                  </a:lnTo>
                  <a:close/>
                </a:path>
              </a:pathLst>
            </a:custGeom>
            <a:solidFill>
              <a:srgbClr val="37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145614"/>
              <a:ext cx="2593975" cy="2286000"/>
            </a:xfrm>
            <a:custGeom>
              <a:avLst/>
              <a:gdLst/>
              <a:ahLst/>
              <a:cxnLst/>
              <a:rect l="l" t="t" r="r" b="b"/>
              <a:pathLst>
                <a:path w="2593975" h="2286000">
                  <a:moveTo>
                    <a:pt x="595054" y="2286000"/>
                  </a:moveTo>
                  <a:lnTo>
                    <a:pt x="512308" y="2286000"/>
                  </a:lnTo>
                  <a:lnTo>
                    <a:pt x="478563" y="2273300"/>
                  </a:lnTo>
                  <a:lnTo>
                    <a:pt x="439741" y="2273300"/>
                  </a:lnTo>
                  <a:lnTo>
                    <a:pt x="396224" y="2260600"/>
                  </a:lnTo>
                  <a:lnTo>
                    <a:pt x="348394" y="2247900"/>
                  </a:lnTo>
                  <a:lnTo>
                    <a:pt x="296635" y="2235200"/>
                  </a:lnTo>
                  <a:lnTo>
                    <a:pt x="241330" y="2222500"/>
                  </a:lnTo>
                  <a:lnTo>
                    <a:pt x="182860" y="2209800"/>
                  </a:lnTo>
                  <a:lnTo>
                    <a:pt x="57960" y="2184400"/>
                  </a:lnTo>
                  <a:lnTo>
                    <a:pt x="0" y="2171700"/>
                  </a:lnTo>
                  <a:lnTo>
                    <a:pt x="0" y="177800"/>
                  </a:lnTo>
                  <a:lnTo>
                    <a:pt x="10018" y="165100"/>
                  </a:lnTo>
                  <a:lnTo>
                    <a:pt x="39771" y="139700"/>
                  </a:lnTo>
                  <a:lnTo>
                    <a:pt x="67292" y="101600"/>
                  </a:lnTo>
                  <a:lnTo>
                    <a:pt x="92423" y="76200"/>
                  </a:lnTo>
                  <a:lnTo>
                    <a:pt x="115003" y="50800"/>
                  </a:lnTo>
                  <a:lnTo>
                    <a:pt x="134871" y="38100"/>
                  </a:lnTo>
                  <a:lnTo>
                    <a:pt x="151868" y="12700"/>
                  </a:lnTo>
                  <a:lnTo>
                    <a:pt x="165832" y="0"/>
                  </a:lnTo>
                  <a:lnTo>
                    <a:pt x="358133" y="0"/>
                  </a:lnTo>
                  <a:lnTo>
                    <a:pt x="405090" y="12700"/>
                  </a:lnTo>
                  <a:lnTo>
                    <a:pt x="456128" y="12700"/>
                  </a:lnTo>
                  <a:lnTo>
                    <a:pt x="510858" y="25400"/>
                  </a:lnTo>
                  <a:lnTo>
                    <a:pt x="568889" y="38100"/>
                  </a:lnTo>
                  <a:lnTo>
                    <a:pt x="629828" y="38100"/>
                  </a:lnTo>
                  <a:lnTo>
                    <a:pt x="758871" y="63500"/>
                  </a:lnTo>
                  <a:lnTo>
                    <a:pt x="826193" y="63500"/>
                  </a:lnTo>
                  <a:lnTo>
                    <a:pt x="1244684" y="139700"/>
                  </a:lnTo>
                  <a:lnTo>
                    <a:pt x="1313210" y="139700"/>
                  </a:lnTo>
                  <a:lnTo>
                    <a:pt x="1508873" y="177800"/>
                  </a:lnTo>
                  <a:lnTo>
                    <a:pt x="1569485" y="190500"/>
                  </a:lnTo>
                  <a:lnTo>
                    <a:pt x="1627140" y="203200"/>
                  </a:lnTo>
                  <a:lnTo>
                    <a:pt x="1681449" y="215900"/>
                  </a:lnTo>
                  <a:lnTo>
                    <a:pt x="1732020" y="228600"/>
                  </a:lnTo>
                  <a:lnTo>
                    <a:pt x="1778461" y="228600"/>
                  </a:lnTo>
                  <a:lnTo>
                    <a:pt x="1820382" y="241300"/>
                  </a:lnTo>
                  <a:lnTo>
                    <a:pt x="1857392" y="254000"/>
                  </a:lnTo>
                  <a:lnTo>
                    <a:pt x="1889099" y="254000"/>
                  </a:lnTo>
                  <a:lnTo>
                    <a:pt x="1915114" y="266700"/>
                  </a:lnTo>
                  <a:lnTo>
                    <a:pt x="1935043" y="279400"/>
                  </a:lnTo>
                  <a:lnTo>
                    <a:pt x="1955086" y="279400"/>
                  </a:lnTo>
                  <a:lnTo>
                    <a:pt x="1955628" y="292100"/>
                  </a:lnTo>
                  <a:lnTo>
                    <a:pt x="1952897" y="304800"/>
                  </a:lnTo>
                  <a:lnTo>
                    <a:pt x="1947028" y="317500"/>
                  </a:lnTo>
                  <a:lnTo>
                    <a:pt x="1938153" y="330200"/>
                  </a:lnTo>
                  <a:lnTo>
                    <a:pt x="1926406" y="355600"/>
                  </a:lnTo>
                  <a:lnTo>
                    <a:pt x="1911920" y="381000"/>
                  </a:lnTo>
                  <a:lnTo>
                    <a:pt x="1894828" y="406400"/>
                  </a:lnTo>
                  <a:lnTo>
                    <a:pt x="1875264" y="444500"/>
                  </a:lnTo>
                  <a:lnTo>
                    <a:pt x="1853361" y="482600"/>
                  </a:lnTo>
                  <a:lnTo>
                    <a:pt x="1829251" y="520700"/>
                  </a:lnTo>
                  <a:lnTo>
                    <a:pt x="1803069" y="558800"/>
                  </a:lnTo>
                  <a:lnTo>
                    <a:pt x="1774948" y="609600"/>
                  </a:lnTo>
                  <a:lnTo>
                    <a:pt x="1745020" y="647700"/>
                  </a:lnTo>
                  <a:lnTo>
                    <a:pt x="1713420" y="698500"/>
                  </a:lnTo>
                  <a:lnTo>
                    <a:pt x="1680279" y="749300"/>
                  </a:lnTo>
                  <a:lnTo>
                    <a:pt x="1645733" y="800100"/>
                  </a:lnTo>
                  <a:lnTo>
                    <a:pt x="1609913" y="863600"/>
                  </a:lnTo>
                  <a:lnTo>
                    <a:pt x="1572953" y="914400"/>
                  </a:lnTo>
                  <a:lnTo>
                    <a:pt x="1534986" y="977900"/>
                  </a:lnTo>
                  <a:lnTo>
                    <a:pt x="1496147" y="1028700"/>
                  </a:lnTo>
                  <a:lnTo>
                    <a:pt x="1456567" y="1092200"/>
                  </a:lnTo>
                  <a:lnTo>
                    <a:pt x="1416380" y="1143000"/>
                  </a:lnTo>
                  <a:lnTo>
                    <a:pt x="1375719" y="1206500"/>
                  </a:lnTo>
                  <a:lnTo>
                    <a:pt x="1334719" y="1270000"/>
                  </a:lnTo>
                  <a:lnTo>
                    <a:pt x="1293511" y="1320800"/>
                  </a:lnTo>
                  <a:lnTo>
                    <a:pt x="1169977" y="1511300"/>
                  </a:lnTo>
                  <a:lnTo>
                    <a:pt x="1129273" y="1562100"/>
                  </a:lnTo>
                  <a:lnTo>
                    <a:pt x="1089028" y="1625600"/>
                  </a:lnTo>
                  <a:lnTo>
                    <a:pt x="1049376" y="1676400"/>
                  </a:lnTo>
                  <a:lnTo>
                    <a:pt x="1010449" y="1727200"/>
                  </a:lnTo>
                  <a:lnTo>
                    <a:pt x="972382" y="1790700"/>
                  </a:lnTo>
                  <a:lnTo>
                    <a:pt x="935306" y="1841500"/>
                  </a:lnTo>
                  <a:lnTo>
                    <a:pt x="899356" y="1892300"/>
                  </a:lnTo>
                  <a:lnTo>
                    <a:pt x="864665" y="1930400"/>
                  </a:lnTo>
                  <a:lnTo>
                    <a:pt x="831366" y="1981200"/>
                  </a:lnTo>
                  <a:lnTo>
                    <a:pt x="799592" y="2019300"/>
                  </a:lnTo>
                  <a:lnTo>
                    <a:pt x="769476" y="2070100"/>
                  </a:lnTo>
                  <a:lnTo>
                    <a:pt x="741152" y="2108200"/>
                  </a:lnTo>
                  <a:lnTo>
                    <a:pt x="714753" y="2133600"/>
                  </a:lnTo>
                  <a:lnTo>
                    <a:pt x="690413" y="2171700"/>
                  </a:lnTo>
                  <a:lnTo>
                    <a:pt x="668263" y="2197100"/>
                  </a:lnTo>
                  <a:lnTo>
                    <a:pt x="648439" y="2222500"/>
                  </a:lnTo>
                  <a:lnTo>
                    <a:pt x="631073" y="2247900"/>
                  </a:lnTo>
                  <a:lnTo>
                    <a:pt x="616298" y="2260600"/>
                  </a:lnTo>
                  <a:lnTo>
                    <a:pt x="604247" y="2273300"/>
                  </a:lnTo>
                  <a:lnTo>
                    <a:pt x="595054" y="2286000"/>
                  </a:lnTo>
                  <a:close/>
                </a:path>
                <a:path w="2593975" h="2286000">
                  <a:moveTo>
                    <a:pt x="1553096" y="1981200"/>
                  </a:moveTo>
                  <a:lnTo>
                    <a:pt x="1545132" y="1981200"/>
                  </a:lnTo>
                  <a:lnTo>
                    <a:pt x="1527706" y="1955800"/>
                  </a:lnTo>
                  <a:lnTo>
                    <a:pt x="1510426" y="1917700"/>
                  </a:lnTo>
                  <a:lnTo>
                    <a:pt x="1492235" y="1905000"/>
                  </a:lnTo>
                  <a:lnTo>
                    <a:pt x="1472075" y="1892300"/>
                  </a:lnTo>
                  <a:lnTo>
                    <a:pt x="1475828" y="1892300"/>
                  </a:lnTo>
                  <a:lnTo>
                    <a:pt x="1486172" y="1879600"/>
                  </a:lnTo>
                  <a:lnTo>
                    <a:pt x="1502628" y="1854200"/>
                  </a:lnTo>
                  <a:lnTo>
                    <a:pt x="1524716" y="1828800"/>
                  </a:lnTo>
                  <a:lnTo>
                    <a:pt x="1551957" y="1803400"/>
                  </a:lnTo>
                  <a:lnTo>
                    <a:pt x="1583869" y="1765300"/>
                  </a:lnTo>
                  <a:lnTo>
                    <a:pt x="1619975" y="1727200"/>
                  </a:lnTo>
                  <a:lnTo>
                    <a:pt x="1659793" y="1689100"/>
                  </a:lnTo>
                  <a:lnTo>
                    <a:pt x="1702843" y="1638300"/>
                  </a:lnTo>
                  <a:lnTo>
                    <a:pt x="1748647" y="1600200"/>
                  </a:lnTo>
                  <a:lnTo>
                    <a:pt x="1796724" y="1549400"/>
                  </a:lnTo>
                  <a:lnTo>
                    <a:pt x="1846594" y="1485900"/>
                  </a:lnTo>
                  <a:lnTo>
                    <a:pt x="1897778" y="1435100"/>
                  </a:lnTo>
                  <a:lnTo>
                    <a:pt x="2002166" y="1333500"/>
                  </a:lnTo>
                  <a:lnTo>
                    <a:pt x="2054411" y="1270000"/>
                  </a:lnTo>
                  <a:lnTo>
                    <a:pt x="2106050" y="1219200"/>
                  </a:lnTo>
                  <a:lnTo>
                    <a:pt x="2156604" y="1168400"/>
                  </a:lnTo>
                  <a:lnTo>
                    <a:pt x="2205591" y="1117600"/>
                  </a:lnTo>
                  <a:lnTo>
                    <a:pt x="2252534" y="1066800"/>
                  </a:lnTo>
                  <a:lnTo>
                    <a:pt x="2296951" y="1028700"/>
                  </a:lnTo>
                  <a:lnTo>
                    <a:pt x="2338363" y="977900"/>
                  </a:lnTo>
                  <a:lnTo>
                    <a:pt x="2376289" y="939800"/>
                  </a:lnTo>
                  <a:lnTo>
                    <a:pt x="2410252" y="914400"/>
                  </a:lnTo>
                  <a:lnTo>
                    <a:pt x="2439769" y="876300"/>
                  </a:lnTo>
                  <a:lnTo>
                    <a:pt x="2464362" y="863600"/>
                  </a:lnTo>
                  <a:lnTo>
                    <a:pt x="2483551" y="838200"/>
                  </a:lnTo>
                  <a:lnTo>
                    <a:pt x="2496855" y="825500"/>
                  </a:lnTo>
                  <a:lnTo>
                    <a:pt x="2546645" y="825500"/>
                  </a:lnTo>
                  <a:lnTo>
                    <a:pt x="2557491" y="838200"/>
                  </a:lnTo>
                  <a:lnTo>
                    <a:pt x="2585742" y="863600"/>
                  </a:lnTo>
                  <a:lnTo>
                    <a:pt x="2590048" y="876300"/>
                  </a:lnTo>
                  <a:lnTo>
                    <a:pt x="2592686" y="876300"/>
                  </a:lnTo>
                  <a:lnTo>
                    <a:pt x="2593870" y="889000"/>
                  </a:lnTo>
                  <a:lnTo>
                    <a:pt x="2590324" y="901700"/>
                  </a:lnTo>
                  <a:lnTo>
                    <a:pt x="2580633" y="914400"/>
                  </a:lnTo>
                  <a:lnTo>
                    <a:pt x="2565173" y="927100"/>
                  </a:lnTo>
                  <a:lnTo>
                    <a:pt x="2544375" y="952500"/>
                  </a:lnTo>
                  <a:lnTo>
                    <a:pt x="2518671" y="990600"/>
                  </a:lnTo>
                  <a:lnTo>
                    <a:pt x="2488494" y="1016000"/>
                  </a:lnTo>
                  <a:lnTo>
                    <a:pt x="2454274" y="1054100"/>
                  </a:lnTo>
                  <a:lnTo>
                    <a:pt x="2416444" y="1104900"/>
                  </a:lnTo>
                  <a:lnTo>
                    <a:pt x="2375435" y="1143000"/>
                  </a:lnTo>
                  <a:lnTo>
                    <a:pt x="2331681" y="1193800"/>
                  </a:lnTo>
                  <a:lnTo>
                    <a:pt x="2285613" y="1244600"/>
                  </a:lnTo>
                  <a:lnTo>
                    <a:pt x="2237662" y="1295400"/>
                  </a:lnTo>
                  <a:lnTo>
                    <a:pt x="2188261" y="1346200"/>
                  </a:lnTo>
                  <a:lnTo>
                    <a:pt x="2137842" y="1397000"/>
                  </a:lnTo>
                  <a:lnTo>
                    <a:pt x="1984794" y="1549400"/>
                  </a:lnTo>
                  <a:lnTo>
                    <a:pt x="1934622" y="1612900"/>
                  </a:lnTo>
                  <a:lnTo>
                    <a:pt x="1885590" y="1651000"/>
                  </a:lnTo>
                  <a:lnTo>
                    <a:pt x="1838133" y="1701800"/>
                  </a:lnTo>
                  <a:lnTo>
                    <a:pt x="1792681" y="1752600"/>
                  </a:lnTo>
                  <a:lnTo>
                    <a:pt x="1749666" y="1790700"/>
                  </a:lnTo>
                  <a:lnTo>
                    <a:pt x="1709521" y="1828800"/>
                  </a:lnTo>
                  <a:lnTo>
                    <a:pt x="1672677" y="1866900"/>
                  </a:lnTo>
                  <a:lnTo>
                    <a:pt x="1639566" y="1905000"/>
                  </a:lnTo>
                  <a:lnTo>
                    <a:pt x="1610621" y="1930400"/>
                  </a:lnTo>
                  <a:lnTo>
                    <a:pt x="1586273" y="1943100"/>
                  </a:lnTo>
                  <a:lnTo>
                    <a:pt x="1566954" y="1968500"/>
                  </a:lnTo>
                  <a:lnTo>
                    <a:pt x="1553096" y="198120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369345"/>
              <a:ext cx="2620010" cy="1816735"/>
            </a:xfrm>
            <a:custGeom>
              <a:avLst/>
              <a:gdLst/>
              <a:ahLst/>
              <a:cxnLst/>
              <a:rect l="l" t="t" r="r" b="b"/>
              <a:pathLst>
                <a:path w="2620010" h="1816735">
                  <a:moveTo>
                    <a:pt x="1256123" y="193156"/>
                  </a:moveTo>
                  <a:lnTo>
                    <a:pt x="1118859" y="170694"/>
                  </a:lnTo>
                  <a:lnTo>
                    <a:pt x="248670" y="40712"/>
                  </a:lnTo>
                  <a:lnTo>
                    <a:pt x="234780" y="32065"/>
                  </a:lnTo>
                  <a:lnTo>
                    <a:pt x="231508" y="17307"/>
                  </a:lnTo>
                  <a:lnTo>
                    <a:pt x="237987" y="4073"/>
                  </a:lnTo>
                  <a:lnTo>
                    <a:pt x="253353" y="0"/>
                  </a:lnTo>
                  <a:lnTo>
                    <a:pt x="1110920" y="127977"/>
                  </a:lnTo>
                  <a:lnTo>
                    <a:pt x="1260806" y="152444"/>
                  </a:lnTo>
                  <a:lnTo>
                    <a:pt x="1274656" y="161261"/>
                  </a:lnTo>
                  <a:lnTo>
                    <a:pt x="1277920" y="176076"/>
                  </a:lnTo>
                  <a:lnTo>
                    <a:pt x="1271457" y="189254"/>
                  </a:lnTo>
                  <a:lnTo>
                    <a:pt x="1256123" y="193156"/>
                  </a:lnTo>
                  <a:close/>
                </a:path>
                <a:path w="2620010" h="1816735">
                  <a:moveTo>
                    <a:pt x="1392449" y="498170"/>
                  </a:moveTo>
                  <a:lnTo>
                    <a:pt x="1000606" y="416146"/>
                  </a:lnTo>
                  <a:lnTo>
                    <a:pt x="650279" y="349129"/>
                  </a:lnTo>
                  <a:lnTo>
                    <a:pt x="399124" y="306179"/>
                  </a:lnTo>
                  <a:lnTo>
                    <a:pt x="197626" y="275736"/>
                  </a:lnTo>
                  <a:lnTo>
                    <a:pt x="46158" y="255610"/>
                  </a:lnTo>
                  <a:lnTo>
                    <a:pt x="32182" y="247420"/>
                  </a:lnTo>
                  <a:lnTo>
                    <a:pt x="28895" y="232815"/>
                  </a:lnTo>
                  <a:lnTo>
                    <a:pt x="35409" y="219430"/>
                  </a:lnTo>
                  <a:lnTo>
                    <a:pt x="50841" y="214898"/>
                  </a:lnTo>
                  <a:lnTo>
                    <a:pt x="190696" y="233555"/>
                  </a:lnTo>
                  <a:lnTo>
                    <a:pt x="381332" y="262415"/>
                  </a:lnTo>
                  <a:lnTo>
                    <a:pt x="636330" y="305429"/>
                  </a:lnTo>
                  <a:lnTo>
                    <a:pt x="941405" y="362520"/>
                  </a:lnTo>
                  <a:lnTo>
                    <a:pt x="1296055" y="435524"/>
                  </a:lnTo>
                  <a:lnTo>
                    <a:pt x="1397133" y="457459"/>
                  </a:lnTo>
                  <a:lnTo>
                    <a:pt x="1413992" y="482024"/>
                  </a:lnTo>
                  <a:lnTo>
                    <a:pt x="1407607" y="494972"/>
                  </a:lnTo>
                  <a:lnTo>
                    <a:pt x="1392449" y="498170"/>
                  </a:lnTo>
                  <a:close/>
                </a:path>
                <a:path w="2620010" h="1816735">
                  <a:moveTo>
                    <a:pt x="1239854" y="756508"/>
                  </a:moveTo>
                  <a:lnTo>
                    <a:pt x="1224457" y="755435"/>
                  </a:lnTo>
                  <a:lnTo>
                    <a:pt x="1212890" y="750001"/>
                  </a:lnTo>
                  <a:lnTo>
                    <a:pt x="1200782" y="745527"/>
                  </a:lnTo>
                  <a:lnTo>
                    <a:pt x="1154147" y="731556"/>
                  </a:lnTo>
                  <a:lnTo>
                    <a:pt x="1109777" y="719532"/>
                  </a:lnTo>
                  <a:lnTo>
                    <a:pt x="1038391" y="701482"/>
                  </a:lnTo>
                  <a:lnTo>
                    <a:pt x="939864" y="677853"/>
                  </a:lnTo>
                  <a:lnTo>
                    <a:pt x="742027" y="633759"/>
                  </a:lnTo>
                  <a:lnTo>
                    <a:pt x="284812" y="540121"/>
                  </a:lnTo>
                  <a:lnTo>
                    <a:pt x="0" y="487102"/>
                  </a:lnTo>
                  <a:lnTo>
                    <a:pt x="0" y="445586"/>
                  </a:lnTo>
                  <a:lnTo>
                    <a:pt x="364415" y="514236"/>
                  </a:lnTo>
                  <a:lnTo>
                    <a:pt x="701249" y="583504"/>
                  </a:lnTo>
                  <a:lnTo>
                    <a:pt x="939605" y="636385"/>
                  </a:lnTo>
                  <a:lnTo>
                    <a:pt x="1032387" y="658233"/>
                  </a:lnTo>
                  <a:lnTo>
                    <a:pt x="1183420" y="696159"/>
                  </a:lnTo>
                  <a:lnTo>
                    <a:pt x="1239771" y="717424"/>
                  </a:lnTo>
                  <a:lnTo>
                    <a:pt x="1250316" y="730339"/>
                  </a:lnTo>
                  <a:lnTo>
                    <a:pt x="1249409" y="745755"/>
                  </a:lnTo>
                  <a:lnTo>
                    <a:pt x="1239854" y="756508"/>
                  </a:lnTo>
                  <a:close/>
                </a:path>
                <a:path w="2620010" h="1816735">
                  <a:moveTo>
                    <a:pt x="1030240" y="965503"/>
                  </a:moveTo>
                  <a:lnTo>
                    <a:pt x="1022188" y="964516"/>
                  </a:lnTo>
                  <a:lnTo>
                    <a:pt x="971788" y="951498"/>
                  </a:lnTo>
                  <a:lnTo>
                    <a:pt x="870655" y="926505"/>
                  </a:lnTo>
                  <a:lnTo>
                    <a:pt x="718574" y="891367"/>
                  </a:lnTo>
                  <a:lnTo>
                    <a:pt x="573198" y="860184"/>
                  </a:lnTo>
                  <a:lnTo>
                    <a:pt x="0" y="746190"/>
                  </a:lnTo>
                  <a:lnTo>
                    <a:pt x="0" y="703813"/>
                  </a:lnTo>
                  <a:lnTo>
                    <a:pt x="595156" y="823412"/>
                  </a:lnTo>
                  <a:lnTo>
                    <a:pt x="792325" y="866587"/>
                  </a:lnTo>
                  <a:lnTo>
                    <a:pt x="939637" y="901586"/>
                  </a:lnTo>
                  <a:lnTo>
                    <a:pt x="1037534" y="926521"/>
                  </a:lnTo>
                  <a:lnTo>
                    <a:pt x="1050163" y="945524"/>
                  </a:lnTo>
                  <a:lnTo>
                    <a:pt x="1048816" y="953184"/>
                  </a:lnTo>
                  <a:lnTo>
                    <a:pt x="1044217" y="960051"/>
                  </a:lnTo>
                  <a:lnTo>
                    <a:pt x="1037804" y="964086"/>
                  </a:lnTo>
                  <a:lnTo>
                    <a:pt x="1030240" y="965503"/>
                  </a:lnTo>
                  <a:close/>
                </a:path>
                <a:path w="2620010" h="1816735">
                  <a:moveTo>
                    <a:pt x="861993" y="1205948"/>
                  </a:moveTo>
                  <a:lnTo>
                    <a:pt x="816313" y="1192050"/>
                  </a:lnTo>
                  <a:lnTo>
                    <a:pt x="770481" y="1178679"/>
                  </a:lnTo>
                  <a:lnTo>
                    <a:pt x="724506" y="1165811"/>
                  </a:lnTo>
                  <a:lnTo>
                    <a:pt x="678400" y="1153423"/>
                  </a:lnTo>
                  <a:lnTo>
                    <a:pt x="632173" y="1141490"/>
                  </a:lnTo>
                  <a:lnTo>
                    <a:pt x="536934" y="1118290"/>
                  </a:lnTo>
                  <a:lnTo>
                    <a:pt x="389807" y="1085120"/>
                  </a:lnTo>
                  <a:lnTo>
                    <a:pt x="0" y="1003740"/>
                  </a:lnTo>
                  <a:lnTo>
                    <a:pt x="0" y="962455"/>
                  </a:lnTo>
                  <a:lnTo>
                    <a:pt x="440541" y="1054862"/>
                  </a:lnTo>
                  <a:lnTo>
                    <a:pt x="538311" y="1077081"/>
                  </a:lnTo>
                  <a:lnTo>
                    <a:pt x="635749" y="1100665"/>
                  </a:lnTo>
                  <a:lnTo>
                    <a:pt x="684316" y="1113081"/>
                  </a:lnTo>
                  <a:lnTo>
                    <a:pt x="732767" y="1125971"/>
                  </a:lnTo>
                  <a:lnTo>
                    <a:pt x="781090" y="1139381"/>
                  </a:lnTo>
                  <a:lnTo>
                    <a:pt x="829276" y="1153355"/>
                  </a:lnTo>
                  <a:lnTo>
                    <a:pt x="877313" y="1167938"/>
                  </a:lnTo>
                  <a:lnTo>
                    <a:pt x="889047" y="1178266"/>
                  </a:lnTo>
                  <a:lnTo>
                    <a:pt x="888462" y="1192787"/>
                  </a:lnTo>
                  <a:lnTo>
                    <a:pt x="878473" y="1204386"/>
                  </a:lnTo>
                  <a:lnTo>
                    <a:pt x="861993" y="1205948"/>
                  </a:lnTo>
                  <a:close/>
                </a:path>
                <a:path w="2620010" h="1816735">
                  <a:moveTo>
                    <a:pt x="701245" y="1435598"/>
                  </a:moveTo>
                  <a:lnTo>
                    <a:pt x="609218" y="1410141"/>
                  </a:lnTo>
                  <a:lnTo>
                    <a:pt x="470695" y="1373747"/>
                  </a:lnTo>
                  <a:lnTo>
                    <a:pt x="0" y="1256586"/>
                  </a:lnTo>
                  <a:lnTo>
                    <a:pt x="0" y="1214690"/>
                  </a:lnTo>
                  <a:lnTo>
                    <a:pt x="482851" y="1334573"/>
                  </a:lnTo>
                  <a:lnTo>
                    <a:pt x="623286" y="1371655"/>
                  </a:lnTo>
                  <a:lnTo>
                    <a:pt x="716563" y="1397589"/>
                  </a:lnTo>
                  <a:lnTo>
                    <a:pt x="728370" y="1407574"/>
                  </a:lnTo>
                  <a:lnTo>
                    <a:pt x="727801" y="1421978"/>
                  </a:lnTo>
                  <a:lnTo>
                    <a:pt x="717783" y="1433689"/>
                  </a:lnTo>
                  <a:lnTo>
                    <a:pt x="701245" y="1435598"/>
                  </a:lnTo>
                  <a:close/>
                </a:path>
                <a:path w="2620010" h="1816735">
                  <a:moveTo>
                    <a:pt x="0" y="1509057"/>
                  </a:moveTo>
                  <a:lnTo>
                    <a:pt x="0" y="1481964"/>
                  </a:lnTo>
                  <a:lnTo>
                    <a:pt x="6768" y="1487459"/>
                  </a:lnTo>
                  <a:lnTo>
                    <a:pt x="6208" y="1501744"/>
                  </a:lnTo>
                  <a:lnTo>
                    <a:pt x="0" y="1509057"/>
                  </a:lnTo>
                  <a:close/>
                </a:path>
                <a:path w="2620010" h="1816735">
                  <a:moveTo>
                    <a:pt x="1391891" y="1816559"/>
                  </a:moveTo>
                  <a:lnTo>
                    <a:pt x="1399456" y="1789248"/>
                  </a:lnTo>
                  <a:lnTo>
                    <a:pt x="1427571" y="1742097"/>
                  </a:lnTo>
                  <a:lnTo>
                    <a:pt x="1457893" y="1697432"/>
                  </a:lnTo>
                  <a:lnTo>
                    <a:pt x="1472076" y="1677582"/>
                  </a:lnTo>
                  <a:lnTo>
                    <a:pt x="1516698" y="1691101"/>
                  </a:lnTo>
                  <a:lnTo>
                    <a:pt x="1538122" y="1719842"/>
                  </a:lnTo>
                  <a:lnTo>
                    <a:pt x="1544786" y="1748390"/>
                  </a:lnTo>
                  <a:lnTo>
                    <a:pt x="1545132" y="1761331"/>
                  </a:lnTo>
                  <a:lnTo>
                    <a:pt x="1522843" y="1771825"/>
                  </a:lnTo>
                  <a:lnTo>
                    <a:pt x="1472924" y="1793919"/>
                  </a:lnTo>
                  <a:lnTo>
                    <a:pt x="1420799" y="1813525"/>
                  </a:lnTo>
                  <a:lnTo>
                    <a:pt x="1391891" y="1816559"/>
                  </a:lnTo>
                  <a:close/>
                </a:path>
                <a:path w="2620010" h="1816735">
                  <a:moveTo>
                    <a:pt x="2585743" y="646183"/>
                  </a:moveTo>
                  <a:lnTo>
                    <a:pt x="2571067" y="629042"/>
                  </a:lnTo>
                  <a:lnTo>
                    <a:pt x="2557014" y="617957"/>
                  </a:lnTo>
                  <a:lnTo>
                    <a:pt x="2546466" y="611993"/>
                  </a:lnTo>
                  <a:lnTo>
                    <a:pt x="2542310" y="610213"/>
                  </a:lnTo>
                  <a:lnTo>
                    <a:pt x="2549718" y="601564"/>
                  </a:lnTo>
                  <a:lnTo>
                    <a:pt x="2567995" y="583966"/>
                  </a:lnTo>
                  <a:lnTo>
                    <a:pt x="2591219" y="569935"/>
                  </a:lnTo>
                  <a:lnTo>
                    <a:pt x="2613468" y="571993"/>
                  </a:lnTo>
                  <a:lnTo>
                    <a:pt x="2619860" y="586311"/>
                  </a:lnTo>
                  <a:lnTo>
                    <a:pt x="2614415" y="606411"/>
                  </a:lnTo>
                  <a:lnTo>
                    <a:pt x="2601565" y="627850"/>
                  </a:lnTo>
                  <a:lnTo>
                    <a:pt x="2585743" y="646183"/>
                  </a:lnTo>
                  <a:close/>
                </a:path>
              </a:pathLst>
            </a:custGeom>
            <a:solidFill>
              <a:srgbClr val="502E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10427" y="701964"/>
              <a:ext cx="395605" cy="556260"/>
            </a:xfrm>
            <a:custGeom>
              <a:avLst/>
              <a:gdLst/>
              <a:ahLst/>
              <a:cxnLst/>
              <a:rect l="l" t="t" r="r" b="b"/>
              <a:pathLst>
                <a:path w="395605" h="556260">
                  <a:moveTo>
                    <a:pt x="338537" y="170101"/>
                  </a:moveTo>
                  <a:lnTo>
                    <a:pt x="288320" y="145990"/>
                  </a:lnTo>
                  <a:lnTo>
                    <a:pt x="234646" y="123524"/>
                  </a:lnTo>
                  <a:lnTo>
                    <a:pt x="172599" y="98907"/>
                  </a:lnTo>
                  <a:lnTo>
                    <a:pt x="110539" y="75415"/>
                  </a:lnTo>
                  <a:lnTo>
                    <a:pt x="56827" y="56320"/>
                  </a:lnTo>
                  <a:lnTo>
                    <a:pt x="19823" y="44897"/>
                  </a:lnTo>
                  <a:lnTo>
                    <a:pt x="11500" y="41618"/>
                  </a:lnTo>
                  <a:lnTo>
                    <a:pt x="4880" y="36303"/>
                  </a:lnTo>
                  <a:lnTo>
                    <a:pt x="775" y="29027"/>
                  </a:lnTo>
                  <a:lnTo>
                    <a:pt x="0" y="19861"/>
                  </a:lnTo>
                  <a:lnTo>
                    <a:pt x="2773" y="11701"/>
                  </a:lnTo>
                  <a:lnTo>
                    <a:pt x="8529" y="4692"/>
                  </a:lnTo>
                  <a:lnTo>
                    <a:pt x="16267" y="302"/>
                  </a:lnTo>
                  <a:lnTo>
                    <a:pt x="24987" y="0"/>
                  </a:lnTo>
                  <a:lnTo>
                    <a:pt x="63329" y="11453"/>
                  </a:lnTo>
                  <a:lnTo>
                    <a:pt x="114665" y="29266"/>
                  </a:lnTo>
                  <a:lnTo>
                    <a:pt x="173283" y="51170"/>
                  </a:lnTo>
                  <a:lnTo>
                    <a:pt x="233471" y="74901"/>
                  </a:lnTo>
                  <a:lnTo>
                    <a:pt x="289518" y="98192"/>
                  </a:lnTo>
                  <a:lnTo>
                    <a:pt x="335712" y="118778"/>
                  </a:lnTo>
                  <a:lnTo>
                    <a:pt x="376066" y="140553"/>
                  </a:lnTo>
                  <a:lnTo>
                    <a:pt x="395398" y="168371"/>
                  </a:lnTo>
                  <a:lnTo>
                    <a:pt x="335646" y="168371"/>
                  </a:lnTo>
                  <a:lnTo>
                    <a:pt x="338537" y="170101"/>
                  </a:lnTo>
                  <a:close/>
                </a:path>
                <a:path w="395605" h="556260">
                  <a:moveTo>
                    <a:pt x="341690" y="171840"/>
                  </a:moveTo>
                  <a:lnTo>
                    <a:pt x="338537" y="170101"/>
                  </a:lnTo>
                  <a:lnTo>
                    <a:pt x="335646" y="168371"/>
                  </a:lnTo>
                  <a:lnTo>
                    <a:pt x="341690" y="171840"/>
                  </a:lnTo>
                  <a:close/>
                </a:path>
                <a:path w="395605" h="556260">
                  <a:moveTo>
                    <a:pt x="350688" y="171840"/>
                  </a:moveTo>
                  <a:lnTo>
                    <a:pt x="341690" y="171840"/>
                  </a:lnTo>
                  <a:lnTo>
                    <a:pt x="335646" y="168371"/>
                  </a:lnTo>
                  <a:lnTo>
                    <a:pt x="395398" y="168371"/>
                  </a:lnTo>
                  <a:lnTo>
                    <a:pt x="395381" y="170944"/>
                  </a:lnTo>
                  <a:lnTo>
                    <a:pt x="350810" y="170944"/>
                  </a:lnTo>
                  <a:lnTo>
                    <a:pt x="350688" y="171840"/>
                  </a:lnTo>
                  <a:close/>
                </a:path>
                <a:path w="395605" h="556260">
                  <a:moveTo>
                    <a:pt x="349734" y="177346"/>
                  </a:moveTo>
                  <a:lnTo>
                    <a:pt x="347537" y="175666"/>
                  </a:lnTo>
                  <a:lnTo>
                    <a:pt x="343126" y="172845"/>
                  </a:lnTo>
                  <a:lnTo>
                    <a:pt x="338537" y="170101"/>
                  </a:lnTo>
                  <a:lnTo>
                    <a:pt x="341690" y="171840"/>
                  </a:lnTo>
                  <a:lnTo>
                    <a:pt x="350688" y="171840"/>
                  </a:lnTo>
                  <a:lnTo>
                    <a:pt x="350256" y="175041"/>
                  </a:lnTo>
                  <a:lnTo>
                    <a:pt x="350149" y="175666"/>
                  </a:lnTo>
                  <a:lnTo>
                    <a:pt x="349734" y="177346"/>
                  </a:lnTo>
                  <a:close/>
                </a:path>
                <a:path w="395605" h="556260">
                  <a:moveTo>
                    <a:pt x="350303" y="175041"/>
                  </a:moveTo>
                  <a:lnTo>
                    <a:pt x="350428" y="173770"/>
                  </a:lnTo>
                  <a:lnTo>
                    <a:pt x="350810" y="170944"/>
                  </a:lnTo>
                  <a:lnTo>
                    <a:pt x="395381" y="170944"/>
                  </a:lnTo>
                  <a:lnTo>
                    <a:pt x="395371" y="172536"/>
                  </a:lnTo>
                  <a:lnTo>
                    <a:pt x="350922" y="172536"/>
                  </a:lnTo>
                  <a:lnTo>
                    <a:pt x="350303" y="175041"/>
                  </a:lnTo>
                  <a:close/>
                </a:path>
                <a:path w="395605" h="556260">
                  <a:moveTo>
                    <a:pt x="350385" y="175345"/>
                  </a:moveTo>
                  <a:lnTo>
                    <a:pt x="350303" y="175041"/>
                  </a:lnTo>
                  <a:lnTo>
                    <a:pt x="350922" y="172536"/>
                  </a:lnTo>
                  <a:lnTo>
                    <a:pt x="350385" y="175345"/>
                  </a:lnTo>
                  <a:close/>
                </a:path>
                <a:path w="395605" h="556260">
                  <a:moveTo>
                    <a:pt x="394921" y="183053"/>
                  </a:moveTo>
                  <a:lnTo>
                    <a:pt x="358176" y="183053"/>
                  </a:lnTo>
                  <a:lnTo>
                    <a:pt x="351267" y="176913"/>
                  </a:lnTo>
                  <a:lnTo>
                    <a:pt x="350937" y="176458"/>
                  </a:lnTo>
                  <a:lnTo>
                    <a:pt x="350544" y="175666"/>
                  </a:lnTo>
                  <a:lnTo>
                    <a:pt x="350443" y="175041"/>
                  </a:lnTo>
                  <a:lnTo>
                    <a:pt x="350922" y="172536"/>
                  </a:lnTo>
                  <a:lnTo>
                    <a:pt x="395371" y="172536"/>
                  </a:lnTo>
                  <a:lnTo>
                    <a:pt x="395314" y="181363"/>
                  </a:lnTo>
                  <a:lnTo>
                    <a:pt x="394921" y="183053"/>
                  </a:lnTo>
                  <a:close/>
                </a:path>
                <a:path w="395605" h="556260">
                  <a:moveTo>
                    <a:pt x="349969" y="177520"/>
                  </a:moveTo>
                  <a:lnTo>
                    <a:pt x="349841" y="176913"/>
                  </a:lnTo>
                  <a:lnTo>
                    <a:pt x="350280" y="175134"/>
                  </a:lnTo>
                  <a:lnTo>
                    <a:pt x="350157" y="176535"/>
                  </a:lnTo>
                  <a:lnTo>
                    <a:pt x="349969" y="177520"/>
                  </a:lnTo>
                  <a:close/>
                </a:path>
                <a:path w="395605" h="556260">
                  <a:moveTo>
                    <a:pt x="350158" y="176529"/>
                  </a:moveTo>
                  <a:lnTo>
                    <a:pt x="350292" y="175158"/>
                  </a:lnTo>
                  <a:lnTo>
                    <a:pt x="350324" y="175666"/>
                  </a:lnTo>
                  <a:lnTo>
                    <a:pt x="350158" y="176529"/>
                  </a:lnTo>
                  <a:close/>
                </a:path>
                <a:path w="395605" h="556260">
                  <a:moveTo>
                    <a:pt x="353367" y="179811"/>
                  </a:moveTo>
                  <a:lnTo>
                    <a:pt x="349969" y="177520"/>
                  </a:lnTo>
                  <a:lnTo>
                    <a:pt x="350385" y="175345"/>
                  </a:lnTo>
                  <a:lnTo>
                    <a:pt x="350937" y="176458"/>
                  </a:lnTo>
                  <a:lnTo>
                    <a:pt x="353367" y="179811"/>
                  </a:lnTo>
                  <a:close/>
                </a:path>
                <a:path w="395605" h="556260">
                  <a:moveTo>
                    <a:pt x="358176" y="183053"/>
                  </a:moveTo>
                  <a:lnTo>
                    <a:pt x="353367" y="179811"/>
                  </a:lnTo>
                  <a:lnTo>
                    <a:pt x="351267" y="176913"/>
                  </a:lnTo>
                  <a:lnTo>
                    <a:pt x="358176" y="183053"/>
                  </a:lnTo>
                  <a:close/>
                </a:path>
                <a:path w="395605" h="556260">
                  <a:moveTo>
                    <a:pt x="141711" y="555845"/>
                  </a:moveTo>
                  <a:lnTo>
                    <a:pt x="125742" y="550672"/>
                  </a:lnTo>
                  <a:lnTo>
                    <a:pt x="116865" y="537238"/>
                  </a:lnTo>
                  <a:lnTo>
                    <a:pt x="121882" y="520584"/>
                  </a:lnTo>
                  <a:lnTo>
                    <a:pt x="157147" y="477929"/>
                  </a:lnTo>
                  <a:lnTo>
                    <a:pt x="191001" y="434084"/>
                  </a:lnTo>
                  <a:lnTo>
                    <a:pt x="223623" y="389299"/>
                  </a:lnTo>
                  <a:lnTo>
                    <a:pt x="255189" y="343830"/>
                  </a:lnTo>
                  <a:lnTo>
                    <a:pt x="278938" y="308690"/>
                  </a:lnTo>
                  <a:lnTo>
                    <a:pt x="302080" y="272816"/>
                  </a:lnTo>
                  <a:lnTo>
                    <a:pt x="323561" y="235974"/>
                  </a:lnTo>
                  <a:lnTo>
                    <a:pt x="342328" y="197925"/>
                  </a:lnTo>
                  <a:lnTo>
                    <a:pt x="349734" y="177346"/>
                  </a:lnTo>
                  <a:lnTo>
                    <a:pt x="349969" y="177520"/>
                  </a:lnTo>
                  <a:lnTo>
                    <a:pt x="349619" y="179348"/>
                  </a:lnTo>
                  <a:lnTo>
                    <a:pt x="352681" y="179348"/>
                  </a:lnTo>
                  <a:lnTo>
                    <a:pt x="353367" y="179811"/>
                  </a:lnTo>
                  <a:lnTo>
                    <a:pt x="353670" y="180229"/>
                  </a:lnTo>
                  <a:lnTo>
                    <a:pt x="353988" y="180229"/>
                  </a:lnTo>
                  <a:lnTo>
                    <a:pt x="358176" y="183053"/>
                  </a:lnTo>
                  <a:lnTo>
                    <a:pt x="394921" y="183053"/>
                  </a:lnTo>
                  <a:lnTo>
                    <a:pt x="392112" y="195124"/>
                  </a:lnTo>
                  <a:lnTo>
                    <a:pt x="359936" y="262820"/>
                  </a:lnTo>
                  <a:lnTo>
                    <a:pt x="335896" y="303474"/>
                  </a:lnTo>
                  <a:lnTo>
                    <a:pt x="310185" y="343131"/>
                  </a:lnTo>
                  <a:lnTo>
                    <a:pt x="283720" y="381998"/>
                  </a:lnTo>
                  <a:lnTo>
                    <a:pt x="253841" y="424573"/>
                  </a:lnTo>
                  <a:lnTo>
                    <a:pt x="223037" y="466535"/>
                  </a:lnTo>
                  <a:lnTo>
                    <a:pt x="191137" y="507657"/>
                  </a:lnTo>
                  <a:lnTo>
                    <a:pt x="157968" y="547712"/>
                  </a:lnTo>
                  <a:lnTo>
                    <a:pt x="141711" y="555845"/>
                  </a:lnTo>
                  <a:close/>
                </a:path>
                <a:path w="395605" h="556260">
                  <a:moveTo>
                    <a:pt x="352681" y="179348"/>
                  </a:moveTo>
                  <a:lnTo>
                    <a:pt x="349619" y="179348"/>
                  </a:lnTo>
                  <a:lnTo>
                    <a:pt x="349969" y="177520"/>
                  </a:lnTo>
                  <a:lnTo>
                    <a:pt x="352681" y="179348"/>
                  </a:lnTo>
                  <a:close/>
                </a:path>
                <a:path w="395605" h="556260">
                  <a:moveTo>
                    <a:pt x="353988" y="180229"/>
                  </a:moveTo>
                  <a:lnTo>
                    <a:pt x="353670" y="180229"/>
                  </a:lnTo>
                  <a:lnTo>
                    <a:pt x="353367" y="179811"/>
                  </a:lnTo>
                  <a:lnTo>
                    <a:pt x="353988" y="180229"/>
                  </a:lnTo>
                  <a:close/>
                </a:path>
              </a:pathLst>
            </a:custGeom>
            <a:solidFill>
              <a:srgbClr val="375CA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543082" y="146802"/>
            <a:ext cx="5353077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b="1" spc="590" dirty="0">
                <a:solidFill>
                  <a:srgbClr val="121212"/>
                </a:solidFill>
                <a:latin typeface="Arial"/>
                <a:cs typeface="Arial"/>
              </a:rPr>
              <a:t>Tips dan </a:t>
            </a:r>
            <a:r>
              <a:rPr lang="en-US" sz="5400" b="1" spc="590" dirty="0" err="1">
                <a:solidFill>
                  <a:srgbClr val="121212"/>
                </a:solidFill>
                <a:latin typeface="Arial"/>
                <a:cs typeface="Arial"/>
              </a:rPr>
              <a:t>Trik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4378" y="2592489"/>
            <a:ext cx="8229600" cy="41528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6700"/>
              </a:lnSpc>
              <a:spcBef>
                <a:spcPts val="95"/>
              </a:spcBef>
            </a:pPr>
            <a:r>
              <a:rPr lang="en-US" sz="36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Kuasai</a:t>
            </a:r>
            <a:r>
              <a:rPr lang="en-US" sz="36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Teknik </a:t>
            </a:r>
            <a:r>
              <a:rPr lang="en-US" sz="36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membaca</a:t>
            </a:r>
            <a:r>
              <a:rPr lang="en-US" sz="36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lang="en-US" sz="36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soal</a:t>
            </a:r>
            <a:endParaRPr lang="en-US" sz="3600" spc="155" dirty="0">
              <a:solidFill>
                <a:srgbClr val="121212"/>
              </a:solidFill>
              <a:latin typeface="Lucida Sans Unicode"/>
              <a:cs typeface="Lucida Sans Unicode"/>
            </a:endParaRPr>
          </a:p>
          <a:p>
            <a:pPr marL="12065" marR="5080" algn="just">
              <a:lnSpc>
                <a:spcPct val="116700"/>
              </a:lnSpc>
              <a:spcBef>
                <a:spcPts val="95"/>
              </a:spcBef>
            </a:pPr>
            <a:r>
              <a:rPr lang="en-US" sz="2400" dirty="0" err="1">
                <a:latin typeface="Lucida Sans Unicode"/>
                <a:cs typeface="Lucida Sans Unicode"/>
              </a:rPr>
              <a:t>Perhatikan</a:t>
            </a:r>
            <a:r>
              <a:rPr lang="en-US" sz="2400" dirty="0">
                <a:latin typeface="Lucida Sans Unicode"/>
                <a:cs typeface="Lucida Sans Unicode"/>
              </a:rPr>
              <a:t> badan </a:t>
            </a:r>
            <a:r>
              <a:rPr lang="en-US" sz="2400" dirty="0" err="1">
                <a:latin typeface="Lucida Sans Unicode"/>
                <a:cs typeface="Lucida Sans Unicode"/>
              </a:rPr>
              <a:t>soal</a:t>
            </a:r>
            <a:r>
              <a:rPr lang="en-US" sz="2400" dirty="0">
                <a:latin typeface="Lucida Sans Unicode"/>
                <a:cs typeface="Lucida Sans Unicode"/>
              </a:rPr>
              <a:t> yang </a:t>
            </a:r>
            <a:r>
              <a:rPr lang="en-US" sz="2400" dirty="0" err="1">
                <a:latin typeface="Lucida Sans Unicode"/>
                <a:cs typeface="Lucida Sans Unicode"/>
              </a:rPr>
              <a:t>biasanya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menyajikan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kasus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klinis</a:t>
            </a:r>
            <a:r>
              <a:rPr lang="en-US" sz="2400" dirty="0">
                <a:latin typeface="Lucida Sans Unicode"/>
                <a:cs typeface="Lucida Sans Unicode"/>
              </a:rPr>
              <a:t>. Ada 3 </a:t>
            </a:r>
            <a:r>
              <a:rPr lang="en-US" sz="2400" dirty="0" err="1">
                <a:latin typeface="Lucida Sans Unicode"/>
                <a:cs typeface="Lucida Sans Unicode"/>
              </a:rPr>
              <a:t>hal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penting</a:t>
            </a:r>
            <a:r>
              <a:rPr lang="en-US" sz="2400" dirty="0">
                <a:latin typeface="Lucida Sans Unicode"/>
                <a:cs typeface="Lucida Sans Unicode"/>
              </a:rPr>
              <a:t> yang </a:t>
            </a:r>
            <a:r>
              <a:rPr lang="en-US" sz="2400" dirty="0" err="1">
                <a:latin typeface="Lucida Sans Unicode"/>
                <a:cs typeface="Lucida Sans Unicode"/>
              </a:rPr>
              <a:t>harus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diperhatikan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yaitu</a:t>
            </a:r>
            <a:r>
              <a:rPr lang="en-US" sz="2400" dirty="0">
                <a:latin typeface="Lucida Sans Unicode"/>
                <a:cs typeface="Lucida Sans Unicode"/>
              </a:rPr>
              <a:t>: </a:t>
            </a:r>
            <a:r>
              <a:rPr lang="en-US" sz="2400" dirty="0" err="1">
                <a:latin typeface="Lucida Sans Unicode"/>
                <a:cs typeface="Lucida Sans Unicode"/>
              </a:rPr>
              <a:t>keluhan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utama</a:t>
            </a:r>
            <a:r>
              <a:rPr lang="en-US" sz="2400" dirty="0">
                <a:latin typeface="Lucida Sans Unicode"/>
                <a:cs typeface="Lucida Sans Unicode"/>
              </a:rPr>
              <a:t>, data </a:t>
            </a:r>
            <a:r>
              <a:rPr lang="en-US" sz="2400" dirty="0" err="1">
                <a:latin typeface="Lucida Sans Unicode"/>
                <a:cs typeface="Lucida Sans Unicode"/>
              </a:rPr>
              <a:t>klinis</a:t>
            </a:r>
            <a:r>
              <a:rPr lang="en-US" sz="2400" dirty="0">
                <a:latin typeface="Lucida Sans Unicode"/>
                <a:cs typeface="Lucida Sans Unicode"/>
              </a:rPr>
              <a:t>, dan </a:t>
            </a:r>
            <a:r>
              <a:rPr lang="en-US" sz="2400" dirty="0" err="1">
                <a:latin typeface="Lucida Sans Unicode"/>
                <a:cs typeface="Lucida Sans Unicode"/>
              </a:rPr>
              <a:t>tempat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pelayanan</a:t>
            </a:r>
            <a:r>
              <a:rPr lang="en-US" sz="2400" dirty="0">
                <a:latin typeface="Lucida Sans Unicode"/>
                <a:cs typeface="Lucida Sans Unicode"/>
              </a:rPr>
              <a:t> yang </a:t>
            </a:r>
            <a:r>
              <a:rPr lang="en-US" sz="2400" dirty="0" err="1">
                <a:latin typeface="Lucida Sans Unicode"/>
                <a:cs typeface="Lucida Sans Unicode"/>
              </a:rPr>
              <a:t>disebutkan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dalam</a:t>
            </a:r>
            <a:r>
              <a:rPr lang="en-US" sz="2400" dirty="0">
                <a:latin typeface="Lucida Sans Unicode"/>
                <a:cs typeface="Lucida Sans Unicode"/>
              </a:rPr>
              <a:t> vignette </a:t>
            </a:r>
            <a:r>
              <a:rPr lang="en-US" sz="2400" dirty="0" err="1">
                <a:latin typeface="Lucida Sans Unicode"/>
                <a:cs typeface="Lucida Sans Unicode"/>
              </a:rPr>
              <a:t>tersebut</a:t>
            </a:r>
            <a:r>
              <a:rPr lang="en-US" sz="2400" dirty="0">
                <a:latin typeface="Lucida Sans Unicode"/>
                <a:cs typeface="Lucida Sans Unicode"/>
              </a:rPr>
              <a:t>. </a:t>
            </a:r>
            <a:r>
              <a:rPr lang="en-US" sz="2400" dirty="0" err="1">
                <a:latin typeface="Lucida Sans Unicode"/>
                <a:cs typeface="Lucida Sans Unicode"/>
              </a:rPr>
              <a:t>Kemampuan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menghubungkan</a:t>
            </a:r>
            <a:r>
              <a:rPr lang="en-US" sz="2400" dirty="0">
                <a:latin typeface="Lucida Sans Unicode"/>
                <a:cs typeface="Lucida Sans Unicode"/>
              </a:rPr>
              <a:t> 3 </a:t>
            </a:r>
            <a:r>
              <a:rPr lang="en-US" sz="2400" dirty="0" err="1">
                <a:latin typeface="Lucida Sans Unicode"/>
                <a:cs typeface="Lucida Sans Unicode"/>
              </a:rPr>
              <a:t>hal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penting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tersebut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dapat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membantu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mengarahkan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untuk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mengelimininasi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jawaban</a:t>
            </a:r>
            <a:r>
              <a:rPr lang="en-US" sz="2400" dirty="0">
                <a:latin typeface="Lucida Sans Unicode"/>
                <a:cs typeface="Lucida Sans Unicode"/>
              </a:rPr>
              <a:t> yang salah dan </a:t>
            </a:r>
            <a:r>
              <a:rPr lang="en-US" sz="2400" dirty="0" err="1">
                <a:latin typeface="Lucida Sans Unicode"/>
                <a:cs typeface="Lucida Sans Unicode"/>
              </a:rPr>
              <a:t>mencari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pilihan</a:t>
            </a:r>
            <a:r>
              <a:rPr lang="en-US" sz="2400" dirty="0">
                <a:latin typeface="Lucida Sans Unicode"/>
                <a:cs typeface="Lucida Sans Unicode"/>
              </a:rPr>
              <a:t> </a:t>
            </a:r>
            <a:r>
              <a:rPr lang="en-US" sz="2400" dirty="0" err="1">
                <a:latin typeface="Lucida Sans Unicode"/>
                <a:cs typeface="Lucida Sans Unicode"/>
              </a:rPr>
              <a:t>jawaban</a:t>
            </a:r>
            <a:r>
              <a:rPr lang="en-US" sz="2400" dirty="0">
                <a:latin typeface="Lucida Sans Unicode"/>
                <a:cs typeface="Lucida Sans Unicode"/>
              </a:rPr>
              <a:t> yang paling </a:t>
            </a:r>
            <a:r>
              <a:rPr lang="en-US" sz="2400" dirty="0" err="1">
                <a:latin typeface="Lucida Sans Unicode"/>
                <a:cs typeface="Lucida Sans Unicode"/>
              </a:rPr>
              <a:t>tepat</a:t>
            </a:r>
            <a:r>
              <a:rPr lang="en-US" sz="2400" dirty="0">
                <a:latin typeface="Lucida Sans Unicode"/>
                <a:cs typeface="Lucida Sans Unicode"/>
              </a:rPr>
              <a:t>.</a:t>
            </a:r>
            <a:endParaRPr sz="2400" dirty="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-4921" y="7647342"/>
            <a:ext cx="2134870" cy="2613660"/>
          </a:xfrm>
          <a:custGeom>
            <a:avLst/>
            <a:gdLst/>
            <a:ahLst/>
            <a:cxnLst/>
            <a:rect l="l" t="t" r="r" b="b"/>
            <a:pathLst>
              <a:path w="2134870" h="2613659">
                <a:moveTo>
                  <a:pt x="607480" y="659676"/>
                </a:moveTo>
                <a:lnTo>
                  <a:pt x="612157" y="667868"/>
                </a:lnTo>
                <a:lnTo>
                  <a:pt x="628387" y="717716"/>
                </a:lnTo>
                <a:lnTo>
                  <a:pt x="649585" y="755865"/>
                </a:lnTo>
                <a:lnTo>
                  <a:pt x="664740" y="805204"/>
                </a:lnTo>
                <a:lnTo>
                  <a:pt x="679152" y="854192"/>
                </a:lnTo>
                <a:lnTo>
                  <a:pt x="698122" y="891285"/>
                </a:lnTo>
                <a:lnTo>
                  <a:pt x="710638" y="939374"/>
                </a:lnTo>
                <a:lnTo>
                  <a:pt x="722001" y="986917"/>
                </a:lnTo>
                <a:lnTo>
                  <a:pt x="732072" y="1033848"/>
                </a:lnTo>
                <a:lnTo>
                  <a:pt x="740716" y="1080102"/>
                </a:lnTo>
                <a:lnTo>
                  <a:pt x="742358" y="1137093"/>
                </a:lnTo>
                <a:lnTo>
                  <a:pt x="747736" y="1181800"/>
                </a:lnTo>
                <a:lnTo>
                  <a:pt x="751276" y="1225637"/>
                </a:lnTo>
                <a:lnTo>
                  <a:pt x="747402" y="1280014"/>
                </a:lnTo>
                <a:lnTo>
                  <a:pt x="746854" y="1321914"/>
                </a:lnTo>
                <a:lnTo>
                  <a:pt x="738619" y="1374225"/>
                </a:lnTo>
                <a:lnTo>
                  <a:pt x="733434" y="1413928"/>
                </a:lnTo>
                <a:lnTo>
                  <a:pt x="720289" y="1463913"/>
                </a:lnTo>
                <a:lnTo>
                  <a:pt x="704484" y="1512638"/>
                </a:lnTo>
                <a:lnTo>
                  <a:pt x="691318" y="1548560"/>
                </a:lnTo>
                <a:lnTo>
                  <a:pt x="669781" y="1594569"/>
                </a:lnTo>
                <a:lnTo>
                  <a:pt x="645173" y="1639123"/>
                </a:lnTo>
                <a:lnTo>
                  <a:pt x="617041" y="1682008"/>
                </a:lnTo>
                <a:lnTo>
                  <a:pt x="585353" y="1723208"/>
                </a:lnTo>
                <a:lnTo>
                  <a:pt x="555582" y="1751264"/>
                </a:lnTo>
                <a:lnTo>
                  <a:pt x="516889" y="1789145"/>
                </a:lnTo>
                <a:lnTo>
                  <a:pt x="480185" y="1813916"/>
                </a:lnTo>
                <a:lnTo>
                  <a:pt x="434629" y="1848546"/>
                </a:lnTo>
                <a:lnTo>
                  <a:pt x="391132" y="1870098"/>
                </a:lnTo>
                <a:lnTo>
                  <a:pt x="344292" y="1890067"/>
                </a:lnTo>
                <a:lnTo>
                  <a:pt x="299582" y="1896991"/>
                </a:lnTo>
                <a:lnTo>
                  <a:pt x="251600" y="1902366"/>
                </a:lnTo>
                <a:lnTo>
                  <a:pt x="200382" y="1906207"/>
                </a:lnTo>
                <a:lnTo>
                  <a:pt x="147493" y="1909257"/>
                </a:lnTo>
                <a:lnTo>
                  <a:pt x="99749" y="1900691"/>
                </a:lnTo>
                <a:lnTo>
                  <a:pt x="4637" y="1855631"/>
                </a:lnTo>
                <a:lnTo>
                  <a:pt x="4164" y="1518131"/>
                </a:lnTo>
                <a:lnTo>
                  <a:pt x="150083" y="1587261"/>
                </a:lnTo>
                <a:lnTo>
                  <a:pt x="195603" y="1594773"/>
                </a:lnTo>
                <a:lnTo>
                  <a:pt x="242518" y="1588894"/>
                </a:lnTo>
                <a:lnTo>
                  <a:pt x="283371" y="1580142"/>
                </a:lnTo>
                <a:lnTo>
                  <a:pt x="321577" y="1556083"/>
                </a:lnTo>
                <a:lnTo>
                  <a:pt x="357440" y="1516861"/>
                </a:lnTo>
                <a:lnTo>
                  <a:pt x="385566" y="1473973"/>
                </a:lnTo>
                <a:lnTo>
                  <a:pt x="406956" y="1427894"/>
                </a:lnTo>
                <a:lnTo>
                  <a:pt x="422610" y="1379097"/>
                </a:lnTo>
                <a:lnTo>
                  <a:pt x="428089" y="1339534"/>
                </a:lnTo>
                <a:lnTo>
                  <a:pt x="435269" y="1286723"/>
                </a:lnTo>
                <a:lnTo>
                  <a:pt x="439712" y="1232615"/>
                </a:lnTo>
                <a:lnTo>
                  <a:pt x="436981" y="1189162"/>
                </a:lnTo>
                <a:lnTo>
                  <a:pt x="430945" y="1144143"/>
                </a:lnTo>
                <a:lnTo>
                  <a:pt x="428383" y="1086717"/>
                </a:lnTo>
                <a:lnTo>
                  <a:pt x="418524" y="1039886"/>
                </a:lnTo>
                <a:lnTo>
                  <a:pt x="406907" y="992223"/>
                </a:lnTo>
                <a:lnTo>
                  <a:pt x="388198" y="955253"/>
                </a:lnTo>
                <a:lnTo>
                  <a:pt x="373374" y="906071"/>
                </a:lnTo>
                <a:lnTo>
                  <a:pt x="357101" y="856202"/>
                </a:lnTo>
                <a:lnTo>
                  <a:pt x="334045" y="817172"/>
                </a:lnTo>
                <a:lnTo>
                  <a:pt x="315182" y="766077"/>
                </a:lnTo>
                <a:lnTo>
                  <a:pt x="345974" y="738505"/>
                </a:lnTo>
                <a:lnTo>
                  <a:pt x="391464" y="717897"/>
                </a:lnTo>
                <a:lnTo>
                  <a:pt x="439149" y="698329"/>
                </a:lnTo>
                <a:lnTo>
                  <a:pt x="488769" y="679677"/>
                </a:lnTo>
                <a:lnTo>
                  <a:pt x="534624" y="673295"/>
                </a:lnTo>
                <a:lnTo>
                  <a:pt x="581893" y="667583"/>
                </a:lnTo>
                <a:lnTo>
                  <a:pt x="607480" y="659676"/>
                </a:lnTo>
                <a:close/>
              </a:path>
              <a:path w="2134870" h="2613659">
                <a:moveTo>
                  <a:pt x="1123189" y="390007"/>
                </a:moveTo>
                <a:lnTo>
                  <a:pt x="1576422" y="604730"/>
                </a:lnTo>
                <a:lnTo>
                  <a:pt x="1611114" y="635218"/>
                </a:lnTo>
                <a:lnTo>
                  <a:pt x="1777417" y="784272"/>
                </a:lnTo>
                <a:lnTo>
                  <a:pt x="1806813" y="826304"/>
                </a:lnTo>
                <a:lnTo>
                  <a:pt x="1840761" y="856441"/>
                </a:lnTo>
                <a:lnTo>
                  <a:pt x="1868372" y="897628"/>
                </a:lnTo>
                <a:lnTo>
                  <a:pt x="1895066" y="938381"/>
                </a:lnTo>
                <a:lnTo>
                  <a:pt x="1920825" y="978691"/>
                </a:lnTo>
                <a:lnTo>
                  <a:pt x="1945634" y="1018551"/>
                </a:lnTo>
                <a:lnTo>
                  <a:pt x="1969476" y="1057952"/>
                </a:lnTo>
                <a:lnTo>
                  <a:pt x="1992335" y="1096888"/>
                </a:lnTo>
                <a:lnTo>
                  <a:pt x="2014193" y="1135350"/>
                </a:lnTo>
                <a:lnTo>
                  <a:pt x="2029597" y="1184807"/>
                </a:lnTo>
                <a:lnTo>
                  <a:pt x="2049405" y="1222298"/>
                </a:lnTo>
                <a:lnTo>
                  <a:pt x="2062726" y="1270768"/>
                </a:lnTo>
                <a:lnTo>
                  <a:pt x="2074981" y="1318733"/>
                </a:lnTo>
                <a:lnTo>
                  <a:pt x="2091590" y="1354708"/>
                </a:lnTo>
                <a:lnTo>
                  <a:pt x="2101662" y="1401639"/>
                </a:lnTo>
                <a:lnTo>
                  <a:pt x="2110618" y="1448042"/>
                </a:lnTo>
                <a:lnTo>
                  <a:pt x="2118441" y="1493908"/>
                </a:lnTo>
                <a:lnTo>
                  <a:pt x="2125115" y="1539229"/>
                </a:lnTo>
                <a:lnTo>
                  <a:pt x="2130623" y="1583998"/>
                </a:lnTo>
                <a:lnTo>
                  <a:pt x="2129511" y="1639684"/>
                </a:lnTo>
                <a:lnTo>
                  <a:pt x="2132638" y="1683324"/>
                </a:lnTo>
                <a:lnTo>
                  <a:pt x="2134549" y="1726389"/>
                </a:lnTo>
                <a:lnTo>
                  <a:pt x="2129790" y="1780348"/>
                </a:lnTo>
                <a:lnTo>
                  <a:pt x="2129221" y="1822237"/>
                </a:lnTo>
                <a:lnTo>
                  <a:pt x="2127386" y="1863527"/>
                </a:lnTo>
                <a:lnTo>
                  <a:pt x="2118832" y="1915687"/>
                </a:lnTo>
                <a:lnTo>
                  <a:pt x="2114417" y="1955755"/>
                </a:lnTo>
                <a:lnTo>
                  <a:pt x="2103249" y="2006677"/>
                </a:lnTo>
                <a:lnTo>
                  <a:pt x="2090750" y="2056968"/>
                </a:lnTo>
                <a:lnTo>
                  <a:pt x="2082341" y="2095144"/>
                </a:lnTo>
                <a:lnTo>
                  <a:pt x="2067129" y="2144150"/>
                </a:lnTo>
                <a:lnTo>
                  <a:pt x="2055974" y="2181024"/>
                </a:lnTo>
                <a:lnTo>
                  <a:pt x="2037983" y="2228713"/>
                </a:lnTo>
                <a:lnTo>
                  <a:pt x="2018578" y="2275733"/>
                </a:lnTo>
                <a:lnTo>
                  <a:pt x="1997742" y="2322074"/>
                </a:lnTo>
                <a:lnTo>
                  <a:pt x="1980896" y="2356253"/>
                </a:lnTo>
                <a:lnTo>
                  <a:pt x="1957149" y="2401215"/>
                </a:lnTo>
                <a:lnTo>
                  <a:pt x="1931921" y="2445475"/>
                </a:lnTo>
                <a:lnTo>
                  <a:pt x="1910633" y="2477550"/>
                </a:lnTo>
                <a:lnTo>
                  <a:pt x="1882394" y="2520384"/>
                </a:lnTo>
                <a:lnTo>
                  <a:pt x="1852625" y="2562493"/>
                </a:lnTo>
                <a:lnTo>
                  <a:pt x="1818981" y="2588714"/>
                </a:lnTo>
                <a:lnTo>
                  <a:pt x="1772431" y="2608819"/>
                </a:lnTo>
                <a:lnTo>
                  <a:pt x="1722749" y="2613388"/>
                </a:lnTo>
                <a:lnTo>
                  <a:pt x="1674274" y="2604476"/>
                </a:lnTo>
                <a:lnTo>
                  <a:pt x="1636781" y="2572660"/>
                </a:lnTo>
                <a:lnTo>
                  <a:pt x="1601013" y="2541662"/>
                </a:lnTo>
                <a:lnTo>
                  <a:pt x="1586360" y="2492560"/>
                </a:lnTo>
                <a:lnTo>
                  <a:pt x="1582485" y="2448565"/>
                </a:lnTo>
                <a:lnTo>
                  <a:pt x="1595364" y="2398454"/>
                </a:lnTo>
                <a:lnTo>
                  <a:pt x="1620100" y="2353960"/>
                </a:lnTo>
                <a:lnTo>
                  <a:pt x="1643892" y="2323072"/>
                </a:lnTo>
                <a:lnTo>
                  <a:pt x="1671160" y="2279778"/>
                </a:lnTo>
                <a:lnTo>
                  <a:pt x="1691063" y="2247048"/>
                </a:lnTo>
                <a:lnTo>
                  <a:pt x="1714507" y="2201942"/>
                </a:lnTo>
                <a:lnTo>
                  <a:pt x="1736089" y="2155954"/>
                </a:lnTo>
                <a:lnTo>
                  <a:pt x="1750402" y="2120576"/>
                </a:lnTo>
                <a:lnTo>
                  <a:pt x="1768355" y="2072869"/>
                </a:lnTo>
                <a:lnTo>
                  <a:pt x="1779105" y="2035802"/>
                </a:lnTo>
                <a:lnTo>
                  <a:pt x="1793559" y="1986437"/>
                </a:lnTo>
                <a:lnTo>
                  <a:pt x="1800875" y="1947744"/>
                </a:lnTo>
                <a:lnTo>
                  <a:pt x="1811960" y="1896783"/>
                </a:lnTo>
                <a:lnTo>
                  <a:pt x="1815972" y="1856524"/>
                </a:lnTo>
                <a:lnTo>
                  <a:pt x="1823818" y="1804028"/>
                </a:lnTo>
                <a:lnTo>
                  <a:pt x="1824656" y="1762266"/>
                </a:lnTo>
                <a:lnTo>
                  <a:pt x="1823956" y="1719775"/>
                </a:lnTo>
                <a:lnTo>
                  <a:pt x="1827187" y="1665093"/>
                </a:lnTo>
                <a:lnTo>
                  <a:pt x="1823508" y="1621190"/>
                </a:lnTo>
                <a:lnTo>
                  <a:pt x="1818387" y="1576605"/>
                </a:lnTo>
                <a:lnTo>
                  <a:pt x="1811859" y="1531353"/>
                </a:lnTo>
                <a:lnTo>
                  <a:pt x="1803954" y="1485448"/>
                </a:lnTo>
                <a:lnTo>
                  <a:pt x="1794706" y="1438908"/>
                </a:lnTo>
                <a:lnTo>
                  <a:pt x="1778710" y="1403223"/>
                </a:lnTo>
                <a:lnTo>
                  <a:pt x="1766873" y="1355456"/>
                </a:lnTo>
                <a:lnTo>
                  <a:pt x="1748352" y="1318575"/>
                </a:lnTo>
                <a:lnTo>
                  <a:pt x="1734055" y="1269642"/>
                </a:lnTo>
                <a:lnTo>
                  <a:pt x="1713140" y="1231627"/>
                </a:lnTo>
                <a:lnTo>
                  <a:pt x="1691077" y="1193068"/>
                </a:lnTo>
                <a:lnTo>
                  <a:pt x="1667897" y="1153980"/>
                </a:lnTo>
                <a:lnTo>
                  <a:pt x="1643633" y="1114379"/>
                </a:lnTo>
                <a:lnTo>
                  <a:pt x="1618319" y="1074280"/>
                </a:lnTo>
                <a:lnTo>
                  <a:pt x="1591986" y="1033698"/>
                </a:lnTo>
                <a:lnTo>
                  <a:pt x="1525519" y="974102"/>
                </a:lnTo>
                <a:lnTo>
                  <a:pt x="1490888" y="943642"/>
                </a:lnTo>
                <a:lnTo>
                  <a:pt x="1338155" y="815071"/>
                </a:lnTo>
                <a:lnTo>
                  <a:pt x="429892" y="384774"/>
                </a:lnTo>
                <a:lnTo>
                  <a:pt x="424897" y="380380"/>
                </a:lnTo>
                <a:lnTo>
                  <a:pt x="442914" y="376890"/>
                </a:lnTo>
                <a:lnTo>
                  <a:pt x="491475" y="357737"/>
                </a:lnTo>
                <a:lnTo>
                  <a:pt x="535559" y="350516"/>
                </a:lnTo>
                <a:lnTo>
                  <a:pt x="580551" y="343725"/>
                </a:lnTo>
                <a:lnTo>
                  <a:pt x="620961" y="348816"/>
                </a:lnTo>
                <a:lnTo>
                  <a:pt x="667611" y="342811"/>
                </a:lnTo>
                <a:lnTo>
                  <a:pt x="715011" y="337160"/>
                </a:lnTo>
                <a:lnTo>
                  <a:pt x="757671" y="343318"/>
                </a:lnTo>
                <a:lnTo>
                  <a:pt x="806414" y="338304"/>
                </a:lnTo>
                <a:lnTo>
                  <a:pt x="1123189" y="390007"/>
                </a:lnTo>
                <a:close/>
              </a:path>
              <a:path w="2134870" h="2613659">
                <a:moveTo>
                  <a:pt x="122209" y="500451"/>
                </a:moveTo>
                <a:lnTo>
                  <a:pt x="143587" y="530197"/>
                </a:lnTo>
                <a:lnTo>
                  <a:pt x="173190" y="572328"/>
                </a:lnTo>
                <a:lnTo>
                  <a:pt x="207603" y="602685"/>
                </a:lnTo>
                <a:lnTo>
                  <a:pt x="235849" y="644173"/>
                </a:lnTo>
                <a:lnTo>
                  <a:pt x="263263" y="685267"/>
                </a:lnTo>
                <a:lnTo>
                  <a:pt x="289741" y="725918"/>
                </a:lnTo>
                <a:lnTo>
                  <a:pt x="309428" y="756993"/>
                </a:lnTo>
                <a:lnTo>
                  <a:pt x="302938" y="760276"/>
                </a:lnTo>
                <a:lnTo>
                  <a:pt x="262618" y="783334"/>
                </a:lnTo>
                <a:lnTo>
                  <a:pt x="225275" y="807801"/>
                </a:lnTo>
                <a:lnTo>
                  <a:pt x="185730" y="845279"/>
                </a:lnTo>
                <a:lnTo>
                  <a:pt x="155120" y="872937"/>
                </a:lnTo>
                <a:lnTo>
                  <a:pt x="123173" y="914014"/>
                </a:lnTo>
                <a:lnTo>
                  <a:pt x="96253" y="957473"/>
                </a:lnTo>
                <a:lnTo>
                  <a:pt x="79401" y="991649"/>
                </a:lnTo>
                <a:lnTo>
                  <a:pt x="61349" y="1039309"/>
                </a:lnTo>
                <a:lnTo>
                  <a:pt x="47138" y="1088789"/>
                </a:lnTo>
                <a:lnTo>
                  <a:pt x="36375" y="1139903"/>
                </a:lnTo>
                <a:lnTo>
                  <a:pt x="34102" y="1180985"/>
                </a:lnTo>
                <a:lnTo>
                  <a:pt x="29049" y="1234804"/>
                </a:lnTo>
                <a:lnTo>
                  <a:pt x="30092" y="1277458"/>
                </a:lnTo>
                <a:lnTo>
                  <a:pt x="28782" y="1333049"/>
                </a:lnTo>
                <a:lnTo>
                  <a:pt x="36188" y="1378718"/>
                </a:lnTo>
                <a:lnTo>
                  <a:pt x="41634" y="1437510"/>
                </a:lnTo>
                <a:lnTo>
                  <a:pt x="56189" y="1486566"/>
                </a:lnTo>
                <a:lnTo>
                  <a:pt x="80051" y="1525977"/>
                </a:lnTo>
                <a:lnTo>
                  <a:pt x="107979" y="1567314"/>
                </a:lnTo>
                <a:lnTo>
                  <a:pt x="4164" y="1518131"/>
                </a:lnTo>
                <a:lnTo>
                  <a:pt x="2863" y="590006"/>
                </a:lnTo>
                <a:lnTo>
                  <a:pt x="3486" y="590302"/>
                </a:lnTo>
                <a:lnTo>
                  <a:pt x="38011" y="564499"/>
                </a:lnTo>
                <a:lnTo>
                  <a:pt x="74075" y="539425"/>
                </a:lnTo>
                <a:lnTo>
                  <a:pt x="117063" y="503578"/>
                </a:lnTo>
                <a:lnTo>
                  <a:pt x="122209" y="500451"/>
                </a:lnTo>
                <a:close/>
              </a:path>
              <a:path w="2134870" h="2613659">
                <a:moveTo>
                  <a:pt x="424897" y="380380"/>
                </a:moveTo>
                <a:lnTo>
                  <a:pt x="458451" y="426410"/>
                </a:lnTo>
                <a:lnTo>
                  <a:pt x="486335" y="467727"/>
                </a:lnTo>
                <a:lnTo>
                  <a:pt x="513497" y="508701"/>
                </a:lnTo>
                <a:lnTo>
                  <a:pt x="539886" y="549310"/>
                </a:lnTo>
                <a:lnTo>
                  <a:pt x="565456" y="589530"/>
                </a:lnTo>
                <a:lnTo>
                  <a:pt x="590158" y="629339"/>
                </a:lnTo>
                <a:lnTo>
                  <a:pt x="607480" y="659676"/>
                </a:lnTo>
                <a:lnTo>
                  <a:pt x="581893" y="667583"/>
                </a:lnTo>
                <a:lnTo>
                  <a:pt x="534624" y="673295"/>
                </a:lnTo>
                <a:lnTo>
                  <a:pt x="488769" y="679677"/>
                </a:lnTo>
                <a:lnTo>
                  <a:pt x="439149" y="698329"/>
                </a:lnTo>
                <a:lnTo>
                  <a:pt x="391464" y="717897"/>
                </a:lnTo>
                <a:lnTo>
                  <a:pt x="345974" y="738505"/>
                </a:lnTo>
                <a:lnTo>
                  <a:pt x="309428" y="756993"/>
                </a:lnTo>
                <a:lnTo>
                  <a:pt x="289741" y="725918"/>
                </a:lnTo>
                <a:lnTo>
                  <a:pt x="263263" y="685267"/>
                </a:lnTo>
                <a:lnTo>
                  <a:pt x="235849" y="644173"/>
                </a:lnTo>
                <a:lnTo>
                  <a:pt x="207603" y="602685"/>
                </a:lnTo>
                <a:lnTo>
                  <a:pt x="173190" y="572328"/>
                </a:lnTo>
                <a:lnTo>
                  <a:pt x="143587" y="530197"/>
                </a:lnTo>
                <a:lnTo>
                  <a:pt x="122209" y="500451"/>
                </a:lnTo>
                <a:lnTo>
                  <a:pt x="156047" y="479888"/>
                </a:lnTo>
                <a:lnTo>
                  <a:pt x="190975" y="468329"/>
                </a:lnTo>
                <a:lnTo>
                  <a:pt x="232669" y="445922"/>
                </a:lnTo>
                <a:lnTo>
                  <a:pt x="275639" y="424120"/>
                </a:lnTo>
                <a:lnTo>
                  <a:pt x="314395" y="414375"/>
                </a:lnTo>
                <a:lnTo>
                  <a:pt x="359759" y="393707"/>
                </a:lnTo>
                <a:lnTo>
                  <a:pt x="400804" y="385046"/>
                </a:lnTo>
                <a:lnTo>
                  <a:pt x="424897" y="380380"/>
                </a:lnTo>
                <a:close/>
              </a:path>
              <a:path w="2134870" h="2613659">
                <a:moveTo>
                  <a:pt x="3339" y="0"/>
                </a:moveTo>
                <a:lnTo>
                  <a:pt x="30675" y="27003"/>
                </a:lnTo>
                <a:lnTo>
                  <a:pt x="74338" y="47689"/>
                </a:lnTo>
                <a:lnTo>
                  <a:pt x="299002" y="238444"/>
                </a:lnTo>
                <a:lnTo>
                  <a:pt x="329776" y="281130"/>
                </a:lnTo>
                <a:lnTo>
                  <a:pt x="365506" y="312111"/>
                </a:lnTo>
                <a:lnTo>
                  <a:pt x="395269" y="354318"/>
                </a:lnTo>
                <a:lnTo>
                  <a:pt x="424897" y="380380"/>
                </a:lnTo>
                <a:lnTo>
                  <a:pt x="400804" y="385046"/>
                </a:lnTo>
                <a:lnTo>
                  <a:pt x="359759" y="393707"/>
                </a:lnTo>
                <a:lnTo>
                  <a:pt x="314395" y="414375"/>
                </a:lnTo>
                <a:lnTo>
                  <a:pt x="275639" y="424120"/>
                </a:lnTo>
                <a:lnTo>
                  <a:pt x="232669" y="445922"/>
                </a:lnTo>
                <a:lnTo>
                  <a:pt x="190975" y="468329"/>
                </a:lnTo>
                <a:lnTo>
                  <a:pt x="156047" y="479888"/>
                </a:lnTo>
                <a:lnTo>
                  <a:pt x="122209" y="500451"/>
                </a:lnTo>
                <a:lnTo>
                  <a:pt x="112958" y="487580"/>
                </a:lnTo>
                <a:lnTo>
                  <a:pt x="0" y="391906"/>
                </a:lnTo>
                <a:lnTo>
                  <a:pt x="3339" y="0"/>
                </a:lnTo>
                <a:close/>
              </a:path>
              <a:path w="2134870" h="2613659">
                <a:moveTo>
                  <a:pt x="429892" y="384774"/>
                </a:moveTo>
                <a:lnTo>
                  <a:pt x="1117133" y="710360"/>
                </a:lnTo>
                <a:lnTo>
                  <a:pt x="1018478" y="691728"/>
                </a:lnTo>
                <a:lnTo>
                  <a:pt x="974962" y="671112"/>
                </a:lnTo>
                <a:lnTo>
                  <a:pt x="878104" y="653330"/>
                </a:lnTo>
                <a:lnTo>
                  <a:pt x="824881" y="656222"/>
                </a:lnTo>
                <a:lnTo>
                  <a:pt x="779891" y="648961"/>
                </a:lnTo>
                <a:lnTo>
                  <a:pt x="729574" y="653229"/>
                </a:lnTo>
                <a:lnTo>
                  <a:pt x="685066" y="646196"/>
                </a:lnTo>
                <a:lnTo>
                  <a:pt x="635752" y="650939"/>
                </a:lnTo>
                <a:lnTo>
                  <a:pt x="607480" y="659676"/>
                </a:lnTo>
                <a:lnTo>
                  <a:pt x="590158" y="629339"/>
                </a:lnTo>
                <a:lnTo>
                  <a:pt x="565456" y="589530"/>
                </a:lnTo>
                <a:lnTo>
                  <a:pt x="539886" y="549310"/>
                </a:lnTo>
                <a:lnTo>
                  <a:pt x="513497" y="508701"/>
                </a:lnTo>
                <a:lnTo>
                  <a:pt x="486335" y="467727"/>
                </a:lnTo>
                <a:lnTo>
                  <a:pt x="458451" y="426410"/>
                </a:lnTo>
                <a:lnTo>
                  <a:pt x="429892" y="384774"/>
                </a:lnTo>
                <a:close/>
              </a:path>
              <a:path w="2134870" h="2613659">
                <a:moveTo>
                  <a:pt x="1211066" y="417586"/>
                </a:moveTo>
                <a:lnTo>
                  <a:pt x="1500591" y="554751"/>
                </a:lnTo>
                <a:lnTo>
                  <a:pt x="1535939" y="585550"/>
                </a:lnTo>
                <a:lnTo>
                  <a:pt x="1164323" y="409494"/>
                </a:lnTo>
                <a:lnTo>
                  <a:pt x="1211066" y="417586"/>
                </a:lnTo>
                <a:close/>
              </a:path>
            </a:pathLst>
          </a:custGeom>
          <a:solidFill>
            <a:srgbClr val="D8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918702-2CA8-667D-C0F9-80B162F364F4}"/>
              </a:ext>
            </a:extLst>
          </p:cNvPr>
          <p:cNvSpPr txBox="1"/>
          <p:nvPr/>
        </p:nvSpPr>
        <p:spPr>
          <a:xfrm>
            <a:off x="9982200" y="3498263"/>
            <a:ext cx="64008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soal</a:t>
            </a:r>
            <a:r>
              <a:rPr lang="en-US" sz="2800" dirty="0"/>
              <a:t> uji </a:t>
            </a:r>
            <a:r>
              <a:rPr lang="en-US" sz="2800" dirty="0" err="1"/>
              <a:t>kompetensi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: 180 </a:t>
            </a:r>
            <a:r>
              <a:rPr lang="en-US" sz="2800" dirty="0" err="1"/>
              <a:t>soal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pengerjaan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3 jam (180 </a:t>
            </a:r>
            <a:r>
              <a:rPr lang="en-US" sz="2800" dirty="0" err="1"/>
              <a:t>menit</a:t>
            </a:r>
            <a:r>
              <a:rPr lang="en-US" sz="2800" dirty="0"/>
              <a:t>).</a:t>
            </a:r>
          </a:p>
          <a:p>
            <a:endParaRPr lang="en-US" sz="2800" dirty="0"/>
          </a:p>
          <a:p>
            <a:r>
              <a:rPr lang="sv-SE" sz="2800" dirty="0"/>
              <a:t>Baca dengan cepat setiap kata</a:t>
            </a:r>
          </a:p>
          <a:p>
            <a:endParaRPr lang="sv-SE" sz="2800" dirty="0"/>
          </a:p>
          <a:p>
            <a:pPr algn="just"/>
            <a:r>
              <a:rPr lang="sv-SE" sz="2800" dirty="0"/>
              <a:t>Waktu rata-rata yang digunakan untuk menjawab soal adalah 60 detik. </a:t>
            </a:r>
          </a:p>
          <a:p>
            <a:pPr algn="just"/>
            <a:endParaRPr lang="sv-SE" sz="2800" dirty="0"/>
          </a:p>
          <a:p>
            <a:pPr algn="just"/>
            <a:r>
              <a:rPr lang="en-US" sz="2800" dirty="0"/>
              <a:t>Jawab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soal</a:t>
            </a:r>
            <a:r>
              <a:rPr lang="en-US" sz="2800" dirty="0"/>
              <a:t>, </a:t>
            </a:r>
            <a:r>
              <a:rPr lang="en-US" sz="2800" dirty="0" err="1"/>
              <a:t>prioritaskan</a:t>
            </a:r>
            <a:r>
              <a:rPr lang="en-US" sz="2800" dirty="0"/>
              <a:t> </a:t>
            </a:r>
            <a:r>
              <a:rPr lang="en-US" sz="2800" dirty="0" err="1"/>
              <a:t>menjawab</a:t>
            </a:r>
            <a:r>
              <a:rPr lang="en-US" sz="2800" dirty="0"/>
              <a:t> </a:t>
            </a:r>
            <a:r>
              <a:rPr lang="en-US" sz="2800" dirty="0" err="1"/>
              <a:t>soal</a:t>
            </a:r>
            <a:r>
              <a:rPr lang="en-US" sz="2800" dirty="0"/>
              <a:t> yang </a:t>
            </a:r>
            <a:r>
              <a:rPr lang="en-US" sz="2800" dirty="0" err="1"/>
              <a:t>mudah</a:t>
            </a:r>
            <a:r>
              <a:rPr lang="en-US" sz="2800" dirty="0"/>
              <a:t>, </a:t>
            </a:r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terpaku</a:t>
            </a:r>
            <a:r>
              <a:rPr lang="en-US" sz="2800" dirty="0"/>
              <a:t> pada </a:t>
            </a:r>
            <a:r>
              <a:rPr lang="en-US" sz="2800" dirty="0" err="1"/>
              <a:t>soal</a:t>
            </a:r>
            <a:r>
              <a:rPr lang="en-US" sz="2800" dirty="0"/>
              <a:t> yang </a:t>
            </a:r>
            <a:r>
              <a:rPr lang="en-US" sz="2800" dirty="0" err="1"/>
              <a:t>sulit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err="1"/>
              <a:t>Pahami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/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soal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4142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6FF8C-1BEF-4AA5-9C56-F2EBB4022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3071"/>
            <a:ext cx="11887200" cy="1754326"/>
          </a:xfrm>
        </p:spPr>
        <p:txBody>
          <a:bodyPr/>
          <a:lstStyle/>
          <a:p>
            <a:r>
              <a:rPr lang="en-US" dirty="0"/>
              <a:t>TIPS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Yang Paling </a:t>
            </a:r>
            <a:r>
              <a:rPr lang="en-US" sz="2400" dirty="0" err="1"/>
              <a:t>Benar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DAF56-B55F-9899-504B-4C81A9F18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16916400" cy="8032968"/>
          </a:xfrm>
        </p:spPr>
        <p:txBody>
          <a:bodyPr/>
          <a:lstStyle/>
          <a:p>
            <a:pPr algn="just"/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b="1" dirty="0"/>
              <a:t>kata-kata </a:t>
            </a:r>
            <a:r>
              <a:rPr lang="en-US" sz="2400" b="1" dirty="0" err="1"/>
              <a:t>kunci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pertanyaan</a:t>
            </a:r>
            <a:r>
              <a:rPr lang="en-US" sz="2400" b="1" dirty="0"/>
              <a:t>. </a:t>
            </a:r>
            <a:r>
              <a:rPr lang="en-US" sz="2400" dirty="0"/>
              <a:t>Kata-kata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modal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yang </a:t>
            </a:r>
            <a:r>
              <a:rPr lang="en-US" sz="2400" dirty="0" err="1"/>
              <a:t>semuanya</a:t>
            </a:r>
            <a:r>
              <a:rPr lang="en-US" sz="2400" dirty="0"/>
              <a:t> </a:t>
            </a:r>
            <a:r>
              <a:rPr lang="en-US" sz="2400" dirty="0" err="1"/>
              <a:t>tampak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 </a:t>
            </a:r>
            <a:r>
              <a:rPr lang="en-US" sz="2400" dirty="0" err="1"/>
              <a:t>Dibawah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kata </a:t>
            </a:r>
            <a:r>
              <a:rPr lang="en-US" sz="2400" dirty="0" err="1"/>
              <a:t>kunci</a:t>
            </a:r>
            <a:r>
              <a:rPr lang="en-US" sz="2400" dirty="0"/>
              <a:t>: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Data </a:t>
            </a:r>
            <a:r>
              <a:rPr lang="en-US" sz="2400" b="1" dirty="0" err="1"/>
              <a:t>tambahan</a:t>
            </a:r>
            <a:r>
              <a:rPr lang="en-US" sz="2400" dirty="0"/>
              <a:t>; data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yang paling </a:t>
            </a:r>
            <a:r>
              <a:rPr lang="en-US" sz="2400" dirty="0" err="1"/>
              <a:t>penting</a:t>
            </a:r>
            <a:r>
              <a:rPr lang="en-US" sz="2400" dirty="0"/>
              <a:t> pada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?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 err="1"/>
              <a:t>Jenis</a:t>
            </a:r>
            <a:r>
              <a:rPr lang="en-US" sz="2400" b="1" dirty="0"/>
              <a:t> </a:t>
            </a:r>
            <a:r>
              <a:rPr lang="en-US" sz="2400" b="1" dirty="0" err="1"/>
              <a:t>pemeriksaan</a:t>
            </a:r>
            <a:r>
              <a:rPr lang="en-US" sz="2400" b="1" dirty="0"/>
              <a:t> </a:t>
            </a:r>
            <a:r>
              <a:rPr lang="en-US" sz="2400" b="1" dirty="0" err="1"/>
              <a:t>penunjang</a:t>
            </a:r>
            <a:r>
              <a:rPr lang="en-US" sz="2400" b="1" dirty="0"/>
              <a:t>;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penunjang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yang paling </a:t>
            </a:r>
            <a:r>
              <a:rPr lang="en-US" sz="2400" dirty="0" err="1"/>
              <a:t>tepat</a:t>
            </a:r>
            <a:endParaRPr lang="en-US" sz="2400" dirty="0"/>
          </a:p>
          <a:p>
            <a:pPr algn="just"/>
            <a:r>
              <a:rPr lang="en-US" sz="2400" dirty="0"/>
              <a:t>pada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?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Diagnosis paling </a:t>
            </a:r>
            <a:r>
              <a:rPr lang="en-US" sz="2400" b="1" dirty="0" err="1"/>
              <a:t>mungkin</a:t>
            </a:r>
            <a:r>
              <a:rPr lang="en-US" sz="2400" b="1" dirty="0"/>
              <a:t>; </a:t>
            </a:r>
            <a:r>
              <a:rPr lang="en-US" sz="2400" dirty="0"/>
              <a:t>diagnosis </a:t>
            </a:r>
            <a:r>
              <a:rPr lang="en-US" sz="2400" dirty="0" err="1"/>
              <a:t>apakah</a:t>
            </a:r>
            <a:r>
              <a:rPr lang="en-US" sz="2400" dirty="0"/>
              <a:t> yang paling </a:t>
            </a:r>
            <a:r>
              <a:rPr lang="en-US" sz="2400" dirty="0" err="1"/>
              <a:t>mungkin</a:t>
            </a:r>
            <a:r>
              <a:rPr lang="en-US" sz="2400" dirty="0"/>
              <a:t> pada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?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 err="1"/>
              <a:t>Masalah</a:t>
            </a:r>
            <a:r>
              <a:rPr lang="en-US" sz="2400" b="1" dirty="0"/>
              <a:t> </a:t>
            </a:r>
            <a:r>
              <a:rPr lang="en-US" sz="2400" b="1" dirty="0" err="1"/>
              <a:t>potensial</a:t>
            </a:r>
            <a:r>
              <a:rPr lang="en-US" sz="2400" b="1" dirty="0"/>
              <a:t> yang paling </a:t>
            </a:r>
            <a:r>
              <a:rPr lang="en-US" sz="2400" b="1" dirty="0" err="1"/>
              <a:t>mungkin</a:t>
            </a:r>
            <a:r>
              <a:rPr lang="en-US" sz="2400" dirty="0"/>
              <a:t>,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potensial</a:t>
            </a:r>
            <a:r>
              <a:rPr lang="en-US" sz="2400" dirty="0"/>
              <a:t> yang paling </a:t>
            </a:r>
            <a:r>
              <a:rPr lang="en-US" sz="2400" dirty="0" err="1"/>
              <a:t>mungkin</a:t>
            </a:r>
            <a:r>
              <a:rPr lang="en-US" sz="2400" dirty="0"/>
              <a:t> pada</a:t>
            </a:r>
          </a:p>
          <a:p>
            <a:pPr algn="just"/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?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Langkah </a:t>
            </a:r>
            <a:r>
              <a:rPr lang="en-US" sz="2400" b="1" dirty="0" err="1"/>
              <a:t>awal</a:t>
            </a:r>
            <a:r>
              <a:rPr lang="en-US" sz="2400" b="1" dirty="0"/>
              <a:t>;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yang paling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pada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?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Langkah </a:t>
            </a:r>
            <a:r>
              <a:rPr lang="en-US" sz="2400" b="1" dirty="0" err="1"/>
              <a:t>selanjutnya</a:t>
            </a:r>
            <a:r>
              <a:rPr lang="en-US" sz="2400" dirty="0"/>
              <a:t>;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manakah</a:t>
            </a:r>
            <a:r>
              <a:rPr lang="en-US" sz="2400" dirty="0"/>
              <a:t> yang paling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pada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?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 err="1"/>
              <a:t>Rencana</a:t>
            </a:r>
            <a:r>
              <a:rPr lang="en-US" sz="2400" b="1" dirty="0"/>
              <a:t> </a:t>
            </a:r>
            <a:r>
              <a:rPr lang="en-US" sz="2400" b="1" dirty="0" err="1"/>
              <a:t>asuhan</a:t>
            </a:r>
            <a:r>
              <a:rPr lang="en-US" sz="2400" b="1" dirty="0"/>
              <a:t> </a:t>
            </a:r>
            <a:r>
              <a:rPr lang="en-US" sz="2400" b="1" dirty="0" err="1"/>
              <a:t>Kebidanan</a:t>
            </a:r>
            <a:r>
              <a:rPr lang="en-US" sz="2400" b="1" dirty="0"/>
              <a:t> </a:t>
            </a:r>
            <a:r>
              <a:rPr lang="en-US" sz="2400" dirty="0"/>
              <a:t>;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asuhan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yang paling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pada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91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AA1C7-0ACC-F7C7-DCB3-E34FFCC78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16383000" cy="5078313"/>
          </a:xfrm>
        </p:spPr>
        <p:txBody>
          <a:bodyPr/>
          <a:lstStyle/>
          <a:p>
            <a:r>
              <a:rPr lang="en-US" b="1" dirty="0" err="1"/>
              <a:t>Asuhan</a:t>
            </a:r>
            <a:r>
              <a:rPr lang="en-US" b="1" dirty="0"/>
              <a:t> yang </a:t>
            </a:r>
            <a:r>
              <a:rPr lang="en-US" b="1" dirty="0" err="1"/>
              <a:t>diberikan</a:t>
            </a:r>
            <a:r>
              <a:rPr lang="en-US" b="1" dirty="0"/>
              <a:t> </a:t>
            </a:r>
            <a:r>
              <a:rPr lang="en-US" dirty="0"/>
              <a:t>;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yang paling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pada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Pendidikan </a:t>
            </a:r>
            <a:r>
              <a:rPr lang="en-US" dirty="0" err="1"/>
              <a:t>kesehatan</a:t>
            </a:r>
            <a:r>
              <a:rPr lang="en-US" dirty="0"/>
              <a:t> ;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yang paling </a:t>
            </a:r>
            <a:r>
              <a:rPr lang="en-US" dirty="0" err="1"/>
              <a:t>tepat</a:t>
            </a:r>
            <a:r>
              <a:rPr lang="en-US" dirty="0"/>
              <a:t> pada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b="1" dirty="0" err="1"/>
              <a:t>Sikap</a:t>
            </a:r>
            <a:r>
              <a:rPr lang="en-US" b="1" dirty="0"/>
              <a:t> </a:t>
            </a:r>
            <a:r>
              <a:rPr lang="en-US" b="1" dirty="0" err="1"/>
              <a:t>bidan</a:t>
            </a:r>
            <a:r>
              <a:rPr lang="en-US" b="1" dirty="0"/>
              <a:t> </a:t>
            </a:r>
            <a:r>
              <a:rPr lang="en-US" dirty="0"/>
              <a:t>;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yang paling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pada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 err="1"/>
              <a:t>Evaluasi</a:t>
            </a:r>
            <a:r>
              <a:rPr lang="en-US" b="1" dirty="0"/>
              <a:t> </a:t>
            </a:r>
            <a:r>
              <a:rPr lang="en-US" b="1" dirty="0" err="1"/>
              <a:t>asuhan</a:t>
            </a:r>
            <a:r>
              <a:rPr lang="en-US" b="1" dirty="0"/>
              <a:t> </a:t>
            </a:r>
            <a:r>
              <a:rPr lang="en-US" dirty="0"/>
              <a:t>;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yang paling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pada </a:t>
            </a:r>
            <a:r>
              <a:rPr lang="en-US" dirty="0" err="1"/>
              <a:t>kasus</a:t>
            </a:r>
            <a:r>
              <a:rPr lang="en-US" dirty="0"/>
              <a:t> terse-</a:t>
            </a:r>
          </a:p>
          <a:p>
            <a:r>
              <a:rPr lang="en-US" dirty="0"/>
              <a:t>but ?</a:t>
            </a:r>
          </a:p>
        </p:txBody>
      </p:sp>
    </p:spTree>
    <p:extLst>
      <p:ext uri="{BB962C8B-B14F-4D97-AF65-F5344CB8AC3E}">
        <p14:creationId xmlns:p14="http://schemas.microsoft.com/office/powerpoint/2010/main" val="195530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80288" y="1"/>
            <a:ext cx="11207750" cy="10287635"/>
            <a:chOff x="7080288" y="1"/>
            <a:chExt cx="11207750" cy="10287635"/>
          </a:xfrm>
        </p:grpSpPr>
        <p:sp>
          <p:nvSpPr>
            <p:cNvPr id="3" name="object 3"/>
            <p:cNvSpPr/>
            <p:nvPr/>
          </p:nvSpPr>
          <p:spPr>
            <a:xfrm>
              <a:off x="8051734" y="1"/>
              <a:ext cx="10236835" cy="4762500"/>
            </a:xfrm>
            <a:custGeom>
              <a:avLst/>
              <a:gdLst/>
              <a:ahLst/>
              <a:cxnLst/>
              <a:rect l="l" t="t" r="r" b="b"/>
              <a:pathLst>
                <a:path w="10236835" h="4762500">
                  <a:moveTo>
                    <a:pt x="4743116" y="4686300"/>
                  </a:moveTo>
                  <a:lnTo>
                    <a:pt x="3110811" y="4686300"/>
                  </a:lnTo>
                  <a:lnTo>
                    <a:pt x="2633587" y="4559300"/>
                  </a:lnTo>
                  <a:lnTo>
                    <a:pt x="2586673" y="4533900"/>
                  </a:lnTo>
                  <a:lnTo>
                    <a:pt x="2493406" y="4508500"/>
                  </a:lnTo>
                  <a:lnTo>
                    <a:pt x="2447071" y="4483100"/>
                  </a:lnTo>
                  <a:lnTo>
                    <a:pt x="2400947" y="4470400"/>
                  </a:lnTo>
                  <a:lnTo>
                    <a:pt x="2355044" y="4445000"/>
                  </a:lnTo>
                  <a:lnTo>
                    <a:pt x="2309371" y="4432300"/>
                  </a:lnTo>
                  <a:lnTo>
                    <a:pt x="2218749" y="4381500"/>
                  </a:lnTo>
                  <a:lnTo>
                    <a:pt x="2173820" y="4368800"/>
                  </a:lnTo>
                  <a:lnTo>
                    <a:pt x="2129157" y="4343400"/>
                  </a:lnTo>
                  <a:lnTo>
                    <a:pt x="1910158" y="4216400"/>
                  </a:lnTo>
                  <a:lnTo>
                    <a:pt x="1740690" y="4114800"/>
                  </a:lnTo>
                  <a:lnTo>
                    <a:pt x="1699196" y="4076700"/>
                  </a:lnTo>
                  <a:lnTo>
                    <a:pt x="1617318" y="4025900"/>
                  </a:lnTo>
                  <a:lnTo>
                    <a:pt x="1576953" y="3987800"/>
                  </a:lnTo>
                  <a:lnTo>
                    <a:pt x="1536983" y="3962400"/>
                  </a:lnTo>
                  <a:lnTo>
                    <a:pt x="1499603" y="3924300"/>
                  </a:lnTo>
                  <a:lnTo>
                    <a:pt x="1462579" y="3898900"/>
                  </a:lnTo>
                  <a:lnTo>
                    <a:pt x="1425916" y="3860800"/>
                  </a:lnTo>
                  <a:lnTo>
                    <a:pt x="1389618" y="3835400"/>
                  </a:lnTo>
                  <a:lnTo>
                    <a:pt x="1353688" y="3797300"/>
                  </a:lnTo>
                  <a:lnTo>
                    <a:pt x="1318131" y="3771900"/>
                  </a:lnTo>
                  <a:lnTo>
                    <a:pt x="1282951" y="3733800"/>
                  </a:lnTo>
                  <a:lnTo>
                    <a:pt x="1248151" y="3695700"/>
                  </a:lnTo>
                  <a:lnTo>
                    <a:pt x="1213736" y="3670300"/>
                  </a:lnTo>
                  <a:lnTo>
                    <a:pt x="1179710" y="3632200"/>
                  </a:lnTo>
                  <a:lnTo>
                    <a:pt x="1146077" y="3594100"/>
                  </a:lnTo>
                  <a:lnTo>
                    <a:pt x="1112841" y="3556000"/>
                  </a:lnTo>
                  <a:lnTo>
                    <a:pt x="1080005" y="3517900"/>
                  </a:lnTo>
                  <a:lnTo>
                    <a:pt x="1047574" y="3479800"/>
                  </a:lnTo>
                  <a:lnTo>
                    <a:pt x="1015553" y="3454400"/>
                  </a:lnTo>
                  <a:lnTo>
                    <a:pt x="983944" y="3416300"/>
                  </a:lnTo>
                  <a:lnTo>
                    <a:pt x="952752" y="3378200"/>
                  </a:lnTo>
                  <a:lnTo>
                    <a:pt x="921981" y="3340100"/>
                  </a:lnTo>
                  <a:lnTo>
                    <a:pt x="891635" y="3289300"/>
                  </a:lnTo>
                  <a:lnTo>
                    <a:pt x="861718" y="3251200"/>
                  </a:lnTo>
                  <a:lnTo>
                    <a:pt x="832234" y="3213100"/>
                  </a:lnTo>
                  <a:lnTo>
                    <a:pt x="803188" y="3175000"/>
                  </a:lnTo>
                  <a:lnTo>
                    <a:pt x="774582" y="3136900"/>
                  </a:lnTo>
                  <a:lnTo>
                    <a:pt x="746421" y="3098800"/>
                  </a:lnTo>
                  <a:lnTo>
                    <a:pt x="718710" y="3048000"/>
                  </a:lnTo>
                  <a:lnTo>
                    <a:pt x="691451" y="3009900"/>
                  </a:lnTo>
                  <a:lnTo>
                    <a:pt x="664650" y="2971800"/>
                  </a:lnTo>
                  <a:lnTo>
                    <a:pt x="638310" y="2921000"/>
                  </a:lnTo>
                  <a:lnTo>
                    <a:pt x="612435" y="2882900"/>
                  </a:lnTo>
                  <a:lnTo>
                    <a:pt x="587030" y="2844800"/>
                  </a:lnTo>
                  <a:lnTo>
                    <a:pt x="562098" y="2794000"/>
                  </a:lnTo>
                  <a:lnTo>
                    <a:pt x="537643" y="2755900"/>
                  </a:lnTo>
                  <a:lnTo>
                    <a:pt x="513669" y="2705100"/>
                  </a:lnTo>
                  <a:lnTo>
                    <a:pt x="490181" y="2667000"/>
                  </a:lnTo>
                  <a:lnTo>
                    <a:pt x="467182" y="2616200"/>
                  </a:lnTo>
                  <a:lnTo>
                    <a:pt x="444676" y="2578100"/>
                  </a:lnTo>
                  <a:lnTo>
                    <a:pt x="422668" y="2527300"/>
                  </a:lnTo>
                  <a:lnTo>
                    <a:pt x="401161" y="2476500"/>
                  </a:lnTo>
                  <a:lnTo>
                    <a:pt x="380160" y="2438400"/>
                  </a:lnTo>
                  <a:lnTo>
                    <a:pt x="359668" y="2387600"/>
                  </a:lnTo>
                  <a:lnTo>
                    <a:pt x="339690" y="2336800"/>
                  </a:lnTo>
                  <a:lnTo>
                    <a:pt x="320229" y="2298700"/>
                  </a:lnTo>
                  <a:lnTo>
                    <a:pt x="301290" y="2247900"/>
                  </a:lnTo>
                  <a:lnTo>
                    <a:pt x="282876" y="2197100"/>
                  </a:lnTo>
                  <a:lnTo>
                    <a:pt x="264992" y="2159000"/>
                  </a:lnTo>
                  <a:lnTo>
                    <a:pt x="248139" y="2108200"/>
                  </a:lnTo>
                  <a:lnTo>
                    <a:pt x="231792" y="2057400"/>
                  </a:lnTo>
                  <a:lnTo>
                    <a:pt x="215956" y="2006600"/>
                  </a:lnTo>
                  <a:lnTo>
                    <a:pt x="200635" y="1968500"/>
                  </a:lnTo>
                  <a:lnTo>
                    <a:pt x="185836" y="1917700"/>
                  </a:lnTo>
                  <a:lnTo>
                    <a:pt x="171564" y="1866900"/>
                  </a:lnTo>
                  <a:lnTo>
                    <a:pt x="157822" y="1816100"/>
                  </a:lnTo>
                  <a:lnTo>
                    <a:pt x="144617" y="1778000"/>
                  </a:lnTo>
                  <a:lnTo>
                    <a:pt x="131952" y="1727200"/>
                  </a:lnTo>
                  <a:lnTo>
                    <a:pt x="119835" y="1676400"/>
                  </a:lnTo>
                  <a:lnTo>
                    <a:pt x="108268" y="1625600"/>
                  </a:lnTo>
                  <a:lnTo>
                    <a:pt x="97258" y="1574800"/>
                  </a:lnTo>
                  <a:lnTo>
                    <a:pt x="86810" y="1536700"/>
                  </a:lnTo>
                  <a:lnTo>
                    <a:pt x="76928" y="1485900"/>
                  </a:lnTo>
                  <a:lnTo>
                    <a:pt x="67618" y="1435100"/>
                  </a:lnTo>
                  <a:lnTo>
                    <a:pt x="58884" y="1384300"/>
                  </a:lnTo>
                  <a:lnTo>
                    <a:pt x="50733" y="1333500"/>
                  </a:lnTo>
                  <a:lnTo>
                    <a:pt x="43168" y="1282700"/>
                  </a:lnTo>
                  <a:lnTo>
                    <a:pt x="36195" y="1231900"/>
                  </a:lnTo>
                  <a:lnTo>
                    <a:pt x="29819" y="1181100"/>
                  </a:lnTo>
                  <a:lnTo>
                    <a:pt x="24044" y="1130300"/>
                  </a:lnTo>
                  <a:lnTo>
                    <a:pt x="18877" y="1092200"/>
                  </a:lnTo>
                  <a:lnTo>
                    <a:pt x="14322" y="1041400"/>
                  </a:lnTo>
                  <a:lnTo>
                    <a:pt x="10384" y="990600"/>
                  </a:lnTo>
                  <a:lnTo>
                    <a:pt x="7068" y="939800"/>
                  </a:lnTo>
                  <a:lnTo>
                    <a:pt x="4380" y="889000"/>
                  </a:lnTo>
                  <a:lnTo>
                    <a:pt x="2324" y="838200"/>
                  </a:lnTo>
                  <a:lnTo>
                    <a:pt x="905" y="787400"/>
                  </a:lnTo>
                  <a:lnTo>
                    <a:pt x="128" y="736600"/>
                  </a:lnTo>
                  <a:lnTo>
                    <a:pt x="0" y="685800"/>
                  </a:lnTo>
                  <a:lnTo>
                    <a:pt x="523" y="635000"/>
                  </a:lnTo>
                  <a:lnTo>
                    <a:pt x="1704" y="584200"/>
                  </a:lnTo>
                  <a:lnTo>
                    <a:pt x="3548" y="533400"/>
                  </a:lnTo>
                  <a:lnTo>
                    <a:pt x="6060" y="482600"/>
                  </a:lnTo>
                  <a:lnTo>
                    <a:pt x="9244" y="431800"/>
                  </a:lnTo>
                  <a:lnTo>
                    <a:pt x="13106" y="381000"/>
                  </a:lnTo>
                  <a:lnTo>
                    <a:pt x="17651" y="330200"/>
                  </a:lnTo>
                  <a:lnTo>
                    <a:pt x="22884" y="279400"/>
                  </a:lnTo>
                  <a:lnTo>
                    <a:pt x="28809" y="241300"/>
                  </a:lnTo>
                  <a:lnTo>
                    <a:pt x="35433" y="190500"/>
                  </a:lnTo>
                  <a:lnTo>
                    <a:pt x="42760" y="139700"/>
                  </a:lnTo>
                  <a:lnTo>
                    <a:pt x="50795" y="88900"/>
                  </a:lnTo>
                  <a:lnTo>
                    <a:pt x="59544" y="38100"/>
                  </a:lnTo>
                  <a:lnTo>
                    <a:pt x="67752" y="0"/>
                  </a:lnTo>
                  <a:lnTo>
                    <a:pt x="10236264" y="0"/>
                  </a:lnTo>
                  <a:lnTo>
                    <a:pt x="10236264" y="1460500"/>
                  </a:lnTo>
                  <a:lnTo>
                    <a:pt x="10190545" y="1473200"/>
                  </a:lnTo>
                  <a:lnTo>
                    <a:pt x="10143402" y="1498600"/>
                  </a:lnTo>
                  <a:lnTo>
                    <a:pt x="10096324" y="1511300"/>
                  </a:lnTo>
                  <a:lnTo>
                    <a:pt x="10049316" y="1536700"/>
                  </a:lnTo>
                  <a:lnTo>
                    <a:pt x="10002383" y="1549400"/>
                  </a:lnTo>
                  <a:lnTo>
                    <a:pt x="9955531" y="1574800"/>
                  </a:lnTo>
                  <a:lnTo>
                    <a:pt x="9908766" y="1587500"/>
                  </a:lnTo>
                  <a:lnTo>
                    <a:pt x="9862092" y="1612900"/>
                  </a:lnTo>
                  <a:lnTo>
                    <a:pt x="9815515" y="1625600"/>
                  </a:lnTo>
                  <a:lnTo>
                    <a:pt x="9769041" y="1651000"/>
                  </a:lnTo>
                  <a:lnTo>
                    <a:pt x="9722674" y="1663700"/>
                  </a:lnTo>
                  <a:lnTo>
                    <a:pt x="9676420" y="1689100"/>
                  </a:lnTo>
                  <a:lnTo>
                    <a:pt x="9630285" y="1701800"/>
                  </a:lnTo>
                  <a:lnTo>
                    <a:pt x="9538391" y="1752600"/>
                  </a:lnTo>
                  <a:lnTo>
                    <a:pt x="9492643" y="1765300"/>
                  </a:lnTo>
                  <a:lnTo>
                    <a:pt x="9311103" y="1866900"/>
                  </a:lnTo>
                  <a:lnTo>
                    <a:pt x="9266108" y="1879600"/>
                  </a:lnTo>
                  <a:lnTo>
                    <a:pt x="9000419" y="2032000"/>
                  </a:lnTo>
                  <a:lnTo>
                    <a:pt x="8956987" y="2070100"/>
                  </a:lnTo>
                  <a:lnTo>
                    <a:pt x="8785521" y="2171700"/>
                  </a:lnTo>
                  <a:lnTo>
                    <a:pt x="8743190" y="2209800"/>
                  </a:lnTo>
                  <a:lnTo>
                    <a:pt x="8659125" y="2260600"/>
                  </a:lnTo>
                  <a:lnTo>
                    <a:pt x="8617380" y="2298700"/>
                  </a:lnTo>
                  <a:lnTo>
                    <a:pt x="8534433" y="2349500"/>
                  </a:lnTo>
                  <a:lnTo>
                    <a:pt x="8493219" y="2387600"/>
                  </a:lnTo>
                  <a:lnTo>
                    <a:pt x="8452170" y="2413000"/>
                  </a:lnTo>
                  <a:lnTo>
                    <a:pt x="8411279" y="2451100"/>
                  </a:lnTo>
                  <a:lnTo>
                    <a:pt x="8370541" y="2476500"/>
                  </a:lnTo>
                  <a:lnTo>
                    <a:pt x="8329949" y="2514600"/>
                  </a:lnTo>
                  <a:lnTo>
                    <a:pt x="8289497" y="2540000"/>
                  </a:lnTo>
                  <a:lnTo>
                    <a:pt x="8208989" y="2616200"/>
                  </a:lnTo>
                  <a:lnTo>
                    <a:pt x="8168920" y="2641600"/>
                  </a:lnTo>
                  <a:lnTo>
                    <a:pt x="8128967" y="2679700"/>
                  </a:lnTo>
                  <a:lnTo>
                    <a:pt x="8089124" y="2705100"/>
                  </a:lnTo>
                  <a:lnTo>
                    <a:pt x="8009740" y="2781300"/>
                  </a:lnTo>
                  <a:lnTo>
                    <a:pt x="7971060" y="2806700"/>
                  </a:lnTo>
                  <a:lnTo>
                    <a:pt x="7932437" y="2844800"/>
                  </a:lnTo>
                  <a:lnTo>
                    <a:pt x="7893863" y="2870200"/>
                  </a:lnTo>
                  <a:lnTo>
                    <a:pt x="7816827" y="2946400"/>
                  </a:lnTo>
                  <a:lnTo>
                    <a:pt x="7778347" y="2971800"/>
                  </a:lnTo>
                  <a:lnTo>
                    <a:pt x="7624481" y="3111500"/>
                  </a:lnTo>
                  <a:lnTo>
                    <a:pt x="7585985" y="3136900"/>
                  </a:lnTo>
                  <a:lnTo>
                    <a:pt x="7508893" y="3213100"/>
                  </a:lnTo>
                  <a:lnTo>
                    <a:pt x="7470281" y="3238500"/>
                  </a:lnTo>
                  <a:lnTo>
                    <a:pt x="7431614" y="3276600"/>
                  </a:lnTo>
                  <a:lnTo>
                    <a:pt x="7392881" y="3302000"/>
                  </a:lnTo>
                  <a:lnTo>
                    <a:pt x="7315188" y="3378200"/>
                  </a:lnTo>
                  <a:lnTo>
                    <a:pt x="7276210" y="3403600"/>
                  </a:lnTo>
                  <a:lnTo>
                    <a:pt x="7237132" y="3441700"/>
                  </a:lnTo>
                  <a:lnTo>
                    <a:pt x="7197946" y="3467100"/>
                  </a:lnTo>
                  <a:lnTo>
                    <a:pt x="7158643" y="3505200"/>
                  </a:lnTo>
                  <a:lnTo>
                    <a:pt x="7119214" y="3530600"/>
                  </a:lnTo>
                  <a:lnTo>
                    <a:pt x="7079651" y="3568700"/>
                  </a:lnTo>
                  <a:lnTo>
                    <a:pt x="7039945" y="3594100"/>
                  </a:lnTo>
                  <a:lnTo>
                    <a:pt x="7000088" y="3632200"/>
                  </a:lnTo>
                  <a:lnTo>
                    <a:pt x="6919881" y="3683000"/>
                  </a:lnTo>
                  <a:lnTo>
                    <a:pt x="6879516" y="3721100"/>
                  </a:lnTo>
                  <a:lnTo>
                    <a:pt x="6838963" y="3746500"/>
                  </a:lnTo>
                  <a:lnTo>
                    <a:pt x="6798414" y="3784600"/>
                  </a:lnTo>
                  <a:lnTo>
                    <a:pt x="6675374" y="3860800"/>
                  </a:lnTo>
                  <a:lnTo>
                    <a:pt x="6633897" y="3898900"/>
                  </a:lnTo>
                  <a:lnTo>
                    <a:pt x="6380168" y="4051300"/>
                  </a:lnTo>
                  <a:lnTo>
                    <a:pt x="6118094" y="4203700"/>
                  </a:lnTo>
                  <a:lnTo>
                    <a:pt x="6073604" y="4216400"/>
                  </a:lnTo>
                  <a:lnTo>
                    <a:pt x="5938742" y="4292600"/>
                  </a:lnTo>
                  <a:lnTo>
                    <a:pt x="5893324" y="4305300"/>
                  </a:lnTo>
                  <a:lnTo>
                    <a:pt x="5801793" y="4356100"/>
                  </a:lnTo>
                  <a:lnTo>
                    <a:pt x="5755281" y="4368800"/>
                  </a:lnTo>
                  <a:lnTo>
                    <a:pt x="5708580" y="4394200"/>
                  </a:lnTo>
                  <a:lnTo>
                    <a:pt x="5661697" y="4406900"/>
                  </a:lnTo>
                  <a:lnTo>
                    <a:pt x="5614637" y="4432300"/>
                  </a:lnTo>
                  <a:lnTo>
                    <a:pt x="5567405" y="4445000"/>
                  </a:lnTo>
                  <a:lnTo>
                    <a:pt x="5520005" y="4470400"/>
                  </a:lnTo>
                  <a:lnTo>
                    <a:pt x="5424725" y="4495800"/>
                  </a:lnTo>
                  <a:lnTo>
                    <a:pt x="5376856" y="4521200"/>
                  </a:lnTo>
                  <a:lnTo>
                    <a:pt x="4743116" y="4686300"/>
                  </a:lnTo>
                  <a:close/>
                </a:path>
                <a:path w="10236835" h="4762500">
                  <a:moveTo>
                    <a:pt x="4594558" y="4711700"/>
                  </a:moveTo>
                  <a:lnTo>
                    <a:pt x="3256010" y="4711700"/>
                  </a:lnTo>
                  <a:lnTo>
                    <a:pt x="3159140" y="4686300"/>
                  </a:lnTo>
                  <a:lnTo>
                    <a:pt x="4693669" y="4686300"/>
                  </a:lnTo>
                  <a:lnTo>
                    <a:pt x="4594558" y="4711700"/>
                  </a:lnTo>
                  <a:close/>
                </a:path>
                <a:path w="10236835" h="4762500">
                  <a:moveTo>
                    <a:pt x="4495193" y="4724400"/>
                  </a:moveTo>
                  <a:lnTo>
                    <a:pt x="3353101" y="4724400"/>
                  </a:lnTo>
                  <a:lnTo>
                    <a:pt x="3304533" y="4711700"/>
                  </a:lnTo>
                  <a:lnTo>
                    <a:pt x="4544905" y="4711700"/>
                  </a:lnTo>
                  <a:lnTo>
                    <a:pt x="4495193" y="4724400"/>
                  </a:lnTo>
                  <a:close/>
                </a:path>
                <a:path w="10236835" h="4762500">
                  <a:moveTo>
                    <a:pt x="4395615" y="4737100"/>
                  </a:moveTo>
                  <a:lnTo>
                    <a:pt x="3450339" y="4737100"/>
                  </a:lnTo>
                  <a:lnTo>
                    <a:pt x="3401706" y="4724400"/>
                  </a:lnTo>
                  <a:lnTo>
                    <a:pt x="4445428" y="4724400"/>
                  </a:lnTo>
                  <a:lnTo>
                    <a:pt x="4395615" y="4737100"/>
                  </a:lnTo>
                  <a:close/>
                </a:path>
                <a:path w="10236835" h="4762500">
                  <a:moveTo>
                    <a:pt x="4245941" y="4749800"/>
                  </a:moveTo>
                  <a:lnTo>
                    <a:pt x="3547652" y="4749800"/>
                  </a:lnTo>
                  <a:lnTo>
                    <a:pt x="3498991" y="4737100"/>
                  </a:lnTo>
                  <a:lnTo>
                    <a:pt x="4295866" y="4737100"/>
                  </a:lnTo>
                  <a:lnTo>
                    <a:pt x="4245941" y="4749800"/>
                  </a:lnTo>
                  <a:close/>
                </a:path>
                <a:path w="10236835" h="4762500">
                  <a:moveTo>
                    <a:pt x="4046018" y="4762500"/>
                  </a:moveTo>
                  <a:lnTo>
                    <a:pt x="3746040" y="4762500"/>
                  </a:lnTo>
                  <a:lnTo>
                    <a:pt x="3696100" y="4749800"/>
                  </a:lnTo>
                  <a:lnTo>
                    <a:pt x="4096021" y="4749800"/>
                  </a:lnTo>
                  <a:lnTo>
                    <a:pt x="4046018" y="4762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786928" y="1357161"/>
              <a:ext cx="8987790" cy="8930005"/>
            </a:xfrm>
            <a:custGeom>
              <a:avLst/>
              <a:gdLst/>
              <a:ahLst/>
              <a:cxnLst/>
              <a:rect l="l" t="t" r="r" b="b"/>
              <a:pathLst>
                <a:path w="8987790" h="8930005">
                  <a:moveTo>
                    <a:pt x="8987413" y="8929837"/>
                  </a:moveTo>
                  <a:lnTo>
                    <a:pt x="0" y="8929837"/>
                  </a:lnTo>
                  <a:lnTo>
                    <a:pt x="0" y="485987"/>
                  </a:lnTo>
                  <a:lnTo>
                    <a:pt x="2232" y="439314"/>
                  </a:lnTo>
                  <a:lnTo>
                    <a:pt x="8793" y="393868"/>
                  </a:lnTo>
                  <a:lnTo>
                    <a:pt x="19474" y="349856"/>
                  </a:lnTo>
                  <a:lnTo>
                    <a:pt x="34070" y="307485"/>
                  </a:lnTo>
                  <a:lnTo>
                    <a:pt x="52373" y="266960"/>
                  </a:lnTo>
                  <a:lnTo>
                    <a:pt x="74177" y="228490"/>
                  </a:lnTo>
                  <a:lnTo>
                    <a:pt x="99275" y="192280"/>
                  </a:lnTo>
                  <a:lnTo>
                    <a:pt x="127460" y="158537"/>
                  </a:lnTo>
                  <a:lnTo>
                    <a:pt x="158526" y="127469"/>
                  </a:lnTo>
                  <a:lnTo>
                    <a:pt x="192266" y="99282"/>
                  </a:lnTo>
                  <a:lnTo>
                    <a:pt x="228474" y="74182"/>
                  </a:lnTo>
                  <a:lnTo>
                    <a:pt x="266941" y="52376"/>
                  </a:lnTo>
                  <a:lnTo>
                    <a:pt x="307463" y="34072"/>
                  </a:lnTo>
                  <a:lnTo>
                    <a:pt x="349832" y="19475"/>
                  </a:lnTo>
                  <a:lnTo>
                    <a:pt x="393841" y="8793"/>
                  </a:lnTo>
                  <a:lnTo>
                    <a:pt x="439284" y="2232"/>
                  </a:lnTo>
                  <a:lnTo>
                    <a:pt x="485953" y="0"/>
                  </a:lnTo>
                  <a:lnTo>
                    <a:pt x="8501460" y="0"/>
                  </a:lnTo>
                  <a:lnTo>
                    <a:pt x="8548130" y="2232"/>
                  </a:lnTo>
                  <a:lnTo>
                    <a:pt x="8593572" y="8793"/>
                  </a:lnTo>
                  <a:lnTo>
                    <a:pt x="8637581" y="19475"/>
                  </a:lnTo>
                  <a:lnTo>
                    <a:pt x="8679950" y="34072"/>
                  </a:lnTo>
                  <a:lnTo>
                    <a:pt x="8720471" y="52376"/>
                  </a:lnTo>
                  <a:lnTo>
                    <a:pt x="8758939" y="74182"/>
                  </a:lnTo>
                  <a:lnTo>
                    <a:pt x="8795146" y="99282"/>
                  </a:lnTo>
                  <a:lnTo>
                    <a:pt x="8828886" y="127469"/>
                  </a:lnTo>
                  <a:lnTo>
                    <a:pt x="8859953" y="158537"/>
                  </a:lnTo>
                  <a:lnTo>
                    <a:pt x="8888138" y="192280"/>
                  </a:lnTo>
                  <a:lnTo>
                    <a:pt x="8913236" y="228490"/>
                  </a:lnTo>
                  <a:lnTo>
                    <a:pt x="8935040" y="266960"/>
                  </a:lnTo>
                  <a:lnTo>
                    <a:pt x="8953343" y="307485"/>
                  </a:lnTo>
                  <a:lnTo>
                    <a:pt x="8967939" y="349856"/>
                  </a:lnTo>
                  <a:lnTo>
                    <a:pt x="8978620" y="393868"/>
                  </a:lnTo>
                  <a:lnTo>
                    <a:pt x="8985180" y="439314"/>
                  </a:lnTo>
                  <a:lnTo>
                    <a:pt x="8987413" y="485987"/>
                  </a:lnTo>
                  <a:lnTo>
                    <a:pt x="8987413" y="8929837"/>
                  </a:lnTo>
                  <a:close/>
                </a:path>
              </a:pathLst>
            </a:custGeom>
            <a:solidFill>
              <a:srgbClr val="7B74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7383" y="1991206"/>
              <a:ext cx="8029575" cy="8296275"/>
            </a:xfrm>
            <a:custGeom>
              <a:avLst/>
              <a:gdLst/>
              <a:ahLst/>
              <a:cxnLst/>
              <a:rect l="l" t="t" r="r" b="b"/>
              <a:pathLst>
                <a:path w="8029575" h="8296275">
                  <a:moveTo>
                    <a:pt x="8029156" y="102870"/>
                  </a:moveTo>
                  <a:lnTo>
                    <a:pt x="8018234" y="102870"/>
                  </a:lnTo>
                  <a:lnTo>
                    <a:pt x="8018234" y="0"/>
                  </a:lnTo>
                  <a:lnTo>
                    <a:pt x="70980" y="0"/>
                  </a:lnTo>
                  <a:lnTo>
                    <a:pt x="70980" y="102870"/>
                  </a:lnTo>
                  <a:lnTo>
                    <a:pt x="70980" y="182892"/>
                  </a:lnTo>
                  <a:lnTo>
                    <a:pt x="0" y="182892"/>
                  </a:lnTo>
                  <a:lnTo>
                    <a:pt x="0" y="8295932"/>
                  </a:lnTo>
                  <a:lnTo>
                    <a:pt x="8029156" y="8295932"/>
                  </a:lnTo>
                  <a:lnTo>
                    <a:pt x="8029156" y="182892"/>
                  </a:lnTo>
                  <a:lnTo>
                    <a:pt x="8029156" y="1028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80288" y="568113"/>
              <a:ext cx="10710434" cy="9718886"/>
            </a:xfrm>
            <a:prstGeom prst="rect">
              <a:avLst/>
            </a:prstGeom>
          </p:spPr>
        </p:pic>
      </p:grpSp>
      <p:sp>
        <p:nvSpPr>
          <p:cNvPr id="7" name="object 7"/>
          <p:cNvSpPr/>
          <p:nvPr/>
        </p:nvSpPr>
        <p:spPr>
          <a:xfrm>
            <a:off x="0" y="6882539"/>
            <a:ext cx="3870960" cy="3404870"/>
          </a:xfrm>
          <a:custGeom>
            <a:avLst/>
            <a:gdLst/>
            <a:ahLst/>
            <a:cxnLst/>
            <a:rect l="l" t="t" r="r" b="b"/>
            <a:pathLst>
              <a:path w="3870960" h="3404870">
                <a:moveTo>
                  <a:pt x="3727032" y="3404460"/>
                </a:moveTo>
                <a:lnTo>
                  <a:pt x="0" y="3404460"/>
                </a:lnTo>
                <a:lnTo>
                  <a:pt x="0" y="0"/>
                </a:lnTo>
                <a:lnTo>
                  <a:pt x="74265" y="89458"/>
                </a:lnTo>
                <a:lnTo>
                  <a:pt x="139564" y="166921"/>
                </a:lnTo>
                <a:lnTo>
                  <a:pt x="205385" y="243811"/>
                </a:lnTo>
                <a:lnTo>
                  <a:pt x="271762" y="320064"/>
                </a:lnTo>
                <a:lnTo>
                  <a:pt x="305170" y="357933"/>
                </a:lnTo>
                <a:lnTo>
                  <a:pt x="338729" y="395617"/>
                </a:lnTo>
                <a:lnTo>
                  <a:pt x="372444" y="433111"/>
                </a:lnTo>
                <a:lnTo>
                  <a:pt x="406318" y="470406"/>
                </a:lnTo>
                <a:lnTo>
                  <a:pt x="440357" y="507493"/>
                </a:lnTo>
                <a:lnTo>
                  <a:pt x="474563" y="544366"/>
                </a:lnTo>
                <a:lnTo>
                  <a:pt x="566287" y="580381"/>
                </a:lnTo>
                <a:lnTo>
                  <a:pt x="658493" y="614986"/>
                </a:lnTo>
                <a:lnTo>
                  <a:pt x="751180" y="648180"/>
                </a:lnTo>
                <a:lnTo>
                  <a:pt x="844348" y="679963"/>
                </a:lnTo>
                <a:lnTo>
                  <a:pt x="937998" y="710334"/>
                </a:lnTo>
                <a:lnTo>
                  <a:pt x="1032130" y="739295"/>
                </a:lnTo>
                <a:lnTo>
                  <a:pt x="1676590" y="922479"/>
                </a:lnTo>
                <a:lnTo>
                  <a:pt x="1815536" y="964661"/>
                </a:lnTo>
                <a:lnTo>
                  <a:pt x="1907923" y="994236"/>
                </a:lnTo>
                <a:lnTo>
                  <a:pt x="1999925" y="1025211"/>
                </a:lnTo>
                <a:lnTo>
                  <a:pt x="2045731" y="1041288"/>
                </a:lnTo>
                <a:lnTo>
                  <a:pt x="2091381" y="1057793"/>
                </a:lnTo>
                <a:lnTo>
                  <a:pt x="2136853" y="1074750"/>
                </a:lnTo>
                <a:lnTo>
                  <a:pt x="2182128" y="1092185"/>
                </a:lnTo>
                <a:lnTo>
                  <a:pt x="2227185" y="1110124"/>
                </a:lnTo>
                <a:lnTo>
                  <a:pt x="2272005" y="1128593"/>
                </a:lnTo>
                <a:lnTo>
                  <a:pt x="2316566" y="1147617"/>
                </a:lnTo>
                <a:lnTo>
                  <a:pt x="2360849" y="1167222"/>
                </a:lnTo>
                <a:lnTo>
                  <a:pt x="2404834" y="1187433"/>
                </a:lnTo>
                <a:lnTo>
                  <a:pt x="2448499" y="1208276"/>
                </a:lnTo>
                <a:lnTo>
                  <a:pt x="2491825" y="1229777"/>
                </a:lnTo>
                <a:lnTo>
                  <a:pt x="2534792" y="1251961"/>
                </a:lnTo>
                <a:lnTo>
                  <a:pt x="2577380" y="1274854"/>
                </a:lnTo>
                <a:lnTo>
                  <a:pt x="2619567" y="1298481"/>
                </a:lnTo>
                <a:lnTo>
                  <a:pt x="2661334" y="1322868"/>
                </a:lnTo>
                <a:lnTo>
                  <a:pt x="2702661" y="1348040"/>
                </a:lnTo>
                <a:lnTo>
                  <a:pt x="2743527" y="1374024"/>
                </a:lnTo>
                <a:lnTo>
                  <a:pt x="2783912" y="1400845"/>
                </a:lnTo>
                <a:lnTo>
                  <a:pt x="2823796" y="1428528"/>
                </a:lnTo>
                <a:lnTo>
                  <a:pt x="2863158" y="1457099"/>
                </a:lnTo>
                <a:lnTo>
                  <a:pt x="2901979" y="1486584"/>
                </a:lnTo>
                <a:lnTo>
                  <a:pt x="2940238" y="1517008"/>
                </a:lnTo>
                <a:lnTo>
                  <a:pt x="2977915" y="1548396"/>
                </a:lnTo>
                <a:lnTo>
                  <a:pt x="3014989" y="1580775"/>
                </a:lnTo>
                <a:lnTo>
                  <a:pt x="3051440" y="1614171"/>
                </a:lnTo>
                <a:lnTo>
                  <a:pt x="3087249" y="1648607"/>
                </a:lnTo>
                <a:lnTo>
                  <a:pt x="3122394" y="1684112"/>
                </a:lnTo>
                <a:lnTo>
                  <a:pt x="3156856" y="1720708"/>
                </a:lnTo>
                <a:lnTo>
                  <a:pt x="3190614" y="1758424"/>
                </a:lnTo>
                <a:lnTo>
                  <a:pt x="3223647" y="1797283"/>
                </a:lnTo>
                <a:lnTo>
                  <a:pt x="3255937" y="1837312"/>
                </a:lnTo>
                <a:lnTo>
                  <a:pt x="3287462" y="1878537"/>
                </a:lnTo>
                <a:lnTo>
                  <a:pt x="3318203" y="1920982"/>
                </a:lnTo>
                <a:lnTo>
                  <a:pt x="3341672" y="1956263"/>
                </a:lnTo>
                <a:lnTo>
                  <a:pt x="3364358" y="1991993"/>
                </a:lnTo>
                <a:lnTo>
                  <a:pt x="3613012" y="1991993"/>
                </a:lnTo>
                <a:lnTo>
                  <a:pt x="3580435" y="2004761"/>
                </a:lnTo>
                <a:lnTo>
                  <a:pt x="3518451" y="2027289"/>
                </a:lnTo>
                <a:lnTo>
                  <a:pt x="3459804" y="2046276"/>
                </a:lnTo>
                <a:lnTo>
                  <a:pt x="3407319" y="2060144"/>
                </a:lnTo>
                <a:lnTo>
                  <a:pt x="3431401" y="2102194"/>
                </a:lnTo>
                <a:lnTo>
                  <a:pt x="3454486" y="2144771"/>
                </a:lnTo>
                <a:lnTo>
                  <a:pt x="3476581" y="2187856"/>
                </a:lnTo>
                <a:lnTo>
                  <a:pt x="3497693" y="2231431"/>
                </a:lnTo>
                <a:lnTo>
                  <a:pt x="3517828" y="2275477"/>
                </a:lnTo>
                <a:lnTo>
                  <a:pt x="3536995" y="2319974"/>
                </a:lnTo>
                <a:lnTo>
                  <a:pt x="3555201" y="2364903"/>
                </a:lnTo>
                <a:lnTo>
                  <a:pt x="3572451" y="2410246"/>
                </a:lnTo>
                <a:lnTo>
                  <a:pt x="3588753" y="2455983"/>
                </a:lnTo>
                <a:lnTo>
                  <a:pt x="3604115" y="2502095"/>
                </a:lnTo>
                <a:lnTo>
                  <a:pt x="3618542" y="2548563"/>
                </a:lnTo>
                <a:lnTo>
                  <a:pt x="3632043" y="2595369"/>
                </a:lnTo>
                <a:lnTo>
                  <a:pt x="3644624" y="2642493"/>
                </a:lnTo>
                <a:lnTo>
                  <a:pt x="3656293" y="2689916"/>
                </a:lnTo>
                <a:lnTo>
                  <a:pt x="3667055" y="2737620"/>
                </a:lnTo>
                <a:lnTo>
                  <a:pt x="3676919" y="2785584"/>
                </a:lnTo>
                <a:lnTo>
                  <a:pt x="3685891" y="2833791"/>
                </a:lnTo>
                <a:lnTo>
                  <a:pt x="3693979" y="2882220"/>
                </a:lnTo>
                <a:lnTo>
                  <a:pt x="3701189" y="2930854"/>
                </a:lnTo>
                <a:lnTo>
                  <a:pt x="3707528" y="2979672"/>
                </a:lnTo>
                <a:lnTo>
                  <a:pt x="3713004" y="3028657"/>
                </a:lnTo>
                <a:lnTo>
                  <a:pt x="3717623" y="3077788"/>
                </a:lnTo>
                <a:lnTo>
                  <a:pt x="3721393" y="3127047"/>
                </a:lnTo>
                <a:lnTo>
                  <a:pt x="3724320" y="3176416"/>
                </a:lnTo>
                <a:lnTo>
                  <a:pt x="3726411" y="3225874"/>
                </a:lnTo>
                <a:lnTo>
                  <a:pt x="3727674" y="3275402"/>
                </a:lnTo>
                <a:lnTo>
                  <a:pt x="3728116" y="3324983"/>
                </a:lnTo>
                <a:lnTo>
                  <a:pt x="3727743" y="3374596"/>
                </a:lnTo>
                <a:lnTo>
                  <a:pt x="3727032" y="3404460"/>
                </a:lnTo>
                <a:close/>
              </a:path>
              <a:path w="3870960" h="3404870">
                <a:moveTo>
                  <a:pt x="3613012" y="1991993"/>
                </a:moveTo>
                <a:lnTo>
                  <a:pt x="3364358" y="1991993"/>
                </a:lnTo>
                <a:lnTo>
                  <a:pt x="3416280" y="1986806"/>
                </a:lnTo>
                <a:lnTo>
                  <a:pt x="3467909" y="1980290"/>
                </a:lnTo>
                <a:lnTo>
                  <a:pt x="3519245" y="1972443"/>
                </a:lnTo>
                <a:lnTo>
                  <a:pt x="3570287" y="1963267"/>
                </a:lnTo>
                <a:lnTo>
                  <a:pt x="3621034" y="1952760"/>
                </a:lnTo>
                <a:lnTo>
                  <a:pt x="3671489" y="1940924"/>
                </a:lnTo>
                <a:lnTo>
                  <a:pt x="3721649" y="1927758"/>
                </a:lnTo>
                <a:lnTo>
                  <a:pt x="3771516" y="1913262"/>
                </a:lnTo>
                <a:lnTo>
                  <a:pt x="3821089" y="1897436"/>
                </a:lnTo>
                <a:lnTo>
                  <a:pt x="3870368" y="1880280"/>
                </a:lnTo>
                <a:lnTo>
                  <a:pt x="3864154" y="1883471"/>
                </a:lnTo>
                <a:lnTo>
                  <a:pt x="3805218" y="1910750"/>
                </a:lnTo>
                <a:lnTo>
                  <a:pt x="3758147" y="1931685"/>
                </a:lnTo>
                <a:lnTo>
                  <a:pt x="3703109" y="1955383"/>
                </a:lnTo>
                <a:lnTo>
                  <a:pt x="3642871" y="1980290"/>
                </a:lnTo>
                <a:lnTo>
                  <a:pt x="3613012" y="19919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0" y="16179"/>
            <a:ext cx="2749550" cy="3111500"/>
            <a:chOff x="0" y="16179"/>
            <a:chExt cx="2749550" cy="3111500"/>
          </a:xfrm>
        </p:grpSpPr>
        <p:sp>
          <p:nvSpPr>
            <p:cNvPr id="9" name="object 9"/>
            <p:cNvSpPr/>
            <p:nvPr/>
          </p:nvSpPr>
          <p:spPr>
            <a:xfrm>
              <a:off x="0" y="16179"/>
              <a:ext cx="2749550" cy="3111500"/>
            </a:xfrm>
            <a:custGeom>
              <a:avLst/>
              <a:gdLst/>
              <a:ahLst/>
              <a:cxnLst/>
              <a:rect l="l" t="t" r="r" b="b"/>
              <a:pathLst>
                <a:path w="2749550" h="3111500">
                  <a:moveTo>
                    <a:pt x="416846" y="12700"/>
                  </a:moveTo>
                  <a:lnTo>
                    <a:pt x="125613" y="12700"/>
                  </a:lnTo>
                  <a:lnTo>
                    <a:pt x="137368" y="0"/>
                  </a:lnTo>
                  <a:lnTo>
                    <a:pt x="360133" y="0"/>
                  </a:lnTo>
                  <a:lnTo>
                    <a:pt x="416846" y="12700"/>
                  </a:lnTo>
                  <a:close/>
                </a:path>
                <a:path w="2749550" h="3111500">
                  <a:moveTo>
                    <a:pt x="1098953" y="114300"/>
                  </a:moveTo>
                  <a:lnTo>
                    <a:pt x="2114" y="114300"/>
                  </a:lnTo>
                  <a:lnTo>
                    <a:pt x="31422" y="88900"/>
                  </a:lnTo>
                  <a:lnTo>
                    <a:pt x="56596" y="63500"/>
                  </a:lnTo>
                  <a:lnTo>
                    <a:pt x="78118" y="38100"/>
                  </a:lnTo>
                  <a:lnTo>
                    <a:pt x="96472" y="25400"/>
                  </a:lnTo>
                  <a:lnTo>
                    <a:pt x="112143" y="12700"/>
                  </a:lnTo>
                  <a:lnTo>
                    <a:pt x="477259" y="12700"/>
                  </a:lnTo>
                  <a:lnTo>
                    <a:pt x="605168" y="38100"/>
                  </a:lnTo>
                  <a:lnTo>
                    <a:pt x="670657" y="38100"/>
                  </a:lnTo>
                  <a:lnTo>
                    <a:pt x="861223" y="76200"/>
                  </a:lnTo>
                  <a:lnTo>
                    <a:pt x="919433" y="76200"/>
                  </a:lnTo>
                  <a:lnTo>
                    <a:pt x="973314" y="88900"/>
                  </a:lnTo>
                  <a:lnTo>
                    <a:pt x="1021863" y="101600"/>
                  </a:lnTo>
                  <a:lnTo>
                    <a:pt x="1064077" y="101600"/>
                  </a:lnTo>
                  <a:lnTo>
                    <a:pt x="1098953" y="114300"/>
                  </a:lnTo>
                  <a:close/>
                </a:path>
                <a:path w="2749550" h="3111500">
                  <a:moveTo>
                    <a:pt x="1591" y="2959100"/>
                  </a:moveTo>
                  <a:lnTo>
                    <a:pt x="0" y="2959100"/>
                  </a:lnTo>
                  <a:lnTo>
                    <a:pt x="0" y="114300"/>
                  </a:lnTo>
                  <a:lnTo>
                    <a:pt x="1125486" y="114300"/>
                  </a:lnTo>
                  <a:lnTo>
                    <a:pt x="1181225" y="127000"/>
                  </a:lnTo>
                  <a:lnTo>
                    <a:pt x="1236076" y="127000"/>
                  </a:lnTo>
                  <a:lnTo>
                    <a:pt x="1342585" y="152400"/>
                  </a:lnTo>
                  <a:lnTo>
                    <a:pt x="1393979" y="152400"/>
                  </a:lnTo>
                  <a:lnTo>
                    <a:pt x="1492385" y="177800"/>
                  </a:lnTo>
                  <a:lnTo>
                    <a:pt x="1539134" y="177800"/>
                  </a:lnTo>
                  <a:lnTo>
                    <a:pt x="1584070" y="190500"/>
                  </a:lnTo>
                  <a:lnTo>
                    <a:pt x="1627062" y="203200"/>
                  </a:lnTo>
                  <a:lnTo>
                    <a:pt x="1667977" y="203200"/>
                  </a:lnTo>
                  <a:lnTo>
                    <a:pt x="1706684" y="215900"/>
                  </a:lnTo>
                  <a:lnTo>
                    <a:pt x="1800669" y="228600"/>
                  </a:lnTo>
                  <a:lnTo>
                    <a:pt x="1875414" y="254000"/>
                  </a:lnTo>
                  <a:lnTo>
                    <a:pt x="1933510" y="266700"/>
                  </a:lnTo>
                  <a:lnTo>
                    <a:pt x="1977549" y="279400"/>
                  </a:lnTo>
                  <a:lnTo>
                    <a:pt x="2033819" y="304800"/>
                  </a:lnTo>
                  <a:lnTo>
                    <a:pt x="2051233" y="330200"/>
                  </a:lnTo>
                  <a:lnTo>
                    <a:pt x="2064955" y="342900"/>
                  </a:lnTo>
                  <a:lnTo>
                    <a:pt x="2081760" y="381000"/>
                  </a:lnTo>
                  <a:lnTo>
                    <a:pt x="2085884" y="419100"/>
                  </a:lnTo>
                  <a:lnTo>
                    <a:pt x="2079061" y="457200"/>
                  </a:lnTo>
                  <a:lnTo>
                    <a:pt x="2063026" y="508000"/>
                  </a:lnTo>
                  <a:lnTo>
                    <a:pt x="2039513" y="546100"/>
                  </a:lnTo>
                  <a:lnTo>
                    <a:pt x="2010256" y="596900"/>
                  </a:lnTo>
                  <a:lnTo>
                    <a:pt x="2121560" y="647700"/>
                  </a:lnTo>
                  <a:lnTo>
                    <a:pt x="2171722" y="673100"/>
                  </a:lnTo>
                  <a:lnTo>
                    <a:pt x="2213314" y="685800"/>
                  </a:lnTo>
                  <a:lnTo>
                    <a:pt x="2242653" y="698500"/>
                  </a:lnTo>
                  <a:lnTo>
                    <a:pt x="2278465" y="723900"/>
                  </a:lnTo>
                  <a:lnTo>
                    <a:pt x="2305726" y="762000"/>
                  </a:lnTo>
                  <a:lnTo>
                    <a:pt x="2324355" y="787400"/>
                  </a:lnTo>
                  <a:lnTo>
                    <a:pt x="2334267" y="825500"/>
                  </a:lnTo>
                  <a:lnTo>
                    <a:pt x="2335278" y="863600"/>
                  </a:lnTo>
                  <a:lnTo>
                    <a:pt x="2329032" y="901700"/>
                  </a:lnTo>
                  <a:lnTo>
                    <a:pt x="2319178" y="927100"/>
                  </a:lnTo>
                  <a:lnTo>
                    <a:pt x="2309367" y="952500"/>
                  </a:lnTo>
                  <a:lnTo>
                    <a:pt x="2307897" y="952500"/>
                  </a:lnTo>
                  <a:lnTo>
                    <a:pt x="2307184" y="965200"/>
                  </a:lnTo>
                  <a:lnTo>
                    <a:pt x="2745962" y="965200"/>
                  </a:lnTo>
                  <a:lnTo>
                    <a:pt x="2743355" y="977900"/>
                  </a:lnTo>
                  <a:lnTo>
                    <a:pt x="2734639" y="1003300"/>
                  </a:lnTo>
                  <a:lnTo>
                    <a:pt x="2723549" y="1028700"/>
                  </a:lnTo>
                  <a:lnTo>
                    <a:pt x="2723196" y="1028700"/>
                  </a:lnTo>
                  <a:lnTo>
                    <a:pt x="2722001" y="1041400"/>
                  </a:lnTo>
                  <a:lnTo>
                    <a:pt x="2719149" y="1054100"/>
                  </a:lnTo>
                  <a:lnTo>
                    <a:pt x="2712861" y="1079500"/>
                  </a:lnTo>
                  <a:lnTo>
                    <a:pt x="2701359" y="1092200"/>
                  </a:lnTo>
                  <a:lnTo>
                    <a:pt x="2682865" y="1117600"/>
                  </a:lnTo>
                  <a:lnTo>
                    <a:pt x="2655601" y="1155700"/>
                  </a:lnTo>
                  <a:lnTo>
                    <a:pt x="2617788" y="1206500"/>
                  </a:lnTo>
                  <a:lnTo>
                    <a:pt x="2567649" y="1257300"/>
                  </a:lnTo>
                  <a:lnTo>
                    <a:pt x="2503406" y="1320800"/>
                  </a:lnTo>
                  <a:lnTo>
                    <a:pt x="2423280" y="1409700"/>
                  </a:lnTo>
                  <a:lnTo>
                    <a:pt x="2478579" y="1460500"/>
                  </a:lnTo>
                  <a:lnTo>
                    <a:pt x="2512640" y="1485900"/>
                  </a:lnTo>
                  <a:lnTo>
                    <a:pt x="2531262" y="1524000"/>
                  </a:lnTo>
                  <a:lnTo>
                    <a:pt x="2540245" y="1549400"/>
                  </a:lnTo>
                  <a:lnTo>
                    <a:pt x="2542401" y="1574800"/>
                  </a:lnTo>
                  <a:lnTo>
                    <a:pt x="2539408" y="1600200"/>
                  </a:lnTo>
                  <a:lnTo>
                    <a:pt x="2528618" y="1638300"/>
                  </a:lnTo>
                  <a:lnTo>
                    <a:pt x="2507383" y="1676400"/>
                  </a:lnTo>
                  <a:lnTo>
                    <a:pt x="2493908" y="1689100"/>
                  </a:lnTo>
                  <a:lnTo>
                    <a:pt x="2475339" y="1701800"/>
                  </a:lnTo>
                  <a:lnTo>
                    <a:pt x="2452040" y="1727200"/>
                  </a:lnTo>
                  <a:lnTo>
                    <a:pt x="2424374" y="1752600"/>
                  </a:lnTo>
                  <a:lnTo>
                    <a:pt x="2392706" y="1778000"/>
                  </a:lnTo>
                  <a:lnTo>
                    <a:pt x="2357400" y="1803400"/>
                  </a:lnTo>
                  <a:lnTo>
                    <a:pt x="2318820" y="1841500"/>
                  </a:lnTo>
                  <a:lnTo>
                    <a:pt x="2277331" y="1866900"/>
                  </a:lnTo>
                  <a:lnTo>
                    <a:pt x="2233296" y="1905000"/>
                  </a:lnTo>
                  <a:lnTo>
                    <a:pt x="2187079" y="1930400"/>
                  </a:lnTo>
                  <a:lnTo>
                    <a:pt x="2139045" y="1968500"/>
                  </a:lnTo>
                  <a:lnTo>
                    <a:pt x="2089558" y="2006600"/>
                  </a:lnTo>
                  <a:lnTo>
                    <a:pt x="2038982" y="2044700"/>
                  </a:lnTo>
                  <a:lnTo>
                    <a:pt x="1833070" y="2197100"/>
                  </a:lnTo>
                  <a:lnTo>
                    <a:pt x="1782511" y="2235200"/>
                  </a:lnTo>
                  <a:lnTo>
                    <a:pt x="1733048" y="2273300"/>
                  </a:lnTo>
                  <a:lnTo>
                    <a:pt x="1685044" y="2298700"/>
                  </a:lnTo>
                  <a:lnTo>
                    <a:pt x="1638865" y="2336800"/>
                  </a:lnTo>
                  <a:lnTo>
                    <a:pt x="1594874" y="2362200"/>
                  </a:lnTo>
                  <a:lnTo>
                    <a:pt x="1553435" y="2400300"/>
                  </a:lnTo>
                  <a:lnTo>
                    <a:pt x="1514912" y="2425700"/>
                  </a:lnTo>
                  <a:lnTo>
                    <a:pt x="1479670" y="2451100"/>
                  </a:lnTo>
                  <a:lnTo>
                    <a:pt x="1431797" y="2476500"/>
                  </a:lnTo>
                  <a:lnTo>
                    <a:pt x="1384266" y="2514600"/>
                  </a:lnTo>
                  <a:lnTo>
                    <a:pt x="1337153" y="2540000"/>
                  </a:lnTo>
                  <a:lnTo>
                    <a:pt x="1290533" y="2578100"/>
                  </a:lnTo>
                  <a:lnTo>
                    <a:pt x="1244480" y="2616200"/>
                  </a:lnTo>
                  <a:lnTo>
                    <a:pt x="1154381" y="2667000"/>
                  </a:lnTo>
                  <a:lnTo>
                    <a:pt x="1110485" y="2705100"/>
                  </a:lnTo>
                  <a:lnTo>
                    <a:pt x="1067458" y="2730500"/>
                  </a:lnTo>
                  <a:lnTo>
                    <a:pt x="1025376" y="2755900"/>
                  </a:lnTo>
                  <a:lnTo>
                    <a:pt x="984314" y="2794000"/>
                  </a:lnTo>
                  <a:lnTo>
                    <a:pt x="944347" y="2819400"/>
                  </a:lnTo>
                  <a:lnTo>
                    <a:pt x="905550" y="2844800"/>
                  </a:lnTo>
                  <a:lnTo>
                    <a:pt x="867999" y="2870200"/>
                  </a:lnTo>
                  <a:lnTo>
                    <a:pt x="831769" y="2895600"/>
                  </a:lnTo>
                  <a:lnTo>
                    <a:pt x="812192" y="2908300"/>
                  </a:lnTo>
                  <a:lnTo>
                    <a:pt x="91363" y="2908300"/>
                  </a:lnTo>
                  <a:lnTo>
                    <a:pt x="1591" y="2959100"/>
                  </a:lnTo>
                  <a:close/>
                </a:path>
                <a:path w="2749550" h="3111500">
                  <a:moveTo>
                    <a:pt x="2745962" y="965200"/>
                  </a:moveTo>
                  <a:lnTo>
                    <a:pt x="2307184" y="965200"/>
                  </a:lnTo>
                  <a:lnTo>
                    <a:pt x="2381101" y="889000"/>
                  </a:lnTo>
                  <a:lnTo>
                    <a:pt x="2426319" y="850900"/>
                  </a:lnTo>
                  <a:lnTo>
                    <a:pt x="2454325" y="838200"/>
                  </a:lnTo>
                  <a:lnTo>
                    <a:pt x="2476604" y="825500"/>
                  </a:lnTo>
                  <a:lnTo>
                    <a:pt x="2491019" y="825500"/>
                  </a:lnTo>
                  <a:lnTo>
                    <a:pt x="2534148" y="800100"/>
                  </a:lnTo>
                  <a:lnTo>
                    <a:pt x="2576929" y="787400"/>
                  </a:lnTo>
                  <a:lnTo>
                    <a:pt x="2617966" y="787400"/>
                  </a:lnTo>
                  <a:lnTo>
                    <a:pt x="2655863" y="800100"/>
                  </a:lnTo>
                  <a:lnTo>
                    <a:pt x="2712898" y="838200"/>
                  </a:lnTo>
                  <a:lnTo>
                    <a:pt x="2743387" y="889000"/>
                  </a:lnTo>
                  <a:lnTo>
                    <a:pt x="2749154" y="927100"/>
                  </a:lnTo>
                  <a:lnTo>
                    <a:pt x="2748569" y="952500"/>
                  </a:lnTo>
                  <a:lnTo>
                    <a:pt x="2745962" y="965200"/>
                  </a:lnTo>
                  <a:close/>
                </a:path>
                <a:path w="2749550" h="3111500">
                  <a:moveTo>
                    <a:pt x="487959" y="3098800"/>
                  </a:moveTo>
                  <a:lnTo>
                    <a:pt x="370115" y="3098800"/>
                  </a:lnTo>
                  <a:lnTo>
                    <a:pt x="338475" y="3073400"/>
                  </a:lnTo>
                  <a:lnTo>
                    <a:pt x="297034" y="3048000"/>
                  </a:lnTo>
                  <a:lnTo>
                    <a:pt x="243537" y="3022600"/>
                  </a:lnTo>
                  <a:lnTo>
                    <a:pt x="91363" y="2908300"/>
                  </a:lnTo>
                  <a:lnTo>
                    <a:pt x="812192" y="2908300"/>
                  </a:lnTo>
                  <a:lnTo>
                    <a:pt x="655714" y="3009900"/>
                  </a:lnTo>
                  <a:lnTo>
                    <a:pt x="594650" y="3048000"/>
                  </a:lnTo>
                  <a:lnTo>
                    <a:pt x="548078" y="3073400"/>
                  </a:lnTo>
                  <a:lnTo>
                    <a:pt x="513386" y="3086100"/>
                  </a:lnTo>
                  <a:lnTo>
                    <a:pt x="487959" y="3098800"/>
                  </a:lnTo>
                  <a:close/>
                </a:path>
                <a:path w="2749550" h="3111500">
                  <a:moveTo>
                    <a:pt x="454451" y="3111500"/>
                  </a:moveTo>
                  <a:lnTo>
                    <a:pt x="413006" y="3111500"/>
                  </a:lnTo>
                  <a:lnTo>
                    <a:pt x="394207" y="3098800"/>
                  </a:lnTo>
                  <a:lnTo>
                    <a:pt x="469185" y="3098800"/>
                  </a:lnTo>
                  <a:lnTo>
                    <a:pt x="454451" y="3111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1260587"/>
              <a:ext cx="2413000" cy="1739900"/>
            </a:xfrm>
            <a:custGeom>
              <a:avLst/>
              <a:gdLst/>
              <a:ahLst/>
              <a:cxnLst/>
              <a:rect l="l" t="t" r="r" b="b"/>
              <a:pathLst>
                <a:path w="2413000" h="1739900">
                  <a:moveTo>
                    <a:pt x="866251" y="1460500"/>
                  </a:moveTo>
                  <a:lnTo>
                    <a:pt x="637638" y="1460500"/>
                  </a:lnTo>
                  <a:lnTo>
                    <a:pt x="646221" y="1447800"/>
                  </a:lnTo>
                  <a:lnTo>
                    <a:pt x="657482" y="1435100"/>
                  </a:lnTo>
                  <a:lnTo>
                    <a:pt x="671312" y="1422400"/>
                  </a:lnTo>
                  <a:lnTo>
                    <a:pt x="687600" y="1409700"/>
                  </a:lnTo>
                  <a:lnTo>
                    <a:pt x="706236" y="1397000"/>
                  </a:lnTo>
                  <a:lnTo>
                    <a:pt x="727109" y="1371600"/>
                  </a:lnTo>
                  <a:lnTo>
                    <a:pt x="750109" y="1346200"/>
                  </a:lnTo>
                  <a:lnTo>
                    <a:pt x="775126" y="1320800"/>
                  </a:lnTo>
                  <a:lnTo>
                    <a:pt x="802048" y="1295400"/>
                  </a:lnTo>
                  <a:lnTo>
                    <a:pt x="830766" y="1257300"/>
                  </a:lnTo>
                  <a:lnTo>
                    <a:pt x="861169" y="1231900"/>
                  </a:lnTo>
                  <a:lnTo>
                    <a:pt x="893146" y="1193800"/>
                  </a:lnTo>
                  <a:lnTo>
                    <a:pt x="926588" y="1155700"/>
                  </a:lnTo>
                  <a:lnTo>
                    <a:pt x="961383" y="1117600"/>
                  </a:lnTo>
                  <a:lnTo>
                    <a:pt x="997422" y="1079500"/>
                  </a:lnTo>
                  <a:lnTo>
                    <a:pt x="1034594" y="1028700"/>
                  </a:lnTo>
                  <a:lnTo>
                    <a:pt x="1072788" y="990600"/>
                  </a:lnTo>
                  <a:lnTo>
                    <a:pt x="1111895" y="939800"/>
                  </a:lnTo>
                  <a:lnTo>
                    <a:pt x="1151802" y="901700"/>
                  </a:lnTo>
                  <a:lnTo>
                    <a:pt x="1192401" y="850900"/>
                  </a:lnTo>
                  <a:lnTo>
                    <a:pt x="1233581" y="800100"/>
                  </a:lnTo>
                  <a:lnTo>
                    <a:pt x="1275231" y="762000"/>
                  </a:lnTo>
                  <a:lnTo>
                    <a:pt x="1570672" y="406400"/>
                  </a:lnTo>
                  <a:lnTo>
                    <a:pt x="1612109" y="355600"/>
                  </a:lnTo>
                  <a:lnTo>
                    <a:pt x="1653021" y="317500"/>
                  </a:lnTo>
                  <a:lnTo>
                    <a:pt x="1693300" y="266700"/>
                  </a:lnTo>
                  <a:lnTo>
                    <a:pt x="1732834" y="215900"/>
                  </a:lnTo>
                  <a:lnTo>
                    <a:pt x="1771514" y="165100"/>
                  </a:lnTo>
                  <a:lnTo>
                    <a:pt x="1809228" y="127000"/>
                  </a:lnTo>
                  <a:lnTo>
                    <a:pt x="1845866" y="76200"/>
                  </a:lnTo>
                  <a:lnTo>
                    <a:pt x="1881317" y="38100"/>
                  </a:lnTo>
                  <a:lnTo>
                    <a:pt x="1915473" y="0"/>
                  </a:lnTo>
                  <a:lnTo>
                    <a:pt x="1982403" y="38100"/>
                  </a:lnTo>
                  <a:lnTo>
                    <a:pt x="2046577" y="76200"/>
                  </a:lnTo>
                  <a:lnTo>
                    <a:pt x="2107432" y="114300"/>
                  </a:lnTo>
                  <a:lnTo>
                    <a:pt x="2164403" y="152400"/>
                  </a:lnTo>
                  <a:lnTo>
                    <a:pt x="2216926" y="190500"/>
                  </a:lnTo>
                  <a:lnTo>
                    <a:pt x="2264437" y="215900"/>
                  </a:lnTo>
                  <a:lnTo>
                    <a:pt x="2306372" y="241300"/>
                  </a:lnTo>
                  <a:lnTo>
                    <a:pt x="2342167" y="266700"/>
                  </a:lnTo>
                  <a:lnTo>
                    <a:pt x="2371256" y="292100"/>
                  </a:lnTo>
                  <a:lnTo>
                    <a:pt x="2393077" y="304800"/>
                  </a:lnTo>
                  <a:lnTo>
                    <a:pt x="2407065" y="317500"/>
                  </a:lnTo>
                  <a:lnTo>
                    <a:pt x="2412656" y="330200"/>
                  </a:lnTo>
                  <a:lnTo>
                    <a:pt x="2411039" y="342900"/>
                  </a:lnTo>
                  <a:lnTo>
                    <a:pt x="2404821" y="342900"/>
                  </a:lnTo>
                  <a:lnTo>
                    <a:pt x="2394190" y="355600"/>
                  </a:lnTo>
                  <a:lnTo>
                    <a:pt x="2379339" y="368300"/>
                  </a:lnTo>
                  <a:lnTo>
                    <a:pt x="2360458" y="393700"/>
                  </a:lnTo>
                  <a:lnTo>
                    <a:pt x="2337738" y="406400"/>
                  </a:lnTo>
                  <a:lnTo>
                    <a:pt x="2281543" y="457200"/>
                  </a:lnTo>
                  <a:lnTo>
                    <a:pt x="2248450" y="482600"/>
                  </a:lnTo>
                  <a:lnTo>
                    <a:pt x="2212281" y="508000"/>
                  </a:lnTo>
                  <a:lnTo>
                    <a:pt x="2173226" y="533400"/>
                  </a:lnTo>
                  <a:lnTo>
                    <a:pt x="2131476" y="571500"/>
                  </a:lnTo>
                  <a:lnTo>
                    <a:pt x="2087223" y="609600"/>
                  </a:lnTo>
                  <a:lnTo>
                    <a:pt x="2040657" y="635000"/>
                  </a:lnTo>
                  <a:lnTo>
                    <a:pt x="1991968" y="673100"/>
                  </a:lnTo>
                  <a:lnTo>
                    <a:pt x="1941347" y="711200"/>
                  </a:lnTo>
                  <a:lnTo>
                    <a:pt x="1888986" y="749300"/>
                  </a:lnTo>
                  <a:lnTo>
                    <a:pt x="1835074" y="787400"/>
                  </a:lnTo>
                  <a:lnTo>
                    <a:pt x="1779803" y="825500"/>
                  </a:lnTo>
                  <a:lnTo>
                    <a:pt x="1723364" y="876300"/>
                  </a:lnTo>
                  <a:lnTo>
                    <a:pt x="1607742" y="952500"/>
                  </a:lnTo>
                  <a:lnTo>
                    <a:pt x="1548941" y="990600"/>
                  </a:lnTo>
                  <a:lnTo>
                    <a:pt x="1489735" y="1041400"/>
                  </a:lnTo>
                  <a:lnTo>
                    <a:pt x="1311590" y="1155700"/>
                  </a:lnTo>
                  <a:lnTo>
                    <a:pt x="1252668" y="1206500"/>
                  </a:lnTo>
                  <a:lnTo>
                    <a:pt x="1136661" y="1282700"/>
                  </a:lnTo>
                  <a:lnTo>
                    <a:pt x="1079957" y="1320800"/>
                  </a:lnTo>
                  <a:lnTo>
                    <a:pt x="1024373" y="1358900"/>
                  </a:lnTo>
                  <a:lnTo>
                    <a:pt x="970100" y="1397000"/>
                  </a:lnTo>
                  <a:lnTo>
                    <a:pt x="917329" y="1435100"/>
                  </a:lnTo>
                  <a:lnTo>
                    <a:pt x="866251" y="1460500"/>
                  </a:lnTo>
                  <a:close/>
                </a:path>
                <a:path w="2413000" h="1739900">
                  <a:moveTo>
                    <a:pt x="454779" y="1727200"/>
                  </a:moveTo>
                  <a:lnTo>
                    <a:pt x="413760" y="1727200"/>
                  </a:lnTo>
                  <a:lnTo>
                    <a:pt x="396017" y="1714500"/>
                  </a:lnTo>
                  <a:lnTo>
                    <a:pt x="374100" y="1701800"/>
                  </a:lnTo>
                  <a:lnTo>
                    <a:pt x="348262" y="1689100"/>
                  </a:lnTo>
                  <a:lnTo>
                    <a:pt x="318754" y="1663700"/>
                  </a:lnTo>
                  <a:lnTo>
                    <a:pt x="285830" y="1651000"/>
                  </a:lnTo>
                  <a:lnTo>
                    <a:pt x="249740" y="1625600"/>
                  </a:lnTo>
                  <a:lnTo>
                    <a:pt x="210738" y="1600200"/>
                  </a:lnTo>
                  <a:lnTo>
                    <a:pt x="169076" y="1562100"/>
                  </a:lnTo>
                  <a:lnTo>
                    <a:pt x="125007" y="1536700"/>
                  </a:lnTo>
                  <a:lnTo>
                    <a:pt x="78782" y="1498600"/>
                  </a:lnTo>
                  <a:lnTo>
                    <a:pt x="30653" y="1460500"/>
                  </a:lnTo>
                  <a:lnTo>
                    <a:pt x="0" y="1435100"/>
                  </a:lnTo>
                  <a:lnTo>
                    <a:pt x="0" y="1257300"/>
                  </a:lnTo>
                  <a:lnTo>
                    <a:pt x="56356" y="1270000"/>
                  </a:lnTo>
                  <a:lnTo>
                    <a:pt x="115295" y="1295400"/>
                  </a:lnTo>
                  <a:lnTo>
                    <a:pt x="172577" y="1320800"/>
                  </a:lnTo>
                  <a:lnTo>
                    <a:pt x="227906" y="1333500"/>
                  </a:lnTo>
                  <a:lnTo>
                    <a:pt x="280988" y="1358900"/>
                  </a:lnTo>
                  <a:lnTo>
                    <a:pt x="331524" y="1371600"/>
                  </a:lnTo>
                  <a:lnTo>
                    <a:pt x="379221" y="1397000"/>
                  </a:lnTo>
                  <a:lnTo>
                    <a:pt x="423781" y="1409700"/>
                  </a:lnTo>
                  <a:lnTo>
                    <a:pt x="464910" y="1422400"/>
                  </a:lnTo>
                  <a:lnTo>
                    <a:pt x="502310" y="1435100"/>
                  </a:lnTo>
                  <a:lnTo>
                    <a:pt x="535685" y="1435100"/>
                  </a:lnTo>
                  <a:lnTo>
                    <a:pt x="564741" y="1447800"/>
                  </a:lnTo>
                  <a:lnTo>
                    <a:pt x="589181" y="1460500"/>
                  </a:lnTo>
                  <a:lnTo>
                    <a:pt x="866251" y="1460500"/>
                  </a:lnTo>
                  <a:lnTo>
                    <a:pt x="817056" y="1498600"/>
                  </a:lnTo>
                  <a:lnTo>
                    <a:pt x="769936" y="1536700"/>
                  </a:lnTo>
                  <a:lnTo>
                    <a:pt x="725080" y="1562100"/>
                  </a:lnTo>
                  <a:lnTo>
                    <a:pt x="682680" y="1587500"/>
                  </a:lnTo>
                  <a:lnTo>
                    <a:pt x="642927" y="1612900"/>
                  </a:lnTo>
                  <a:lnTo>
                    <a:pt x="606011" y="1638300"/>
                  </a:lnTo>
                  <a:lnTo>
                    <a:pt x="572123" y="1663700"/>
                  </a:lnTo>
                  <a:lnTo>
                    <a:pt x="541454" y="1676400"/>
                  </a:lnTo>
                  <a:lnTo>
                    <a:pt x="514194" y="1689100"/>
                  </a:lnTo>
                  <a:lnTo>
                    <a:pt x="490534" y="1701800"/>
                  </a:lnTo>
                  <a:lnTo>
                    <a:pt x="470666" y="1714500"/>
                  </a:lnTo>
                  <a:lnTo>
                    <a:pt x="454779" y="1727200"/>
                  </a:lnTo>
                  <a:close/>
                </a:path>
                <a:path w="2413000" h="1739900">
                  <a:moveTo>
                    <a:pt x="435714" y="1739900"/>
                  </a:moveTo>
                  <a:lnTo>
                    <a:pt x="427076" y="1727200"/>
                  </a:lnTo>
                  <a:lnTo>
                    <a:pt x="443065" y="1727200"/>
                  </a:lnTo>
                  <a:lnTo>
                    <a:pt x="435714" y="1739900"/>
                  </a:lnTo>
                  <a:close/>
                </a:path>
              </a:pathLst>
            </a:custGeom>
            <a:solidFill>
              <a:srgbClr val="FA7D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540049"/>
              <a:ext cx="1339850" cy="2296160"/>
            </a:xfrm>
            <a:custGeom>
              <a:avLst/>
              <a:gdLst/>
              <a:ahLst/>
              <a:cxnLst/>
              <a:rect l="l" t="t" r="r" b="b"/>
              <a:pathLst>
                <a:path w="1339850" h="2296160">
                  <a:moveTo>
                    <a:pt x="0" y="2296134"/>
                  </a:moveTo>
                  <a:lnTo>
                    <a:pt x="0" y="41928"/>
                  </a:lnTo>
                  <a:lnTo>
                    <a:pt x="30326" y="28060"/>
                  </a:lnTo>
                  <a:lnTo>
                    <a:pt x="60590" y="15152"/>
                  </a:lnTo>
                  <a:lnTo>
                    <a:pt x="84829" y="5981"/>
                  </a:lnTo>
                  <a:lnTo>
                    <a:pt x="102525" y="835"/>
                  </a:lnTo>
                  <a:lnTo>
                    <a:pt x="113156" y="0"/>
                  </a:lnTo>
                  <a:lnTo>
                    <a:pt x="120476" y="3779"/>
                  </a:lnTo>
                  <a:lnTo>
                    <a:pt x="166592" y="45611"/>
                  </a:lnTo>
                  <a:lnTo>
                    <a:pt x="215104" y="96133"/>
                  </a:lnTo>
                  <a:lnTo>
                    <a:pt x="243982" y="127351"/>
                  </a:lnTo>
                  <a:lnTo>
                    <a:pt x="275626" y="162169"/>
                  </a:lnTo>
                  <a:lnTo>
                    <a:pt x="309800" y="200310"/>
                  </a:lnTo>
                  <a:lnTo>
                    <a:pt x="346268" y="241497"/>
                  </a:lnTo>
                  <a:lnTo>
                    <a:pt x="384793" y="285451"/>
                  </a:lnTo>
                  <a:lnTo>
                    <a:pt x="467070" y="380550"/>
                  </a:lnTo>
                  <a:lnTo>
                    <a:pt x="554742" y="483385"/>
                  </a:lnTo>
                  <a:lnTo>
                    <a:pt x="645919" y="591735"/>
                  </a:lnTo>
                  <a:lnTo>
                    <a:pt x="738712" y="703376"/>
                  </a:lnTo>
                  <a:lnTo>
                    <a:pt x="831229" y="816087"/>
                  </a:lnTo>
                  <a:lnTo>
                    <a:pt x="921581" y="927646"/>
                  </a:lnTo>
                  <a:lnTo>
                    <a:pt x="965355" y="982299"/>
                  </a:lnTo>
                  <a:lnTo>
                    <a:pt x="1007879" y="1035830"/>
                  </a:lnTo>
                  <a:lnTo>
                    <a:pt x="1048917" y="1087962"/>
                  </a:lnTo>
                  <a:lnTo>
                    <a:pt x="1088233" y="1138417"/>
                  </a:lnTo>
                  <a:lnTo>
                    <a:pt x="1125589" y="1186917"/>
                  </a:lnTo>
                  <a:lnTo>
                    <a:pt x="1160751" y="1233184"/>
                  </a:lnTo>
                  <a:lnTo>
                    <a:pt x="1193482" y="1276941"/>
                  </a:lnTo>
                  <a:lnTo>
                    <a:pt x="1223546" y="1317910"/>
                  </a:lnTo>
                  <a:lnTo>
                    <a:pt x="1250705" y="1355813"/>
                  </a:lnTo>
                  <a:lnTo>
                    <a:pt x="1274726" y="1390373"/>
                  </a:lnTo>
                  <a:lnTo>
                    <a:pt x="1312401" y="1448349"/>
                  </a:lnTo>
                  <a:lnTo>
                    <a:pt x="1334683" y="1489618"/>
                  </a:lnTo>
                  <a:lnTo>
                    <a:pt x="1339680" y="1511956"/>
                  </a:lnTo>
                  <a:lnTo>
                    <a:pt x="1334122" y="1520215"/>
                  </a:lnTo>
                  <a:lnTo>
                    <a:pt x="1304624" y="1546240"/>
                  </a:lnTo>
                  <a:lnTo>
                    <a:pt x="1253021" y="1583574"/>
                  </a:lnTo>
                  <a:lnTo>
                    <a:pt x="1219830" y="1605970"/>
                  </a:lnTo>
                  <a:lnTo>
                    <a:pt x="1182193" y="1630577"/>
                  </a:lnTo>
                  <a:lnTo>
                    <a:pt x="1140470" y="1657191"/>
                  </a:lnTo>
                  <a:lnTo>
                    <a:pt x="1095021" y="1685607"/>
                  </a:lnTo>
                  <a:lnTo>
                    <a:pt x="994385" y="1747022"/>
                  </a:lnTo>
                  <a:lnTo>
                    <a:pt x="824490" y="1847527"/>
                  </a:lnTo>
                  <a:lnTo>
                    <a:pt x="640506" y="1953167"/>
                  </a:lnTo>
                  <a:lnTo>
                    <a:pt x="452157" y="2058403"/>
                  </a:lnTo>
                  <a:lnTo>
                    <a:pt x="269165" y="2157697"/>
                  </a:lnTo>
                  <a:lnTo>
                    <a:pt x="154949" y="2217855"/>
                  </a:lnTo>
                  <a:lnTo>
                    <a:pt x="50315" y="2271268"/>
                  </a:lnTo>
                  <a:lnTo>
                    <a:pt x="2492" y="2294933"/>
                  </a:lnTo>
                  <a:lnTo>
                    <a:pt x="0" y="2296134"/>
                  </a:lnTo>
                  <a:close/>
                </a:path>
              </a:pathLst>
            </a:custGeom>
            <a:solidFill>
              <a:srgbClr val="37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145614"/>
              <a:ext cx="2593975" cy="2286000"/>
            </a:xfrm>
            <a:custGeom>
              <a:avLst/>
              <a:gdLst/>
              <a:ahLst/>
              <a:cxnLst/>
              <a:rect l="l" t="t" r="r" b="b"/>
              <a:pathLst>
                <a:path w="2593975" h="2286000">
                  <a:moveTo>
                    <a:pt x="595054" y="2286000"/>
                  </a:moveTo>
                  <a:lnTo>
                    <a:pt x="512308" y="2286000"/>
                  </a:lnTo>
                  <a:lnTo>
                    <a:pt x="478563" y="2273300"/>
                  </a:lnTo>
                  <a:lnTo>
                    <a:pt x="439741" y="2273300"/>
                  </a:lnTo>
                  <a:lnTo>
                    <a:pt x="396224" y="2260600"/>
                  </a:lnTo>
                  <a:lnTo>
                    <a:pt x="348394" y="2247900"/>
                  </a:lnTo>
                  <a:lnTo>
                    <a:pt x="296635" y="2235200"/>
                  </a:lnTo>
                  <a:lnTo>
                    <a:pt x="241330" y="2222500"/>
                  </a:lnTo>
                  <a:lnTo>
                    <a:pt x="182860" y="2209800"/>
                  </a:lnTo>
                  <a:lnTo>
                    <a:pt x="57960" y="2184400"/>
                  </a:lnTo>
                  <a:lnTo>
                    <a:pt x="0" y="2171700"/>
                  </a:lnTo>
                  <a:lnTo>
                    <a:pt x="0" y="177800"/>
                  </a:lnTo>
                  <a:lnTo>
                    <a:pt x="10018" y="165100"/>
                  </a:lnTo>
                  <a:lnTo>
                    <a:pt x="39771" y="139700"/>
                  </a:lnTo>
                  <a:lnTo>
                    <a:pt x="67292" y="101600"/>
                  </a:lnTo>
                  <a:lnTo>
                    <a:pt x="92423" y="76200"/>
                  </a:lnTo>
                  <a:lnTo>
                    <a:pt x="115003" y="50800"/>
                  </a:lnTo>
                  <a:lnTo>
                    <a:pt x="134871" y="38100"/>
                  </a:lnTo>
                  <a:lnTo>
                    <a:pt x="151868" y="12700"/>
                  </a:lnTo>
                  <a:lnTo>
                    <a:pt x="165832" y="0"/>
                  </a:lnTo>
                  <a:lnTo>
                    <a:pt x="358133" y="0"/>
                  </a:lnTo>
                  <a:lnTo>
                    <a:pt x="405090" y="12700"/>
                  </a:lnTo>
                  <a:lnTo>
                    <a:pt x="456128" y="12700"/>
                  </a:lnTo>
                  <a:lnTo>
                    <a:pt x="510858" y="25400"/>
                  </a:lnTo>
                  <a:lnTo>
                    <a:pt x="568889" y="38100"/>
                  </a:lnTo>
                  <a:lnTo>
                    <a:pt x="629828" y="38100"/>
                  </a:lnTo>
                  <a:lnTo>
                    <a:pt x="758871" y="63500"/>
                  </a:lnTo>
                  <a:lnTo>
                    <a:pt x="826193" y="63500"/>
                  </a:lnTo>
                  <a:lnTo>
                    <a:pt x="1244684" y="139700"/>
                  </a:lnTo>
                  <a:lnTo>
                    <a:pt x="1313210" y="139700"/>
                  </a:lnTo>
                  <a:lnTo>
                    <a:pt x="1508873" y="177800"/>
                  </a:lnTo>
                  <a:lnTo>
                    <a:pt x="1569485" y="190500"/>
                  </a:lnTo>
                  <a:lnTo>
                    <a:pt x="1627140" y="203200"/>
                  </a:lnTo>
                  <a:lnTo>
                    <a:pt x="1681449" y="215900"/>
                  </a:lnTo>
                  <a:lnTo>
                    <a:pt x="1732020" y="228600"/>
                  </a:lnTo>
                  <a:lnTo>
                    <a:pt x="1778461" y="228600"/>
                  </a:lnTo>
                  <a:lnTo>
                    <a:pt x="1820382" y="241300"/>
                  </a:lnTo>
                  <a:lnTo>
                    <a:pt x="1857392" y="254000"/>
                  </a:lnTo>
                  <a:lnTo>
                    <a:pt x="1889099" y="254000"/>
                  </a:lnTo>
                  <a:lnTo>
                    <a:pt x="1915114" y="266700"/>
                  </a:lnTo>
                  <a:lnTo>
                    <a:pt x="1935043" y="279400"/>
                  </a:lnTo>
                  <a:lnTo>
                    <a:pt x="1955086" y="279400"/>
                  </a:lnTo>
                  <a:lnTo>
                    <a:pt x="1955628" y="292100"/>
                  </a:lnTo>
                  <a:lnTo>
                    <a:pt x="1952897" y="304800"/>
                  </a:lnTo>
                  <a:lnTo>
                    <a:pt x="1947028" y="317500"/>
                  </a:lnTo>
                  <a:lnTo>
                    <a:pt x="1938153" y="330200"/>
                  </a:lnTo>
                  <a:lnTo>
                    <a:pt x="1926406" y="355600"/>
                  </a:lnTo>
                  <a:lnTo>
                    <a:pt x="1911920" y="381000"/>
                  </a:lnTo>
                  <a:lnTo>
                    <a:pt x="1894828" y="406400"/>
                  </a:lnTo>
                  <a:lnTo>
                    <a:pt x="1875264" y="444500"/>
                  </a:lnTo>
                  <a:lnTo>
                    <a:pt x="1853361" y="482600"/>
                  </a:lnTo>
                  <a:lnTo>
                    <a:pt x="1829251" y="520700"/>
                  </a:lnTo>
                  <a:lnTo>
                    <a:pt x="1803069" y="558800"/>
                  </a:lnTo>
                  <a:lnTo>
                    <a:pt x="1774948" y="609600"/>
                  </a:lnTo>
                  <a:lnTo>
                    <a:pt x="1745020" y="647700"/>
                  </a:lnTo>
                  <a:lnTo>
                    <a:pt x="1713420" y="698500"/>
                  </a:lnTo>
                  <a:lnTo>
                    <a:pt x="1680279" y="749300"/>
                  </a:lnTo>
                  <a:lnTo>
                    <a:pt x="1645733" y="800100"/>
                  </a:lnTo>
                  <a:lnTo>
                    <a:pt x="1609913" y="863600"/>
                  </a:lnTo>
                  <a:lnTo>
                    <a:pt x="1572953" y="914400"/>
                  </a:lnTo>
                  <a:lnTo>
                    <a:pt x="1534986" y="977900"/>
                  </a:lnTo>
                  <a:lnTo>
                    <a:pt x="1496147" y="1028700"/>
                  </a:lnTo>
                  <a:lnTo>
                    <a:pt x="1456567" y="1092200"/>
                  </a:lnTo>
                  <a:lnTo>
                    <a:pt x="1416380" y="1143000"/>
                  </a:lnTo>
                  <a:lnTo>
                    <a:pt x="1375719" y="1206500"/>
                  </a:lnTo>
                  <a:lnTo>
                    <a:pt x="1334719" y="1270000"/>
                  </a:lnTo>
                  <a:lnTo>
                    <a:pt x="1293511" y="1320800"/>
                  </a:lnTo>
                  <a:lnTo>
                    <a:pt x="1169977" y="1511300"/>
                  </a:lnTo>
                  <a:lnTo>
                    <a:pt x="1129273" y="1562100"/>
                  </a:lnTo>
                  <a:lnTo>
                    <a:pt x="1089028" y="1625600"/>
                  </a:lnTo>
                  <a:lnTo>
                    <a:pt x="1049376" y="1676400"/>
                  </a:lnTo>
                  <a:lnTo>
                    <a:pt x="1010449" y="1727200"/>
                  </a:lnTo>
                  <a:lnTo>
                    <a:pt x="972382" y="1790700"/>
                  </a:lnTo>
                  <a:lnTo>
                    <a:pt x="935306" y="1841500"/>
                  </a:lnTo>
                  <a:lnTo>
                    <a:pt x="899356" y="1892300"/>
                  </a:lnTo>
                  <a:lnTo>
                    <a:pt x="864665" y="1930400"/>
                  </a:lnTo>
                  <a:lnTo>
                    <a:pt x="831366" y="1981200"/>
                  </a:lnTo>
                  <a:lnTo>
                    <a:pt x="799592" y="2019300"/>
                  </a:lnTo>
                  <a:lnTo>
                    <a:pt x="769476" y="2070100"/>
                  </a:lnTo>
                  <a:lnTo>
                    <a:pt x="741152" y="2108200"/>
                  </a:lnTo>
                  <a:lnTo>
                    <a:pt x="714753" y="2133600"/>
                  </a:lnTo>
                  <a:lnTo>
                    <a:pt x="690413" y="2171700"/>
                  </a:lnTo>
                  <a:lnTo>
                    <a:pt x="668263" y="2197100"/>
                  </a:lnTo>
                  <a:lnTo>
                    <a:pt x="648439" y="2222500"/>
                  </a:lnTo>
                  <a:lnTo>
                    <a:pt x="631073" y="2247900"/>
                  </a:lnTo>
                  <a:lnTo>
                    <a:pt x="616298" y="2260600"/>
                  </a:lnTo>
                  <a:lnTo>
                    <a:pt x="604247" y="2273300"/>
                  </a:lnTo>
                  <a:lnTo>
                    <a:pt x="595054" y="2286000"/>
                  </a:lnTo>
                  <a:close/>
                </a:path>
                <a:path w="2593975" h="2286000">
                  <a:moveTo>
                    <a:pt x="1553096" y="1981200"/>
                  </a:moveTo>
                  <a:lnTo>
                    <a:pt x="1545132" y="1981200"/>
                  </a:lnTo>
                  <a:lnTo>
                    <a:pt x="1527706" y="1955800"/>
                  </a:lnTo>
                  <a:lnTo>
                    <a:pt x="1510426" y="1917700"/>
                  </a:lnTo>
                  <a:lnTo>
                    <a:pt x="1492235" y="1905000"/>
                  </a:lnTo>
                  <a:lnTo>
                    <a:pt x="1472075" y="1892300"/>
                  </a:lnTo>
                  <a:lnTo>
                    <a:pt x="1475828" y="1892300"/>
                  </a:lnTo>
                  <a:lnTo>
                    <a:pt x="1486172" y="1879600"/>
                  </a:lnTo>
                  <a:lnTo>
                    <a:pt x="1502628" y="1854200"/>
                  </a:lnTo>
                  <a:lnTo>
                    <a:pt x="1524716" y="1828800"/>
                  </a:lnTo>
                  <a:lnTo>
                    <a:pt x="1551957" y="1803400"/>
                  </a:lnTo>
                  <a:lnTo>
                    <a:pt x="1583869" y="1765300"/>
                  </a:lnTo>
                  <a:lnTo>
                    <a:pt x="1619975" y="1727200"/>
                  </a:lnTo>
                  <a:lnTo>
                    <a:pt x="1659793" y="1689100"/>
                  </a:lnTo>
                  <a:lnTo>
                    <a:pt x="1702843" y="1638300"/>
                  </a:lnTo>
                  <a:lnTo>
                    <a:pt x="1748647" y="1600200"/>
                  </a:lnTo>
                  <a:lnTo>
                    <a:pt x="1796724" y="1549400"/>
                  </a:lnTo>
                  <a:lnTo>
                    <a:pt x="1846594" y="1485900"/>
                  </a:lnTo>
                  <a:lnTo>
                    <a:pt x="1897778" y="1435100"/>
                  </a:lnTo>
                  <a:lnTo>
                    <a:pt x="2002166" y="1333500"/>
                  </a:lnTo>
                  <a:lnTo>
                    <a:pt x="2054411" y="1270000"/>
                  </a:lnTo>
                  <a:lnTo>
                    <a:pt x="2106050" y="1219200"/>
                  </a:lnTo>
                  <a:lnTo>
                    <a:pt x="2156604" y="1168400"/>
                  </a:lnTo>
                  <a:lnTo>
                    <a:pt x="2205591" y="1117600"/>
                  </a:lnTo>
                  <a:lnTo>
                    <a:pt x="2252534" y="1066800"/>
                  </a:lnTo>
                  <a:lnTo>
                    <a:pt x="2296951" y="1028700"/>
                  </a:lnTo>
                  <a:lnTo>
                    <a:pt x="2338363" y="977900"/>
                  </a:lnTo>
                  <a:lnTo>
                    <a:pt x="2376289" y="939800"/>
                  </a:lnTo>
                  <a:lnTo>
                    <a:pt x="2410252" y="914400"/>
                  </a:lnTo>
                  <a:lnTo>
                    <a:pt x="2439769" y="876300"/>
                  </a:lnTo>
                  <a:lnTo>
                    <a:pt x="2464362" y="863600"/>
                  </a:lnTo>
                  <a:lnTo>
                    <a:pt x="2483551" y="838200"/>
                  </a:lnTo>
                  <a:lnTo>
                    <a:pt x="2496855" y="825500"/>
                  </a:lnTo>
                  <a:lnTo>
                    <a:pt x="2546645" y="825500"/>
                  </a:lnTo>
                  <a:lnTo>
                    <a:pt x="2557491" y="838200"/>
                  </a:lnTo>
                  <a:lnTo>
                    <a:pt x="2585742" y="863600"/>
                  </a:lnTo>
                  <a:lnTo>
                    <a:pt x="2590048" y="876300"/>
                  </a:lnTo>
                  <a:lnTo>
                    <a:pt x="2592686" y="876300"/>
                  </a:lnTo>
                  <a:lnTo>
                    <a:pt x="2593870" y="889000"/>
                  </a:lnTo>
                  <a:lnTo>
                    <a:pt x="2590324" y="901700"/>
                  </a:lnTo>
                  <a:lnTo>
                    <a:pt x="2580633" y="914400"/>
                  </a:lnTo>
                  <a:lnTo>
                    <a:pt x="2565173" y="927100"/>
                  </a:lnTo>
                  <a:lnTo>
                    <a:pt x="2544375" y="952500"/>
                  </a:lnTo>
                  <a:lnTo>
                    <a:pt x="2518671" y="990600"/>
                  </a:lnTo>
                  <a:lnTo>
                    <a:pt x="2488494" y="1016000"/>
                  </a:lnTo>
                  <a:lnTo>
                    <a:pt x="2454274" y="1054100"/>
                  </a:lnTo>
                  <a:lnTo>
                    <a:pt x="2416444" y="1104900"/>
                  </a:lnTo>
                  <a:lnTo>
                    <a:pt x="2375435" y="1143000"/>
                  </a:lnTo>
                  <a:lnTo>
                    <a:pt x="2331681" y="1193800"/>
                  </a:lnTo>
                  <a:lnTo>
                    <a:pt x="2285613" y="1244600"/>
                  </a:lnTo>
                  <a:lnTo>
                    <a:pt x="2237662" y="1295400"/>
                  </a:lnTo>
                  <a:lnTo>
                    <a:pt x="2188261" y="1346200"/>
                  </a:lnTo>
                  <a:lnTo>
                    <a:pt x="2137842" y="1397000"/>
                  </a:lnTo>
                  <a:lnTo>
                    <a:pt x="1984794" y="1549400"/>
                  </a:lnTo>
                  <a:lnTo>
                    <a:pt x="1934622" y="1612900"/>
                  </a:lnTo>
                  <a:lnTo>
                    <a:pt x="1885590" y="1651000"/>
                  </a:lnTo>
                  <a:lnTo>
                    <a:pt x="1838133" y="1701800"/>
                  </a:lnTo>
                  <a:lnTo>
                    <a:pt x="1792681" y="1752600"/>
                  </a:lnTo>
                  <a:lnTo>
                    <a:pt x="1749666" y="1790700"/>
                  </a:lnTo>
                  <a:lnTo>
                    <a:pt x="1709521" y="1828800"/>
                  </a:lnTo>
                  <a:lnTo>
                    <a:pt x="1672677" y="1866900"/>
                  </a:lnTo>
                  <a:lnTo>
                    <a:pt x="1639566" y="1905000"/>
                  </a:lnTo>
                  <a:lnTo>
                    <a:pt x="1610621" y="1930400"/>
                  </a:lnTo>
                  <a:lnTo>
                    <a:pt x="1586273" y="1943100"/>
                  </a:lnTo>
                  <a:lnTo>
                    <a:pt x="1566954" y="1968500"/>
                  </a:lnTo>
                  <a:lnTo>
                    <a:pt x="1553096" y="198120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369345"/>
              <a:ext cx="2620010" cy="1816735"/>
            </a:xfrm>
            <a:custGeom>
              <a:avLst/>
              <a:gdLst/>
              <a:ahLst/>
              <a:cxnLst/>
              <a:rect l="l" t="t" r="r" b="b"/>
              <a:pathLst>
                <a:path w="2620010" h="1816735">
                  <a:moveTo>
                    <a:pt x="1256123" y="193156"/>
                  </a:moveTo>
                  <a:lnTo>
                    <a:pt x="1118859" y="170694"/>
                  </a:lnTo>
                  <a:lnTo>
                    <a:pt x="248670" y="40712"/>
                  </a:lnTo>
                  <a:lnTo>
                    <a:pt x="234780" y="32065"/>
                  </a:lnTo>
                  <a:lnTo>
                    <a:pt x="231508" y="17307"/>
                  </a:lnTo>
                  <a:lnTo>
                    <a:pt x="237987" y="4073"/>
                  </a:lnTo>
                  <a:lnTo>
                    <a:pt x="253353" y="0"/>
                  </a:lnTo>
                  <a:lnTo>
                    <a:pt x="1110920" y="127977"/>
                  </a:lnTo>
                  <a:lnTo>
                    <a:pt x="1260806" y="152444"/>
                  </a:lnTo>
                  <a:lnTo>
                    <a:pt x="1274656" y="161261"/>
                  </a:lnTo>
                  <a:lnTo>
                    <a:pt x="1277920" y="176076"/>
                  </a:lnTo>
                  <a:lnTo>
                    <a:pt x="1271457" y="189254"/>
                  </a:lnTo>
                  <a:lnTo>
                    <a:pt x="1256123" y="193156"/>
                  </a:lnTo>
                  <a:close/>
                </a:path>
                <a:path w="2620010" h="1816735">
                  <a:moveTo>
                    <a:pt x="1392449" y="498170"/>
                  </a:moveTo>
                  <a:lnTo>
                    <a:pt x="1000606" y="416146"/>
                  </a:lnTo>
                  <a:lnTo>
                    <a:pt x="650279" y="349129"/>
                  </a:lnTo>
                  <a:lnTo>
                    <a:pt x="399124" y="306179"/>
                  </a:lnTo>
                  <a:lnTo>
                    <a:pt x="197626" y="275736"/>
                  </a:lnTo>
                  <a:lnTo>
                    <a:pt x="46158" y="255610"/>
                  </a:lnTo>
                  <a:lnTo>
                    <a:pt x="32182" y="247420"/>
                  </a:lnTo>
                  <a:lnTo>
                    <a:pt x="28895" y="232815"/>
                  </a:lnTo>
                  <a:lnTo>
                    <a:pt x="35409" y="219430"/>
                  </a:lnTo>
                  <a:lnTo>
                    <a:pt x="50841" y="214898"/>
                  </a:lnTo>
                  <a:lnTo>
                    <a:pt x="190696" y="233555"/>
                  </a:lnTo>
                  <a:lnTo>
                    <a:pt x="381332" y="262415"/>
                  </a:lnTo>
                  <a:lnTo>
                    <a:pt x="636330" y="305429"/>
                  </a:lnTo>
                  <a:lnTo>
                    <a:pt x="941405" y="362520"/>
                  </a:lnTo>
                  <a:lnTo>
                    <a:pt x="1296055" y="435524"/>
                  </a:lnTo>
                  <a:lnTo>
                    <a:pt x="1397133" y="457459"/>
                  </a:lnTo>
                  <a:lnTo>
                    <a:pt x="1413992" y="482024"/>
                  </a:lnTo>
                  <a:lnTo>
                    <a:pt x="1407607" y="494972"/>
                  </a:lnTo>
                  <a:lnTo>
                    <a:pt x="1392449" y="498170"/>
                  </a:lnTo>
                  <a:close/>
                </a:path>
                <a:path w="2620010" h="1816735">
                  <a:moveTo>
                    <a:pt x="1239854" y="756508"/>
                  </a:moveTo>
                  <a:lnTo>
                    <a:pt x="1224457" y="755435"/>
                  </a:lnTo>
                  <a:lnTo>
                    <a:pt x="1212890" y="750001"/>
                  </a:lnTo>
                  <a:lnTo>
                    <a:pt x="1200782" y="745527"/>
                  </a:lnTo>
                  <a:lnTo>
                    <a:pt x="1154147" y="731556"/>
                  </a:lnTo>
                  <a:lnTo>
                    <a:pt x="1109777" y="719532"/>
                  </a:lnTo>
                  <a:lnTo>
                    <a:pt x="1038391" y="701482"/>
                  </a:lnTo>
                  <a:lnTo>
                    <a:pt x="939864" y="677853"/>
                  </a:lnTo>
                  <a:lnTo>
                    <a:pt x="742027" y="633759"/>
                  </a:lnTo>
                  <a:lnTo>
                    <a:pt x="284812" y="540121"/>
                  </a:lnTo>
                  <a:lnTo>
                    <a:pt x="0" y="487102"/>
                  </a:lnTo>
                  <a:lnTo>
                    <a:pt x="0" y="445586"/>
                  </a:lnTo>
                  <a:lnTo>
                    <a:pt x="364415" y="514236"/>
                  </a:lnTo>
                  <a:lnTo>
                    <a:pt x="701249" y="583504"/>
                  </a:lnTo>
                  <a:lnTo>
                    <a:pt x="939605" y="636385"/>
                  </a:lnTo>
                  <a:lnTo>
                    <a:pt x="1032387" y="658233"/>
                  </a:lnTo>
                  <a:lnTo>
                    <a:pt x="1183420" y="696159"/>
                  </a:lnTo>
                  <a:lnTo>
                    <a:pt x="1239771" y="717424"/>
                  </a:lnTo>
                  <a:lnTo>
                    <a:pt x="1250316" y="730339"/>
                  </a:lnTo>
                  <a:lnTo>
                    <a:pt x="1249409" y="745755"/>
                  </a:lnTo>
                  <a:lnTo>
                    <a:pt x="1239854" y="756508"/>
                  </a:lnTo>
                  <a:close/>
                </a:path>
                <a:path w="2620010" h="1816735">
                  <a:moveTo>
                    <a:pt x="1030240" y="965503"/>
                  </a:moveTo>
                  <a:lnTo>
                    <a:pt x="1022188" y="964516"/>
                  </a:lnTo>
                  <a:lnTo>
                    <a:pt x="971788" y="951498"/>
                  </a:lnTo>
                  <a:lnTo>
                    <a:pt x="870655" y="926505"/>
                  </a:lnTo>
                  <a:lnTo>
                    <a:pt x="718574" y="891367"/>
                  </a:lnTo>
                  <a:lnTo>
                    <a:pt x="573198" y="860184"/>
                  </a:lnTo>
                  <a:lnTo>
                    <a:pt x="0" y="746190"/>
                  </a:lnTo>
                  <a:lnTo>
                    <a:pt x="0" y="703813"/>
                  </a:lnTo>
                  <a:lnTo>
                    <a:pt x="595156" y="823412"/>
                  </a:lnTo>
                  <a:lnTo>
                    <a:pt x="792325" y="866587"/>
                  </a:lnTo>
                  <a:lnTo>
                    <a:pt x="939637" y="901586"/>
                  </a:lnTo>
                  <a:lnTo>
                    <a:pt x="1037534" y="926521"/>
                  </a:lnTo>
                  <a:lnTo>
                    <a:pt x="1050163" y="945524"/>
                  </a:lnTo>
                  <a:lnTo>
                    <a:pt x="1048816" y="953184"/>
                  </a:lnTo>
                  <a:lnTo>
                    <a:pt x="1044217" y="960051"/>
                  </a:lnTo>
                  <a:lnTo>
                    <a:pt x="1037804" y="964086"/>
                  </a:lnTo>
                  <a:lnTo>
                    <a:pt x="1030240" y="965503"/>
                  </a:lnTo>
                  <a:close/>
                </a:path>
                <a:path w="2620010" h="1816735">
                  <a:moveTo>
                    <a:pt x="861993" y="1205948"/>
                  </a:moveTo>
                  <a:lnTo>
                    <a:pt x="816313" y="1192050"/>
                  </a:lnTo>
                  <a:lnTo>
                    <a:pt x="770481" y="1178679"/>
                  </a:lnTo>
                  <a:lnTo>
                    <a:pt x="724506" y="1165811"/>
                  </a:lnTo>
                  <a:lnTo>
                    <a:pt x="678400" y="1153423"/>
                  </a:lnTo>
                  <a:lnTo>
                    <a:pt x="632173" y="1141490"/>
                  </a:lnTo>
                  <a:lnTo>
                    <a:pt x="536934" y="1118290"/>
                  </a:lnTo>
                  <a:lnTo>
                    <a:pt x="389807" y="1085120"/>
                  </a:lnTo>
                  <a:lnTo>
                    <a:pt x="0" y="1003740"/>
                  </a:lnTo>
                  <a:lnTo>
                    <a:pt x="0" y="962455"/>
                  </a:lnTo>
                  <a:lnTo>
                    <a:pt x="440541" y="1054862"/>
                  </a:lnTo>
                  <a:lnTo>
                    <a:pt x="538311" y="1077081"/>
                  </a:lnTo>
                  <a:lnTo>
                    <a:pt x="635749" y="1100665"/>
                  </a:lnTo>
                  <a:lnTo>
                    <a:pt x="684316" y="1113081"/>
                  </a:lnTo>
                  <a:lnTo>
                    <a:pt x="732767" y="1125971"/>
                  </a:lnTo>
                  <a:lnTo>
                    <a:pt x="781090" y="1139381"/>
                  </a:lnTo>
                  <a:lnTo>
                    <a:pt x="829276" y="1153355"/>
                  </a:lnTo>
                  <a:lnTo>
                    <a:pt x="877313" y="1167938"/>
                  </a:lnTo>
                  <a:lnTo>
                    <a:pt x="889047" y="1178266"/>
                  </a:lnTo>
                  <a:lnTo>
                    <a:pt x="888462" y="1192787"/>
                  </a:lnTo>
                  <a:lnTo>
                    <a:pt x="878473" y="1204386"/>
                  </a:lnTo>
                  <a:lnTo>
                    <a:pt x="861993" y="1205948"/>
                  </a:lnTo>
                  <a:close/>
                </a:path>
                <a:path w="2620010" h="1816735">
                  <a:moveTo>
                    <a:pt x="701245" y="1435598"/>
                  </a:moveTo>
                  <a:lnTo>
                    <a:pt x="609218" y="1410141"/>
                  </a:lnTo>
                  <a:lnTo>
                    <a:pt x="470695" y="1373747"/>
                  </a:lnTo>
                  <a:lnTo>
                    <a:pt x="0" y="1256586"/>
                  </a:lnTo>
                  <a:lnTo>
                    <a:pt x="0" y="1214690"/>
                  </a:lnTo>
                  <a:lnTo>
                    <a:pt x="482851" y="1334573"/>
                  </a:lnTo>
                  <a:lnTo>
                    <a:pt x="623286" y="1371655"/>
                  </a:lnTo>
                  <a:lnTo>
                    <a:pt x="716563" y="1397589"/>
                  </a:lnTo>
                  <a:lnTo>
                    <a:pt x="728370" y="1407574"/>
                  </a:lnTo>
                  <a:lnTo>
                    <a:pt x="727801" y="1421978"/>
                  </a:lnTo>
                  <a:lnTo>
                    <a:pt x="717783" y="1433689"/>
                  </a:lnTo>
                  <a:lnTo>
                    <a:pt x="701245" y="1435598"/>
                  </a:lnTo>
                  <a:close/>
                </a:path>
                <a:path w="2620010" h="1816735">
                  <a:moveTo>
                    <a:pt x="0" y="1509057"/>
                  </a:moveTo>
                  <a:lnTo>
                    <a:pt x="0" y="1481964"/>
                  </a:lnTo>
                  <a:lnTo>
                    <a:pt x="6768" y="1487459"/>
                  </a:lnTo>
                  <a:lnTo>
                    <a:pt x="6208" y="1501744"/>
                  </a:lnTo>
                  <a:lnTo>
                    <a:pt x="0" y="1509057"/>
                  </a:lnTo>
                  <a:close/>
                </a:path>
                <a:path w="2620010" h="1816735">
                  <a:moveTo>
                    <a:pt x="1391891" y="1816559"/>
                  </a:moveTo>
                  <a:lnTo>
                    <a:pt x="1399456" y="1789248"/>
                  </a:lnTo>
                  <a:lnTo>
                    <a:pt x="1427571" y="1742097"/>
                  </a:lnTo>
                  <a:lnTo>
                    <a:pt x="1457893" y="1697432"/>
                  </a:lnTo>
                  <a:lnTo>
                    <a:pt x="1472076" y="1677582"/>
                  </a:lnTo>
                  <a:lnTo>
                    <a:pt x="1516698" y="1691101"/>
                  </a:lnTo>
                  <a:lnTo>
                    <a:pt x="1538122" y="1719842"/>
                  </a:lnTo>
                  <a:lnTo>
                    <a:pt x="1544786" y="1748390"/>
                  </a:lnTo>
                  <a:lnTo>
                    <a:pt x="1545132" y="1761331"/>
                  </a:lnTo>
                  <a:lnTo>
                    <a:pt x="1522843" y="1771825"/>
                  </a:lnTo>
                  <a:lnTo>
                    <a:pt x="1472924" y="1793919"/>
                  </a:lnTo>
                  <a:lnTo>
                    <a:pt x="1420799" y="1813525"/>
                  </a:lnTo>
                  <a:lnTo>
                    <a:pt x="1391891" y="1816559"/>
                  </a:lnTo>
                  <a:close/>
                </a:path>
                <a:path w="2620010" h="1816735">
                  <a:moveTo>
                    <a:pt x="2585743" y="646183"/>
                  </a:moveTo>
                  <a:lnTo>
                    <a:pt x="2571067" y="629042"/>
                  </a:lnTo>
                  <a:lnTo>
                    <a:pt x="2557014" y="617957"/>
                  </a:lnTo>
                  <a:lnTo>
                    <a:pt x="2546466" y="611993"/>
                  </a:lnTo>
                  <a:lnTo>
                    <a:pt x="2542310" y="610213"/>
                  </a:lnTo>
                  <a:lnTo>
                    <a:pt x="2549718" y="601564"/>
                  </a:lnTo>
                  <a:lnTo>
                    <a:pt x="2567995" y="583966"/>
                  </a:lnTo>
                  <a:lnTo>
                    <a:pt x="2591219" y="569935"/>
                  </a:lnTo>
                  <a:lnTo>
                    <a:pt x="2613468" y="571993"/>
                  </a:lnTo>
                  <a:lnTo>
                    <a:pt x="2619860" y="586311"/>
                  </a:lnTo>
                  <a:lnTo>
                    <a:pt x="2614415" y="606411"/>
                  </a:lnTo>
                  <a:lnTo>
                    <a:pt x="2601565" y="627850"/>
                  </a:lnTo>
                  <a:lnTo>
                    <a:pt x="2585743" y="646183"/>
                  </a:lnTo>
                  <a:close/>
                </a:path>
              </a:pathLst>
            </a:custGeom>
            <a:solidFill>
              <a:srgbClr val="502E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10427" y="701964"/>
              <a:ext cx="395605" cy="556260"/>
            </a:xfrm>
            <a:custGeom>
              <a:avLst/>
              <a:gdLst/>
              <a:ahLst/>
              <a:cxnLst/>
              <a:rect l="l" t="t" r="r" b="b"/>
              <a:pathLst>
                <a:path w="395605" h="556260">
                  <a:moveTo>
                    <a:pt x="338537" y="170101"/>
                  </a:moveTo>
                  <a:lnTo>
                    <a:pt x="288320" y="145990"/>
                  </a:lnTo>
                  <a:lnTo>
                    <a:pt x="234646" y="123524"/>
                  </a:lnTo>
                  <a:lnTo>
                    <a:pt x="172599" y="98907"/>
                  </a:lnTo>
                  <a:lnTo>
                    <a:pt x="110539" y="75415"/>
                  </a:lnTo>
                  <a:lnTo>
                    <a:pt x="56827" y="56320"/>
                  </a:lnTo>
                  <a:lnTo>
                    <a:pt x="19823" y="44897"/>
                  </a:lnTo>
                  <a:lnTo>
                    <a:pt x="11500" y="41618"/>
                  </a:lnTo>
                  <a:lnTo>
                    <a:pt x="4880" y="36303"/>
                  </a:lnTo>
                  <a:lnTo>
                    <a:pt x="775" y="29027"/>
                  </a:lnTo>
                  <a:lnTo>
                    <a:pt x="0" y="19861"/>
                  </a:lnTo>
                  <a:lnTo>
                    <a:pt x="2773" y="11701"/>
                  </a:lnTo>
                  <a:lnTo>
                    <a:pt x="8529" y="4692"/>
                  </a:lnTo>
                  <a:lnTo>
                    <a:pt x="16267" y="302"/>
                  </a:lnTo>
                  <a:lnTo>
                    <a:pt x="24987" y="0"/>
                  </a:lnTo>
                  <a:lnTo>
                    <a:pt x="63329" y="11453"/>
                  </a:lnTo>
                  <a:lnTo>
                    <a:pt x="114665" y="29266"/>
                  </a:lnTo>
                  <a:lnTo>
                    <a:pt x="173283" y="51170"/>
                  </a:lnTo>
                  <a:lnTo>
                    <a:pt x="233471" y="74901"/>
                  </a:lnTo>
                  <a:lnTo>
                    <a:pt x="289518" y="98192"/>
                  </a:lnTo>
                  <a:lnTo>
                    <a:pt x="335712" y="118778"/>
                  </a:lnTo>
                  <a:lnTo>
                    <a:pt x="376066" y="140553"/>
                  </a:lnTo>
                  <a:lnTo>
                    <a:pt x="395398" y="168371"/>
                  </a:lnTo>
                  <a:lnTo>
                    <a:pt x="335646" y="168371"/>
                  </a:lnTo>
                  <a:lnTo>
                    <a:pt x="338537" y="170101"/>
                  </a:lnTo>
                  <a:close/>
                </a:path>
                <a:path w="395605" h="556260">
                  <a:moveTo>
                    <a:pt x="341690" y="171840"/>
                  </a:moveTo>
                  <a:lnTo>
                    <a:pt x="338537" y="170101"/>
                  </a:lnTo>
                  <a:lnTo>
                    <a:pt x="335646" y="168371"/>
                  </a:lnTo>
                  <a:lnTo>
                    <a:pt x="341690" y="171840"/>
                  </a:lnTo>
                  <a:close/>
                </a:path>
                <a:path w="395605" h="556260">
                  <a:moveTo>
                    <a:pt x="350688" y="171840"/>
                  </a:moveTo>
                  <a:lnTo>
                    <a:pt x="341690" y="171840"/>
                  </a:lnTo>
                  <a:lnTo>
                    <a:pt x="335646" y="168371"/>
                  </a:lnTo>
                  <a:lnTo>
                    <a:pt x="395398" y="168371"/>
                  </a:lnTo>
                  <a:lnTo>
                    <a:pt x="395381" y="170944"/>
                  </a:lnTo>
                  <a:lnTo>
                    <a:pt x="350810" y="170944"/>
                  </a:lnTo>
                  <a:lnTo>
                    <a:pt x="350688" y="171840"/>
                  </a:lnTo>
                  <a:close/>
                </a:path>
                <a:path w="395605" h="556260">
                  <a:moveTo>
                    <a:pt x="349734" y="177346"/>
                  </a:moveTo>
                  <a:lnTo>
                    <a:pt x="347537" y="175666"/>
                  </a:lnTo>
                  <a:lnTo>
                    <a:pt x="343126" y="172845"/>
                  </a:lnTo>
                  <a:lnTo>
                    <a:pt x="338537" y="170101"/>
                  </a:lnTo>
                  <a:lnTo>
                    <a:pt x="341690" y="171840"/>
                  </a:lnTo>
                  <a:lnTo>
                    <a:pt x="350688" y="171840"/>
                  </a:lnTo>
                  <a:lnTo>
                    <a:pt x="350256" y="175041"/>
                  </a:lnTo>
                  <a:lnTo>
                    <a:pt x="350149" y="175666"/>
                  </a:lnTo>
                  <a:lnTo>
                    <a:pt x="349734" y="177346"/>
                  </a:lnTo>
                  <a:close/>
                </a:path>
                <a:path w="395605" h="556260">
                  <a:moveTo>
                    <a:pt x="350303" y="175041"/>
                  </a:moveTo>
                  <a:lnTo>
                    <a:pt x="350428" y="173770"/>
                  </a:lnTo>
                  <a:lnTo>
                    <a:pt x="350810" y="170944"/>
                  </a:lnTo>
                  <a:lnTo>
                    <a:pt x="395381" y="170944"/>
                  </a:lnTo>
                  <a:lnTo>
                    <a:pt x="395371" y="172536"/>
                  </a:lnTo>
                  <a:lnTo>
                    <a:pt x="350922" y="172536"/>
                  </a:lnTo>
                  <a:lnTo>
                    <a:pt x="350303" y="175041"/>
                  </a:lnTo>
                  <a:close/>
                </a:path>
                <a:path w="395605" h="556260">
                  <a:moveTo>
                    <a:pt x="350385" y="175345"/>
                  </a:moveTo>
                  <a:lnTo>
                    <a:pt x="350303" y="175041"/>
                  </a:lnTo>
                  <a:lnTo>
                    <a:pt x="350922" y="172536"/>
                  </a:lnTo>
                  <a:lnTo>
                    <a:pt x="350385" y="175345"/>
                  </a:lnTo>
                  <a:close/>
                </a:path>
                <a:path w="395605" h="556260">
                  <a:moveTo>
                    <a:pt x="394921" y="183053"/>
                  </a:moveTo>
                  <a:lnTo>
                    <a:pt x="358176" y="183053"/>
                  </a:lnTo>
                  <a:lnTo>
                    <a:pt x="351267" y="176913"/>
                  </a:lnTo>
                  <a:lnTo>
                    <a:pt x="350937" y="176458"/>
                  </a:lnTo>
                  <a:lnTo>
                    <a:pt x="350544" y="175666"/>
                  </a:lnTo>
                  <a:lnTo>
                    <a:pt x="350443" y="175041"/>
                  </a:lnTo>
                  <a:lnTo>
                    <a:pt x="350922" y="172536"/>
                  </a:lnTo>
                  <a:lnTo>
                    <a:pt x="395371" y="172536"/>
                  </a:lnTo>
                  <a:lnTo>
                    <a:pt x="395314" y="181363"/>
                  </a:lnTo>
                  <a:lnTo>
                    <a:pt x="394921" y="183053"/>
                  </a:lnTo>
                  <a:close/>
                </a:path>
                <a:path w="395605" h="556260">
                  <a:moveTo>
                    <a:pt x="349969" y="177520"/>
                  </a:moveTo>
                  <a:lnTo>
                    <a:pt x="349841" y="176913"/>
                  </a:lnTo>
                  <a:lnTo>
                    <a:pt x="350280" y="175134"/>
                  </a:lnTo>
                  <a:lnTo>
                    <a:pt x="350157" y="176535"/>
                  </a:lnTo>
                  <a:lnTo>
                    <a:pt x="349969" y="177520"/>
                  </a:lnTo>
                  <a:close/>
                </a:path>
                <a:path w="395605" h="556260">
                  <a:moveTo>
                    <a:pt x="350158" y="176529"/>
                  </a:moveTo>
                  <a:lnTo>
                    <a:pt x="350292" y="175158"/>
                  </a:lnTo>
                  <a:lnTo>
                    <a:pt x="350324" y="175666"/>
                  </a:lnTo>
                  <a:lnTo>
                    <a:pt x="350158" y="176529"/>
                  </a:lnTo>
                  <a:close/>
                </a:path>
                <a:path w="395605" h="556260">
                  <a:moveTo>
                    <a:pt x="353367" y="179811"/>
                  </a:moveTo>
                  <a:lnTo>
                    <a:pt x="349969" y="177520"/>
                  </a:lnTo>
                  <a:lnTo>
                    <a:pt x="350385" y="175345"/>
                  </a:lnTo>
                  <a:lnTo>
                    <a:pt x="350937" y="176458"/>
                  </a:lnTo>
                  <a:lnTo>
                    <a:pt x="353367" y="179811"/>
                  </a:lnTo>
                  <a:close/>
                </a:path>
                <a:path w="395605" h="556260">
                  <a:moveTo>
                    <a:pt x="358176" y="183053"/>
                  </a:moveTo>
                  <a:lnTo>
                    <a:pt x="353367" y="179811"/>
                  </a:lnTo>
                  <a:lnTo>
                    <a:pt x="351267" y="176913"/>
                  </a:lnTo>
                  <a:lnTo>
                    <a:pt x="358176" y="183053"/>
                  </a:lnTo>
                  <a:close/>
                </a:path>
                <a:path w="395605" h="556260">
                  <a:moveTo>
                    <a:pt x="141711" y="555845"/>
                  </a:moveTo>
                  <a:lnTo>
                    <a:pt x="125742" y="550672"/>
                  </a:lnTo>
                  <a:lnTo>
                    <a:pt x="116865" y="537238"/>
                  </a:lnTo>
                  <a:lnTo>
                    <a:pt x="121882" y="520584"/>
                  </a:lnTo>
                  <a:lnTo>
                    <a:pt x="157147" y="477929"/>
                  </a:lnTo>
                  <a:lnTo>
                    <a:pt x="191001" y="434084"/>
                  </a:lnTo>
                  <a:lnTo>
                    <a:pt x="223623" y="389299"/>
                  </a:lnTo>
                  <a:lnTo>
                    <a:pt x="255189" y="343830"/>
                  </a:lnTo>
                  <a:lnTo>
                    <a:pt x="278938" y="308690"/>
                  </a:lnTo>
                  <a:lnTo>
                    <a:pt x="302080" y="272816"/>
                  </a:lnTo>
                  <a:lnTo>
                    <a:pt x="323561" y="235974"/>
                  </a:lnTo>
                  <a:lnTo>
                    <a:pt x="342328" y="197925"/>
                  </a:lnTo>
                  <a:lnTo>
                    <a:pt x="349734" y="177346"/>
                  </a:lnTo>
                  <a:lnTo>
                    <a:pt x="349969" y="177520"/>
                  </a:lnTo>
                  <a:lnTo>
                    <a:pt x="349619" y="179348"/>
                  </a:lnTo>
                  <a:lnTo>
                    <a:pt x="352681" y="179348"/>
                  </a:lnTo>
                  <a:lnTo>
                    <a:pt x="353367" y="179811"/>
                  </a:lnTo>
                  <a:lnTo>
                    <a:pt x="353670" y="180229"/>
                  </a:lnTo>
                  <a:lnTo>
                    <a:pt x="353988" y="180229"/>
                  </a:lnTo>
                  <a:lnTo>
                    <a:pt x="358176" y="183053"/>
                  </a:lnTo>
                  <a:lnTo>
                    <a:pt x="394921" y="183053"/>
                  </a:lnTo>
                  <a:lnTo>
                    <a:pt x="392112" y="195124"/>
                  </a:lnTo>
                  <a:lnTo>
                    <a:pt x="359936" y="262820"/>
                  </a:lnTo>
                  <a:lnTo>
                    <a:pt x="335896" y="303474"/>
                  </a:lnTo>
                  <a:lnTo>
                    <a:pt x="310185" y="343131"/>
                  </a:lnTo>
                  <a:lnTo>
                    <a:pt x="283720" y="381998"/>
                  </a:lnTo>
                  <a:lnTo>
                    <a:pt x="253841" y="424573"/>
                  </a:lnTo>
                  <a:lnTo>
                    <a:pt x="223037" y="466535"/>
                  </a:lnTo>
                  <a:lnTo>
                    <a:pt x="191137" y="507657"/>
                  </a:lnTo>
                  <a:lnTo>
                    <a:pt x="157968" y="547712"/>
                  </a:lnTo>
                  <a:lnTo>
                    <a:pt x="141711" y="555845"/>
                  </a:lnTo>
                  <a:close/>
                </a:path>
                <a:path w="395605" h="556260">
                  <a:moveTo>
                    <a:pt x="352681" y="179348"/>
                  </a:moveTo>
                  <a:lnTo>
                    <a:pt x="349619" y="179348"/>
                  </a:lnTo>
                  <a:lnTo>
                    <a:pt x="349969" y="177520"/>
                  </a:lnTo>
                  <a:lnTo>
                    <a:pt x="352681" y="179348"/>
                  </a:lnTo>
                  <a:close/>
                </a:path>
                <a:path w="395605" h="556260">
                  <a:moveTo>
                    <a:pt x="353988" y="180229"/>
                  </a:moveTo>
                  <a:lnTo>
                    <a:pt x="353670" y="180229"/>
                  </a:lnTo>
                  <a:lnTo>
                    <a:pt x="353367" y="179811"/>
                  </a:lnTo>
                  <a:lnTo>
                    <a:pt x="353988" y="180229"/>
                  </a:lnTo>
                  <a:close/>
                </a:path>
              </a:pathLst>
            </a:custGeom>
            <a:solidFill>
              <a:srgbClr val="375CA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075044" y="2680571"/>
            <a:ext cx="5353077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b="1" spc="590" dirty="0">
                <a:solidFill>
                  <a:srgbClr val="121212"/>
                </a:solidFill>
                <a:latin typeface="Arial"/>
                <a:cs typeface="Arial"/>
              </a:rPr>
              <a:t>Tips dan </a:t>
            </a:r>
            <a:r>
              <a:rPr lang="en-US" sz="5400" b="1" spc="590" dirty="0" err="1">
                <a:solidFill>
                  <a:srgbClr val="121212"/>
                </a:solidFill>
                <a:latin typeface="Arial"/>
                <a:cs typeface="Arial"/>
              </a:rPr>
              <a:t>Trik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35349" y="4445329"/>
            <a:ext cx="5508625" cy="22281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lang="en-US" sz="36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Kuasai</a:t>
            </a:r>
            <a:r>
              <a:rPr lang="en-US" sz="36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Teknik </a:t>
            </a:r>
            <a:r>
              <a:rPr lang="en-US" sz="36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memilih</a:t>
            </a:r>
            <a:r>
              <a:rPr lang="en-US" sz="36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lang="en-US" sz="36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jawaban</a:t>
            </a:r>
            <a:r>
              <a:rPr lang="en-US" sz="36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yang </a:t>
            </a:r>
            <a:r>
              <a:rPr lang="en-US" sz="36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benar</a:t>
            </a:r>
            <a:r>
              <a:rPr lang="en-US" sz="36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lang="en-US" sz="36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diantara</a:t>
            </a:r>
            <a:r>
              <a:rPr lang="en-US" sz="36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yang </a:t>
            </a:r>
            <a:r>
              <a:rPr lang="en-US" sz="36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mungkin</a:t>
            </a:r>
            <a:r>
              <a:rPr lang="en-US" sz="36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lang="en-US" sz="36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benar</a:t>
            </a:r>
            <a:endParaRPr lang="en-US" sz="3600" spc="155" dirty="0">
              <a:solidFill>
                <a:srgbClr val="121212"/>
              </a:solidFill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-4921" y="7647342"/>
            <a:ext cx="2134870" cy="2613660"/>
          </a:xfrm>
          <a:custGeom>
            <a:avLst/>
            <a:gdLst/>
            <a:ahLst/>
            <a:cxnLst/>
            <a:rect l="l" t="t" r="r" b="b"/>
            <a:pathLst>
              <a:path w="2134870" h="2613659">
                <a:moveTo>
                  <a:pt x="607480" y="659676"/>
                </a:moveTo>
                <a:lnTo>
                  <a:pt x="612157" y="667868"/>
                </a:lnTo>
                <a:lnTo>
                  <a:pt x="628387" y="717716"/>
                </a:lnTo>
                <a:lnTo>
                  <a:pt x="649585" y="755865"/>
                </a:lnTo>
                <a:lnTo>
                  <a:pt x="664740" y="805204"/>
                </a:lnTo>
                <a:lnTo>
                  <a:pt x="679152" y="854192"/>
                </a:lnTo>
                <a:lnTo>
                  <a:pt x="698122" y="891285"/>
                </a:lnTo>
                <a:lnTo>
                  <a:pt x="710638" y="939374"/>
                </a:lnTo>
                <a:lnTo>
                  <a:pt x="722001" y="986917"/>
                </a:lnTo>
                <a:lnTo>
                  <a:pt x="732072" y="1033848"/>
                </a:lnTo>
                <a:lnTo>
                  <a:pt x="740716" y="1080102"/>
                </a:lnTo>
                <a:lnTo>
                  <a:pt x="742358" y="1137093"/>
                </a:lnTo>
                <a:lnTo>
                  <a:pt x="747736" y="1181800"/>
                </a:lnTo>
                <a:lnTo>
                  <a:pt x="751276" y="1225637"/>
                </a:lnTo>
                <a:lnTo>
                  <a:pt x="747402" y="1280014"/>
                </a:lnTo>
                <a:lnTo>
                  <a:pt x="746854" y="1321914"/>
                </a:lnTo>
                <a:lnTo>
                  <a:pt x="738619" y="1374225"/>
                </a:lnTo>
                <a:lnTo>
                  <a:pt x="733434" y="1413928"/>
                </a:lnTo>
                <a:lnTo>
                  <a:pt x="720289" y="1463913"/>
                </a:lnTo>
                <a:lnTo>
                  <a:pt x="704484" y="1512638"/>
                </a:lnTo>
                <a:lnTo>
                  <a:pt x="691318" y="1548560"/>
                </a:lnTo>
                <a:lnTo>
                  <a:pt x="669781" y="1594569"/>
                </a:lnTo>
                <a:lnTo>
                  <a:pt x="645173" y="1639123"/>
                </a:lnTo>
                <a:lnTo>
                  <a:pt x="617041" y="1682008"/>
                </a:lnTo>
                <a:lnTo>
                  <a:pt x="585353" y="1723208"/>
                </a:lnTo>
                <a:lnTo>
                  <a:pt x="555582" y="1751264"/>
                </a:lnTo>
                <a:lnTo>
                  <a:pt x="516889" y="1789145"/>
                </a:lnTo>
                <a:lnTo>
                  <a:pt x="480185" y="1813916"/>
                </a:lnTo>
                <a:lnTo>
                  <a:pt x="434629" y="1848546"/>
                </a:lnTo>
                <a:lnTo>
                  <a:pt x="391132" y="1870098"/>
                </a:lnTo>
                <a:lnTo>
                  <a:pt x="344292" y="1890067"/>
                </a:lnTo>
                <a:lnTo>
                  <a:pt x="299582" y="1896991"/>
                </a:lnTo>
                <a:lnTo>
                  <a:pt x="251600" y="1902366"/>
                </a:lnTo>
                <a:lnTo>
                  <a:pt x="200382" y="1906207"/>
                </a:lnTo>
                <a:lnTo>
                  <a:pt x="147493" y="1909257"/>
                </a:lnTo>
                <a:lnTo>
                  <a:pt x="99749" y="1900691"/>
                </a:lnTo>
                <a:lnTo>
                  <a:pt x="4637" y="1855631"/>
                </a:lnTo>
                <a:lnTo>
                  <a:pt x="4164" y="1518131"/>
                </a:lnTo>
                <a:lnTo>
                  <a:pt x="150083" y="1587261"/>
                </a:lnTo>
                <a:lnTo>
                  <a:pt x="195603" y="1594773"/>
                </a:lnTo>
                <a:lnTo>
                  <a:pt x="242518" y="1588894"/>
                </a:lnTo>
                <a:lnTo>
                  <a:pt x="283371" y="1580142"/>
                </a:lnTo>
                <a:lnTo>
                  <a:pt x="321577" y="1556083"/>
                </a:lnTo>
                <a:lnTo>
                  <a:pt x="357440" y="1516861"/>
                </a:lnTo>
                <a:lnTo>
                  <a:pt x="385566" y="1473973"/>
                </a:lnTo>
                <a:lnTo>
                  <a:pt x="406956" y="1427894"/>
                </a:lnTo>
                <a:lnTo>
                  <a:pt x="422610" y="1379097"/>
                </a:lnTo>
                <a:lnTo>
                  <a:pt x="428089" y="1339534"/>
                </a:lnTo>
                <a:lnTo>
                  <a:pt x="435269" y="1286723"/>
                </a:lnTo>
                <a:lnTo>
                  <a:pt x="439712" y="1232615"/>
                </a:lnTo>
                <a:lnTo>
                  <a:pt x="436981" y="1189162"/>
                </a:lnTo>
                <a:lnTo>
                  <a:pt x="430945" y="1144143"/>
                </a:lnTo>
                <a:lnTo>
                  <a:pt x="428383" y="1086717"/>
                </a:lnTo>
                <a:lnTo>
                  <a:pt x="418524" y="1039886"/>
                </a:lnTo>
                <a:lnTo>
                  <a:pt x="406907" y="992223"/>
                </a:lnTo>
                <a:lnTo>
                  <a:pt x="388198" y="955253"/>
                </a:lnTo>
                <a:lnTo>
                  <a:pt x="373374" y="906071"/>
                </a:lnTo>
                <a:lnTo>
                  <a:pt x="357101" y="856202"/>
                </a:lnTo>
                <a:lnTo>
                  <a:pt x="334045" y="817172"/>
                </a:lnTo>
                <a:lnTo>
                  <a:pt x="315182" y="766077"/>
                </a:lnTo>
                <a:lnTo>
                  <a:pt x="345974" y="738505"/>
                </a:lnTo>
                <a:lnTo>
                  <a:pt x="391464" y="717897"/>
                </a:lnTo>
                <a:lnTo>
                  <a:pt x="439149" y="698329"/>
                </a:lnTo>
                <a:lnTo>
                  <a:pt x="488769" y="679677"/>
                </a:lnTo>
                <a:lnTo>
                  <a:pt x="534624" y="673295"/>
                </a:lnTo>
                <a:lnTo>
                  <a:pt x="581893" y="667583"/>
                </a:lnTo>
                <a:lnTo>
                  <a:pt x="607480" y="659676"/>
                </a:lnTo>
                <a:close/>
              </a:path>
              <a:path w="2134870" h="2613659">
                <a:moveTo>
                  <a:pt x="1123189" y="390007"/>
                </a:moveTo>
                <a:lnTo>
                  <a:pt x="1576422" y="604730"/>
                </a:lnTo>
                <a:lnTo>
                  <a:pt x="1611114" y="635218"/>
                </a:lnTo>
                <a:lnTo>
                  <a:pt x="1777417" y="784272"/>
                </a:lnTo>
                <a:lnTo>
                  <a:pt x="1806813" y="826304"/>
                </a:lnTo>
                <a:lnTo>
                  <a:pt x="1840761" y="856441"/>
                </a:lnTo>
                <a:lnTo>
                  <a:pt x="1868372" y="897628"/>
                </a:lnTo>
                <a:lnTo>
                  <a:pt x="1895066" y="938381"/>
                </a:lnTo>
                <a:lnTo>
                  <a:pt x="1920825" y="978691"/>
                </a:lnTo>
                <a:lnTo>
                  <a:pt x="1945634" y="1018551"/>
                </a:lnTo>
                <a:lnTo>
                  <a:pt x="1969476" y="1057952"/>
                </a:lnTo>
                <a:lnTo>
                  <a:pt x="1992335" y="1096888"/>
                </a:lnTo>
                <a:lnTo>
                  <a:pt x="2014193" y="1135350"/>
                </a:lnTo>
                <a:lnTo>
                  <a:pt x="2029597" y="1184807"/>
                </a:lnTo>
                <a:lnTo>
                  <a:pt x="2049405" y="1222298"/>
                </a:lnTo>
                <a:lnTo>
                  <a:pt x="2062726" y="1270768"/>
                </a:lnTo>
                <a:lnTo>
                  <a:pt x="2074981" y="1318733"/>
                </a:lnTo>
                <a:lnTo>
                  <a:pt x="2091590" y="1354708"/>
                </a:lnTo>
                <a:lnTo>
                  <a:pt x="2101662" y="1401639"/>
                </a:lnTo>
                <a:lnTo>
                  <a:pt x="2110618" y="1448042"/>
                </a:lnTo>
                <a:lnTo>
                  <a:pt x="2118441" y="1493908"/>
                </a:lnTo>
                <a:lnTo>
                  <a:pt x="2125115" y="1539229"/>
                </a:lnTo>
                <a:lnTo>
                  <a:pt x="2130623" y="1583998"/>
                </a:lnTo>
                <a:lnTo>
                  <a:pt x="2129511" y="1639684"/>
                </a:lnTo>
                <a:lnTo>
                  <a:pt x="2132638" y="1683324"/>
                </a:lnTo>
                <a:lnTo>
                  <a:pt x="2134549" y="1726389"/>
                </a:lnTo>
                <a:lnTo>
                  <a:pt x="2129790" y="1780348"/>
                </a:lnTo>
                <a:lnTo>
                  <a:pt x="2129221" y="1822237"/>
                </a:lnTo>
                <a:lnTo>
                  <a:pt x="2127386" y="1863527"/>
                </a:lnTo>
                <a:lnTo>
                  <a:pt x="2118832" y="1915687"/>
                </a:lnTo>
                <a:lnTo>
                  <a:pt x="2114417" y="1955755"/>
                </a:lnTo>
                <a:lnTo>
                  <a:pt x="2103249" y="2006677"/>
                </a:lnTo>
                <a:lnTo>
                  <a:pt x="2090750" y="2056968"/>
                </a:lnTo>
                <a:lnTo>
                  <a:pt x="2082341" y="2095144"/>
                </a:lnTo>
                <a:lnTo>
                  <a:pt x="2067129" y="2144150"/>
                </a:lnTo>
                <a:lnTo>
                  <a:pt x="2055974" y="2181024"/>
                </a:lnTo>
                <a:lnTo>
                  <a:pt x="2037983" y="2228713"/>
                </a:lnTo>
                <a:lnTo>
                  <a:pt x="2018578" y="2275733"/>
                </a:lnTo>
                <a:lnTo>
                  <a:pt x="1997742" y="2322074"/>
                </a:lnTo>
                <a:lnTo>
                  <a:pt x="1980896" y="2356253"/>
                </a:lnTo>
                <a:lnTo>
                  <a:pt x="1957149" y="2401215"/>
                </a:lnTo>
                <a:lnTo>
                  <a:pt x="1931921" y="2445475"/>
                </a:lnTo>
                <a:lnTo>
                  <a:pt x="1910633" y="2477550"/>
                </a:lnTo>
                <a:lnTo>
                  <a:pt x="1882394" y="2520384"/>
                </a:lnTo>
                <a:lnTo>
                  <a:pt x="1852625" y="2562493"/>
                </a:lnTo>
                <a:lnTo>
                  <a:pt x="1818981" y="2588714"/>
                </a:lnTo>
                <a:lnTo>
                  <a:pt x="1772431" y="2608819"/>
                </a:lnTo>
                <a:lnTo>
                  <a:pt x="1722749" y="2613388"/>
                </a:lnTo>
                <a:lnTo>
                  <a:pt x="1674274" y="2604476"/>
                </a:lnTo>
                <a:lnTo>
                  <a:pt x="1636781" y="2572660"/>
                </a:lnTo>
                <a:lnTo>
                  <a:pt x="1601013" y="2541662"/>
                </a:lnTo>
                <a:lnTo>
                  <a:pt x="1586360" y="2492560"/>
                </a:lnTo>
                <a:lnTo>
                  <a:pt x="1582485" y="2448565"/>
                </a:lnTo>
                <a:lnTo>
                  <a:pt x="1595364" y="2398454"/>
                </a:lnTo>
                <a:lnTo>
                  <a:pt x="1620100" y="2353960"/>
                </a:lnTo>
                <a:lnTo>
                  <a:pt x="1643892" y="2323072"/>
                </a:lnTo>
                <a:lnTo>
                  <a:pt x="1671160" y="2279778"/>
                </a:lnTo>
                <a:lnTo>
                  <a:pt x="1691063" y="2247048"/>
                </a:lnTo>
                <a:lnTo>
                  <a:pt x="1714507" y="2201942"/>
                </a:lnTo>
                <a:lnTo>
                  <a:pt x="1736089" y="2155954"/>
                </a:lnTo>
                <a:lnTo>
                  <a:pt x="1750402" y="2120576"/>
                </a:lnTo>
                <a:lnTo>
                  <a:pt x="1768355" y="2072869"/>
                </a:lnTo>
                <a:lnTo>
                  <a:pt x="1779105" y="2035802"/>
                </a:lnTo>
                <a:lnTo>
                  <a:pt x="1793559" y="1986437"/>
                </a:lnTo>
                <a:lnTo>
                  <a:pt x="1800875" y="1947744"/>
                </a:lnTo>
                <a:lnTo>
                  <a:pt x="1811960" y="1896783"/>
                </a:lnTo>
                <a:lnTo>
                  <a:pt x="1815972" y="1856524"/>
                </a:lnTo>
                <a:lnTo>
                  <a:pt x="1823818" y="1804028"/>
                </a:lnTo>
                <a:lnTo>
                  <a:pt x="1824656" y="1762266"/>
                </a:lnTo>
                <a:lnTo>
                  <a:pt x="1823956" y="1719775"/>
                </a:lnTo>
                <a:lnTo>
                  <a:pt x="1827187" y="1665093"/>
                </a:lnTo>
                <a:lnTo>
                  <a:pt x="1823508" y="1621190"/>
                </a:lnTo>
                <a:lnTo>
                  <a:pt x="1818387" y="1576605"/>
                </a:lnTo>
                <a:lnTo>
                  <a:pt x="1811859" y="1531353"/>
                </a:lnTo>
                <a:lnTo>
                  <a:pt x="1803954" y="1485448"/>
                </a:lnTo>
                <a:lnTo>
                  <a:pt x="1794706" y="1438908"/>
                </a:lnTo>
                <a:lnTo>
                  <a:pt x="1778710" y="1403223"/>
                </a:lnTo>
                <a:lnTo>
                  <a:pt x="1766873" y="1355456"/>
                </a:lnTo>
                <a:lnTo>
                  <a:pt x="1748352" y="1318575"/>
                </a:lnTo>
                <a:lnTo>
                  <a:pt x="1734055" y="1269642"/>
                </a:lnTo>
                <a:lnTo>
                  <a:pt x="1713140" y="1231627"/>
                </a:lnTo>
                <a:lnTo>
                  <a:pt x="1691077" y="1193068"/>
                </a:lnTo>
                <a:lnTo>
                  <a:pt x="1667897" y="1153980"/>
                </a:lnTo>
                <a:lnTo>
                  <a:pt x="1643633" y="1114379"/>
                </a:lnTo>
                <a:lnTo>
                  <a:pt x="1618319" y="1074280"/>
                </a:lnTo>
                <a:lnTo>
                  <a:pt x="1591986" y="1033698"/>
                </a:lnTo>
                <a:lnTo>
                  <a:pt x="1525519" y="974102"/>
                </a:lnTo>
                <a:lnTo>
                  <a:pt x="1490888" y="943642"/>
                </a:lnTo>
                <a:lnTo>
                  <a:pt x="1338155" y="815071"/>
                </a:lnTo>
                <a:lnTo>
                  <a:pt x="429892" y="384774"/>
                </a:lnTo>
                <a:lnTo>
                  <a:pt x="424897" y="380380"/>
                </a:lnTo>
                <a:lnTo>
                  <a:pt x="442914" y="376890"/>
                </a:lnTo>
                <a:lnTo>
                  <a:pt x="491475" y="357737"/>
                </a:lnTo>
                <a:lnTo>
                  <a:pt x="535559" y="350516"/>
                </a:lnTo>
                <a:lnTo>
                  <a:pt x="580551" y="343725"/>
                </a:lnTo>
                <a:lnTo>
                  <a:pt x="620961" y="348816"/>
                </a:lnTo>
                <a:lnTo>
                  <a:pt x="667611" y="342811"/>
                </a:lnTo>
                <a:lnTo>
                  <a:pt x="715011" y="337160"/>
                </a:lnTo>
                <a:lnTo>
                  <a:pt x="757671" y="343318"/>
                </a:lnTo>
                <a:lnTo>
                  <a:pt x="806414" y="338304"/>
                </a:lnTo>
                <a:lnTo>
                  <a:pt x="1123189" y="390007"/>
                </a:lnTo>
                <a:close/>
              </a:path>
              <a:path w="2134870" h="2613659">
                <a:moveTo>
                  <a:pt x="122209" y="500451"/>
                </a:moveTo>
                <a:lnTo>
                  <a:pt x="143587" y="530197"/>
                </a:lnTo>
                <a:lnTo>
                  <a:pt x="173190" y="572328"/>
                </a:lnTo>
                <a:lnTo>
                  <a:pt x="207603" y="602685"/>
                </a:lnTo>
                <a:lnTo>
                  <a:pt x="235849" y="644173"/>
                </a:lnTo>
                <a:lnTo>
                  <a:pt x="263263" y="685267"/>
                </a:lnTo>
                <a:lnTo>
                  <a:pt x="289741" y="725918"/>
                </a:lnTo>
                <a:lnTo>
                  <a:pt x="309428" y="756993"/>
                </a:lnTo>
                <a:lnTo>
                  <a:pt x="302938" y="760276"/>
                </a:lnTo>
                <a:lnTo>
                  <a:pt x="262618" y="783334"/>
                </a:lnTo>
                <a:lnTo>
                  <a:pt x="225275" y="807801"/>
                </a:lnTo>
                <a:lnTo>
                  <a:pt x="185730" y="845279"/>
                </a:lnTo>
                <a:lnTo>
                  <a:pt x="155120" y="872937"/>
                </a:lnTo>
                <a:lnTo>
                  <a:pt x="123173" y="914014"/>
                </a:lnTo>
                <a:lnTo>
                  <a:pt x="96253" y="957473"/>
                </a:lnTo>
                <a:lnTo>
                  <a:pt x="79401" y="991649"/>
                </a:lnTo>
                <a:lnTo>
                  <a:pt x="61349" y="1039309"/>
                </a:lnTo>
                <a:lnTo>
                  <a:pt x="47138" y="1088789"/>
                </a:lnTo>
                <a:lnTo>
                  <a:pt x="36375" y="1139903"/>
                </a:lnTo>
                <a:lnTo>
                  <a:pt x="34102" y="1180985"/>
                </a:lnTo>
                <a:lnTo>
                  <a:pt x="29049" y="1234804"/>
                </a:lnTo>
                <a:lnTo>
                  <a:pt x="30092" y="1277458"/>
                </a:lnTo>
                <a:lnTo>
                  <a:pt x="28782" y="1333049"/>
                </a:lnTo>
                <a:lnTo>
                  <a:pt x="36188" y="1378718"/>
                </a:lnTo>
                <a:lnTo>
                  <a:pt x="41634" y="1437510"/>
                </a:lnTo>
                <a:lnTo>
                  <a:pt x="56189" y="1486566"/>
                </a:lnTo>
                <a:lnTo>
                  <a:pt x="80051" y="1525977"/>
                </a:lnTo>
                <a:lnTo>
                  <a:pt x="107979" y="1567314"/>
                </a:lnTo>
                <a:lnTo>
                  <a:pt x="4164" y="1518131"/>
                </a:lnTo>
                <a:lnTo>
                  <a:pt x="2863" y="590006"/>
                </a:lnTo>
                <a:lnTo>
                  <a:pt x="3486" y="590302"/>
                </a:lnTo>
                <a:lnTo>
                  <a:pt x="38011" y="564499"/>
                </a:lnTo>
                <a:lnTo>
                  <a:pt x="74075" y="539425"/>
                </a:lnTo>
                <a:lnTo>
                  <a:pt x="117063" y="503578"/>
                </a:lnTo>
                <a:lnTo>
                  <a:pt x="122209" y="500451"/>
                </a:lnTo>
                <a:close/>
              </a:path>
              <a:path w="2134870" h="2613659">
                <a:moveTo>
                  <a:pt x="424897" y="380380"/>
                </a:moveTo>
                <a:lnTo>
                  <a:pt x="458451" y="426410"/>
                </a:lnTo>
                <a:lnTo>
                  <a:pt x="486335" y="467727"/>
                </a:lnTo>
                <a:lnTo>
                  <a:pt x="513497" y="508701"/>
                </a:lnTo>
                <a:lnTo>
                  <a:pt x="539886" y="549310"/>
                </a:lnTo>
                <a:lnTo>
                  <a:pt x="565456" y="589530"/>
                </a:lnTo>
                <a:lnTo>
                  <a:pt x="590158" y="629339"/>
                </a:lnTo>
                <a:lnTo>
                  <a:pt x="607480" y="659676"/>
                </a:lnTo>
                <a:lnTo>
                  <a:pt x="581893" y="667583"/>
                </a:lnTo>
                <a:lnTo>
                  <a:pt x="534624" y="673295"/>
                </a:lnTo>
                <a:lnTo>
                  <a:pt x="488769" y="679677"/>
                </a:lnTo>
                <a:lnTo>
                  <a:pt x="439149" y="698329"/>
                </a:lnTo>
                <a:lnTo>
                  <a:pt x="391464" y="717897"/>
                </a:lnTo>
                <a:lnTo>
                  <a:pt x="345974" y="738505"/>
                </a:lnTo>
                <a:lnTo>
                  <a:pt x="309428" y="756993"/>
                </a:lnTo>
                <a:lnTo>
                  <a:pt x="289741" y="725918"/>
                </a:lnTo>
                <a:lnTo>
                  <a:pt x="263263" y="685267"/>
                </a:lnTo>
                <a:lnTo>
                  <a:pt x="235849" y="644173"/>
                </a:lnTo>
                <a:lnTo>
                  <a:pt x="207603" y="602685"/>
                </a:lnTo>
                <a:lnTo>
                  <a:pt x="173190" y="572328"/>
                </a:lnTo>
                <a:lnTo>
                  <a:pt x="143587" y="530197"/>
                </a:lnTo>
                <a:lnTo>
                  <a:pt x="122209" y="500451"/>
                </a:lnTo>
                <a:lnTo>
                  <a:pt x="156047" y="479888"/>
                </a:lnTo>
                <a:lnTo>
                  <a:pt x="190975" y="468329"/>
                </a:lnTo>
                <a:lnTo>
                  <a:pt x="232669" y="445922"/>
                </a:lnTo>
                <a:lnTo>
                  <a:pt x="275639" y="424120"/>
                </a:lnTo>
                <a:lnTo>
                  <a:pt x="314395" y="414375"/>
                </a:lnTo>
                <a:lnTo>
                  <a:pt x="359759" y="393707"/>
                </a:lnTo>
                <a:lnTo>
                  <a:pt x="400804" y="385046"/>
                </a:lnTo>
                <a:lnTo>
                  <a:pt x="424897" y="380380"/>
                </a:lnTo>
                <a:close/>
              </a:path>
              <a:path w="2134870" h="2613659">
                <a:moveTo>
                  <a:pt x="3339" y="0"/>
                </a:moveTo>
                <a:lnTo>
                  <a:pt x="30675" y="27003"/>
                </a:lnTo>
                <a:lnTo>
                  <a:pt x="74338" y="47689"/>
                </a:lnTo>
                <a:lnTo>
                  <a:pt x="299002" y="238444"/>
                </a:lnTo>
                <a:lnTo>
                  <a:pt x="329776" y="281130"/>
                </a:lnTo>
                <a:lnTo>
                  <a:pt x="365506" y="312111"/>
                </a:lnTo>
                <a:lnTo>
                  <a:pt x="395269" y="354318"/>
                </a:lnTo>
                <a:lnTo>
                  <a:pt x="424897" y="380380"/>
                </a:lnTo>
                <a:lnTo>
                  <a:pt x="400804" y="385046"/>
                </a:lnTo>
                <a:lnTo>
                  <a:pt x="359759" y="393707"/>
                </a:lnTo>
                <a:lnTo>
                  <a:pt x="314395" y="414375"/>
                </a:lnTo>
                <a:lnTo>
                  <a:pt x="275639" y="424120"/>
                </a:lnTo>
                <a:lnTo>
                  <a:pt x="232669" y="445922"/>
                </a:lnTo>
                <a:lnTo>
                  <a:pt x="190975" y="468329"/>
                </a:lnTo>
                <a:lnTo>
                  <a:pt x="156047" y="479888"/>
                </a:lnTo>
                <a:lnTo>
                  <a:pt x="122209" y="500451"/>
                </a:lnTo>
                <a:lnTo>
                  <a:pt x="112958" y="487580"/>
                </a:lnTo>
                <a:lnTo>
                  <a:pt x="0" y="391906"/>
                </a:lnTo>
                <a:lnTo>
                  <a:pt x="3339" y="0"/>
                </a:lnTo>
                <a:close/>
              </a:path>
              <a:path w="2134870" h="2613659">
                <a:moveTo>
                  <a:pt x="429892" y="384774"/>
                </a:moveTo>
                <a:lnTo>
                  <a:pt x="1117133" y="710360"/>
                </a:lnTo>
                <a:lnTo>
                  <a:pt x="1018478" y="691728"/>
                </a:lnTo>
                <a:lnTo>
                  <a:pt x="974962" y="671112"/>
                </a:lnTo>
                <a:lnTo>
                  <a:pt x="878104" y="653330"/>
                </a:lnTo>
                <a:lnTo>
                  <a:pt x="824881" y="656222"/>
                </a:lnTo>
                <a:lnTo>
                  <a:pt x="779891" y="648961"/>
                </a:lnTo>
                <a:lnTo>
                  <a:pt x="729574" y="653229"/>
                </a:lnTo>
                <a:lnTo>
                  <a:pt x="685066" y="646196"/>
                </a:lnTo>
                <a:lnTo>
                  <a:pt x="635752" y="650939"/>
                </a:lnTo>
                <a:lnTo>
                  <a:pt x="607480" y="659676"/>
                </a:lnTo>
                <a:lnTo>
                  <a:pt x="590158" y="629339"/>
                </a:lnTo>
                <a:lnTo>
                  <a:pt x="565456" y="589530"/>
                </a:lnTo>
                <a:lnTo>
                  <a:pt x="539886" y="549310"/>
                </a:lnTo>
                <a:lnTo>
                  <a:pt x="513497" y="508701"/>
                </a:lnTo>
                <a:lnTo>
                  <a:pt x="486335" y="467727"/>
                </a:lnTo>
                <a:lnTo>
                  <a:pt x="458451" y="426410"/>
                </a:lnTo>
                <a:lnTo>
                  <a:pt x="429892" y="384774"/>
                </a:lnTo>
                <a:close/>
              </a:path>
              <a:path w="2134870" h="2613659">
                <a:moveTo>
                  <a:pt x="1211066" y="417586"/>
                </a:moveTo>
                <a:lnTo>
                  <a:pt x="1500591" y="554751"/>
                </a:lnTo>
                <a:lnTo>
                  <a:pt x="1535939" y="585550"/>
                </a:lnTo>
                <a:lnTo>
                  <a:pt x="1164323" y="409494"/>
                </a:lnTo>
                <a:lnTo>
                  <a:pt x="1211066" y="417586"/>
                </a:lnTo>
                <a:close/>
              </a:path>
            </a:pathLst>
          </a:custGeom>
          <a:solidFill>
            <a:srgbClr val="D8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Picture 2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45D9286-2EEF-5A4C-2F79-F22F71F146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630" y="3220083"/>
            <a:ext cx="973455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4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80250" y="0"/>
            <a:ext cx="11207750" cy="10287635"/>
            <a:chOff x="7080288" y="1"/>
            <a:chExt cx="11207750" cy="10287635"/>
          </a:xfrm>
        </p:grpSpPr>
        <p:sp>
          <p:nvSpPr>
            <p:cNvPr id="3" name="object 3"/>
            <p:cNvSpPr/>
            <p:nvPr/>
          </p:nvSpPr>
          <p:spPr>
            <a:xfrm>
              <a:off x="8051734" y="1"/>
              <a:ext cx="10236835" cy="4762500"/>
            </a:xfrm>
            <a:custGeom>
              <a:avLst/>
              <a:gdLst/>
              <a:ahLst/>
              <a:cxnLst/>
              <a:rect l="l" t="t" r="r" b="b"/>
              <a:pathLst>
                <a:path w="10236835" h="4762500">
                  <a:moveTo>
                    <a:pt x="4743116" y="4686300"/>
                  </a:moveTo>
                  <a:lnTo>
                    <a:pt x="3110811" y="4686300"/>
                  </a:lnTo>
                  <a:lnTo>
                    <a:pt x="2633587" y="4559300"/>
                  </a:lnTo>
                  <a:lnTo>
                    <a:pt x="2586673" y="4533900"/>
                  </a:lnTo>
                  <a:lnTo>
                    <a:pt x="2493406" y="4508500"/>
                  </a:lnTo>
                  <a:lnTo>
                    <a:pt x="2447071" y="4483100"/>
                  </a:lnTo>
                  <a:lnTo>
                    <a:pt x="2400947" y="4470400"/>
                  </a:lnTo>
                  <a:lnTo>
                    <a:pt x="2355044" y="4445000"/>
                  </a:lnTo>
                  <a:lnTo>
                    <a:pt x="2309371" y="4432300"/>
                  </a:lnTo>
                  <a:lnTo>
                    <a:pt x="2218749" y="4381500"/>
                  </a:lnTo>
                  <a:lnTo>
                    <a:pt x="2173820" y="4368800"/>
                  </a:lnTo>
                  <a:lnTo>
                    <a:pt x="2129157" y="4343400"/>
                  </a:lnTo>
                  <a:lnTo>
                    <a:pt x="1910158" y="4216400"/>
                  </a:lnTo>
                  <a:lnTo>
                    <a:pt x="1740690" y="4114800"/>
                  </a:lnTo>
                  <a:lnTo>
                    <a:pt x="1699196" y="4076700"/>
                  </a:lnTo>
                  <a:lnTo>
                    <a:pt x="1617318" y="4025900"/>
                  </a:lnTo>
                  <a:lnTo>
                    <a:pt x="1576953" y="3987800"/>
                  </a:lnTo>
                  <a:lnTo>
                    <a:pt x="1536983" y="3962400"/>
                  </a:lnTo>
                  <a:lnTo>
                    <a:pt x="1499603" y="3924300"/>
                  </a:lnTo>
                  <a:lnTo>
                    <a:pt x="1462579" y="3898900"/>
                  </a:lnTo>
                  <a:lnTo>
                    <a:pt x="1425916" y="3860800"/>
                  </a:lnTo>
                  <a:lnTo>
                    <a:pt x="1389618" y="3835400"/>
                  </a:lnTo>
                  <a:lnTo>
                    <a:pt x="1353688" y="3797300"/>
                  </a:lnTo>
                  <a:lnTo>
                    <a:pt x="1318131" y="3771900"/>
                  </a:lnTo>
                  <a:lnTo>
                    <a:pt x="1282951" y="3733800"/>
                  </a:lnTo>
                  <a:lnTo>
                    <a:pt x="1248151" y="3695700"/>
                  </a:lnTo>
                  <a:lnTo>
                    <a:pt x="1213736" y="3670300"/>
                  </a:lnTo>
                  <a:lnTo>
                    <a:pt x="1179710" y="3632200"/>
                  </a:lnTo>
                  <a:lnTo>
                    <a:pt x="1146077" y="3594100"/>
                  </a:lnTo>
                  <a:lnTo>
                    <a:pt x="1112841" y="3556000"/>
                  </a:lnTo>
                  <a:lnTo>
                    <a:pt x="1080005" y="3517900"/>
                  </a:lnTo>
                  <a:lnTo>
                    <a:pt x="1047574" y="3479800"/>
                  </a:lnTo>
                  <a:lnTo>
                    <a:pt x="1015553" y="3454400"/>
                  </a:lnTo>
                  <a:lnTo>
                    <a:pt x="983944" y="3416300"/>
                  </a:lnTo>
                  <a:lnTo>
                    <a:pt x="952752" y="3378200"/>
                  </a:lnTo>
                  <a:lnTo>
                    <a:pt x="921981" y="3340100"/>
                  </a:lnTo>
                  <a:lnTo>
                    <a:pt x="891635" y="3289300"/>
                  </a:lnTo>
                  <a:lnTo>
                    <a:pt x="861718" y="3251200"/>
                  </a:lnTo>
                  <a:lnTo>
                    <a:pt x="832234" y="3213100"/>
                  </a:lnTo>
                  <a:lnTo>
                    <a:pt x="803188" y="3175000"/>
                  </a:lnTo>
                  <a:lnTo>
                    <a:pt x="774582" y="3136900"/>
                  </a:lnTo>
                  <a:lnTo>
                    <a:pt x="746421" y="3098800"/>
                  </a:lnTo>
                  <a:lnTo>
                    <a:pt x="718710" y="3048000"/>
                  </a:lnTo>
                  <a:lnTo>
                    <a:pt x="691451" y="3009900"/>
                  </a:lnTo>
                  <a:lnTo>
                    <a:pt x="664650" y="2971800"/>
                  </a:lnTo>
                  <a:lnTo>
                    <a:pt x="638310" y="2921000"/>
                  </a:lnTo>
                  <a:lnTo>
                    <a:pt x="612435" y="2882900"/>
                  </a:lnTo>
                  <a:lnTo>
                    <a:pt x="587030" y="2844800"/>
                  </a:lnTo>
                  <a:lnTo>
                    <a:pt x="562098" y="2794000"/>
                  </a:lnTo>
                  <a:lnTo>
                    <a:pt x="537643" y="2755900"/>
                  </a:lnTo>
                  <a:lnTo>
                    <a:pt x="513669" y="2705100"/>
                  </a:lnTo>
                  <a:lnTo>
                    <a:pt x="490181" y="2667000"/>
                  </a:lnTo>
                  <a:lnTo>
                    <a:pt x="467182" y="2616200"/>
                  </a:lnTo>
                  <a:lnTo>
                    <a:pt x="444676" y="2578100"/>
                  </a:lnTo>
                  <a:lnTo>
                    <a:pt x="422668" y="2527300"/>
                  </a:lnTo>
                  <a:lnTo>
                    <a:pt x="401161" y="2476500"/>
                  </a:lnTo>
                  <a:lnTo>
                    <a:pt x="380160" y="2438400"/>
                  </a:lnTo>
                  <a:lnTo>
                    <a:pt x="359668" y="2387600"/>
                  </a:lnTo>
                  <a:lnTo>
                    <a:pt x="339690" y="2336800"/>
                  </a:lnTo>
                  <a:lnTo>
                    <a:pt x="320229" y="2298700"/>
                  </a:lnTo>
                  <a:lnTo>
                    <a:pt x="301290" y="2247900"/>
                  </a:lnTo>
                  <a:lnTo>
                    <a:pt x="282876" y="2197100"/>
                  </a:lnTo>
                  <a:lnTo>
                    <a:pt x="264992" y="2159000"/>
                  </a:lnTo>
                  <a:lnTo>
                    <a:pt x="248139" y="2108200"/>
                  </a:lnTo>
                  <a:lnTo>
                    <a:pt x="231792" y="2057400"/>
                  </a:lnTo>
                  <a:lnTo>
                    <a:pt x="215956" y="2006600"/>
                  </a:lnTo>
                  <a:lnTo>
                    <a:pt x="200635" y="1968500"/>
                  </a:lnTo>
                  <a:lnTo>
                    <a:pt x="185836" y="1917700"/>
                  </a:lnTo>
                  <a:lnTo>
                    <a:pt x="171564" y="1866900"/>
                  </a:lnTo>
                  <a:lnTo>
                    <a:pt x="157822" y="1816100"/>
                  </a:lnTo>
                  <a:lnTo>
                    <a:pt x="144617" y="1778000"/>
                  </a:lnTo>
                  <a:lnTo>
                    <a:pt x="131952" y="1727200"/>
                  </a:lnTo>
                  <a:lnTo>
                    <a:pt x="119835" y="1676400"/>
                  </a:lnTo>
                  <a:lnTo>
                    <a:pt x="108268" y="1625600"/>
                  </a:lnTo>
                  <a:lnTo>
                    <a:pt x="97258" y="1574800"/>
                  </a:lnTo>
                  <a:lnTo>
                    <a:pt x="86810" y="1536700"/>
                  </a:lnTo>
                  <a:lnTo>
                    <a:pt x="76928" y="1485900"/>
                  </a:lnTo>
                  <a:lnTo>
                    <a:pt x="67618" y="1435100"/>
                  </a:lnTo>
                  <a:lnTo>
                    <a:pt x="58884" y="1384300"/>
                  </a:lnTo>
                  <a:lnTo>
                    <a:pt x="50733" y="1333500"/>
                  </a:lnTo>
                  <a:lnTo>
                    <a:pt x="43168" y="1282700"/>
                  </a:lnTo>
                  <a:lnTo>
                    <a:pt x="36195" y="1231900"/>
                  </a:lnTo>
                  <a:lnTo>
                    <a:pt x="29819" y="1181100"/>
                  </a:lnTo>
                  <a:lnTo>
                    <a:pt x="24044" y="1130300"/>
                  </a:lnTo>
                  <a:lnTo>
                    <a:pt x="18877" y="1092200"/>
                  </a:lnTo>
                  <a:lnTo>
                    <a:pt x="14322" y="1041400"/>
                  </a:lnTo>
                  <a:lnTo>
                    <a:pt x="10384" y="990600"/>
                  </a:lnTo>
                  <a:lnTo>
                    <a:pt x="7068" y="939800"/>
                  </a:lnTo>
                  <a:lnTo>
                    <a:pt x="4380" y="889000"/>
                  </a:lnTo>
                  <a:lnTo>
                    <a:pt x="2324" y="838200"/>
                  </a:lnTo>
                  <a:lnTo>
                    <a:pt x="905" y="787400"/>
                  </a:lnTo>
                  <a:lnTo>
                    <a:pt x="128" y="736600"/>
                  </a:lnTo>
                  <a:lnTo>
                    <a:pt x="0" y="685800"/>
                  </a:lnTo>
                  <a:lnTo>
                    <a:pt x="523" y="635000"/>
                  </a:lnTo>
                  <a:lnTo>
                    <a:pt x="1704" y="584200"/>
                  </a:lnTo>
                  <a:lnTo>
                    <a:pt x="3548" y="533400"/>
                  </a:lnTo>
                  <a:lnTo>
                    <a:pt x="6060" y="482600"/>
                  </a:lnTo>
                  <a:lnTo>
                    <a:pt x="9244" y="431800"/>
                  </a:lnTo>
                  <a:lnTo>
                    <a:pt x="13106" y="381000"/>
                  </a:lnTo>
                  <a:lnTo>
                    <a:pt x="17651" y="330200"/>
                  </a:lnTo>
                  <a:lnTo>
                    <a:pt x="22884" y="279400"/>
                  </a:lnTo>
                  <a:lnTo>
                    <a:pt x="28809" y="241300"/>
                  </a:lnTo>
                  <a:lnTo>
                    <a:pt x="35433" y="190500"/>
                  </a:lnTo>
                  <a:lnTo>
                    <a:pt x="42760" y="139700"/>
                  </a:lnTo>
                  <a:lnTo>
                    <a:pt x="50795" y="88900"/>
                  </a:lnTo>
                  <a:lnTo>
                    <a:pt x="59544" y="38100"/>
                  </a:lnTo>
                  <a:lnTo>
                    <a:pt x="67752" y="0"/>
                  </a:lnTo>
                  <a:lnTo>
                    <a:pt x="10236264" y="0"/>
                  </a:lnTo>
                  <a:lnTo>
                    <a:pt x="10236264" y="1460500"/>
                  </a:lnTo>
                  <a:lnTo>
                    <a:pt x="10190545" y="1473200"/>
                  </a:lnTo>
                  <a:lnTo>
                    <a:pt x="10143402" y="1498600"/>
                  </a:lnTo>
                  <a:lnTo>
                    <a:pt x="10096324" y="1511300"/>
                  </a:lnTo>
                  <a:lnTo>
                    <a:pt x="10049316" y="1536700"/>
                  </a:lnTo>
                  <a:lnTo>
                    <a:pt x="10002383" y="1549400"/>
                  </a:lnTo>
                  <a:lnTo>
                    <a:pt x="9955531" y="1574800"/>
                  </a:lnTo>
                  <a:lnTo>
                    <a:pt x="9908766" y="1587500"/>
                  </a:lnTo>
                  <a:lnTo>
                    <a:pt x="9862092" y="1612900"/>
                  </a:lnTo>
                  <a:lnTo>
                    <a:pt x="9815515" y="1625600"/>
                  </a:lnTo>
                  <a:lnTo>
                    <a:pt x="9769041" y="1651000"/>
                  </a:lnTo>
                  <a:lnTo>
                    <a:pt x="9722674" y="1663700"/>
                  </a:lnTo>
                  <a:lnTo>
                    <a:pt x="9676420" y="1689100"/>
                  </a:lnTo>
                  <a:lnTo>
                    <a:pt x="9630285" y="1701800"/>
                  </a:lnTo>
                  <a:lnTo>
                    <a:pt x="9538391" y="1752600"/>
                  </a:lnTo>
                  <a:lnTo>
                    <a:pt x="9492643" y="1765300"/>
                  </a:lnTo>
                  <a:lnTo>
                    <a:pt x="9311103" y="1866900"/>
                  </a:lnTo>
                  <a:lnTo>
                    <a:pt x="9266108" y="1879600"/>
                  </a:lnTo>
                  <a:lnTo>
                    <a:pt x="9000419" y="2032000"/>
                  </a:lnTo>
                  <a:lnTo>
                    <a:pt x="8956987" y="2070100"/>
                  </a:lnTo>
                  <a:lnTo>
                    <a:pt x="8785521" y="2171700"/>
                  </a:lnTo>
                  <a:lnTo>
                    <a:pt x="8743190" y="2209800"/>
                  </a:lnTo>
                  <a:lnTo>
                    <a:pt x="8659125" y="2260600"/>
                  </a:lnTo>
                  <a:lnTo>
                    <a:pt x="8617380" y="2298700"/>
                  </a:lnTo>
                  <a:lnTo>
                    <a:pt x="8534433" y="2349500"/>
                  </a:lnTo>
                  <a:lnTo>
                    <a:pt x="8493219" y="2387600"/>
                  </a:lnTo>
                  <a:lnTo>
                    <a:pt x="8452170" y="2413000"/>
                  </a:lnTo>
                  <a:lnTo>
                    <a:pt x="8411279" y="2451100"/>
                  </a:lnTo>
                  <a:lnTo>
                    <a:pt x="8370541" y="2476500"/>
                  </a:lnTo>
                  <a:lnTo>
                    <a:pt x="8329949" y="2514600"/>
                  </a:lnTo>
                  <a:lnTo>
                    <a:pt x="8289497" y="2540000"/>
                  </a:lnTo>
                  <a:lnTo>
                    <a:pt x="8208989" y="2616200"/>
                  </a:lnTo>
                  <a:lnTo>
                    <a:pt x="8168920" y="2641600"/>
                  </a:lnTo>
                  <a:lnTo>
                    <a:pt x="8128967" y="2679700"/>
                  </a:lnTo>
                  <a:lnTo>
                    <a:pt x="8089124" y="2705100"/>
                  </a:lnTo>
                  <a:lnTo>
                    <a:pt x="8009740" y="2781300"/>
                  </a:lnTo>
                  <a:lnTo>
                    <a:pt x="7971060" y="2806700"/>
                  </a:lnTo>
                  <a:lnTo>
                    <a:pt x="7932437" y="2844800"/>
                  </a:lnTo>
                  <a:lnTo>
                    <a:pt x="7893863" y="2870200"/>
                  </a:lnTo>
                  <a:lnTo>
                    <a:pt x="7816827" y="2946400"/>
                  </a:lnTo>
                  <a:lnTo>
                    <a:pt x="7778347" y="2971800"/>
                  </a:lnTo>
                  <a:lnTo>
                    <a:pt x="7624481" y="3111500"/>
                  </a:lnTo>
                  <a:lnTo>
                    <a:pt x="7585985" y="3136900"/>
                  </a:lnTo>
                  <a:lnTo>
                    <a:pt x="7508893" y="3213100"/>
                  </a:lnTo>
                  <a:lnTo>
                    <a:pt x="7470281" y="3238500"/>
                  </a:lnTo>
                  <a:lnTo>
                    <a:pt x="7431614" y="3276600"/>
                  </a:lnTo>
                  <a:lnTo>
                    <a:pt x="7392881" y="3302000"/>
                  </a:lnTo>
                  <a:lnTo>
                    <a:pt x="7315188" y="3378200"/>
                  </a:lnTo>
                  <a:lnTo>
                    <a:pt x="7276210" y="3403600"/>
                  </a:lnTo>
                  <a:lnTo>
                    <a:pt x="7237132" y="3441700"/>
                  </a:lnTo>
                  <a:lnTo>
                    <a:pt x="7197946" y="3467100"/>
                  </a:lnTo>
                  <a:lnTo>
                    <a:pt x="7158643" y="3505200"/>
                  </a:lnTo>
                  <a:lnTo>
                    <a:pt x="7119214" y="3530600"/>
                  </a:lnTo>
                  <a:lnTo>
                    <a:pt x="7079651" y="3568700"/>
                  </a:lnTo>
                  <a:lnTo>
                    <a:pt x="7039945" y="3594100"/>
                  </a:lnTo>
                  <a:lnTo>
                    <a:pt x="7000088" y="3632200"/>
                  </a:lnTo>
                  <a:lnTo>
                    <a:pt x="6919881" y="3683000"/>
                  </a:lnTo>
                  <a:lnTo>
                    <a:pt x="6879516" y="3721100"/>
                  </a:lnTo>
                  <a:lnTo>
                    <a:pt x="6838963" y="3746500"/>
                  </a:lnTo>
                  <a:lnTo>
                    <a:pt x="6798414" y="3784600"/>
                  </a:lnTo>
                  <a:lnTo>
                    <a:pt x="6675374" y="3860800"/>
                  </a:lnTo>
                  <a:lnTo>
                    <a:pt x="6633897" y="3898900"/>
                  </a:lnTo>
                  <a:lnTo>
                    <a:pt x="6380168" y="4051300"/>
                  </a:lnTo>
                  <a:lnTo>
                    <a:pt x="6118094" y="4203700"/>
                  </a:lnTo>
                  <a:lnTo>
                    <a:pt x="6073604" y="4216400"/>
                  </a:lnTo>
                  <a:lnTo>
                    <a:pt x="5938742" y="4292600"/>
                  </a:lnTo>
                  <a:lnTo>
                    <a:pt x="5893324" y="4305300"/>
                  </a:lnTo>
                  <a:lnTo>
                    <a:pt x="5801793" y="4356100"/>
                  </a:lnTo>
                  <a:lnTo>
                    <a:pt x="5755281" y="4368800"/>
                  </a:lnTo>
                  <a:lnTo>
                    <a:pt x="5708580" y="4394200"/>
                  </a:lnTo>
                  <a:lnTo>
                    <a:pt x="5661697" y="4406900"/>
                  </a:lnTo>
                  <a:lnTo>
                    <a:pt x="5614637" y="4432300"/>
                  </a:lnTo>
                  <a:lnTo>
                    <a:pt x="5567405" y="4445000"/>
                  </a:lnTo>
                  <a:lnTo>
                    <a:pt x="5520005" y="4470400"/>
                  </a:lnTo>
                  <a:lnTo>
                    <a:pt x="5424725" y="4495800"/>
                  </a:lnTo>
                  <a:lnTo>
                    <a:pt x="5376856" y="4521200"/>
                  </a:lnTo>
                  <a:lnTo>
                    <a:pt x="4743116" y="4686300"/>
                  </a:lnTo>
                  <a:close/>
                </a:path>
                <a:path w="10236835" h="4762500">
                  <a:moveTo>
                    <a:pt x="4594558" y="4711700"/>
                  </a:moveTo>
                  <a:lnTo>
                    <a:pt x="3256010" y="4711700"/>
                  </a:lnTo>
                  <a:lnTo>
                    <a:pt x="3159140" y="4686300"/>
                  </a:lnTo>
                  <a:lnTo>
                    <a:pt x="4693669" y="4686300"/>
                  </a:lnTo>
                  <a:lnTo>
                    <a:pt x="4594558" y="4711700"/>
                  </a:lnTo>
                  <a:close/>
                </a:path>
                <a:path w="10236835" h="4762500">
                  <a:moveTo>
                    <a:pt x="4495193" y="4724400"/>
                  </a:moveTo>
                  <a:lnTo>
                    <a:pt x="3353101" y="4724400"/>
                  </a:lnTo>
                  <a:lnTo>
                    <a:pt x="3304533" y="4711700"/>
                  </a:lnTo>
                  <a:lnTo>
                    <a:pt x="4544905" y="4711700"/>
                  </a:lnTo>
                  <a:lnTo>
                    <a:pt x="4495193" y="4724400"/>
                  </a:lnTo>
                  <a:close/>
                </a:path>
                <a:path w="10236835" h="4762500">
                  <a:moveTo>
                    <a:pt x="4395615" y="4737100"/>
                  </a:moveTo>
                  <a:lnTo>
                    <a:pt x="3450339" y="4737100"/>
                  </a:lnTo>
                  <a:lnTo>
                    <a:pt x="3401706" y="4724400"/>
                  </a:lnTo>
                  <a:lnTo>
                    <a:pt x="4445428" y="4724400"/>
                  </a:lnTo>
                  <a:lnTo>
                    <a:pt x="4395615" y="4737100"/>
                  </a:lnTo>
                  <a:close/>
                </a:path>
                <a:path w="10236835" h="4762500">
                  <a:moveTo>
                    <a:pt x="4245941" y="4749800"/>
                  </a:moveTo>
                  <a:lnTo>
                    <a:pt x="3547652" y="4749800"/>
                  </a:lnTo>
                  <a:lnTo>
                    <a:pt x="3498991" y="4737100"/>
                  </a:lnTo>
                  <a:lnTo>
                    <a:pt x="4295866" y="4737100"/>
                  </a:lnTo>
                  <a:lnTo>
                    <a:pt x="4245941" y="4749800"/>
                  </a:lnTo>
                  <a:close/>
                </a:path>
                <a:path w="10236835" h="4762500">
                  <a:moveTo>
                    <a:pt x="4046018" y="4762500"/>
                  </a:moveTo>
                  <a:lnTo>
                    <a:pt x="3746040" y="4762500"/>
                  </a:lnTo>
                  <a:lnTo>
                    <a:pt x="3696100" y="4749800"/>
                  </a:lnTo>
                  <a:lnTo>
                    <a:pt x="4096021" y="4749800"/>
                  </a:lnTo>
                  <a:lnTo>
                    <a:pt x="4046018" y="4762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786928" y="1357161"/>
              <a:ext cx="8987790" cy="8930005"/>
            </a:xfrm>
            <a:custGeom>
              <a:avLst/>
              <a:gdLst/>
              <a:ahLst/>
              <a:cxnLst/>
              <a:rect l="l" t="t" r="r" b="b"/>
              <a:pathLst>
                <a:path w="8987790" h="8930005">
                  <a:moveTo>
                    <a:pt x="8987413" y="8929837"/>
                  </a:moveTo>
                  <a:lnTo>
                    <a:pt x="0" y="8929837"/>
                  </a:lnTo>
                  <a:lnTo>
                    <a:pt x="0" y="485987"/>
                  </a:lnTo>
                  <a:lnTo>
                    <a:pt x="2232" y="439314"/>
                  </a:lnTo>
                  <a:lnTo>
                    <a:pt x="8793" y="393868"/>
                  </a:lnTo>
                  <a:lnTo>
                    <a:pt x="19474" y="349856"/>
                  </a:lnTo>
                  <a:lnTo>
                    <a:pt x="34070" y="307485"/>
                  </a:lnTo>
                  <a:lnTo>
                    <a:pt x="52373" y="266960"/>
                  </a:lnTo>
                  <a:lnTo>
                    <a:pt x="74177" y="228490"/>
                  </a:lnTo>
                  <a:lnTo>
                    <a:pt x="99275" y="192280"/>
                  </a:lnTo>
                  <a:lnTo>
                    <a:pt x="127460" y="158537"/>
                  </a:lnTo>
                  <a:lnTo>
                    <a:pt x="158526" y="127469"/>
                  </a:lnTo>
                  <a:lnTo>
                    <a:pt x="192266" y="99282"/>
                  </a:lnTo>
                  <a:lnTo>
                    <a:pt x="228474" y="74182"/>
                  </a:lnTo>
                  <a:lnTo>
                    <a:pt x="266941" y="52376"/>
                  </a:lnTo>
                  <a:lnTo>
                    <a:pt x="307463" y="34072"/>
                  </a:lnTo>
                  <a:lnTo>
                    <a:pt x="349832" y="19475"/>
                  </a:lnTo>
                  <a:lnTo>
                    <a:pt x="393841" y="8793"/>
                  </a:lnTo>
                  <a:lnTo>
                    <a:pt x="439284" y="2232"/>
                  </a:lnTo>
                  <a:lnTo>
                    <a:pt x="485953" y="0"/>
                  </a:lnTo>
                  <a:lnTo>
                    <a:pt x="8501460" y="0"/>
                  </a:lnTo>
                  <a:lnTo>
                    <a:pt x="8548130" y="2232"/>
                  </a:lnTo>
                  <a:lnTo>
                    <a:pt x="8593572" y="8793"/>
                  </a:lnTo>
                  <a:lnTo>
                    <a:pt x="8637581" y="19475"/>
                  </a:lnTo>
                  <a:lnTo>
                    <a:pt x="8679950" y="34072"/>
                  </a:lnTo>
                  <a:lnTo>
                    <a:pt x="8720471" y="52376"/>
                  </a:lnTo>
                  <a:lnTo>
                    <a:pt x="8758939" y="74182"/>
                  </a:lnTo>
                  <a:lnTo>
                    <a:pt x="8795146" y="99282"/>
                  </a:lnTo>
                  <a:lnTo>
                    <a:pt x="8828886" y="127469"/>
                  </a:lnTo>
                  <a:lnTo>
                    <a:pt x="8859953" y="158537"/>
                  </a:lnTo>
                  <a:lnTo>
                    <a:pt x="8888138" y="192280"/>
                  </a:lnTo>
                  <a:lnTo>
                    <a:pt x="8913236" y="228490"/>
                  </a:lnTo>
                  <a:lnTo>
                    <a:pt x="8935040" y="266960"/>
                  </a:lnTo>
                  <a:lnTo>
                    <a:pt x="8953343" y="307485"/>
                  </a:lnTo>
                  <a:lnTo>
                    <a:pt x="8967939" y="349856"/>
                  </a:lnTo>
                  <a:lnTo>
                    <a:pt x="8978620" y="393868"/>
                  </a:lnTo>
                  <a:lnTo>
                    <a:pt x="8985180" y="439314"/>
                  </a:lnTo>
                  <a:lnTo>
                    <a:pt x="8987413" y="485987"/>
                  </a:lnTo>
                  <a:lnTo>
                    <a:pt x="8987413" y="8929837"/>
                  </a:lnTo>
                  <a:close/>
                </a:path>
              </a:pathLst>
            </a:custGeom>
            <a:solidFill>
              <a:srgbClr val="7B74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7383" y="1991206"/>
              <a:ext cx="8029575" cy="8296275"/>
            </a:xfrm>
            <a:custGeom>
              <a:avLst/>
              <a:gdLst/>
              <a:ahLst/>
              <a:cxnLst/>
              <a:rect l="l" t="t" r="r" b="b"/>
              <a:pathLst>
                <a:path w="8029575" h="8296275">
                  <a:moveTo>
                    <a:pt x="8029156" y="102870"/>
                  </a:moveTo>
                  <a:lnTo>
                    <a:pt x="8018234" y="102870"/>
                  </a:lnTo>
                  <a:lnTo>
                    <a:pt x="8018234" y="0"/>
                  </a:lnTo>
                  <a:lnTo>
                    <a:pt x="70980" y="0"/>
                  </a:lnTo>
                  <a:lnTo>
                    <a:pt x="70980" y="102870"/>
                  </a:lnTo>
                  <a:lnTo>
                    <a:pt x="70980" y="182892"/>
                  </a:lnTo>
                  <a:lnTo>
                    <a:pt x="0" y="182892"/>
                  </a:lnTo>
                  <a:lnTo>
                    <a:pt x="0" y="8295932"/>
                  </a:lnTo>
                  <a:lnTo>
                    <a:pt x="8029156" y="8295932"/>
                  </a:lnTo>
                  <a:lnTo>
                    <a:pt x="8029156" y="182892"/>
                  </a:lnTo>
                  <a:lnTo>
                    <a:pt x="8029156" y="1028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80288" y="568113"/>
              <a:ext cx="10710434" cy="9718886"/>
            </a:xfrm>
            <a:prstGeom prst="rect">
              <a:avLst/>
            </a:prstGeom>
          </p:spPr>
        </p:pic>
      </p:grpSp>
      <p:sp>
        <p:nvSpPr>
          <p:cNvPr id="7" name="object 7"/>
          <p:cNvSpPr/>
          <p:nvPr/>
        </p:nvSpPr>
        <p:spPr>
          <a:xfrm>
            <a:off x="0" y="6882539"/>
            <a:ext cx="3870960" cy="3404870"/>
          </a:xfrm>
          <a:custGeom>
            <a:avLst/>
            <a:gdLst/>
            <a:ahLst/>
            <a:cxnLst/>
            <a:rect l="l" t="t" r="r" b="b"/>
            <a:pathLst>
              <a:path w="3870960" h="3404870">
                <a:moveTo>
                  <a:pt x="3727032" y="3404460"/>
                </a:moveTo>
                <a:lnTo>
                  <a:pt x="0" y="3404460"/>
                </a:lnTo>
                <a:lnTo>
                  <a:pt x="0" y="0"/>
                </a:lnTo>
                <a:lnTo>
                  <a:pt x="74265" y="89458"/>
                </a:lnTo>
                <a:lnTo>
                  <a:pt x="139564" y="166921"/>
                </a:lnTo>
                <a:lnTo>
                  <a:pt x="205385" y="243811"/>
                </a:lnTo>
                <a:lnTo>
                  <a:pt x="271762" y="320064"/>
                </a:lnTo>
                <a:lnTo>
                  <a:pt x="305170" y="357933"/>
                </a:lnTo>
                <a:lnTo>
                  <a:pt x="338729" y="395617"/>
                </a:lnTo>
                <a:lnTo>
                  <a:pt x="372444" y="433111"/>
                </a:lnTo>
                <a:lnTo>
                  <a:pt x="406318" y="470406"/>
                </a:lnTo>
                <a:lnTo>
                  <a:pt x="440357" y="507493"/>
                </a:lnTo>
                <a:lnTo>
                  <a:pt x="474563" y="544366"/>
                </a:lnTo>
                <a:lnTo>
                  <a:pt x="566287" y="580381"/>
                </a:lnTo>
                <a:lnTo>
                  <a:pt x="658493" y="614986"/>
                </a:lnTo>
                <a:lnTo>
                  <a:pt x="751180" y="648180"/>
                </a:lnTo>
                <a:lnTo>
                  <a:pt x="844348" y="679963"/>
                </a:lnTo>
                <a:lnTo>
                  <a:pt x="937998" y="710334"/>
                </a:lnTo>
                <a:lnTo>
                  <a:pt x="1032130" y="739295"/>
                </a:lnTo>
                <a:lnTo>
                  <a:pt x="1676590" y="922479"/>
                </a:lnTo>
                <a:lnTo>
                  <a:pt x="1815536" y="964661"/>
                </a:lnTo>
                <a:lnTo>
                  <a:pt x="1907923" y="994236"/>
                </a:lnTo>
                <a:lnTo>
                  <a:pt x="1999925" y="1025211"/>
                </a:lnTo>
                <a:lnTo>
                  <a:pt x="2045731" y="1041288"/>
                </a:lnTo>
                <a:lnTo>
                  <a:pt x="2091381" y="1057793"/>
                </a:lnTo>
                <a:lnTo>
                  <a:pt x="2136853" y="1074750"/>
                </a:lnTo>
                <a:lnTo>
                  <a:pt x="2182128" y="1092185"/>
                </a:lnTo>
                <a:lnTo>
                  <a:pt x="2227185" y="1110124"/>
                </a:lnTo>
                <a:lnTo>
                  <a:pt x="2272005" y="1128593"/>
                </a:lnTo>
                <a:lnTo>
                  <a:pt x="2316566" y="1147617"/>
                </a:lnTo>
                <a:lnTo>
                  <a:pt x="2360849" y="1167222"/>
                </a:lnTo>
                <a:lnTo>
                  <a:pt x="2404834" y="1187433"/>
                </a:lnTo>
                <a:lnTo>
                  <a:pt x="2448499" y="1208276"/>
                </a:lnTo>
                <a:lnTo>
                  <a:pt x="2491825" y="1229777"/>
                </a:lnTo>
                <a:lnTo>
                  <a:pt x="2534792" y="1251961"/>
                </a:lnTo>
                <a:lnTo>
                  <a:pt x="2577380" y="1274854"/>
                </a:lnTo>
                <a:lnTo>
                  <a:pt x="2619567" y="1298481"/>
                </a:lnTo>
                <a:lnTo>
                  <a:pt x="2661334" y="1322868"/>
                </a:lnTo>
                <a:lnTo>
                  <a:pt x="2702661" y="1348040"/>
                </a:lnTo>
                <a:lnTo>
                  <a:pt x="2743527" y="1374024"/>
                </a:lnTo>
                <a:lnTo>
                  <a:pt x="2783912" y="1400845"/>
                </a:lnTo>
                <a:lnTo>
                  <a:pt x="2823796" y="1428528"/>
                </a:lnTo>
                <a:lnTo>
                  <a:pt x="2863158" y="1457099"/>
                </a:lnTo>
                <a:lnTo>
                  <a:pt x="2901979" y="1486584"/>
                </a:lnTo>
                <a:lnTo>
                  <a:pt x="2940238" y="1517008"/>
                </a:lnTo>
                <a:lnTo>
                  <a:pt x="2977915" y="1548396"/>
                </a:lnTo>
                <a:lnTo>
                  <a:pt x="3014989" y="1580775"/>
                </a:lnTo>
                <a:lnTo>
                  <a:pt x="3051440" y="1614171"/>
                </a:lnTo>
                <a:lnTo>
                  <a:pt x="3087249" y="1648607"/>
                </a:lnTo>
                <a:lnTo>
                  <a:pt x="3122394" y="1684112"/>
                </a:lnTo>
                <a:lnTo>
                  <a:pt x="3156856" y="1720708"/>
                </a:lnTo>
                <a:lnTo>
                  <a:pt x="3190614" y="1758424"/>
                </a:lnTo>
                <a:lnTo>
                  <a:pt x="3223647" y="1797283"/>
                </a:lnTo>
                <a:lnTo>
                  <a:pt x="3255937" y="1837312"/>
                </a:lnTo>
                <a:lnTo>
                  <a:pt x="3287462" y="1878537"/>
                </a:lnTo>
                <a:lnTo>
                  <a:pt x="3318203" y="1920982"/>
                </a:lnTo>
                <a:lnTo>
                  <a:pt x="3341672" y="1956263"/>
                </a:lnTo>
                <a:lnTo>
                  <a:pt x="3364358" y="1991993"/>
                </a:lnTo>
                <a:lnTo>
                  <a:pt x="3613012" y="1991993"/>
                </a:lnTo>
                <a:lnTo>
                  <a:pt x="3580435" y="2004761"/>
                </a:lnTo>
                <a:lnTo>
                  <a:pt x="3518451" y="2027289"/>
                </a:lnTo>
                <a:lnTo>
                  <a:pt x="3459804" y="2046276"/>
                </a:lnTo>
                <a:lnTo>
                  <a:pt x="3407319" y="2060144"/>
                </a:lnTo>
                <a:lnTo>
                  <a:pt x="3431401" y="2102194"/>
                </a:lnTo>
                <a:lnTo>
                  <a:pt x="3454486" y="2144771"/>
                </a:lnTo>
                <a:lnTo>
                  <a:pt x="3476581" y="2187856"/>
                </a:lnTo>
                <a:lnTo>
                  <a:pt x="3497693" y="2231431"/>
                </a:lnTo>
                <a:lnTo>
                  <a:pt x="3517828" y="2275477"/>
                </a:lnTo>
                <a:lnTo>
                  <a:pt x="3536995" y="2319974"/>
                </a:lnTo>
                <a:lnTo>
                  <a:pt x="3555201" y="2364903"/>
                </a:lnTo>
                <a:lnTo>
                  <a:pt x="3572451" y="2410246"/>
                </a:lnTo>
                <a:lnTo>
                  <a:pt x="3588753" y="2455983"/>
                </a:lnTo>
                <a:lnTo>
                  <a:pt x="3604115" y="2502095"/>
                </a:lnTo>
                <a:lnTo>
                  <a:pt x="3618542" y="2548563"/>
                </a:lnTo>
                <a:lnTo>
                  <a:pt x="3632043" y="2595369"/>
                </a:lnTo>
                <a:lnTo>
                  <a:pt x="3644624" y="2642493"/>
                </a:lnTo>
                <a:lnTo>
                  <a:pt x="3656293" y="2689916"/>
                </a:lnTo>
                <a:lnTo>
                  <a:pt x="3667055" y="2737620"/>
                </a:lnTo>
                <a:lnTo>
                  <a:pt x="3676919" y="2785584"/>
                </a:lnTo>
                <a:lnTo>
                  <a:pt x="3685891" y="2833791"/>
                </a:lnTo>
                <a:lnTo>
                  <a:pt x="3693979" y="2882220"/>
                </a:lnTo>
                <a:lnTo>
                  <a:pt x="3701189" y="2930854"/>
                </a:lnTo>
                <a:lnTo>
                  <a:pt x="3707528" y="2979672"/>
                </a:lnTo>
                <a:lnTo>
                  <a:pt x="3713004" y="3028657"/>
                </a:lnTo>
                <a:lnTo>
                  <a:pt x="3717623" y="3077788"/>
                </a:lnTo>
                <a:lnTo>
                  <a:pt x="3721393" y="3127047"/>
                </a:lnTo>
                <a:lnTo>
                  <a:pt x="3724320" y="3176416"/>
                </a:lnTo>
                <a:lnTo>
                  <a:pt x="3726411" y="3225874"/>
                </a:lnTo>
                <a:lnTo>
                  <a:pt x="3727674" y="3275402"/>
                </a:lnTo>
                <a:lnTo>
                  <a:pt x="3728116" y="3324983"/>
                </a:lnTo>
                <a:lnTo>
                  <a:pt x="3727743" y="3374596"/>
                </a:lnTo>
                <a:lnTo>
                  <a:pt x="3727032" y="3404460"/>
                </a:lnTo>
                <a:close/>
              </a:path>
              <a:path w="3870960" h="3404870">
                <a:moveTo>
                  <a:pt x="3613012" y="1991993"/>
                </a:moveTo>
                <a:lnTo>
                  <a:pt x="3364358" y="1991993"/>
                </a:lnTo>
                <a:lnTo>
                  <a:pt x="3416280" y="1986806"/>
                </a:lnTo>
                <a:lnTo>
                  <a:pt x="3467909" y="1980290"/>
                </a:lnTo>
                <a:lnTo>
                  <a:pt x="3519245" y="1972443"/>
                </a:lnTo>
                <a:lnTo>
                  <a:pt x="3570287" y="1963267"/>
                </a:lnTo>
                <a:lnTo>
                  <a:pt x="3621034" y="1952760"/>
                </a:lnTo>
                <a:lnTo>
                  <a:pt x="3671489" y="1940924"/>
                </a:lnTo>
                <a:lnTo>
                  <a:pt x="3721649" y="1927758"/>
                </a:lnTo>
                <a:lnTo>
                  <a:pt x="3771516" y="1913262"/>
                </a:lnTo>
                <a:lnTo>
                  <a:pt x="3821089" y="1897436"/>
                </a:lnTo>
                <a:lnTo>
                  <a:pt x="3870368" y="1880280"/>
                </a:lnTo>
                <a:lnTo>
                  <a:pt x="3864154" y="1883471"/>
                </a:lnTo>
                <a:lnTo>
                  <a:pt x="3805218" y="1910750"/>
                </a:lnTo>
                <a:lnTo>
                  <a:pt x="3758147" y="1931685"/>
                </a:lnTo>
                <a:lnTo>
                  <a:pt x="3703109" y="1955383"/>
                </a:lnTo>
                <a:lnTo>
                  <a:pt x="3642871" y="1980290"/>
                </a:lnTo>
                <a:lnTo>
                  <a:pt x="3613012" y="19919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0" y="16179"/>
            <a:ext cx="2749550" cy="3111500"/>
            <a:chOff x="0" y="16179"/>
            <a:chExt cx="2749550" cy="3111500"/>
          </a:xfrm>
        </p:grpSpPr>
        <p:sp>
          <p:nvSpPr>
            <p:cNvPr id="9" name="object 9"/>
            <p:cNvSpPr/>
            <p:nvPr/>
          </p:nvSpPr>
          <p:spPr>
            <a:xfrm>
              <a:off x="0" y="16179"/>
              <a:ext cx="2749550" cy="3111500"/>
            </a:xfrm>
            <a:custGeom>
              <a:avLst/>
              <a:gdLst/>
              <a:ahLst/>
              <a:cxnLst/>
              <a:rect l="l" t="t" r="r" b="b"/>
              <a:pathLst>
                <a:path w="2749550" h="3111500">
                  <a:moveTo>
                    <a:pt x="416846" y="12700"/>
                  </a:moveTo>
                  <a:lnTo>
                    <a:pt x="125613" y="12700"/>
                  </a:lnTo>
                  <a:lnTo>
                    <a:pt x="137368" y="0"/>
                  </a:lnTo>
                  <a:lnTo>
                    <a:pt x="360133" y="0"/>
                  </a:lnTo>
                  <a:lnTo>
                    <a:pt x="416846" y="12700"/>
                  </a:lnTo>
                  <a:close/>
                </a:path>
                <a:path w="2749550" h="3111500">
                  <a:moveTo>
                    <a:pt x="1098953" y="114300"/>
                  </a:moveTo>
                  <a:lnTo>
                    <a:pt x="2114" y="114300"/>
                  </a:lnTo>
                  <a:lnTo>
                    <a:pt x="31422" y="88900"/>
                  </a:lnTo>
                  <a:lnTo>
                    <a:pt x="56596" y="63500"/>
                  </a:lnTo>
                  <a:lnTo>
                    <a:pt x="78118" y="38100"/>
                  </a:lnTo>
                  <a:lnTo>
                    <a:pt x="96472" y="25400"/>
                  </a:lnTo>
                  <a:lnTo>
                    <a:pt x="112143" y="12700"/>
                  </a:lnTo>
                  <a:lnTo>
                    <a:pt x="477259" y="12700"/>
                  </a:lnTo>
                  <a:lnTo>
                    <a:pt x="605168" y="38100"/>
                  </a:lnTo>
                  <a:lnTo>
                    <a:pt x="670657" y="38100"/>
                  </a:lnTo>
                  <a:lnTo>
                    <a:pt x="861223" y="76200"/>
                  </a:lnTo>
                  <a:lnTo>
                    <a:pt x="919433" y="76200"/>
                  </a:lnTo>
                  <a:lnTo>
                    <a:pt x="973314" y="88900"/>
                  </a:lnTo>
                  <a:lnTo>
                    <a:pt x="1021863" y="101600"/>
                  </a:lnTo>
                  <a:lnTo>
                    <a:pt x="1064077" y="101600"/>
                  </a:lnTo>
                  <a:lnTo>
                    <a:pt x="1098953" y="114300"/>
                  </a:lnTo>
                  <a:close/>
                </a:path>
                <a:path w="2749550" h="3111500">
                  <a:moveTo>
                    <a:pt x="1591" y="2959100"/>
                  </a:moveTo>
                  <a:lnTo>
                    <a:pt x="0" y="2959100"/>
                  </a:lnTo>
                  <a:lnTo>
                    <a:pt x="0" y="114300"/>
                  </a:lnTo>
                  <a:lnTo>
                    <a:pt x="1125486" y="114300"/>
                  </a:lnTo>
                  <a:lnTo>
                    <a:pt x="1181225" y="127000"/>
                  </a:lnTo>
                  <a:lnTo>
                    <a:pt x="1236076" y="127000"/>
                  </a:lnTo>
                  <a:lnTo>
                    <a:pt x="1342585" y="152400"/>
                  </a:lnTo>
                  <a:lnTo>
                    <a:pt x="1393979" y="152400"/>
                  </a:lnTo>
                  <a:lnTo>
                    <a:pt x="1492385" y="177800"/>
                  </a:lnTo>
                  <a:lnTo>
                    <a:pt x="1539134" y="177800"/>
                  </a:lnTo>
                  <a:lnTo>
                    <a:pt x="1584070" y="190500"/>
                  </a:lnTo>
                  <a:lnTo>
                    <a:pt x="1627062" y="203200"/>
                  </a:lnTo>
                  <a:lnTo>
                    <a:pt x="1667977" y="203200"/>
                  </a:lnTo>
                  <a:lnTo>
                    <a:pt x="1706684" y="215900"/>
                  </a:lnTo>
                  <a:lnTo>
                    <a:pt x="1800669" y="228600"/>
                  </a:lnTo>
                  <a:lnTo>
                    <a:pt x="1875414" y="254000"/>
                  </a:lnTo>
                  <a:lnTo>
                    <a:pt x="1933510" y="266700"/>
                  </a:lnTo>
                  <a:lnTo>
                    <a:pt x="1977549" y="279400"/>
                  </a:lnTo>
                  <a:lnTo>
                    <a:pt x="2033819" y="304800"/>
                  </a:lnTo>
                  <a:lnTo>
                    <a:pt x="2051233" y="330200"/>
                  </a:lnTo>
                  <a:lnTo>
                    <a:pt x="2064955" y="342900"/>
                  </a:lnTo>
                  <a:lnTo>
                    <a:pt x="2081760" y="381000"/>
                  </a:lnTo>
                  <a:lnTo>
                    <a:pt x="2085884" y="419100"/>
                  </a:lnTo>
                  <a:lnTo>
                    <a:pt x="2079061" y="457200"/>
                  </a:lnTo>
                  <a:lnTo>
                    <a:pt x="2063026" y="508000"/>
                  </a:lnTo>
                  <a:lnTo>
                    <a:pt x="2039513" y="546100"/>
                  </a:lnTo>
                  <a:lnTo>
                    <a:pt x="2010256" y="596900"/>
                  </a:lnTo>
                  <a:lnTo>
                    <a:pt x="2121560" y="647700"/>
                  </a:lnTo>
                  <a:lnTo>
                    <a:pt x="2171722" y="673100"/>
                  </a:lnTo>
                  <a:lnTo>
                    <a:pt x="2213314" y="685800"/>
                  </a:lnTo>
                  <a:lnTo>
                    <a:pt x="2242653" y="698500"/>
                  </a:lnTo>
                  <a:lnTo>
                    <a:pt x="2278465" y="723900"/>
                  </a:lnTo>
                  <a:lnTo>
                    <a:pt x="2305726" y="762000"/>
                  </a:lnTo>
                  <a:lnTo>
                    <a:pt x="2324355" y="787400"/>
                  </a:lnTo>
                  <a:lnTo>
                    <a:pt x="2334267" y="825500"/>
                  </a:lnTo>
                  <a:lnTo>
                    <a:pt x="2335278" y="863600"/>
                  </a:lnTo>
                  <a:lnTo>
                    <a:pt x="2329032" y="901700"/>
                  </a:lnTo>
                  <a:lnTo>
                    <a:pt x="2319178" y="927100"/>
                  </a:lnTo>
                  <a:lnTo>
                    <a:pt x="2309367" y="952500"/>
                  </a:lnTo>
                  <a:lnTo>
                    <a:pt x="2307897" y="952500"/>
                  </a:lnTo>
                  <a:lnTo>
                    <a:pt x="2307184" y="965200"/>
                  </a:lnTo>
                  <a:lnTo>
                    <a:pt x="2745962" y="965200"/>
                  </a:lnTo>
                  <a:lnTo>
                    <a:pt x="2743355" y="977900"/>
                  </a:lnTo>
                  <a:lnTo>
                    <a:pt x="2734639" y="1003300"/>
                  </a:lnTo>
                  <a:lnTo>
                    <a:pt x="2723549" y="1028700"/>
                  </a:lnTo>
                  <a:lnTo>
                    <a:pt x="2723196" y="1028700"/>
                  </a:lnTo>
                  <a:lnTo>
                    <a:pt x="2722001" y="1041400"/>
                  </a:lnTo>
                  <a:lnTo>
                    <a:pt x="2719149" y="1054100"/>
                  </a:lnTo>
                  <a:lnTo>
                    <a:pt x="2712861" y="1079500"/>
                  </a:lnTo>
                  <a:lnTo>
                    <a:pt x="2701359" y="1092200"/>
                  </a:lnTo>
                  <a:lnTo>
                    <a:pt x="2682865" y="1117600"/>
                  </a:lnTo>
                  <a:lnTo>
                    <a:pt x="2655601" y="1155700"/>
                  </a:lnTo>
                  <a:lnTo>
                    <a:pt x="2617788" y="1206500"/>
                  </a:lnTo>
                  <a:lnTo>
                    <a:pt x="2567649" y="1257300"/>
                  </a:lnTo>
                  <a:lnTo>
                    <a:pt x="2503406" y="1320800"/>
                  </a:lnTo>
                  <a:lnTo>
                    <a:pt x="2423280" y="1409700"/>
                  </a:lnTo>
                  <a:lnTo>
                    <a:pt x="2478579" y="1460500"/>
                  </a:lnTo>
                  <a:lnTo>
                    <a:pt x="2512640" y="1485900"/>
                  </a:lnTo>
                  <a:lnTo>
                    <a:pt x="2531262" y="1524000"/>
                  </a:lnTo>
                  <a:lnTo>
                    <a:pt x="2540245" y="1549400"/>
                  </a:lnTo>
                  <a:lnTo>
                    <a:pt x="2542401" y="1574800"/>
                  </a:lnTo>
                  <a:lnTo>
                    <a:pt x="2539408" y="1600200"/>
                  </a:lnTo>
                  <a:lnTo>
                    <a:pt x="2528618" y="1638300"/>
                  </a:lnTo>
                  <a:lnTo>
                    <a:pt x="2507383" y="1676400"/>
                  </a:lnTo>
                  <a:lnTo>
                    <a:pt x="2493908" y="1689100"/>
                  </a:lnTo>
                  <a:lnTo>
                    <a:pt x="2475339" y="1701800"/>
                  </a:lnTo>
                  <a:lnTo>
                    <a:pt x="2452040" y="1727200"/>
                  </a:lnTo>
                  <a:lnTo>
                    <a:pt x="2424374" y="1752600"/>
                  </a:lnTo>
                  <a:lnTo>
                    <a:pt x="2392706" y="1778000"/>
                  </a:lnTo>
                  <a:lnTo>
                    <a:pt x="2357400" y="1803400"/>
                  </a:lnTo>
                  <a:lnTo>
                    <a:pt x="2318820" y="1841500"/>
                  </a:lnTo>
                  <a:lnTo>
                    <a:pt x="2277331" y="1866900"/>
                  </a:lnTo>
                  <a:lnTo>
                    <a:pt x="2233296" y="1905000"/>
                  </a:lnTo>
                  <a:lnTo>
                    <a:pt x="2187079" y="1930400"/>
                  </a:lnTo>
                  <a:lnTo>
                    <a:pt x="2139045" y="1968500"/>
                  </a:lnTo>
                  <a:lnTo>
                    <a:pt x="2089558" y="2006600"/>
                  </a:lnTo>
                  <a:lnTo>
                    <a:pt x="2038982" y="2044700"/>
                  </a:lnTo>
                  <a:lnTo>
                    <a:pt x="1833070" y="2197100"/>
                  </a:lnTo>
                  <a:lnTo>
                    <a:pt x="1782511" y="2235200"/>
                  </a:lnTo>
                  <a:lnTo>
                    <a:pt x="1733048" y="2273300"/>
                  </a:lnTo>
                  <a:lnTo>
                    <a:pt x="1685044" y="2298700"/>
                  </a:lnTo>
                  <a:lnTo>
                    <a:pt x="1638865" y="2336800"/>
                  </a:lnTo>
                  <a:lnTo>
                    <a:pt x="1594874" y="2362200"/>
                  </a:lnTo>
                  <a:lnTo>
                    <a:pt x="1553435" y="2400300"/>
                  </a:lnTo>
                  <a:lnTo>
                    <a:pt x="1514912" y="2425700"/>
                  </a:lnTo>
                  <a:lnTo>
                    <a:pt x="1479670" y="2451100"/>
                  </a:lnTo>
                  <a:lnTo>
                    <a:pt x="1431797" y="2476500"/>
                  </a:lnTo>
                  <a:lnTo>
                    <a:pt x="1384266" y="2514600"/>
                  </a:lnTo>
                  <a:lnTo>
                    <a:pt x="1337153" y="2540000"/>
                  </a:lnTo>
                  <a:lnTo>
                    <a:pt x="1290533" y="2578100"/>
                  </a:lnTo>
                  <a:lnTo>
                    <a:pt x="1244480" y="2616200"/>
                  </a:lnTo>
                  <a:lnTo>
                    <a:pt x="1154381" y="2667000"/>
                  </a:lnTo>
                  <a:lnTo>
                    <a:pt x="1110485" y="2705100"/>
                  </a:lnTo>
                  <a:lnTo>
                    <a:pt x="1067458" y="2730500"/>
                  </a:lnTo>
                  <a:lnTo>
                    <a:pt x="1025376" y="2755900"/>
                  </a:lnTo>
                  <a:lnTo>
                    <a:pt x="984314" y="2794000"/>
                  </a:lnTo>
                  <a:lnTo>
                    <a:pt x="944347" y="2819400"/>
                  </a:lnTo>
                  <a:lnTo>
                    <a:pt x="905550" y="2844800"/>
                  </a:lnTo>
                  <a:lnTo>
                    <a:pt x="867999" y="2870200"/>
                  </a:lnTo>
                  <a:lnTo>
                    <a:pt x="831769" y="2895600"/>
                  </a:lnTo>
                  <a:lnTo>
                    <a:pt x="812192" y="2908300"/>
                  </a:lnTo>
                  <a:lnTo>
                    <a:pt x="91363" y="2908300"/>
                  </a:lnTo>
                  <a:lnTo>
                    <a:pt x="1591" y="2959100"/>
                  </a:lnTo>
                  <a:close/>
                </a:path>
                <a:path w="2749550" h="3111500">
                  <a:moveTo>
                    <a:pt x="2745962" y="965200"/>
                  </a:moveTo>
                  <a:lnTo>
                    <a:pt x="2307184" y="965200"/>
                  </a:lnTo>
                  <a:lnTo>
                    <a:pt x="2381101" y="889000"/>
                  </a:lnTo>
                  <a:lnTo>
                    <a:pt x="2426319" y="850900"/>
                  </a:lnTo>
                  <a:lnTo>
                    <a:pt x="2454325" y="838200"/>
                  </a:lnTo>
                  <a:lnTo>
                    <a:pt x="2476604" y="825500"/>
                  </a:lnTo>
                  <a:lnTo>
                    <a:pt x="2491019" y="825500"/>
                  </a:lnTo>
                  <a:lnTo>
                    <a:pt x="2534148" y="800100"/>
                  </a:lnTo>
                  <a:lnTo>
                    <a:pt x="2576929" y="787400"/>
                  </a:lnTo>
                  <a:lnTo>
                    <a:pt x="2617966" y="787400"/>
                  </a:lnTo>
                  <a:lnTo>
                    <a:pt x="2655863" y="800100"/>
                  </a:lnTo>
                  <a:lnTo>
                    <a:pt x="2712898" y="838200"/>
                  </a:lnTo>
                  <a:lnTo>
                    <a:pt x="2743387" y="889000"/>
                  </a:lnTo>
                  <a:lnTo>
                    <a:pt x="2749154" y="927100"/>
                  </a:lnTo>
                  <a:lnTo>
                    <a:pt x="2748569" y="952500"/>
                  </a:lnTo>
                  <a:lnTo>
                    <a:pt x="2745962" y="965200"/>
                  </a:lnTo>
                  <a:close/>
                </a:path>
                <a:path w="2749550" h="3111500">
                  <a:moveTo>
                    <a:pt x="487959" y="3098800"/>
                  </a:moveTo>
                  <a:lnTo>
                    <a:pt x="370115" y="3098800"/>
                  </a:lnTo>
                  <a:lnTo>
                    <a:pt x="338475" y="3073400"/>
                  </a:lnTo>
                  <a:lnTo>
                    <a:pt x="297034" y="3048000"/>
                  </a:lnTo>
                  <a:lnTo>
                    <a:pt x="243537" y="3022600"/>
                  </a:lnTo>
                  <a:lnTo>
                    <a:pt x="91363" y="2908300"/>
                  </a:lnTo>
                  <a:lnTo>
                    <a:pt x="812192" y="2908300"/>
                  </a:lnTo>
                  <a:lnTo>
                    <a:pt x="655714" y="3009900"/>
                  </a:lnTo>
                  <a:lnTo>
                    <a:pt x="594650" y="3048000"/>
                  </a:lnTo>
                  <a:lnTo>
                    <a:pt x="548078" y="3073400"/>
                  </a:lnTo>
                  <a:lnTo>
                    <a:pt x="513386" y="3086100"/>
                  </a:lnTo>
                  <a:lnTo>
                    <a:pt x="487959" y="3098800"/>
                  </a:lnTo>
                  <a:close/>
                </a:path>
                <a:path w="2749550" h="3111500">
                  <a:moveTo>
                    <a:pt x="454451" y="3111500"/>
                  </a:moveTo>
                  <a:lnTo>
                    <a:pt x="413006" y="3111500"/>
                  </a:lnTo>
                  <a:lnTo>
                    <a:pt x="394207" y="3098800"/>
                  </a:lnTo>
                  <a:lnTo>
                    <a:pt x="469185" y="3098800"/>
                  </a:lnTo>
                  <a:lnTo>
                    <a:pt x="454451" y="31115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1260587"/>
              <a:ext cx="2413000" cy="1739900"/>
            </a:xfrm>
            <a:custGeom>
              <a:avLst/>
              <a:gdLst/>
              <a:ahLst/>
              <a:cxnLst/>
              <a:rect l="l" t="t" r="r" b="b"/>
              <a:pathLst>
                <a:path w="2413000" h="1739900">
                  <a:moveTo>
                    <a:pt x="866251" y="1460500"/>
                  </a:moveTo>
                  <a:lnTo>
                    <a:pt x="637638" y="1460500"/>
                  </a:lnTo>
                  <a:lnTo>
                    <a:pt x="646221" y="1447800"/>
                  </a:lnTo>
                  <a:lnTo>
                    <a:pt x="657482" y="1435100"/>
                  </a:lnTo>
                  <a:lnTo>
                    <a:pt x="671312" y="1422400"/>
                  </a:lnTo>
                  <a:lnTo>
                    <a:pt x="687600" y="1409700"/>
                  </a:lnTo>
                  <a:lnTo>
                    <a:pt x="706236" y="1397000"/>
                  </a:lnTo>
                  <a:lnTo>
                    <a:pt x="727109" y="1371600"/>
                  </a:lnTo>
                  <a:lnTo>
                    <a:pt x="750109" y="1346200"/>
                  </a:lnTo>
                  <a:lnTo>
                    <a:pt x="775126" y="1320800"/>
                  </a:lnTo>
                  <a:lnTo>
                    <a:pt x="802048" y="1295400"/>
                  </a:lnTo>
                  <a:lnTo>
                    <a:pt x="830766" y="1257300"/>
                  </a:lnTo>
                  <a:lnTo>
                    <a:pt x="861169" y="1231900"/>
                  </a:lnTo>
                  <a:lnTo>
                    <a:pt x="893146" y="1193800"/>
                  </a:lnTo>
                  <a:lnTo>
                    <a:pt x="926588" y="1155700"/>
                  </a:lnTo>
                  <a:lnTo>
                    <a:pt x="961383" y="1117600"/>
                  </a:lnTo>
                  <a:lnTo>
                    <a:pt x="997422" y="1079500"/>
                  </a:lnTo>
                  <a:lnTo>
                    <a:pt x="1034594" y="1028700"/>
                  </a:lnTo>
                  <a:lnTo>
                    <a:pt x="1072788" y="990600"/>
                  </a:lnTo>
                  <a:lnTo>
                    <a:pt x="1111895" y="939800"/>
                  </a:lnTo>
                  <a:lnTo>
                    <a:pt x="1151802" y="901700"/>
                  </a:lnTo>
                  <a:lnTo>
                    <a:pt x="1192401" y="850900"/>
                  </a:lnTo>
                  <a:lnTo>
                    <a:pt x="1233581" y="800100"/>
                  </a:lnTo>
                  <a:lnTo>
                    <a:pt x="1275231" y="762000"/>
                  </a:lnTo>
                  <a:lnTo>
                    <a:pt x="1570672" y="406400"/>
                  </a:lnTo>
                  <a:lnTo>
                    <a:pt x="1612109" y="355600"/>
                  </a:lnTo>
                  <a:lnTo>
                    <a:pt x="1653021" y="317500"/>
                  </a:lnTo>
                  <a:lnTo>
                    <a:pt x="1693300" y="266700"/>
                  </a:lnTo>
                  <a:lnTo>
                    <a:pt x="1732834" y="215900"/>
                  </a:lnTo>
                  <a:lnTo>
                    <a:pt x="1771514" y="165100"/>
                  </a:lnTo>
                  <a:lnTo>
                    <a:pt x="1809228" y="127000"/>
                  </a:lnTo>
                  <a:lnTo>
                    <a:pt x="1845866" y="76200"/>
                  </a:lnTo>
                  <a:lnTo>
                    <a:pt x="1881317" y="38100"/>
                  </a:lnTo>
                  <a:lnTo>
                    <a:pt x="1915473" y="0"/>
                  </a:lnTo>
                  <a:lnTo>
                    <a:pt x="1982403" y="38100"/>
                  </a:lnTo>
                  <a:lnTo>
                    <a:pt x="2046577" y="76200"/>
                  </a:lnTo>
                  <a:lnTo>
                    <a:pt x="2107432" y="114300"/>
                  </a:lnTo>
                  <a:lnTo>
                    <a:pt x="2164403" y="152400"/>
                  </a:lnTo>
                  <a:lnTo>
                    <a:pt x="2216926" y="190500"/>
                  </a:lnTo>
                  <a:lnTo>
                    <a:pt x="2264437" y="215900"/>
                  </a:lnTo>
                  <a:lnTo>
                    <a:pt x="2306372" y="241300"/>
                  </a:lnTo>
                  <a:lnTo>
                    <a:pt x="2342167" y="266700"/>
                  </a:lnTo>
                  <a:lnTo>
                    <a:pt x="2371256" y="292100"/>
                  </a:lnTo>
                  <a:lnTo>
                    <a:pt x="2393077" y="304800"/>
                  </a:lnTo>
                  <a:lnTo>
                    <a:pt x="2407065" y="317500"/>
                  </a:lnTo>
                  <a:lnTo>
                    <a:pt x="2412656" y="330200"/>
                  </a:lnTo>
                  <a:lnTo>
                    <a:pt x="2411039" y="342900"/>
                  </a:lnTo>
                  <a:lnTo>
                    <a:pt x="2404821" y="342900"/>
                  </a:lnTo>
                  <a:lnTo>
                    <a:pt x="2394190" y="355600"/>
                  </a:lnTo>
                  <a:lnTo>
                    <a:pt x="2379339" y="368300"/>
                  </a:lnTo>
                  <a:lnTo>
                    <a:pt x="2360458" y="393700"/>
                  </a:lnTo>
                  <a:lnTo>
                    <a:pt x="2337738" y="406400"/>
                  </a:lnTo>
                  <a:lnTo>
                    <a:pt x="2281543" y="457200"/>
                  </a:lnTo>
                  <a:lnTo>
                    <a:pt x="2248450" y="482600"/>
                  </a:lnTo>
                  <a:lnTo>
                    <a:pt x="2212281" y="508000"/>
                  </a:lnTo>
                  <a:lnTo>
                    <a:pt x="2173226" y="533400"/>
                  </a:lnTo>
                  <a:lnTo>
                    <a:pt x="2131476" y="571500"/>
                  </a:lnTo>
                  <a:lnTo>
                    <a:pt x="2087223" y="609600"/>
                  </a:lnTo>
                  <a:lnTo>
                    <a:pt x="2040657" y="635000"/>
                  </a:lnTo>
                  <a:lnTo>
                    <a:pt x="1991968" y="673100"/>
                  </a:lnTo>
                  <a:lnTo>
                    <a:pt x="1941347" y="711200"/>
                  </a:lnTo>
                  <a:lnTo>
                    <a:pt x="1888986" y="749300"/>
                  </a:lnTo>
                  <a:lnTo>
                    <a:pt x="1835074" y="787400"/>
                  </a:lnTo>
                  <a:lnTo>
                    <a:pt x="1779803" y="825500"/>
                  </a:lnTo>
                  <a:lnTo>
                    <a:pt x="1723364" y="876300"/>
                  </a:lnTo>
                  <a:lnTo>
                    <a:pt x="1607742" y="952500"/>
                  </a:lnTo>
                  <a:lnTo>
                    <a:pt x="1548941" y="990600"/>
                  </a:lnTo>
                  <a:lnTo>
                    <a:pt x="1489735" y="1041400"/>
                  </a:lnTo>
                  <a:lnTo>
                    <a:pt x="1311590" y="1155700"/>
                  </a:lnTo>
                  <a:lnTo>
                    <a:pt x="1252668" y="1206500"/>
                  </a:lnTo>
                  <a:lnTo>
                    <a:pt x="1136661" y="1282700"/>
                  </a:lnTo>
                  <a:lnTo>
                    <a:pt x="1079957" y="1320800"/>
                  </a:lnTo>
                  <a:lnTo>
                    <a:pt x="1024373" y="1358900"/>
                  </a:lnTo>
                  <a:lnTo>
                    <a:pt x="970100" y="1397000"/>
                  </a:lnTo>
                  <a:lnTo>
                    <a:pt x="917329" y="1435100"/>
                  </a:lnTo>
                  <a:lnTo>
                    <a:pt x="866251" y="1460500"/>
                  </a:lnTo>
                  <a:close/>
                </a:path>
                <a:path w="2413000" h="1739900">
                  <a:moveTo>
                    <a:pt x="454779" y="1727200"/>
                  </a:moveTo>
                  <a:lnTo>
                    <a:pt x="413760" y="1727200"/>
                  </a:lnTo>
                  <a:lnTo>
                    <a:pt x="396017" y="1714500"/>
                  </a:lnTo>
                  <a:lnTo>
                    <a:pt x="374100" y="1701800"/>
                  </a:lnTo>
                  <a:lnTo>
                    <a:pt x="348262" y="1689100"/>
                  </a:lnTo>
                  <a:lnTo>
                    <a:pt x="318754" y="1663700"/>
                  </a:lnTo>
                  <a:lnTo>
                    <a:pt x="285830" y="1651000"/>
                  </a:lnTo>
                  <a:lnTo>
                    <a:pt x="249740" y="1625600"/>
                  </a:lnTo>
                  <a:lnTo>
                    <a:pt x="210738" y="1600200"/>
                  </a:lnTo>
                  <a:lnTo>
                    <a:pt x="169076" y="1562100"/>
                  </a:lnTo>
                  <a:lnTo>
                    <a:pt x="125007" y="1536700"/>
                  </a:lnTo>
                  <a:lnTo>
                    <a:pt x="78782" y="1498600"/>
                  </a:lnTo>
                  <a:lnTo>
                    <a:pt x="30653" y="1460500"/>
                  </a:lnTo>
                  <a:lnTo>
                    <a:pt x="0" y="1435100"/>
                  </a:lnTo>
                  <a:lnTo>
                    <a:pt x="0" y="1257300"/>
                  </a:lnTo>
                  <a:lnTo>
                    <a:pt x="56356" y="1270000"/>
                  </a:lnTo>
                  <a:lnTo>
                    <a:pt x="115295" y="1295400"/>
                  </a:lnTo>
                  <a:lnTo>
                    <a:pt x="172577" y="1320800"/>
                  </a:lnTo>
                  <a:lnTo>
                    <a:pt x="227906" y="1333500"/>
                  </a:lnTo>
                  <a:lnTo>
                    <a:pt x="280988" y="1358900"/>
                  </a:lnTo>
                  <a:lnTo>
                    <a:pt x="331524" y="1371600"/>
                  </a:lnTo>
                  <a:lnTo>
                    <a:pt x="379221" y="1397000"/>
                  </a:lnTo>
                  <a:lnTo>
                    <a:pt x="423781" y="1409700"/>
                  </a:lnTo>
                  <a:lnTo>
                    <a:pt x="464910" y="1422400"/>
                  </a:lnTo>
                  <a:lnTo>
                    <a:pt x="502310" y="1435100"/>
                  </a:lnTo>
                  <a:lnTo>
                    <a:pt x="535685" y="1435100"/>
                  </a:lnTo>
                  <a:lnTo>
                    <a:pt x="564741" y="1447800"/>
                  </a:lnTo>
                  <a:lnTo>
                    <a:pt x="589181" y="1460500"/>
                  </a:lnTo>
                  <a:lnTo>
                    <a:pt x="866251" y="1460500"/>
                  </a:lnTo>
                  <a:lnTo>
                    <a:pt x="817056" y="1498600"/>
                  </a:lnTo>
                  <a:lnTo>
                    <a:pt x="769936" y="1536700"/>
                  </a:lnTo>
                  <a:lnTo>
                    <a:pt x="725080" y="1562100"/>
                  </a:lnTo>
                  <a:lnTo>
                    <a:pt x="682680" y="1587500"/>
                  </a:lnTo>
                  <a:lnTo>
                    <a:pt x="642927" y="1612900"/>
                  </a:lnTo>
                  <a:lnTo>
                    <a:pt x="606011" y="1638300"/>
                  </a:lnTo>
                  <a:lnTo>
                    <a:pt x="572123" y="1663700"/>
                  </a:lnTo>
                  <a:lnTo>
                    <a:pt x="541454" y="1676400"/>
                  </a:lnTo>
                  <a:lnTo>
                    <a:pt x="514194" y="1689100"/>
                  </a:lnTo>
                  <a:lnTo>
                    <a:pt x="490534" y="1701800"/>
                  </a:lnTo>
                  <a:lnTo>
                    <a:pt x="470666" y="1714500"/>
                  </a:lnTo>
                  <a:lnTo>
                    <a:pt x="454779" y="1727200"/>
                  </a:lnTo>
                  <a:close/>
                </a:path>
                <a:path w="2413000" h="1739900">
                  <a:moveTo>
                    <a:pt x="435714" y="1739900"/>
                  </a:moveTo>
                  <a:lnTo>
                    <a:pt x="427076" y="1727200"/>
                  </a:lnTo>
                  <a:lnTo>
                    <a:pt x="443065" y="1727200"/>
                  </a:lnTo>
                  <a:lnTo>
                    <a:pt x="435714" y="1739900"/>
                  </a:lnTo>
                  <a:close/>
                </a:path>
              </a:pathLst>
            </a:custGeom>
            <a:solidFill>
              <a:srgbClr val="FA7D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540049"/>
              <a:ext cx="1339850" cy="2296160"/>
            </a:xfrm>
            <a:custGeom>
              <a:avLst/>
              <a:gdLst/>
              <a:ahLst/>
              <a:cxnLst/>
              <a:rect l="l" t="t" r="r" b="b"/>
              <a:pathLst>
                <a:path w="1339850" h="2296160">
                  <a:moveTo>
                    <a:pt x="0" y="2296134"/>
                  </a:moveTo>
                  <a:lnTo>
                    <a:pt x="0" y="41928"/>
                  </a:lnTo>
                  <a:lnTo>
                    <a:pt x="30326" y="28060"/>
                  </a:lnTo>
                  <a:lnTo>
                    <a:pt x="60590" y="15152"/>
                  </a:lnTo>
                  <a:lnTo>
                    <a:pt x="84829" y="5981"/>
                  </a:lnTo>
                  <a:lnTo>
                    <a:pt x="102525" y="835"/>
                  </a:lnTo>
                  <a:lnTo>
                    <a:pt x="113156" y="0"/>
                  </a:lnTo>
                  <a:lnTo>
                    <a:pt x="120476" y="3779"/>
                  </a:lnTo>
                  <a:lnTo>
                    <a:pt x="166592" y="45611"/>
                  </a:lnTo>
                  <a:lnTo>
                    <a:pt x="215104" y="96133"/>
                  </a:lnTo>
                  <a:lnTo>
                    <a:pt x="243982" y="127351"/>
                  </a:lnTo>
                  <a:lnTo>
                    <a:pt x="275626" y="162169"/>
                  </a:lnTo>
                  <a:lnTo>
                    <a:pt x="309800" y="200310"/>
                  </a:lnTo>
                  <a:lnTo>
                    <a:pt x="346268" y="241497"/>
                  </a:lnTo>
                  <a:lnTo>
                    <a:pt x="384793" y="285451"/>
                  </a:lnTo>
                  <a:lnTo>
                    <a:pt x="467070" y="380550"/>
                  </a:lnTo>
                  <a:lnTo>
                    <a:pt x="554742" y="483385"/>
                  </a:lnTo>
                  <a:lnTo>
                    <a:pt x="645919" y="591735"/>
                  </a:lnTo>
                  <a:lnTo>
                    <a:pt x="738712" y="703376"/>
                  </a:lnTo>
                  <a:lnTo>
                    <a:pt x="831229" y="816087"/>
                  </a:lnTo>
                  <a:lnTo>
                    <a:pt x="921581" y="927646"/>
                  </a:lnTo>
                  <a:lnTo>
                    <a:pt x="965355" y="982299"/>
                  </a:lnTo>
                  <a:lnTo>
                    <a:pt x="1007879" y="1035830"/>
                  </a:lnTo>
                  <a:lnTo>
                    <a:pt x="1048917" y="1087962"/>
                  </a:lnTo>
                  <a:lnTo>
                    <a:pt x="1088233" y="1138417"/>
                  </a:lnTo>
                  <a:lnTo>
                    <a:pt x="1125589" y="1186917"/>
                  </a:lnTo>
                  <a:lnTo>
                    <a:pt x="1160751" y="1233184"/>
                  </a:lnTo>
                  <a:lnTo>
                    <a:pt x="1193482" y="1276941"/>
                  </a:lnTo>
                  <a:lnTo>
                    <a:pt x="1223546" y="1317910"/>
                  </a:lnTo>
                  <a:lnTo>
                    <a:pt x="1250705" y="1355813"/>
                  </a:lnTo>
                  <a:lnTo>
                    <a:pt x="1274726" y="1390373"/>
                  </a:lnTo>
                  <a:lnTo>
                    <a:pt x="1312401" y="1448349"/>
                  </a:lnTo>
                  <a:lnTo>
                    <a:pt x="1334683" y="1489618"/>
                  </a:lnTo>
                  <a:lnTo>
                    <a:pt x="1339680" y="1511956"/>
                  </a:lnTo>
                  <a:lnTo>
                    <a:pt x="1334122" y="1520215"/>
                  </a:lnTo>
                  <a:lnTo>
                    <a:pt x="1304624" y="1546240"/>
                  </a:lnTo>
                  <a:lnTo>
                    <a:pt x="1253021" y="1583574"/>
                  </a:lnTo>
                  <a:lnTo>
                    <a:pt x="1219830" y="1605970"/>
                  </a:lnTo>
                  <a:lnTo>
                    <a:pt x="1182193" y="1630577"/>
                  </a:lnTo>
                  <a:lnTo>
                    <a:pt x="1140470" y="1657191"/>
                  </a:lnTo>
                  <a:lnTo>
                    <a:pt x="1095021" y="1685607"/>
                  </a:lnTo>
                  <a:lnTo>
                    <a:pt x="994385" y="1747022"/>
                  </a:lnTo>
                  <a:lnTo>
                    <a:pt x="824490" y="1847527"/>
                  </a:lnTo>
                  <a:lnTo>
                    <a:pt x="640506" y="1953167"/>
                  </a:lnTo>
                  <a:lnTo>
                    <a:pt x="452157" y="2058403"/>
                  </a:lnTo>
                  <a:lnTo>
                    <a:pt x="269165" y="2157697"/>
                  </a:lnTo>
                  <a:lnTo>
                    <a:pt x="154949" y="2217855"/>
                  </a:lnTo>
                  <a:lnTo>
                    <a:pt x="50315" y="2271268"/>
                  </a:lnTo>
                  <a:lnTo>
                    <a:pt x="2492" y="2294933"/>
                  </a:lnTo>
                  <a:lnTo>
                    <a:pt x="0" y="2296134"/>
                  </a:lnTo>
                  <a:close/>
                </a:path>
              </a:pathLst>
            </a:custGeom>
            <a:solidFill>
              <a:srgbClr val="37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145614"/>
              <a:ext cx="2593975" cy="2286000"/>
            </a:xfrm>
            <a:custGeom>
              <a:avLst/>
              <a:gdLst/>
              <a:ahLst/>
              <a:cxnLst/>
              <a:rect l="l" t="t" r="r" b="b"/>
              <a:pathLst>
                <a:path w="2593975" h="2286000">
                  <a:moveTo>
                    <a:pt x="595054" y="2286000"/>
                  </a:moveTo>
                  <a:lnTo>
                    <a:pt x="512308" y="2286000"/>
                  </a:lnTo>
                  <a:lnTo>
                    <a:pt x="478563" y="2273300"/>
                  </a:lnTo>
                  <a:lnTo>
                    <a:pt x="439741" y="2273300"/>
                  </a:lnTo>
                  <a:lnTo>
                    <a:pt x="396224" y="2260600"/>
                  </a:lnTo>
                  <a:lnTo>
                    <a:pt x="348394" y="2247900"/>
                  </a:lnTo>
                  <a:lnTo>
                    <a:pt x="296635" y="2235200"/>
                  </a:lnTo>
                  <a:lnTo>
                    <a:pt x="241330" y="2222500"/>
                  </a:lnTo>
                  <a:lnTo>
                    <a:pt x="182860" y="2209800"/>
                  </a:lnTo>
                  <a:lnTo>
                    <a:pt x="57960" y="2184400"/>
                  </a:lnTo>
                  <a:lnTo>
                    <a:pt x="0" y="2171700"/>
                  </a:lnTo>
                  <a:lnTo>
                    <a:pt x="0" y="177800"/>
                  </a:lnTo>
                  <a:lnTo>
                    <a:pt x="10018" y="165100"/>
                  </a:lnTo>
                  <a:lnTo>
                    <a:pt x="39771" y="139700"/>
                  </a:lnTo>
                  <a:lnTo>
                    <a:pt x="67292" y="101600"/>
                  </a:lnTo>
                  <a:lnTo>
                    <a:pt x="92423" y="76200"/>
                  </a:lnTo>
                  <a:lnTo>
                    <a:pt x="115003" y="50800"/>
                  </a:lnTo>
                  <a:lnTo>
                    <a:pt x="134871" y="38100"/>
                  </a:lnTo>
                  <a:lnTo>
                    <a:pt x="151868" y="12700"/>
                  </a:lnTo>
                  <a:lnTo>
                    <a:pt x="165832" y="0"/>
                  </a:lnTo>
                  <a:lnTo>
                    <a:pt x="358133" y="0"/>
                  </a:lnTo>
                  <a:lnTo>
                    <a:pt x="405090" y="12700"/>
                  </a:lnTo>
                  <a:lnTo>
                    <a:pt x="456128" y="12700"/>
                  </a:lnTo>
                  <a:lnTo>
                    <a:pt x="510858" y="25400"/>
                  </a:lnTo>
                  <a:lnTo>
                    <a:pt x="568889" y="38100"/>
                  </a:lnTo>
                  <a:lnTo>
                    <a:pt x="629828" y="38100"/>
                  </a:lnTo>
                  <a:lnTo>
                    <a:pt x="758871" y="63500"/>
                  </a:lnTo>
                  <a:lnTo>
                    <a:pt x="826193" y="63500"/>
                  </a:lnTo>
                  <a:lnTo>
                    <a:pt x="1244684" y="139700"/>
                  </a:lnTo>
                  <a:lnTo>
                    <a:pt x="1313210" y="139700"/>
                  </a:lnTo>
                  <a:lnTo>
                    <a:pt x="1508873" y="177800"/>
                  </a:lnTo>
                  <a:lnTo>
                    <a:pt x="1569485" y="190500"/>
                  </a:lnTo>
                  <a:lnTo>
                    <a:pt x="1627140" y="203200"/>
                  </a:lnTo>
                  <a:lnTo>
                    <a:pt x="1681449" y="215900"/>
                  </a:lnTo>
                  <a:lnTo>
                    <a:pt x="1732020" y="228600"/>
                  </a:lnTo>
                  <a:lnTo>
                    <a:pt x="1778461" y="228600"/>
                  </a:lnTo>
                  <a:lnTo>
                    <a:pt x="1820382" y="241300"/>
                  </a:lnTo>
                  <a:lnTo>
                    <a:pt x="1857392" y="254000"/>
                  </a:lnTo>
                  <a:lnTo>
                    <a:pt x="1889099" y="254000"/>
                  </a:lnTo>
                  <a:lnTo>
                    <a:pt x="1915114" y="266700"/>
                  </a:lnTo>
                  <a:lnTo>
                    <a:pt x="1935043" y="279400"/>
                  </a:lnTo>
                  <a:lnTo>
                    <a:pt x="1955086" y="279400"/>
                  </a:lnTo>
                  <a:lnTo>
                    <a:pt x="1955628" y="292100"/>
                  </a:lnTo>
                  <a:lnTo>
                    <a:pt x="1952897" y="304800"/>
                  </a:lnTo>
                  <a:lnTo>
                    <a:pt x="1947028" y="317500"/>
                  </a:lnTo>
                  <a:lnTo>
                    <a:pt x="1938153" y="330200"/>
                  </a:lnTo>
                  <a:lnTo>
                    <a:pt x="1926406" y="355600"/>
                  </a:lnTo>
                  <a:lnTo>
                    <a:pt x="1911920" y="381000"/>
                  </a:lnTo>
                  <a:lnTo>
                    <a:pt x="1894828" y="406400"/>
                  </a:lnTo>
                  <a:lnTo>
                    <a:pt x="1875264" y="444500"/>
                  </a:lnTo>
                  <a:lnTo>
                    <a:pt x="1853361" y="482600"/>
                  </a:lnTo>
                  <a:lnTo>
                    <a:pt x="1829251" y="520700"/>
                  </a:lnTo>
                  <a:lnTo>
                    <a:pt x="1803069" y="558800"/>
                  </a:lnTo>
                  <a:lnTo>
                    <a:pt x="1774948" y="609600"/>
                  </a:lnTo>
                  <a:lnTo>
                    <a:pt x="1745020" y="647700"/>
                  </a:lnTo>
                  <a:lnTo>
                    <a:pt x="1713420" y="698500"/>
                  </a:lnTo>
                  <a:lnTo>
                    <a:pt x="1680279" y="749300"/>
                  </a:lnTo>
                  <a:lnTo>
                    <a:pt x="1645733" y="800100"/>
                  </a:lnTo>
                  <a:lnTo>
                    <a:pt x="1609913" y="863600"/>
                  </a:lnTo>
                  <a:lnTo>
                    <a:pt x="1572953" y="914400"/>
                  </a:lnTo>
                  <a:lnTo>
                    <a:pt x="1534986" y="977900"/>
                  </a:lnTo>
                  <a:lnTo>
                    <a:pt x="1496147" y="1028700"/>
                  </a:lnTo>
                  <a:lnTo>
                    <a:pt x="1456567" y="1092200"/>
                  </a:lnTo>
                  <a:lnTo>
                    <a:pt x="1416380" y="1143000"/>
                  </a:lnTo>
                  <a:lnTo>
                    <a:pt x="1375719" y="1206500"/>
                  </a:lnTo>
                  <a:lnTo>
                    <a:pt x="1334719" y="1270000"/>
                  </a:lnTo>
                  <a:lnTo>
                    <a:pt x="1293511" y="1320800"/>
                  </a:lnTo>
                  <a:lnTo>
                    <a:pt x="1169977" y="1511300"/>
                  </a:lnTo>
                  <a:lnTo>
                    <a:pt x="1129273" y="1562100"/>
                  </a:lnTo>
                  <a:lnTo>
                    <a:pt x="1089028" y="1625600"/>
                  </a:lnTo>
                  <a:lnTo>
                    <a:pt x="1049376" y="1676400"/>
                  </a:lnTo>
                  <a:lnTo>
                    <a:pt x="1010449" y="1727200"/>
                  </a:lnTo>
                  <a:lnTo>
                    <a:pt x="972382" y="1790700"/>
                  </a:lnTo>
                  <a:lnTo>
                    <a:pt x="935306" y="1841500"/>
                  </a:lnTo>
                  <a:lnTo>
                    <a:pt x="899356" y="1892300"/>
                  </a:lnTo>
                  <a:lnTo>
                    <a:pt x="864665" y="1930400"/>
                  </a:lnTo>
                  <a:lnTo>
                    <a:pt x="831366" y="1981200"/>
                  </a:lnTo>
                  <a:lnTo>
                    <a:pt x="799592" y="2019300"/>
                  </a:lnTo>
                  <a:lnTo>
                    <a:pt x="769476" y="2070100"/>
                  </a:lnTo>
                  <a:lnTo>
                    <a:pt x="741152" y="2108200"/>
                  </a:lnTo>
                  <a:lnTo>
                    <a:pt x="714753" y="2133600"/>
                  </a:lnTo>
                  <a:lnTo>
                    <a:pt x="690413" y="2171700"/>
                  </a:lnTo>
                  <a:lnTo>
                    <a:pt x="668263" y="2197100"/>
                  </a:lnTo>
                  <a:lnTo>
                    <a:pt x="648439" y="2222500"/>
                  </a:lnTo>
                  <a:lnTo>
                    <a:pt x="631073" y="2247900"/>
                  </a:lnTo>
                  <a:lnTo>
                    <a:pt x="616298" y="2260600"/>
                  </a:lnTo>
                  <a:lnTo>
                    <a:pt x="604247" y="2273300"/>
                  </a:lnTo>
                  <a:lnTo>
                    <a:pt x="595054" y="2286000"/>
                  </a:lnTo>
                  <a:close/>
                </a:path>
                <a:path w="2593975" h="2286000">
                  <a:moveTo>
                    <a:pt x="1553096" y="1981200"/>
                  </a:moveTo>
                  <a:lnTo>
                    <a:pt x="1545132" y="1981200"/>
                  </a:lnTo>
                  <a:lnTo>
                    <a:pt x="1527706" y="1955800"/>
                  </a:lnTo>
                  <a:lnTo>
                    <a:pt x="1510426" y="1917700"/>
                  </a:lnTo>
                  <a:lnTo>
                    <a:pt x="1492235" y="1905000"/>
                  </a:lnTo>
                  <a:lnTo>
                    <a:pt x="1472075" y="1892300"/>
                  </a:lnTo>
                  <a:lnTo>
                    <a:pt x="1475828" y="1892300"/>
                  </a:lnTo>
                  <a:lnTo>
                    <a:pt x="1486172" y="1879600"/>
                  </a:lnTo>
                  <a:lnTo>
                    <a:pt x="1502628" y="1854200"/>
                  </a:lnTo>
                  <a:lnTo>
                    <a:pt x="1524716" y="1828800"/>
                  </a:lnTo>
                  <a:lnTo>
                    <a:pt x="1551957" y="1803400"/>
                  </a:lnTo>
                  <a:lnTo>
                    <a:pt x="1583869" y="1765300"/>
                  </a:lnTo>
                  <a:lnTo>
                    <a:pt x="1619975" y="1727200"/>
                  </a:lnTo>
                  <a:lnTo>
                    <a:pt x="1659793" y="1689100"/>
                  </a:lnTo>
                  <a:lnTo>
                    <a:pt x="1702843" y="1638300"/>
                  </a:lnTo>
                  <a:lnTo>
                    <a:pt x="1748647" y="1600200"/>
                  </a:lnTo>
                  <a:lnTo>
                    <a:pt x="1796724" y="1549400"/>
                  </a:lnTo>
                  <a:lnTo>
                    <a:pt x="1846594" y="1485900"/>
                  </a:lnTo>
                  <a:lnTo>
                    <a:pt x="1897778" y="1435100"/>
                  </a:lnTo>
                  <a:lnTo>
                    <a:pt x="2002166" y="1333500"/>
                  </a:lnTo>
                  <a:lnTo>
                    <a:pt x="2054411" y="1270000"/>
                  </a:lnTo>
                  <a:lnTo>
                    <a:pt x="2106050" y="1219200"/>
                  </a:lnTo>
                  <a:lnTo>
                    <a:pt x="2156604" y="1168400"/>
                  </a:lnTo>
                  <a:lnTo>
                    <a:pt x="2205591" y="1117600"/>
                  </a:lnTo>
                  <a:lnTo>
                    <a:pt x="2252534" y="1066800"/>
                  </a:lnTo>
                  <a:lnTo>
                    <a:pt x="2296951" y="1028700"/>
                  </a:lnTo>
                  <a:lnTo>
                    <a:pt x="2338363" y="977900"/>
                  </a:lnTo>
                  <a:lnTo>
                    <a:pt x="2376289" y="939800"/>
                  </a:lnTo>
                  <a:lnTo>
                    <a:pt x="2410252" y="914400"/>
                  </a:lnTo>
                  <a:lnTo>
                    <a:pt x="2439769" y="876300"/>
                  </a:lnTo>
                  <a:lnTo>
                    <a:pt x="2464362" y="863600"/>
                  </a:lnTo>
                  <a:lnTo>
                    <a:pt x="2483551" y="838200"/>
                  </a:lnTo>
                  <a:lnTo>
                    <a:pt x="2496855" y="825500"/>
                  </a:lnTo>
                  <a:lnTo>
                    <a:pt x="2546645" y="825500"/>
                  </a:lnTo>
                  <a:lnTo>
                    <a:pt x="2557491" y="838200"/>
                  </a:lnTo>
                  <a:lnTo>
                    <a:pt x="2585742" y="863600"/>
                  </a:lnTo>
                  <a:lnTo>
                    <a:pt x="2590048" y="876300"/>
                  </a:lnTo>
                  <a:lnTo>
                    <a:pt x="2592686" y="876300"/>
                  </a:lnTo>
                  <a:lnTo>
                    <a:pt x="2593870" y="889000"/>
                  </a:lnTo>
                  <a:lnTo>
                    <a:pt x="2590324" y="901700"/>
                  </a:lnTo>
                  <a:lnTo>
                    <a:pt x="2580633" y="914400"/>
                  </a:lnTo>
                  <a:lnTo>
                    <a:pt x="2565173" y="927100"/>
                  </a:lnTo>
                  <a:lnTo>
                    <a:pt x="2544375" y="952500"/>
                  </a:lnTo>
                  <a:lnTo>
                    <a:pt x="2518671" y="990600"/>
                  </a:lnTo>
                  <a:lnTo>
                    <a:pt x="2488494" y="1016000"/>
                  </a:lnTo>
                  <a:lnTo>
                    <a:pt x="2454274" y="1054100"/>
                  </a:lnTo>
                  <a:lnTo>
                    <a:pt x="2416444" y="1104900"/>
                  </a:lnTo>
                  <a:lnTo>
                    <a:pt x="2375435" y="1143000"/>
                  </a:lnTo>
                  <a:lnTo>
                    <a:pt x="2331681" y="1193800"/>
                  </a:lnTo>
                  <a:lnTo>
                    <a:pt x="2285613" y="1244600"/>
                  </a:lnTo>
                  <a:lnTo>
                    <a:pt x="2237662" y="1295400"/>
                  </a:lnTo>
                  <a:lnTo>
                    <a:pt x="2188261" y="1346200"/>
                  </a:lnTo>
                  <a:lnTo>
                    <a:pt x="2137842" y="1397000"/>
                  </a:lnTo>
                  <a:lnTo>
                    <a:pt x="1984794" y="1549400"/>
                  </a:lnTo>
                  <a:lnTo>
                    <a:pt x="1934622" y="1612900"/>
                  </a:lnTo>
                  <a:lnTo>
                    <a:pt x="1885590" y="1651000"/>
                  </a:lnTo>
                  <a:lnTo>
                    <a:pt x="1838133" y="1701800"/>
                  </a:lnTo>
                  <a:lnTo>
                    <a:pt x="1792681" y="1752600"/>
                  </a:lnTo>
                  <a:lnTo>
                    <a:pt x="1749666" y="1790700"/>
                  </a:lnTo>
                  <a:lnTo>
                    <a:pt x="1709521" y="1828800"/>
                  </a:lnTo>
                  <a:lnTo>
                    <a:pt x="1672677" y="1866900"/>
                  </a:lnTo>
                  <a:lnTo>
                    <a:pt x="1639566" y="1905000"/>
                  </a:lnTo>
                  <a:lnTo>
                    <a:pt x="1610621" y="1930400"/>
                  </a:lnTo>
                  <a:lnTo>
                    <a:pt x="1586273" y="1943100"/>
                  </a:lnTo>
                  <a:lnTo>
                    <a:pt x="1566954" y="1968500"/>
                  </a:lnTo>
                  <a:lnTo>
                    <a:pt x="1553096" y="198120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369345"/>
              <a:ext cx="2620010" cy="1816735"/>
            </a:xfrm>
            <a:custGeom>
              <a:avLst/>
              <a:gdLst/>
              <a:ahLst/>
              <a:cxnLst/>
              <a:rect l="l" t="t" r="r" b="b"/>
              <a:pathLst>
                <a:path w="2620010" h="1816735">
                  <a:moveTo>
                    <a:pt x="1256123" y="193156"/>
                  </a:moveTo>
                  <a:lnTo>
                    <a:pt x="1118859" y="170694"/>
                  </a:lnTo>
                  <a:lnTo>
                    <a:pt x="248670" y="40712"/>
                  </a:lnTo>
                  <a:lnTo>
                    <a:pt x="234780" y="32065"/>
                  </a:lnTo>
                  <a:lnTo>
                    <a:pt x="231508" y="17307"/>
                  </a:lnTo>
                  <a:lnTo>
                    <a:pt x="237987" y="4073"/>
                  </a:lnTo>
                  <a:lnTo>
                    <a:pt x="253353" y="0"/>
                  </a:lnTo>
                  <a:lnTo>
                    <a:pt x="1110920" y="127977"/>
                  </a:lnTo>
                  <a:lnTo>
                    <a:pt x="1260806" y="152444"/>
                  </a:lnTo>
                  <a:lnTo>
                    <a:pt x="1274656" y="161261"/>
                  </a:lnTo>
                  <a:lnTo>
                    <a:pt x="1277920" y="176076"/>
                  </a:lnTo>
                  <a:lnTo>
                    <a:pt x="1271457" y="189254"/>
                  </a:lnTo>
                  <a:lnTo>
                    <a:pt x="1256123" y="193156"/>
                  </a:lnTo>
                  <a:close/>
                </a:path>
                <a:path w="2620010" h="1816735">
                  <a:moveTo>
                    <a:pt x="1392449" y="498170"/>
                  </a:moveTo>
                  <a:lnTo>
                    <a:pt x="1000606" y="416146"/>
                  </a:lnTo>
                  <a:lnTo>
                    <a:pt x="650279" y="349129"/>
                  </a:lnTo>
                  <a:lnTo>
                    <a:pt x="399124" y="306179"/>
                  </a:lnTo>
                  <a:lnTo>
                    <a:pt x="197626" y="275736"/>
                  </a:lnTo>
                  <a:lnTo>
                    <a:pt x="46158" y="255610"/>
                  </a:lnTo>
                  <a:lnTo>
                    <a:pt x="32182" y="247420"/>
                  </a:lnTo>
                  <a:lnTo>
                    <a:pt x="28895" y="232815"/>
                  </a:lnTo>
                  <a:lnTo>
                    <a:pt x="35409" y="219430"/>
                  </a:lnTo>
                  <a:lnTo>
                    <a:pt x="50841" y="214898"/>
                  </a:lnTo>
                  <a:lnTo>
                    <a:pt x="190696" y="233555"/>
                  </a:lnTo>
                  <a:lnTo>
                    <a:pt x="381332" y="262415"/>
                  </a:lnTo>
                  <a:lnTo>
                    <a:pt x="636330" y="305429"/>
                  </a:lnTo>
                  <a:lnTo>
                    <a:pt x="941405" y="362520"/>
                  </a:lnTo>
                  <a:lnTo>
                    <a:pt x="1296055" y="435524"/>
                  </a:lnTo>
                  <a:lnTo>
                    <a:pt x="1397133" y="457459"/>
                  </a:lnTo>
                  <a:lnTo>
                    <a:pt x="1413992" y="482024"/>
                  </a:lnTo>
                  <a:lnTo>
                    <a:pt x="1407607" y="494972"/>
                  </a:lnTo>
                  <a:lnTo>
                    <a:pt x="1392449" y="498170"/>
                  </a:lnTo>
                  <a:close/>
                </a:path>
                <a:path w="2620010" h="1816735">
                  <a:moveTo>
                    <a:pt x="1239854" y="756508"/>
                  </a:moveTo>
                  <a:lnTo>
                    <a:pt x="1224457" y="755435"/>
                  </a:lnTo>
                  <a:lnTo>
                    <a:pt x="1212890" y="750001"/>
                  </a:lnTo>
                  <a:lnTo>
                    <a:pt x="1200782" y="745527"/>
                  </a:lnTo>
                  <a:lnTo>
                    <a:pt x="1154147" y="731556"/>
                  </a:lnTo>
                  <a:lnTo>
                    <a:pt x="1109777" y="719532"/>
                  </a:lnTo>
                  <a:lnTo>
                    <a:pt x="1038391" y="701482"/>
                  </a:lnTo>
                  <a:lnTo>
                    <a:pt x="939864" y="677853"/>
                  </a:lnTo>
                  <a:lnTo>
                    <a:pt x="742027" y="633759"/>
                  </a:lnTo>
                  <a:lnTo>
                    <a:pt x="284812" y="540121"/>
                  </a:lnTo>
                  <a:lnTo>
                    <a:pt x="0" y="487102"/>
                  </a:lnTo>
                  <a:lnTo>
                    <a:pt x="0" y="445586"/>
                  </a:lnTo>
                  <a:lnTo>
                    <a:pt x="364415" y="514236"/>
                  </a:lnTo>
                  <a:lnTo>
                    <a:pt x="701249" y="583504"/>
                  </a:lnTo>
                  <a:lnTo>
                    <a:pt x="939605" y="636385"/>
                  </a:lnTo>
                  <a:lnTo>
                    <a:pt x="1032387" y="658233"/>
                  </a:lnTo>
                  <a:lnTo>
                    <a:pt x="1183420" y="696159"/>
                  </a:lnTo>
                  <a:lnTo>
                    <a:pt x="1239771" y="717424"/>
                  </a:lnTo>
                  <a:lnTo>
                    <a:pt x="1250316" y="730339"/>
                  </a:lnTo>
                  <a:lnTo>
                    <a:pt x="1249409" y="745755"/>
                  </a:lnTo>
                  <a:lnTo>
                    <a:pt x="1239854" y="756508"/>
                  </a:lnTo>
                  <a:close/>
                </a:path>
                <a:path w="2620010" h="1816735">
                  <a:moveTo>
                    <a:pt x="1030240" y="965503"/>
                  </a:moveTo>
                  <a:lnTo>
                    <a:pt x="1022188" y="964516"/>
                  </a:lnTo>
                  <a:lnTo>
                    <a:pt x="971788" y="951498"/>
                  </a:lnTo>
                  <a:lnTo>
                    <a:pt x="870655" y="926505"/>
                  </a:lnTo>
                  <a:lnTo>
                    <a:pt x="718574" y="891367"/>
                  </a:lnTo>
                  <a:lnTo>
                    <a:pt x="573198" y="860184"/>
                  </a:lnTo>
                  <a:lnTo>
                    <a:pt x="0" y="746190"/>
                  </a:lnTo>
                  <a:lnTo>
                    <a:pt x="0" y="703813"/>
                  </a:lnTo>
                  <a:lnTo>
                    <a:pt x="595156" y="823412"/>
                  </a:lnTo>
                  <a:lnTo>
                    <a:pt x="792325" y="866587"/>
                  </a:lnTo>
                  <a:lnTo>
                    <a:pt x="939637" y="901586"/>
                  </a:lnTo>
                  <a:lnTo>
                    <a:pt x="1037534" y="926521"/>
                  </a:lnTo>
                  <a:lnTo>
                    <a:pt x="1050163" y="945524"/>
                  </a:lnTo>
                  <a:lnTo>
                    <a:pt x="1048816" y="953184"/>
                  </a:lnTo>
                  <a:lnTo>
                    <a:pt x="1044217" y="960051"/>
                  </a:lnTo>
                  <a:lnTo>
                    <a:pt x="1037804" y="964086"/>
                  </a:lnTo>
                  <a:lnTo>
                    <a:pt x="1030240" y="965503"/>
                  </a:lnTo>
                  <a:close/>
                </a:path>
                <a:path w="2620010" h="1816735">
                  <a:moveTo>
                    <a:pt x="861993" y="1205948"/>
                  </a:moveTo>
                  <a:lnTo>
                    <a:pt x="816313" y="1192050"/>
                  </a:lnTo>
                  <a:lnTo>
                    <a:pt x="770481" y="1178679"/>
                  </a:lnTo>
                  <a:lnTo>
                    <a:pt x="724506" y="1165811"/>
                  </a:lnTo>
                  <a:lnTo>
                    <a:pt x="678400" y="1153423"/>
                  </a:lnTo>
                  <a:lnTo>
                    <a:pt x="632173" y="1141490"/>
                  </a:lnTo>
                  <a:lnTo>
                    <a:pt x="536934" y="1118290"/>
                  </a:lnTo>
                  <a:lnTo>
                    <a:pt x="389807" y="1085120"/>
                  </a:lnTo>
                  <a:lnTo>
                    <a:pt x="0" y="1003740"/>
                  </a:lnTo>
                  <a:lnTo>
                    <a:pt x="0" y="962455"/>
                  </a:lnTo>
                  <a:lnTo>
                    <a:pt x="440541" y="1054862"/>
                  </a:lnTo>
                  <a:lnTo>
                    <a:pt x="538311" y="1077081"/>
                  </a:lnTo>
                  <a:lnTo>
                    <a:pt x="635749" y="1100665"/>
                  </a:lnTo>
                  <a:lnTo>
                    <a:pt x="684316" y="1113081"/>
                  </a:lnTo>
                  <a:lnTo>
                    <a:pt x="732767" y="1125971"/>
                  </a:lnTo>
                  <a:lnTo>
                    <a:pt x="781090" y="1139381"/>
                  </a:lnTo>
                  <a:lnTo>
                    <a:pt x="829276" y="1153355"/>
                  </a:lnTo>
                  <a:lnTo>
                    <a:pt x="877313" y="1167938"/>
                  </a:lnTo>
                  <a:lnTo>
                    <a:pt x="889047" y="1178266"/>
                  </a:lnTo>
                  <a:lnTo>
                    <a:pt x="888462" y="1192787"/>
                  </a:lnTo>
                  <a:lnTo>
                    <a:pt x="878473" y="1204386"/>
                  </a:lnTo>
                  <a:lnTo>
                    <a:pt x="861993" y="1205948"/>
                  </a:lnTo>
                  <a:close/>
                </a:path>
                <a:path w="2620010" h="1816735">
                  <a:moveTo>
                    <a:pt x="701245" y="1435598"/>
                  </a:moveTo>
                  <a:lnTo>
                    <a:pt x="609218" y="1410141"/>
                  </a:lnTo>
                  <a:lnTo>
                    <a:pt x="470695" y="1373747"/>
                  </a:lnTo>
                  <a:lnTo>
                    <a:pt x="0" y="1256586"/>
                  </a:lnTo>
                  <a:lnTo>
                    <a:pt x="0" y="1214690"/>
                  </a:lnTo>
                  <a:lnTo>
                    <a:pt x="482851" y="1334573"/>
                  </a:lnTo>
                  <a:lnTo>
                    <a:pt x="623286" y="1371655"/>
                  </a:lnTo>
                  <a:lnTo>
                    <a:pt x="716563" y="1397589"/>
                  </a:lnTo>
                  <a:lnTo>
                    <a:pt x="728370" y="1407574"/>
                  </a:lnTo>
                  <a:lnTo>
                    <a:pt x="727801" y="1421978"/>
                  </a:lnTo>
                  <a:lnTo>
                    <a:pt x="717783" y="1433689"/>
                  </a:lnTo>
                  <a:lnTo>
                    <a:pt x="701245" y="1435598"/>
                  </a:lnTo>
                  <a:close/>
                </a:path>
                <a:path w="2620010" h="1816735">
                  <a:moveTo>
                    <a:pt x="0" y="1509057"/>
                  </a:moveTo>
                  <a:lnTo>
                    <a:pt x="0" y="1481964"/>
                  </a:lnTo>
                  <a:lnTo>
                    <a:pt x="6768" y="1487459"/>
                  </a:lnTo>
                  <a:lnTo>
                    <a:pt x="6208" y="1501744"/>
                  </a:lnTo>
                  <a:lnTo>
                    <a:pt x="0" y="1509057"/>
                  </a:lnTo>
                  <a:close/>
                </a:path>
                <a:path w="2620010" h="1816735">
                  <a:moveTo>
                    <a:pt x="1391891" y="1816559"/>
                  </a:moveTo>
                  <a:lnTo>
                    <a:pt x="1399456" y="1789248"/>
                  </a:lnTo>
                  <a:lnTo>
                    <a:pt x="1427571" y="1742097"/>
                  </a:lnTo>
                  <a:lnTo>
                    <a:pt x="1457893" y="1697432"/>
                  </a:lnTo>
                  <a:lnTo>
                    <a:pt x="1472076" y="1677582"/>
                  </a:lnTo>
                  <a:lnTo>
                    <a:pt x="1516698" y="1691101"/>
                  </a:lnTo>
                  <a:lnTo>
                    <a:pt x="1538122" y="1719842"/>
                  </a:lnTo>
                  <a:lnTo>
                    <a:pt x="1544786" y="1748390"/>
                  </a:lnTo>
                  <a:lnTo>
                    <a:pt x="1545132" y="1761331"/>
                  </a:lnTo>
                  <a:lnTo>
                    <a:pt x="1522843" y="1771825"/>
                  </a:lnTo>
                  <a:lnTo>
                    <a:pt x="1472924" y="1793919"/>
                  </a:lnTo>
                  <a:lnTo>
                    <a:pt x="1420799" y="1813525"/>
                  </a:lnTo>
                  <a:lnTo>
                    <a:pt x="1391891" y="1816559"/>
                  </a:lnTo>
                  <a:close/>
                </a:path>
                <a:path w="2620010" h="1816735">
                  <a:moveTo>
                    <a:pt x="2585743" y="646183"/>
                  </a:moveTo>
                  <a:lnTo>
                    <a:pt x="2571067" y="629042"/>
                  </a:lnTo>
                  <a:lnTo>
                    <a:pt x="2557014" y="617957"/>
                  </a:lnTo>
                  <a:lnTo>
                    <a:pt x="2546466" y="611993"/>
                  </a:lnTo>
                  <a:lnTo>
                    <a:pt x="2542310" y="610213"/>
                  </a:lnTo>
                  <a:lnTo>
                    <a:pt x="2549718" y="601564"/>
                  </a:lnTo>
                  <a:lnTo>
                    <a:pt x="2567995" y="583966"/>
                  </a:lnTo>
                  <a:lnTo>
                    <a:pt x="2591219" y="569935"/>
                  </a:lnTo>
                  <a:lnTo>
                    <a:pt x="2613468" y="571993"/>
                  </a:lnTo>
                  <a:lnTo>
                    <a:pt x="2619860" y="586311"/>
                  </a:lnTo>
                  <a:lnTo>
                    <a:pt x="2614415" y="606411"/>
                  </a:lnTo>
                  <a:lnTo>
                    <a:pt x="2601565" y="627850"/>
                  </a:lnTo>
                  <a:lnTo>
                    <a:pt x="2585743" y="646183"/>
                  </a:lnTo>
                  <a:close/>
                </a:path>
              </a:pathLst>
            </a:custGeom>
            <a:solidFill>
              <a:srgbClr val="502E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10427" y="701964"/>
              <a:ext cx="395605" cy="556260"/>
            </a:xfrm>
            <a:custGeom>
              <a:avLst/>
              <a:gdLst/>
              <a:ahLst/>
              <a:cxnLst/>
              <a:rect l="l" t="t" r="r" b="b"/>
              <a:pathLst>
                <a:path w="395605" h="556260">
                  <a:moveTo>
                    <a:pt x="338537" y="170101"/>
                  </a:moveTo>
                  <a:lnTo>
                    <a:pt x="288320" y="145990"/>
                  </a:lnTo>
                  <a:lnTo>
                    <a:pt x="234646" y="123524"/>
                  </a:lnTo>
                  <a:lnTo>
                    <a:pt x="172599" y="98907"/>
                  </a:lnTo>
                  <a:lnTo>
                    <a:pt x="110539" y="75415"/>
                  </a:lnTo>
                  <a:lnTo>
                    <a:pt x="56827" y="56320"/>
                  </a:lnTo>
                  <a:lnTo>
                    <a:pt x="19823" y="44897"/>
                  </a:lnTo>
                  <a:lnTo>
                    <a:pt x="11500" y="41618"/>
                  </a:lnTo>
                  <a:lnTo>
                    <a:pt x="4880" y="36303"/>
                  </a:lnTo>
                  <a:lnTo>
                    <a:pt x="775" y="29027"/>
                  </a:lnTo>
                  <a:lnTo>
                    <a:pt x="0" y="19861"/>
                  </a:lnTo>
                  <a:lnTo>
                    <a:pt x="2773" y="11701"/>
                  </a:lnTo>
                  <a:lnTo>
                    <a:pt x="8529" y="4692"/>
                  </a:lnTo>
                  <a:lnTo>
                    <a:pt x="16267" y="302"/>
                  </a:lnTo>
                  <a:lnTo>
                    <a:pt x="24987" y="0"/>
                  </a:lnTo>
                  <a:lnTo>
                    <a:pt x="63329" y="11453"/>
                  </a:lnTo>
                  <a:lnTo>
                    <a:pt x="114665" y="29266"/>
                  </a:lnTo>
                  <a:lnTo>
                    <a:pt x="173283" y="51170"/>
                  </a:lnTo>
                  <a:lnTo>
                    <a:pt x="233471" y="74901"/>
                  </a:lnTo>
                  <a:lnTo>
                    <a:pt x="289518" y="98192"/>
                  </a:lnTo>
                  <a:lnTo>
                    <a:pt x="335712" y="118778"/>
                  </a:lnTo>
                  <a:lnTo>
                    <a:pt x="376066" y="140553"/>
                  </a:lnTo>
                  <a:lnTo>
                    <a:pt x="395398" y="168371"/>
                  </a:lnTo>
                  <a:lnTo>
                    <a:pt x="335646" y="168371"/>
                  </a:lnTo>
                  <a:lnTo>
                    <a:pt x="338537" y="170101"/>
                  </a:lnTo>
                  <a:close/>
                </a:path>
                <a:path w="395605" h="556260">
                  <a:moveTo>
                    <a:pt x="341690" y="171840"/>
                  </a:moveTo>
                  <a:lnTo>
                    <a:pt x="338537" y="170101"/>
                  </a:lnTo>
                  <a:lnTo>
                    <a:pt x="335646" y="168371"/>
                  </a:lnTo>
                  <a:lnTo>
                    <a:pt x="341690" y="171840"/>
                  </a:lnTo>
                  <a:close/>
                </a:path>
                <a:path w="395605" h="556260">
                  <a:moveTo>
                    <a:pt x="350688" y="171840"/>
                  </a:moveTo>
                  <a:lnTo>
                    <a:pt x="341690" y="171840"/>
                  </a:lnTo>
                  <a:lnTo>
                    <a:pt x="335646" y="168371"/>
                  </a:lnTo>
                  <a:lnTo>
                    <a:pt x="395398" y="168371"/>
                  </a:lnTo>
                  <a:lnTo>
                    <a:pt x="395381" y="170944"/>
                  </a:lnTo>
                  <a:lnTo>
                    <a:pt x="350810" y="170944"/>
                  </a:lnTo>
                  <a:lnTo>
                    <a:pt x="350688" y="171840"/>
                  </a:lnTo>
                  <a:close/>
                </a:path>
                <a:path w="395605" h="556260">
                  <a:moveTo>
                    <a:pt x="349734" y="177346"/>
                  </a:moveTo>
                  <a:lnTo>
                    <a:pt x="347537" y="175666"/>
                  </a:lnTo>
                  <a:lnTo>
                    <a:pt x="343126" y="172845"/>
                  </a:lnTo>
                  <a:lnTo>
                    <a:pt x="338537" y="170101"/>
                  </a:lnTo>
                  <a:lnTo>
                    <a:pt x="341690" y="171840"/>
                  </a:lnTo>
                  <a:lnTo>
                    <a:pt x="350688" y="171840"/>
                  </a:lnTo>
                  <a:lnTo>
                    <a:pt x="350256" y="175041"/>
                  </a:lnTo>
                  <a:lnTo>
                    <a:pt x="350149" y="175666"/>
                  </a:lnTo>
                  <a:lnTo>
                    <a:pt x="349734" y="177346"/>
                  </a:lnTo>
                  <a:close/>
                </a:path>
                <a:path w="395605" h="556260">
                  <a:moveTo>
                    <a:pt x="350303" y="175041"/>
                  </a:moveTo>
                  <a:lnTo>
                    <a:pt x="350428" y="173770"/>
                  </a:lnTo>
                  <a:lnTo>
                    <a:pt x="350810" y="170944"/>
                  </a:lnTo>
                  <a:lnTo>
                    <a:pt x="395381" y="170944"/>
                  </a:lnTo>
                  <a:lnTo>
                    <a:pt x="395371" y="172536"/>
                  </a:lnTo>
                  <a:lnTo>
                    <a:pt x="350922" y="172536"/>
                  </a:lnTo>
                  <a:lnTo>
                    <a:pt x="350303" y="175041"/>
                  </a:lnTo>
                  <a:close/>
                </a:path>
                <a:path w="395605" h="556260">
                  <a:moveTo>
                    <a:pt x="350385" y="175345"/>
                  </a:moveTo>
                  <a:lnTo>
                    <a:pt x="350303" y="175041"/>
                  </a:lnTo>
                  <a:lnTo>
                    <a:pt x="350922" y="172536"/>
                  </a:lnTo>
                  <a:lnTo>
                    <a:pt x="350385" y="175345"/>
                  </a:lnTo>
                  <a:close/>
                </a:path>
                <a:path w="395605" h="556260">
                  <a:moveTo>
                    <a:pt x="394921" y="183053"/>
                  </a:moveTo>
                  <a:lnTo>
                    <a:pt x="358176" y="183053"/>
                  </a:lnTo>
                  <a:lnTo>
                    <a:pt x="351267" y="176913"/>
                  </a:lnTo>
                  <a:lnTo>
                    <a:pt x="350937" y="176458"/>
                  </a:lnTo>
                  <a:lnTo>
                    <a:pt x="350544" y="175666"/>
                  </a:lnTo>
                  <a:lnTo>
                    <a:pt x="350443" y="175041"/>
                  </a:lnTo>
                  <a:lnTo>
                    <a:pt x="350922" y="172536"/>
                  </a:lnTo>
                  <a:lnTo>
                    <a:pt x="395371" y="172536"/>
                  </a:lnTo>
                  <a:lnTo>
                    <a:pt x="395314" y="181363"/>
                  </a:lnTo>
                  <a:lnTo>
                    <a:pt x="394921" y="183053"/>
                  </a:lnTo>
                  <a:close/>
                </a:path>
                <a:path w="395605" h="556260">
                  <a:moveTo>
                    <a:pt x="349969" y="177520"/>
                  </a:moveTo>
                  <a:lnTo>
                    <a:pt x="349841" y="176913"/>
                  </a:lnTo>
                  <a:lnTo>
                    <a:pt x="350280" y="175134"/>
                  </a:lnTo>
                  <a:lnTo>
                    <a:pt x="350157" y="176535"/>
                  </a:lnTo>
                  <a:lnTo>
                    <a:pt x="349969" y="177520"/>
                  </a:lnTo>
                  <a:close/>
                </a:path>
                <a:path w="395605" h="556260">
                  <a:moveTo>
                    <a:pt x="350158" y="176529"/>
                  </a:moveTo>
                  <a:lnTo>
                    <a:pt x="350292" y="175158"/>
                  </a:lnTo>
                  <a:lnTo>
                    <a:pt x="350324" y="175666"/>
                  </a:lnTo>
                  <a:lnTo>
                    <a:pt x="350158" y="176529"/>
                  </a:lnTo>
                  <a:close/>
                </a:path>
                <a:path w="395605" h="556260">
                  <a:moveTo>
                    <a:pt x="353367" y="179811"/>
                  </a:moveTo>
                  <a:lnTo>
                    <a:pt x="349969" y="177520"/>
                  </a:lnTo>
                  <a:lnTo>
                    <a:pt x="350385" y="175345"/>
                  </a:lnTo>
                  <a:lnTo>
                    <a:pt x="350937" y="176458"/>
                  </a:lnTo>
                  <a:lnTo>
                    <a:pt x="353367" y="179811"/>
                  </a:lnTo>
                  <a:close/>
                </a:path>
                <a:path w="395605" h="556260">
                  <a:moveTo>
                    <a:pt x="358176" y="183053"/>
                  </a:moveTo>
                  <a:lnTo>
                    <a:pt x="353367" y="179811"/>
                  </a:lnTo>
                  <a:lnTo>
                    <a:pt x="351267" y="176913"/>
                  </a:lnTo>
                  <a:lnTo>
                    <a:pt x="358176" y="183053"/>
                  </a:lnTo>
                  <a:close/>
                </a:path>
                <a:path w="395605" h="556260">
                  <a:moveTo>
                    <a:pt x="141711" y="555845"/>
                  </a:moveTo>
                  <a:lnTo>
                    <a:pt x="125742" y="550672"/>
                  </a:lnTo>
                  <a:lnTo>
                    <a:pt x="116865" y="537238"/>
                  </a:lnTo>
                  <a:lnTo>
                    <a:pt x="121882" y="520584"/>
                  </a:lnTo>
                  <a:lnTo>
                    <a:pt x="157147" y="477929"/>
                  </a:lnTo>
                  <a:lnTo>
                    <a:pt x="191001" y="434084"/>
                  </a:lnTo>
                  <a:lnTo>
                    <a:pt x="223623" y="389299"/>
                  </a:lnTo>
                  <a:lnTo>
                    <a:pt x="255189" y="343830"/>
                  </a:lnTo>
                  <a:lnTo>
                    <a:pt x="278938" y="308690"/>
                  </a:lnTo>
                  <a:lnTo>
                    <a:pt x="302080" y="272816"/>
                  </a:lnTo>
                  <a:lnTo>
                    <a:pt x="323561" y="235974"/>
                  </a:lnTo>
                  <a:lnTo>
                    <a:pt x="342328" y="197925"/>
                  </a:lnTo>
                  <a:lnTo>
                    <a:pt x="349734" y="177346"/>
                  </a:lnTo>
                  <a:lnTo>
                    <a:pt x="349969" y="177520"/>
                  </a:lnTo>
                  <a:lnTo>
                    <a:pt x="349619" y="179348"/>
                  </a:lnTo>
                  <a:lnTo>
                    <a:pt x="352681" y="179348"/>
                  </a:lnTo>
                  <a:lnTo>
                    <a:pt x="353367" y="179811"/>
                  </a:lnTo>
                  <a:lnTo>
                    <a:pt x="353670" y="180229"/>
                  </a:lnTo>
                  <a:lnTo>
                    <a:pt x="353988" y="180229"/>
                  </a:lnTo>
                  <a:lnTo>
                    <a:pt x="358176" y="183053"/>
                  </a:lnTo>
                  <a:lnTo>
                    <a:pt x="394921" y="183053"/>
                  </a:lnTo>
                  <a:lnTo>
                    <a:pt x="392112" y="195124"/>
                  </a:lnTo>
                  <a:lnTo>
                    <a:pt x="359936" y="262820"/>
                  </a:lnTo>
                  <a:lnTo>
                    <a:pt x="335896" y="303474"/>
                  </a:lnTo>
                  <a:lnTo>
                    <a:pt x="310185" y="343131"/>
                  </a:lnTo>
                  <a:lnTo>
                    <a:pt x="283720" y="381998"/>
                  </a:lnTo>
                  <a:lnTo>
                    <a:pt x="253841" y="424573"/>
                  </a:lnTo>
                  <a:lnTo>
                    <a:pt x="223037" y="466535"/>
                  </a:lnTo>
                  <a:lnTo>
                    <a:pt x="191137" y="507657"/>
                  </a:lnTo>
                  <a:lnTo>
                    <a:pt x="157968" y="547712"/>
                  </a:lnTo>
                  <a:lnTo>
                    <a:pt x="141711" y="555845"/>
                  </a:lnTo>
                  <a:close/>
                </a:path>
                <a:path w="395605" h="556260">
                  <a:moveTo>
                    <a:pt x="352681" y="179348"/>
                  </a:moveTo>
                  <a:lnTo>
                    <a:pt x="349619" y="179348"/>
                  </a:lnTo>
                  <a:lnTo>
                    <a:pt x="349969" y="177520"/>
                  </a:lnTo>
                  <a:lnTo>
                    <a:pt x="352681" y="179348"/>
                  </a:lnTo>
                  <a:close/>
                </a:path>
                <a:path w="395605" h="556260">
                  <a:moveTo>
                    <a:pt x="353988" y="180229"/>
                  </a:moveTo>
                  <a:lnTo>
                    <a:pt x="353670" y="180229"/>
                  </a:lnTo>
                  <a:lnTo>
                    <a:pt x="353367" y="179811"/>
                  </a:lnTo>
                  <a:lnTo>
                    <a:pt x="353988" y="180229"/>
                  </a:lnTo>
                  <a:close/>
                </a:path>
              </a:pathLst>
            </a:custGeom>
            <a:solidFill>
              <a:srgbClr val="375CA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075044" y="2680571"/>
            <a:ext cx="5353077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b="1" spc="590" dirty="0">
                <a:solidFill>
                  <a:srgbClr val="121212"/>
                </a:solidFill>
                <a:latin typeface="Arial"/>
                <a:cs typeface="Arial"/>
              </a:rPr>
              <a:t>Tips dan </a:t>
            </a:r>
            <a:r>
              <a:rPr lang="en-US" sz="5400" b="1" spc="590" dirty="0" err="1">
                <a:solidFill>
                  <a:srgbClr val="121212"/>
                </a:solidFill>
                <a:latin typeface="Arial"/>
                <a:cs typeface="Arial"/>
              </a:rPr>
              <a:t>Trik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35349" y="4445329"/>
            <a:ext cx="5508625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lang="en-US" sz="36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Motivasi</a:t>
            </a:r>
            <a:r>
              <a:rPr lang="en-US" sz="3600" spc="155" dirty="0">
                <a:solidFill>
                  <a:srgbClr val="121212"/>
                </a:solidFill>
                <a:latin typeface="Lucida Sans Unicode"/>
                <a:cs typeface="Lucida Sans Unicode"/>
              </a:rPr>
              <a:t> </a:t>
            </a:r>
            <a:r>
              <a:rPr lang="en-US" sz="3600" spc="155" dirty="0" err="1">
                <a:solidFill>
                  <a:srgbClr val="121212"/>
                </a:solidFill>
                <a:latin typeface="Lucida Sans Unicode"/>
                <a:cs typeface="Lucida Sans Unicode"/>
              </a:rPr>
              <a:t>diri</a:t>
            </a:r>
            <a:endParaRPr lang="en-US" sz="3600" spc="155" dirty="0">
              <a:solidFill>
                <a:srgbClr val="121212"/>
              </a:solidFill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-4921" y="7647342"/>
            <a:ext cx="2134870" cy="2613660"/>
          </a:xfrm>
          <a:custGeom>
            <a:avLst/>
            <a:gdLst/>
            <a:ahLst/>
            <a:cxnLst/>
            <a:rect l="l" t="t" r="r" b="b"/>
            <a:pathLst>
              <a:path w="2134870" h="2613659">
                <a:moveTo>
                  <a:pt x="607480" y="659676"/>
                </a:moveTo>
                <a:lnTo>
                  <a:pt x="612157" y="667868"/>
                </a:lnTo>
                <a:lnTo>
                  <a:pt x="628387" y="717716"/>
                </a:lnTo>
                <a:lnTo>
                  <a:pt x="649585" y="755865"/>
                </a:lnTo>
                <a:lnTo>
                  <a:pt x="664740" y="805204"/>
                </a:lnTo>
                <a:lnTo>
                  <a:pt x="679152" y="854192"/>
                </a:lnTo>
                <a:lnTo>
                  <a:pt x="698122" y="891285"/>
                </a:lnTo>
                <a:lnTo>
                  <a:pt x="710638" y="939374"/>
                </a:lnTo>
                <a:lnTo>
                  <a:pt x="722001" y="986917"/>
                </a:lnTo>
                <a:lnTo>
                  <a:pt x="732072" y="1033848"/>
                </a:lnTo>
                <a:lnTo>
                  <a:pt x="740716" y="1080102"/>
                </a:lnTo>
                <a:lnTo>
                  <a:pt x="742358" y="1137093"/>
                </a:lnTo>
                <a:lnTo>
                  <a:pt x="747736" y="1181800"/>
                </a:lnTo>
                <a:lnTo>
                  <a:pt x="751276" y="1225637"/>
                </a:lnTo>
                <a:lnTo>
                  <a:pt x="747402" y="1280014"/>
                </a:lnTo>
                <a:lnTo>
                  <a:pt x="746854" y="1321914"/>
                </a:lnTo>
                <a:lnTo>
                  <a:pt x="738619" y="1374225"/>
                </a:lnTo>
                <a:lnTo>
                  <a:pt x="733434" y="1413928"/>
                </a:lnTo>
                <a:lnTo>
                  <a:pt x="720289" y="1463913"/>
                </a:lnTo>
                <a:lnTo>
                  <a:pt x="704484" y="1512638"/>
                </a:lnTo>
                <a:lnTo>
                  <a:pt x="691318" y="1548560"/>
                </a:lnTo>
                <a:lnTo>
                  <a:pt x="669781" y="1594569"/>
                </a:lnTo>
                <a:lnTo>
                  <a:pt x="645173" y="1639123"/>
                </a:lnTo>
                <a:lnTo>
                  <a:pt x="617041" y="1682008"/>
                </a:lnTo>
                <a:lnTo>
                  <a:pt x="585353" y="1723208"/>
                </a:lnTo>
                <a:lnTo>
                  <a:pt x="555582" y="1751264"/>
                </a:lnTo>
                <a:lnTo>
                  <a:pt x="516889" y="1789145"/>
                </a:lnTo>
                <a:lnTo>
                  <a:pt x="480185" y="1813916"/>
                </a:lnTo>
                <a:lnTo>
                  <a:pt x="434629" y="1848546"/>
                </a:lnTo>
                <a:lnTo>
                  <a:pt x="391132" y="1870098"/>
                </a:lnTo>
                <a:lnTo>
                  <a:pt x="344292" y="1890067"/>
                </a:lnTo>
                <a:lnTo>
                  <a:pt x="299582" y="1896991"/>
                </a:lnTo>
                <a:lnTo>
                  <a:pt x="251600" y="1902366"/>
                </a:lnTo>
                <a:lnTo>
                  <a:pt x="200382" y="1906207"/>
                </a:lnTo>
                <a:lnTo>
                  <a:pt x="147493" y="1909257"/>
                </a:lnTo>
                <a:lnTo>
                  <a:pt x="99749" y="1900691"/>
                </a:lnTo>
                <a:lnTo>
                  <a:pt x="4637" y="1855631"/>
                </a:lnTo>
                <a:lnTo>
                  <a:pt x="4164" y="1518131"/>
                </a:lnTo>
                <a:lnTo>
                  <a:pt x="150083" y="1587261"/>
                </a:lnTo>
                <a:lnTo>
                  <a:pt x="195603" y="1594773"/>
                </a:lnTo>
                <a:lnTo>
                  <a:pt x="242518" y="1588894"/>
                </a:lnTo>
                <a:lnTo>
                  <a:pt x="283371" y="1580142"/>
                </a:lnTo>
                <a:lnTo>
                  <a:pt x="321577" y="1556083"/>
                </a:lnTo>
                <a:lnTo>
                  <a:pt x="357440" y="1516861"/>
                </a:lnTo>
                <a:lnTo>
                  <a:pt x="385566" y="1473973"/>
                </a:lnTo>
                <a:lnTo>
                  <a:pt x="406956" y="1427894"/>
                </a:lnTo>
                <a:lnTo>
                  <a:pt x="422610" y="1379097"/>
                </a:lnTo>
                <a:lnTo>
                  <a:pt x="428089" y="1339534"/>
                </a:lnTo>
                <a:lnTo>
                  <a:pt x="435269" y="1286723"/>
                </a:lnTo>
                <a:lnTo>
                  <a:pt x="439712" y="1232615"/>
                </a:lnTo>
                <a:lnTo>
                  <a:pt x="436981" y="1189162"/>
                </a:lnTo>
                <a:lnTo>
                  <a:pt x="430945" y="1144143"/>
                </a:lnTo>
                <a:lnTo>
                  <a:pt x="428383" y="1086717"/>
                </a:lnTo>
                <a:lnTo>
                  <a:pt x="418524" y="1039886"/>
                </a:lnTo>
                <a:lnTo>
                  <a:pt x="406907" y="992223"/>
                </a:lnTo>
                <a:lnTo>
                  <a:pt x="388198" y="955253"/>
                </a:lnTo>
                <a:lnTo>
                  <a:pt x="373374" y="906071"/>
                </a:lnTo>
                <a:lnTo>
                  <a:pt x="357101" y="856202"/>
                </a:lnTo>
                <a:lnTo>
                  <a:pt x="334045" y="817172"/>
                </a:lnTo>
                <a:lnTo>
                  <a:pt x="315182" y="766077"/>
                </a:lnTo>
                <a:lnTo>
                  <a:pt x="345974" y="738505"/>
                </a:lnTo>
                <a:lnTo>
                  <a:pt x="391464" y="717897"/>
                </a:lnTo>
                <a:lnTo>
                  <a:pt x="439149" y="698329"/>
                </a:lnTo>
                <a:lnTo>
                  <a:pt x="488769" y="679677"/>
                </a:lnTo>
                <a:lnTo>
                  <a:pt x="534624" y="673295"/>
                </a:lnTo>
                <a:lnTo>
                  <a:pt x="581893" y="667583"/>
                </a:lnTo>
                <a:lnTo>
                  <a:pt x="607480" y="659676"/>
                </a:lnTo>
                <a:close/>
              </a:path>
              <a:path w="2134870" h="2613659">
                <a:moveTo>
                  <a:pt x="1123189" y="390007"/>
                </a:moveTo>
                <a:lnTo>
                  <a:pt x="1576422" y="604730"/>
                </a:lnTo>
                <a:lnTo>
                  <a:pt x="1611114" y="635218"/>
                </a:lnTo>
                <a:lnTo>
                  <a:pt x="1777417" y="784272"/>
                </a:lnTo>
                <a:lnTo>
                  <a:pt x="1806813" y="826304"/>
                </a:lnTo>
                <a:lnTo>
                  <a:pt x="1840761" y="856441"/>
                </a:lnTo>
                <a:lnTo>
                  <a:pt x="1868372" y="897628"/>
                </a:lnTo>
                <a:lnTo>
                  <a:pt x="1895066" y="938381"/>
                </a:lnTo>
                <a:lnTo>
                  <a:pt x="1920825" y="978691"/>
                </a:lnTo>
                <a:lnTo>
                  <a:pt x="1945634" y="1018551"/>
                </a:lnTo>
                <a:lnTo>
                  <a:pt x="1969476" y="1057952"/>
                </a:lnTo>
                <a:lnTo>
                  <a:pt x="1992335" y="1096888"/>
                </a:lnTo>
                <a:lnTo>
                  <a:pt x="2014193" y="1135350"/>
                </a:lnTo>
                <a:lnTo>
                  <a:pt x="2029597" y="1184807"/>
                </a:lnTo>
                <a:lnTo>
                  <a:pt x="2049405" y="1222298"/>
                </a:lnTo>
                <a:lnTo>
                  <a:pt x="2062726" y="1270768"/>
                </a:lnTo>
                <a:lnTo>
                  <a:pt x="2074981" y="1318733"/>
                </a:lnTo>
                <a:lnTo>
                  <a:pt x="2091590" y="1354708"/>
                </a:lnTo>
                <a:lnTo>
                  <a:pt x="2101662" y="1401639"/>
                </a:lnTo>
                <a:lnTo>
                  <a:pt x="2110618" y="1448042"/>
                </a:lnTo>
                <a:lnTo>
                  <a:pt x="2118441" y="1493908"/>
                </a:lnTo>
                <a:lnTo>
                  <a:pt x="2125115" y="1539229"/>
                </a:lnTo>
                <a:lnTo>
                  <a:pt x="2130623" y="1583998"/>
                </a:lnTo>
                <a:lnTo>
                  <a:pt x="2129511" y="1639684"/>
                </a:lnTo>
                <a:lnTo>
                  <a:pt x="2132638" y="1683324"/>
                </a:lnTo>
                <a:lnTo>
                  <a:pt x="2134549" y="1726389"/>
                </a:lnTo>
                <a:lnTo>
                  <a:pt x="2129790" y="1780348"/>
                </a:lnTo>
                <a:lnTo>
                  <a:pt x="2129221" y="1822237"/>
                </a:lnTo>
                <a:lnTo>
                  <a:pt x="2127386" y="1863527"/>
                </a:lnTo>
                <a:lnTo>
                  <a:pt x="2118832" y="1915687"/>
                </a:lnTo>
                <a:lnTo>
                  <a:pt x="2114417" y="1955755"/>
                </a:lnTo>
                <a:lnTo>
                  <a:pt x="2103249" y="2006677"/>
                </a:lnTo>
                <a:lnTo>
                  <a:pt x="2090750" y="2056968"/>
                </a:lnTo>
                <a:lnTo>
                  <a:pt x="2082341" y="2095144"/>
                </a:lnTo>
                <a:lnTo>
                  <a:pt x="2067129" y="2144150"/>
                </a:lnTo>
                <a:lnTo>
                  <a:pt x="2055974" y="2181024"/>
                </a:lnTo>
                <a:lnTo>
                  <a:pt x="2037983" y="2228713"/>
                </a:lnTo>
                <a:lnTo>
                  <a:pt x="2018578" y="2275733"/>
                </a:lnTo>
                <a:lnTo>
                  <a:pt x="1997742" y="2322074"/>
                </a:lnTo>
                <a:lnTo>
                  <a:pt x="1980896" y="2356253"/>
                </a:lnTo>
                <a:lnTo>
                  <a:pt x="1957149" y="2401215"/>
                </a:lnTo>
                <a:lnTo>
                  <a:pt x="1931921" y="2445475"/>
                </a:lnTo>
                <a:lnTo>
                  <a:pt x="1910633" y="2477550"/>
                </a:lnTo>
                <a:lnTo>
                  <a:pt x="1882394" y="2520384"/>
                </a:lnTo>
                <a:lnTo>
                  <a:pt x="1852625" y="2562493"/>
                </a:lnTo>
                <a:lnTo>
                  <a:pt x="1818981" y="2588714"/>
                </a:lnTo>
                <a:lnTo>
                  <a:pt x="1772431" y="2608819"/>
                </a:lnTo>
                <a:lnTo>
                  <a:pt x="1722749" y="2613388"/>
                </a:lnTo>
                <a:lnTo>
                  <a:pt x="1674274" y="2604476"/>
                </a:lnTo>
                <a:lnTo>
                  <a:pt x="1636781" y="2572660"/>
                </a:lnTo>
                <a:lnTo>
                  <a:pt x="1601013" y="2541662"/>
                </a:lnTo>
                <a:lnTo>
                  <a:pt x="1586360" y="2492560"/>
                </a:lnTo>
                <a:lnTo>
                  <a:pt x="1582485" y="2448565"/>
                </a:lnTo>
                <a:lnTo>
                  <a:pt x="1595364" y="2398454"/>
                </a:lnTo>
                <a:lnTo>
                  <a:pt x="1620100" y="2353960"/>
                </a:lnTo>
                <a:lnTo>
                  <a:pt x="1643892" y="2323072"/>
                </a:lnTo>
                <a:lnTo>
                  <a:pt x="1671160" y="2279778"/>
                </a:lnTo>
                <a:lnTo>
                  <a:pt x="1691063" y="2247048"/>
                </a:lnTo>
                <a:lnTo>
                  <a:pt x="1714507" y="2201942"/>
                </a:lnTo>
                <a:lnTo>
                  <a:pt x="1736089" y="2155954"/>
                </a:lnTo>
                <a:lnTo>
                  <a:pt x="1750402" y="2120576"/>
                </a:lnTo>
                <a:lnTo>
                  <a:pt x="1768355" y="2072869"/>
                </a:lnTo>
                <a:lnTo>
                  <a:pt x="1779105" y="2035802"/>
                </a:lnTo>
                <a:lnTo>
                  <a:pt x="1793559" y="1986437"/>
                </a:lnTo>
                <a:lnTo>
                  <a:pt x="1800875" y="1947744"/>
                </a:lnTo>
                <a:lnTo>
                  <a:pt x="1811960" y="1896783"/>
                </a:lnTo>
                <a:lnTo>
                  <a:pt x="1815972" y="1856524"/>
                </a:lnTo>
                <a:lnTo>
                  <a:pt x="1823818" y="1804028"/>
                </a:lnTo>
                <a:lnTo>
                  <a:pt x="1824656" y="1762266"/>
                </a:lnTo>
                <a:lnTo>
                  <a:pt x="1823956" y="1719775"/>
                </a:lnTo>
                <a:lnTo>
                  <a:pt x="1827187" y="1665093"/>
                </a:lnTo>
                <a:lnTo>
                  <a:pt x="1823508" y="1621190"/>
                </a:lnTo>
                <a:lnTo>
                  <a:pt x="1818387" y="1576605"/>
                </a:lnTo>
                <a:lnTo>
                  <a:pt x="1811859" y="1531353"/>
                </a:lnTo>
                <a:lnTo>
                  <a:pt x="1803954" y="1485448"/>
                </a:lnTo>
                <a:lnTo>
                  <a:pt x="1794706" y="1438908"/>
                </a:lnTo>
                <a:lnTo>
                  <a:pt x="1778710" y="1403223"/>
                </a:lnTo>
                <a:lnTo>
                  <a:pt x="1766873" y="1355456"/>
                </a:lnTo>
                <a:lnTo>
                  <a:pt x="1748352" y="1318575"/>
                </a:lnTo>
                <a:lnTo>
                  <a:pt x="1734055" y="1269642"/>
                </a:lnTo>
                <a:lnTo>
                  <a:pt x="1713140" y="1231627"/>
                </a:lnTo>
                <a:lnTo>
                  <a:pt x="1691077" y="1193068"/>
                </a:lnTo>
                <a:lnTo>
                  <a:pt x="1667897" y="1153980"/>
                </a:lnTo>
                <a:lnTo>
                  <a:pt x="1643633" y="1114379"/>
                </a:lnTo>
                <a:lnTo>
                  <a:pt x="1618319" y="1074280"/>
                </a:lnTo>
                <a:lnTo>
                  <a:pt x="1591986" y="1033698"/>
                </a:lnTo>
                <a:lnTo>
                  <a:pt x="1525519" y="974102"/>
                </a:lnTo>
                <a:lnTo>
                  <a:pt x="1490888" y="943642"/>
                </a:lnTo>
                <a:lnTo>
                  <a:pt x="1338155" y="815071"/>
                </a:lnTo>
                <a:lnTo>
                  <a:pt x="429892" y="384774"/>
                </a:lnTo>
                <a:lnTo>
                  <a:pt x="424897" y="380380"/>
                </a:lnTo>
                <a:lnTo>
                  <a:pt x="442914" y="376890"/>
                </a:lnTo>
                <a:lnTo>
                  <a:pt x="491475" y="357737"/>
                </a:lnTo>
                <a:lnTo>
                  <a:pt x="535559" y="350516"/>
                </a:lnTo>
                <a:lnTo>
                  <a:pt x="580551" y="343725"/>
                </a:lnTo>
                <a:lnTo>
                  <a:pt x="620961" y="348816"/>
                </a:lnTo>
                <a:lnTo>
                  <a:pt x="667611" y="342811"/>
                </a:lnTo>
                <a:lnTo>
                  <a:pt x="715011" y="337160"/>
                </a:lnTo>
                <a:lnTo>
                  <a:pt x="757671" y="343318"/>
                </a:lnTo>
                <a:lnTo>
                  <a:pt x="806414" y="338304"/>
                </a:lnTo>
                <a:lnTo>
                  <a:pt x="1123189" y="390007"/>
                </a:lnTo>
                <a:close/>
              </a:path>
              <a:path w="2134870" h="2613659">
                <a:moveTo>
                  <a:pt x="122209" y="500451"/>
                </a:moveTo>
                <a:lnTo>
                  <a:pt x="143587" y="530197"/>
                </a:lnTo>
                <a:lnTo>
                  <a:pt x="173190" y="572328"/>
                </a:lnTo>
                <a:lnTo>
                  <a:pt x="207603" y="602685"/>
                </a:lnTo>
                <a:lnTo>
                  <a:pt x="235849" y="644173"/>
                </a:lnTo>
                <a:lnTo>
                  <a:pt x="263263" y="685267"/>
                </a:lnTo>
                <a:lnTo>
                  <a:pt x="289741" y="725918"/>
                </a:lnTo>
                <a:lnTo>
                  <a:pt x="309428" y="756993"/>
                </a:lnTo>
                <a:lnTo>
                  <a:pt x="302938" y="760276"/>
                </a:lnTo>
                <a:lnTo>
                  <a:pt x="262618" y="783334"/>
                </a:lnTo>
                <a:lnTo>
                  <a:pt x="225275" y="807801"/>
                </a:lnTo>
                <a:lnTo>
                  <a:pt x="185730" y="845279"/>
                </a:lnTo>
                <a:lnTo>
                  <a:pt x="155120" y="872937"/>
                </a:lnTo>
                <a:lnTo>
                  <a:pt x="123173" y="914014"/>
                </a:lnTo>
                <a:lnTo>
                  <a:pt x="96253" y="957473"/>
                </a:lnTo>
                <a:lnTo>
                  <a:pt x="79401" y="991649"/>
                </a:lnTo>
                <a:lnTo>
                  <a:pt x="61349" y="1039309"/>
                </a:lnTo>
                <a:lnTo>
                  <a:pt x="47138" y="1088789"/>
                </a:lnTo>
                <a:lnTo>
                  <a:pt x="36375" y="1139903"/>
                </a:lnTo>
                <a:lnTo>
                  <a:pt x="34102" y="1180985"/>
                </a:lnTo>
                <a:lnTo>
                  <a:pt x="29049" y="1234804"/>
                </a:lnTo>
                <a:lnTo>
                  <a:pt x="30092" y="1277458"/>
                </a:lnTo>
                <a:lnTo>
                  <a:pt x="28782" y="1333049"/>
                </a:lnTo>
                <a:lnTo>
                  <a:pt x="36188" y="1378718"/>
                </a:lnTo>
                <a:lnTo>
                  <a:pt x="41634" y="1437510"/>
                </a:lnTo>
                <a:lnTo>
                  <a:pt x="56189" y="1486566"/>
                </a:lnTo>
                <a:lnTo>
                  <a:pt x="80051" y="1525977"/>
                </a:lnTo>
                <a:lnTo>
                  <a:pt x="107979" y="1567314"/>
                </a:lnTo>
                <a:lnTo>
                  <a:pt x="4164" y="1518131"/>
                </a:lnTo>
                <a:lnTo>
                  <a:pt x="2863" y="590006"/>
                </a:lnTo>
                <a:lnTo>
                  <a:pt x="3486" y="590302"/>
                </a:lnTo>
                <a:lnTo>
                  <a:pt x="38011" y="564499"/>
                </a:lnTo>
                <a:lnTo>
                  <a:pt x="74075" y="539425"/>
                </a:lnTo>
                <a:lnTo>
                  <a:pt x="117063" y="503578"/>
                </a:lnTo>
                <a:lnTo>
                  <a:pt x="122209" y="500451"/>
                </a:lnTo>
                <a:close/>
              </a:path>
              <a:path w="2134870" h="2613659">
                <a:moveTo>
                  <a:pt x="424897" y="380380"/>
                </a:moveTo>
                <a:lnTo>
                  <a:pt x="458451" y="426410"/>
                </a:lnTo>
                <a:lnTo>
                  <a:pt x="486335" y="467727"/>
                </a:lnTo>
                <a:lnTo>
                  <a:pt x="513497" y="508701"/>
                </a:lnTo>
                <a:lnTo>
                  <a:pt x="539886" y="549310"/>
                </a:lnTo>
                <a:lnTo>
                  <a:pt x="565456" y="589530"/>
                </a:lnTo>
                <a:lnTo>
                  <a:pt x="590158" y="629339"/>
                </a:lnTo>
                <a:lnTo>
                  <a:pt x="607480" y="659676"/>
                </a:lnTo>
                <a:lnTo>
                  <a:pt x="581893" y="667583"/>
                </a:lnTo>
                <a:lnTo>
                  <a:pt x="534624" y="673295"/>
                </a:lnTo>
                <a:lnTo>
                  <a:pt x="488769" y="679677"/>
                </a:lnTo>
                <a:lnTo>
                  <a:pt x="439149" y="698329"/>
                </a:lnTo>
                <a:lnTo>
                  <a:pt x="391464" y="717897"/>
                </a:lnTo>
                <a:lnTo>
                  <a:pt x="345974" y="738505"/>
                </a:lnTo>
                <a:lnTo>
                  <a:pt x="309428" y="756993"/>
                </a:lnTo>
                <a:lnTo>
                  <a:pt x="289741" y="725918"/>
                </a:lnTo>
                <a:lnTo>
                  <a:pt x="263263" y="685267"/>
                </a:lnTo>
                <a:lnTo>
                  <a:pt x="235849" y="644173"/>
                </a:lnTo>
                <a:lnTo>
                  <a:pt x="207603" y="602685"/>
                </a:lnTo>
                <a:lnTo>
                  <a:pt x="173190" y="572328"/>
                </a:lnTo>
                <a:lnTo>
                  <a:pt x="143587" y="530197"/>
                </a:lnTo>
                <a:lnTo>
                  <a:pt x="122209" y="500451"/>
                </a:lnTo>
                <a:lnTo>
                  <a:pt x="156047" y="479888"/>
                </a:lnTo>
                <a:lnTo>
                  <a:pt x="190975" y="468329"/>
                </a:lnTo>
                <a:lnTo>
                  <a:pt x="232669" y="445922"/>
                </a:lnTo>
                <a:lnTo>
                  <a:pt x="275639" y="424120"/>
                </a:lnTo>
                <a:lnTo>
                  <a:pt x="314395" y="414375"/>
                </a:lnTo>
                <a:lnTo>
                  <a:pt x="359759" y="393707"/>
                </a:lnTo>
                <a:lnTo>
                  <a:pt x="400804" y="385046"/>
                </a:lnTo>
                <a:lnTo>
                  <a:pt x="424897" y="380380"/>
                </a:lnTo>
                <a:close/>
              </a:path>
              <a:path w="2134870" h="2613659">
                <a:moveTo>
                  <a:pt x="3339" y="0"/>
                </a:moveTo>
                <a:lnTo>
                  <a:pt x="30675" y="27003"/>
                </a:lnTo>
                <a:lnTo>
                  <a:pt x="74338" y="47689"/>
                </a:lnTo>
                <a:lnTo>
                  <a:pt x="299002" y="238444"/>
                </a:lnTo>
                <a:lnTo>
                  <a:pt x="329776" y="281130"/>
                </a:lnTo>
                <a:lnTo>
                  <a:pt x="365506" y="312111"/>
                </a:lnTo>
                <a:lnTo>
                  <a:pt x="395269" y="354318"/>
                </a:lnTo>
                <a:lnTo>
                  <a:pt x="424897" y="380380"/>
                </a:lnTo>
                <a:lnTo>
                  <a:pt x="400804" y="385046"/>
                </a:lnTo>
                <a:lnTo>
                  <a:pt x="359759" y="393707"/>
                </a:lnTo>
                <a:lnTo>
                  <a:pt x="314395" y="414375"/>
                </a:lnTo>
                <a:lnTo>
                  <a:pt x="275639" y="424120"/>
                </a:lnTo>
                <a:lnTo>
                  <a:pt x="232669" y="445922"/>
                </a:lnTo>
                <a:lnTo>
                  <a:pt x="190975" y="468329"/>
                </a:lnTo>
                <a:lnTo>
                  <a:pt x="156047" y="479888"/>
                </a:lnTo>
                <a:lnTo>
                  <a:pt x="122209" y="500451"/>
                </a:lnTo>
                <a:lnTo>
                  <a:pt x="112958" y="487580"/>
                </a:lnTo>
                <a:lnTo>
                  <a:pt x="0" y="391906"/>
                </a:lnTo>
                <a:lnTo>
                  <a:pt x="3339" y="0"/>
                </a:lnTo>
                <a:close/>
              </a:path>
              <a:path w="2134870" h="2613659">
                <a:moveTo>
                  <a:pt x="429892" y="384774"/>
                </a:moveTo>
                <a:lnTo>
                  <a:pt x="1117133" y="710360"/>
                </a:lnTo>
                <a:lnTo>
                  <a:pt x="1018478" y="691728"/>
                </a:lnTo>
                <a:lnTo>
                  <a:pt x="974962" y="671112"/>
                </a:lnTo>
                <a:lnTo>
                  <a:pt x="878104" y="653330"/>
                </a:lnTo>
                <a:lnTo>
                  <a:pt x="824881" y="656222"/>
                </a:lnTo>
                <a:lnTo>
                  <a:pt x="779891" y="648961"/>
                </a:lnTo>
                <a:lnTo>
                  <a:pt x="729574" y="653229"/>
                </a:lnTo>
                <a:lnTo>
                  <a:pt x="685066" y="646196"/>
                </a:lnTo>
                <a:lnTo>
                  <a:pt x="635752" y="650939"/>
                </a:lnTo>
                <a:lnTo>
                  <a:pt x="607480" y="659676"/>
                </a:lnTo>
                <a:lnTo>
                  <a:pt x="590158" y="629339"/>
                </a:lnTo>
                <a:lnTo>
                  <a:pt x="565456" y="589530"/>
                </a:lnTo>
                <a:lnTo>
                  <a:pt x="539886" y="549310"/>
                </a:lnTo>
                <a:lnTo>
                  <a:pt x="513497" y="508701"/>
                </a:lnTo>
                <a:lnTo>
                  <a:pt x="486335" y="467727"/>
                </a:lnTo>
                <a:lnTo>
                  <a:pt x="458451" y="426410"/>
                </a:lnTo>
                <a:lnTo>
                  <a:pt x="429892" y="384774"/>
                </a:lnTo>
                <a:close/>
              </a:path>
              <a:path w="2134870" h="2613659">
                <a:moveTo>
                  <a:pt x="1211066" y="417586"/>
                </a:moveTo>
                <a:lnTo>
                  <a:pt x="1500591" y="554751"/>
                </a:lnTo>
                <a:lnTo>
                  <a:pt x="1535939" y="585550"/>
                </a:lnTo>
                <a:lnTo>
                  <a:pt x="1164323" y="409494"/>
                </a:lnTo>
                <a:lnTo>
                  <a:pt x="1211066" y="417586"/>
                </a:lnTo>
                <a:close/>
              </a:path>
            </a:pathLst>
          </a:custGeom>
          <a:solidFill>
            <a:srgbClr val="D854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7">
            <a:extLst>
              <a:ext uri="{FF2B5EF4-FFF2-40B4-BE49-F238E27FC236}">
                <a16:creationId xmlns:a16="http://schemas.microsoft.com/office/drawing/2014/main" id="{B0F4FD84-BA68-221A-7E5C-4E53549CD6B5}"/>
              </a:ext>
            </a:extLst>
          </p:cNvPr>
          <p:cNvSpPr txBox="1"/>
          <p:nvPr/>
        </p:nvSpPr>
        <p:spPr>
          <a:xfrm>
            <a:off x="9701070" y="3562492"/>
            <a:ext cx="7215330" cy="22409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lang="en-US" sz="3600" b="1" spc="155" dirty="0">
                <a:solidFill>
                  <a:srgbClr val="C00000"/>
                </a:solidFill>
                <a:latin typeface="Lucida Sans Unicode"/>
                <a:cs typeface="Lucida Sans Unicode"/>
              </a:rPr>
              <a:t>KEINGINAN UNTUK KOMPETEN DIBUKTIKAN SEBERAPA BESAR KAMU BERJUANG</a:t>
            </a:r>
          </a:p>
          <a:p>
            <a:pPr algn="ctr">
              <a:lnSpc>
                <a:spcPct val="100000"/>
              </a:lnSpc>
              <a:spcBef>
                <a:spcPts val="130"/>
              </a:spcBef>
            </a:pPr>
            <a:endParaRPr lang="en-US" sz="3600" b="1" spc="155" dirty="0">
              <a:solidFill>
                <a:srgbClr val="C00000"/>
              </a:solidFill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84519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7999" cy="1029749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019800" y="2828764"/>
            <a:ext cx="6860540" cy="4629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6000" b="1" spc="95" dirty="0">
                <a:solidFill>
                  <a:srgbClr val="121212"/>
                </a:solidFill>
                <a:latin typeface="Tahoma"/>
                <a:cs typeface="Tahoma"/>
              </a:rPr>
              <a:t>Success is what comes after you stop making excuses.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6000" b="1" spc="95" dirty="0">
                <a:solidFill>
                  <a:srgbClr val="121212"/>
                </a:solidFill>
                <a:latin typeface="Tahoma"/>
                <a:cs typeface="Tahoma"/>
              </a:rPr>
              <a:t>(Luis Galarza)</a:t>
            </a:r>
            <a:endParaRPr sz="60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3237</TotalTime>
  <Words>1590</Words>
  <Application>Microsoft Office PowerPoint</Application>
  <PresentationFormat>Custom</PresentationFormat>
  <Paragraphs>171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Comic Sans MS</vt:lpstr>
      <vt:lpstr>Lucida Sans Unicode</vt:lpstr>
      <vt:lpstr>Tahoma</vt:lpstr>
      <vt:lpstr>Times New Roman</vt:lpstr>
      <vt:lpstr>Verdana</vt:lpstr>
      <vt:lpstr>Wingdings</vt:lpstr>
      <vt:lpstr>Office Theme</vt:lpstr>
      <vt:lpstr>PowerPoint Presentation</vt:lpstr>
      <vt:lpstr>Kesalahan umum belajar UKOM</vt:lpstr>
      <vt:lpstr>PowerPoint Presentation</vt:lpstr>
      <vt:lpstr>PowerPoint Presentation</vt:lpstr>
      <vt:lpstr>TIPS Memilih Jawaban Yang Paling Benar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PEMBAHASAN</vt:lpstr>
      <vt:lpstr>Metode 4T ini membantu dalam menentukan penyebab perdarahan pascapersalinan. Berikut adalah penjelasan singkat tentang masing-masing kategori: </vt:lpstr>
      <vt:lpstr>PowerPoint Presentation</vt:lpstr>
      <vt:lpstr>PowerPoint Presentation</vt:lpstr>
      <vt:lpstr>PowerPoint Presentation</vt:lpstr>
      <vt:lpstr>PowerPoint Presentation</vt:lpstr>
      <vt:lpstr>PEMBAHASAN</vt:lpstr>
      <vt:lpstr>PowerPoint Presentation</vt:lpstr>
      <vt:lpstr>PEMBAHASAN</vt:lpstr>
      <vt:lpstr>PowerPoint Presentation</vt:lpstr>
      <vt:lpstr>PEMBAHSAN</vt:lpstr>
      <vt:lpstr>PowerPoint Presentation</vt:lpstr>
      <vt:lpstr>PEMBAHASAN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Kuning Pink Ilustrasi Lucu Brainstorm Presentasi</dc:title>
  <dc:creator>resmawatipanai</dc:creator>
  <cp:keywords>DAFZP2aTcjc,BAEpbDneAX0</cp:keywords>
  <cp:lastModifiedBy>ASUS ASUS</cp:lastModifiedBy>
  <cp:revision>19</cp:revision>
  <dcterms:created xsi:type="dcterms:W3CDTF">2023-02-01T00:13:22Z</dcterms:created>
  <dcterms:modified xsi:type="dcterms:W3CDTF">2023-07-14T09:44:19Z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2023-01-31T00:00:00Z</vt:filetime>
  </property>
  <property fmtid="{D5CDD505-2E9C-101B-9397-08002B2CF9AE}" pid="3" name="Creator">
    <vt:lpwstr>Canva</vt:lpwstr>
  </property>
  <property fmtid="{D5CDD505-2E9C-101B-9397-08002B2CF9AE}" pid="4" name="LastSaved">
    <vt:filetime>2023-01-31T00:00:00Z</vt:filetime>
  </property>
</Properties>
</file>