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4"/>
  </p:sldMasterIdLst>
  <p:sldIdLst>
    <p:sldId id="257" r:id="rId5"/>
    <p:sldId id="262" r:id="rId6"/>
    <p:sldId id="263" r:id="rId7"/>
    <p:sldId id="264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19" autoAdjust="0"/>
  </p:normalViewPr>
  <p:slideViewPr>
    <p:cSldViewPr snapToGrid="0">
      <p:cViewPr varScale="1">
        <p:scale>
          <a:sx n="80" d="100"/>
          <a:sy n="80" d="100"/>
        </p:scale>
        <p:origin x="60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FA65AB-BC44-4727-9AD1-9490C4CAC6D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95415533-EC99-4470-A1A7-4B21DFAA1591}">
      <dgm:prSet phldrT="[Text]"/>
      <dgm:spPr/>
      <dgm:t>
        <a:bodyPr/>
        <a:lstStyle/>
        <a:p>
          <a:r>
            <a:rPr lang="en-US" dirty="0"/>
            <a:t>1</a:t>
          </a:r>
          <a:endParaRPr lang="en-ID" dirty="0"/>
        </a:p>
      </dgm:t>
    </dgm:pt>
    <dgm:pt modelId="{B5175DE0-14BE-498D-974B-7C19A484FB20}" type="parTrans" cxnId="{8BBAE067-FFCC-46E9-9F79-7DACF3EF64FB}">
      <dgm:prSet/>
      <dgm:spPr/>
      <dgm:t>
        <a:bodyPr/>
        <a:lstStyle/>
        <a:p>
          <a:endParaRPr lang="en-ID"/>
        </a:p>
      </dgm:t>
    </dgm:pt>
    <dgm:pt modelId="{65EA1124-752F-41F1-94AF-72DA0BED1A26}" type="sibTrans" cxnId="{8BBAE067-FFCC-46E9-9F79-7DACF3EF64FB}">
      <dgm:prSet/>
      <dgm:spPr/>
      <dgm:t>
        <a:bodyPr/>
        <a:lstStyle/>
        <a:p>
          <a:endParaRPr lang="en-ID"/>
        </a:p>
      </dgm:t>
    </dgm:pt>
    <dgm:pt modelId="{4AD72F30-84D5-4F79-9FD3-A66EA2FCCCD3}">
      <dgm:prSet phldrT="[Text]"/>
      <dgm:spPr/>
      <dgm:t>
        <a:bodyPr/>
        <a:lstStyle/>
        <a:p>
          <a:r>
            <a:rPr lang="en-US" dirty="0" err="1"/>
            <a:t>Stimulasi</a:t>
          </a:r>
          <a:r>
            <a:rPr lang="en-US" dirty="0"/>
            <a:t> 1 – 2 </a:t>
          </a:r>
          <a:r>
            <a:rPr lang="en-US" dirty="0" err="1"/>
            <a:t>tahun</a:t>
          </a:r>
          <a:r>
            <a:rPr lang="en-US" dirty="0"/>
            <a:t> dan 2 – 3 </a:t>
          </a:r>
          <a:r>
            <a:rPr lang="en-US" dirty="0" err="1"/>
            <a:t>tahun</a:t>
          </a:r>
          <a:endParaRPr lang="en-ID" dirty="0"/>
        </a:p>
      </dgm:t>
    </dgm:pt>
    <dgm:pt modelId="{F6CB1865-BF01-4598-989F-45B7EB454C00}" type="parTrans" cxnId="{4B967951-54A0-42FF-A536-95874165AAF5}">
      <dgm:prSet/>
      <dgm:spPr/>
      <dgm:t>
        <a:bodyPr/>
        <a:lstStyle/>
        <a:p>
          <a:endParaRPr lang="en-ID"/>
        </a:p>
      </dgm:t>
    </dgm:pt>
    <dgm:pt modelId="{30DF9AC1-191F-4B0D-BB79-64E21FBB798A}" type="sibTrans" cxnId="{4B967951-54A0-42FF-A536-95874165AAF5}">
      <dgm:prSet/>
      <dgm:spPr/>
      <dgm:t>
        <a:bodyPr/>
        <a:lstStyle/>
        <a:p>
          <a:endParaRPr lang="en-ID"/>
        </a:p>
      </dgm:t>
    </dgm:pt>
    <dgm:pt modelId="{42DCCB83-E00A-460D-A71C-7E6BB0870A35}">
      <dgm:prSet phldrT="[Text]"/>
      <dgm:spPr/>
      <dgm:t>
        <a:bodyPr/>
        <a:lstStyle/>
        <a:p>
          <a:r>
            <a:rPr lang="en-US" dirty="0"/>
            <a:t>2</a:t>
          </a:r>
          <a:endParaRPr lang="en-ID" dirty="0"/>
        </a:p>
      </dgm:t>
    </dgm:pt>
    <dgm:pt modelId="{D6248ACB-D57B-4DD4-9E89-4A1CE029FFF5}" type="parTrans" cxnId="{01D0462E-644E-4071-940A-6262C037C6E2}">
      <dgm:prSet/>
      <dgm:spPr/>
      <dgm:t>
        <a:bodyPr/>
        <a:lstStyle/>
        <a:p>
          <a:endParaRPr lang="en-ID"/>
        </a:p>
      </dgm:t>
    </dgm:pt>
    <dgm:pt modelId="{553B6C1E-306A-4CFE-B22E-A68EF0C3E460}" type="sibTrans" cxnId="{01D0462E-644E-4071-940A-6262C037C6E2}">
      <dgm:prSet/>
      <dgm:spPr/>
      <dgm:t>
        <a:bodyPr/>
        <a:lstStyle/>
        <a:p>
          <a:endParaRPr lang="en-ID"/>
        </a:p>
      </dgm:t>
    </dgm:pt>
    <dgm:pt modelId="{D978933A-58AC-4804-9913-89EBE97AA674}">
      <dgm:prSet phldrT="[Text]"/>
      <dgm:spPr/>
      <dgm:t>
        <a:bodyPr/>
        <a:lstStyle/>
        <a:p>
          <a:r>
            <a:rPr lang="en-US" dirty="0" err="1"/>
            <a:t>Stimulasi</a:t>
          </a:r>
          <a:r>
            <a:rPr lang="en-US" dirty="0"/>
            <a:t> 3-5 </a:t>
          </a:r>
          <a:r>
            <a:rPr lang="en-US" dirty="0" err="1"/>
            <a:t>tahun</a:t>
          </a:r>
          <a:r>
            <a:rPr lang="en-US" dirty="0"/>
            <a:t> dan 5-6 </a:t>
          </a:r>
          <a:r>
            <a:rPr lang="en-US" dirty="0" err="1"/>
            <a:t>tahun</a:t>
          </a:r>
          <a:endParaRPr lang="en-ID" dirty="0"/>
        </a:p>
      </dgm:t>
    </dgm:pt>
    <dgm:pt modelId="{24B66485-BDBE-4744-ABE2-0358AFCCA7AD}" type="parTrans" cxnId="{C2D7CEC1-6BB8-4E90-8210-724617B8A216}">
      <dgm:prSet/>
      <dgm:spPr/>
      <dgm:t>
        <a:bodyPr/>
        <a:lstStyle/>
        <a:p>
          <a:endParaRPr lang="en-ID"/>
        </a:p>
      </dgm:t>
    </dgm:pt>
    <dgm:pt modelId="{EFB77DE7-98C4-4061-B414-13CE0D397F9D}" type="sibTrans" cxnId="{C2D7CEC1-6BB8-4E90-8210-724617B8A216}">
      <dgm:prSet/>
      <dgm:spPr/>
      <dgm:t>
        <a:bodyPr/>
        <a:lstStyle/>
        <a:p>
          <a:endParaRPr lang="en-ID"/>
        </a:p>
      </dgm:t>
    </dgm:pt>
    <dgm:pt modelId="{EAD1DAEA-2675-458D-BB78-27809FFA9601}">
      <dgm:prSet phldrT="[Text]"/>
      <dgm:spPr/>
      <dgm:t>
        <a:bodyPr/>
        <a:lstStyle/>
        <a:p>
          <a:r>
            <a:rPr lang="en-US" dirty="0"/>
            <a:t>3</a:t>
          </a:r>
          <a:endParaRPr lang="en-ID" dirty="0"/>
        </a:p>
      </dgm:t>
    </dgm:pt>
    <dgm:pt modelId="{03ED25FE-C3BA-4F20-901F-D4234621E9B9}" type="parTrans" cxnId="{2BA189FB-4825-4D31-B1D5-082AAB5A88EC}">
      <dgm:prSet/>
      <dgm:spPr/>
      <dgm:t>
        <a:bodyPr/>
        <a:lstStyle/>
        <a:p>
          <a:endParaRPr lang="en-ID"/>
        </a:p>
      </dgm:t>
    </dgm:pt>
    <dgm:pt modelId="{CD5A8EDC-1B36-4AEC-B7F8-A93CA0A3001B}" type="sibTrans" cxnId="{2BA189FB-4825-4D31-B1D5-082AAB5A88EC}">
      <dgm:prSet/>
      <dgm:spPr/>
      <dgm:t>
        <a:bodyPr/>
        <a:lstStyle/>
        <a:p>
          <a:endParaRPr lang="en-ID"/>
        </a:p>
      </dgm:t>
    </dgm:pt>
    <dgm:pt modelId="{58E374DB-20BF-4D26-A0B1-8A3E970E682B}">
      <dgm:prSet phldrT="[Text]"/>
      <dgm:spPr/>
      <dgm:t>
        <a:bodyPr/>
        <a:lstStyle/>
        <a:p>
          <a:r>
            <a:rPr lang="en-US" dirty="0"/>
            <a:t>KPSP (</a:t>
          </a:r>
          <a:r>
            <a:rPr lang="en-US" dirty="0" err="1"/>
            <a:t>Kuesioner</a:t>
          </a:r>
          <a:r>
            <a:rPr lang="en-US" dirty="0"/>
            <a:t> </a:t>
          </a:r>
          <a:r>
            <a:rPr lang="en-US" dirty="0" err="1"/>
            <a:t>Praskrining</a:t>
          </a:r>
          <a:r>
            <a:rPr lang="en-US" dirty="0"/>
            <a:t> </a:t>
          </a:r>
          <a:r>
            <a:rPr lang="en-US" dirty="0" err="1"/>
            <a:t>Perkembangan</a:t>
          </a:r>
          <a:r>
            <a:rPr lang="en-US" dirty="0"/>
            <a:t>)</a:t>
          </a:r>
          <a:endParaRPr lang="en-ID" dirty="0"/>
        </a:p>
      </dgm:t>
    </dgm:pt>
    <dgm:pt modelId="{9C0A5D2F-9BC0-4CD1-AE1F-32DA096A21B5}" type="parTrans" cxnId="{F63DA43A-C1FD-4EFC-A55C-5CA88BE4079B}">
      <dgm:prSet/>
      <dgm:spPr/>
      <dgm:t>
        <a:bodyPr/>
        <a:lstStyle/>
        <a:p>
          <a:endParaRPr lang="en-ID"/>
        </a:p>
      </dgm:t>
    </dgm:pt>
    <dgm:pt modelId="{55A49627-3039-45E7-9C98-85877724829A}" type="sibTrans" cxnId="{F63DA43A-C1FD-4EFC-A55C-5CA88BE4079B}">
      <dgm:prSet/>
      <dgm:spPr/>
      <dgm:t>
        <a:bodyPr/>
        <a:lstStyle/>
        <a:p>
          <a:endParaRPr lang="en-ID"/>
        </a:p>
      </dgm:t>
    </dgm:pt>
    <dgm:pt modelId="{406FB696-2176-4273-A800-E8DDE19C1C2F}" type="pres">
      <dgm:prSet presAssocID="{83FA65AB-BC44-4727-9AD1-9490C4CAC6D8}" presName="linearFlow" presStyleCnt="0">
        <dgm:presLayoutVars>
          <dgm:dir/>
          <dgm:animLvl val="lvl"/>
          <dgm:resizeHandles val="exact"/>
        </dgm:presLayoutVars>
      </dgm:prSet>
      <dgm:spPr/>
    </dgm:pt>
    <dgm:pt modelId="{2E522878-DBE1-499C-9EF7-653EA1C2F7A3}" type="pres">
      <dgm:prSet presAssocID="{95415533-EC99-4470-A1A7-4B21DFAA1591}" presName="composite" presStyleCnt="0"/>
      <dgm:spPr/>
    </dgm:pt>
    <dgm:pt modelId="{38B1EBCF-10B2-4800-8B3C-48C7E4FCC84F}" type="pres">
      <dgm:prSet presAssocID="{95415533-EC99-4470-A1A7-4B21DFAA159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AFA23C7-867E-47D1-98A3-0F2AC3A9E927}" type="pres">
      <dgm:prSet presAssocID="{95415533-EC99-4470-A1A7-4B21DFAA1591}" presName="descendantText" presStyleLbl="alignAcc1" presStyleIdx="0" presStyleCnt="3">
        <dgm:presLayoutVars>
          <dgm:bulletEnabled val="1"/>
        </dgm:presLayoutVars>
      </dgm:prSet>
      <dgm:spPr/>
    </dgm:pt>
    <dgm:pt modelId="{C6370B96-55EA-404D-A1C7-F5D96CB87E0E}" type="pres">
      <dgm:prSet presAssocID="{65EA1124-752F-41F1-94AF-72DA0BED1A26}" presName="sp" presStyleCnt="0"/>
      <dgm:spPr/>
    </dgm:pt>
    <dgm:pt modelId="{B5227684-ECEA-42ED-AC2C-2CA17641F2C9}" type="pres">
      <dgm:prSet presAssocID="{42DCCB83-E00A-460D-A71C-7E6BB0870A35}" presName="composite" presStyleCnt="0"/>
      <dgm:spPr/>
    </dgm:pt>
    <dgm:pt modelId="{EE21375F-47EC-46C1-83CB-21C6DF0F8BC1}" type="pres">
      <dgm:prSet presAssocID="{42DCCB83-E00A-460D-A71C-7E6BB0870A35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579D420-330F-4C8B-9040-7D15F998E11A}" type="pres">
      <dgm:prSet presAssocID="{42DCCB83-E00A-460D-A71C-7E6BB0870A35}" presName="descendantText" presStyleLbl="alignAcc1" presStyleIdx="1" presStyleCnt="3">
        <dgm:presLayoutVars>
          <dgm:bulletEnabled val="1"/>
        </dgm:presLayoutVars>
      </dgm:prSet>
      <dgm:spPr/>
    </dgm:pt>
    <dgm:pt modelId="{1572BB11-F981-4DA4-B7A9-E4082602BCAE}" type="pres">
      <dgm:prSet presAssocID="{553B6C1E-306A-4CFE-B22E-A68EF0C3E460}" presName="sp" presStyleCnt="0"/>
      <dgm:spPr/>
    </dgm:pt>
    <dgm:pt modelId="{48E1D2C7-ED30-429D-96A4-DEC20687E776}" type="pres">
      <dgm:prSet presAssocID="{EAD1DAEA-2675-458D-BB78-27809FFA9601}" presName="composite" presStyleCnt="0"/>
      <dgm:spPr/>
    </dgm:pt>
    <dgm:pt modelId="{5B02CF9C-67CA-4982-9168-3EAC4B41A003}" type="pres">
      <dgm:prSet presAssocID="{EAD1DAEA-2675-458D-BB78-27809FFA9601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5B2905B1-71AE-4A89-9C56-358DEEC94B9E}" type="pres">
      <dgm:prSet presAssocID="{EAD1DAEA-2675-458D-BB78-27809FFA9601}" presName="descendantText" presStyleLbl="alignAcc1" presStyleIdx="2" presStyleCnt="3" custLinFactNeighborX="-1240" custLinFactNeighborY="0">
        <dgm:presLayoutVars>
          <dgm:bulletEnabled val="1"/>
        </dgm:presLayoutVars>
      </dgm:prSet>
      <dgm:spPr/>
    </dgm:pt>
  </dgm:ptLst>
  <dgm:cxnLst>
    <dgm:cxn modelId="{2454A30E-61D8-47B7-9981-35D75CB85522}" type="presOf" srcId="{95415533-EC99-4470-A1A7-4B21DFAA1591}" destId="{38B1EBCF-10B2-4800-8B3C-48C7E4FCC84F}" srcOrd="0" destOrd="0" presId="urn:microsoft.com/office/officeart/2005/8/layout/chevron2"/>
    <dgm:cxn modelId="{0184DA1E-161A-4E25-9F1D-45370E01F38D}" type="presOf" srcId="{4AD72F30-84D5-4F79-9FD3-A66EA2FCCCD3}" destId="{CAFA23C7-867E-47D1-98A3-0F2AC3A9E927}" srcOrd="0" destOrd="0" presId="urn:microsoft.com/office/officeart/2005/8/layout/chevron2"/>
    <dgm:cxn modelId="{01D0462E-644E-4071-940A-6262C037C6E2}" srcId="{83FA65AB-BC44-4727-9AD1-9490C4CAC6D8}" destId="{42DCCB83-E00A-460D-A71C-7E6BB0870A35}" srcOrd="1" destOrd="0" parTransId="{D6248ACB-D57B-4DD4-9E89-4A1CE029FFF5}" sibTransId="{553B6C1E-306A-4CFE-B22E-A68EF0C3E460}"/>
    <dgm:cxn modelId="{11CEE239-7D6B-4A81-8F2E-AF21D7DD4EBF}" type="presOf" srcId="{58E374DB-20BF-4D26-A0B1-8A3E970E682B}" destId="{5B2905B1-71AE-4A89-9C56-358DEEC94B9E}" srcOrd="0" destOrd="0" presId="urn:microsoft.com/office/officeart/2005/8/layout/chevron2"/>
    <dgm:cxn modelId="{F63DA43A-C1FD-4EFC-A55C-5CA88BE4079B}" srcId="{EAD1DAEA-2675-458D-BB78-27809FFA9601}" destId="{58E374DB-20BF-4D26-A0B1-8A3E970E682B}" srcOrd="0" destOrd="0" parTransId="{9C0A5D2F-9BC0-4CD1-AE1F-32DA096A21B5}" sibTransId="{55A49627-3039-45E7-9C98-85877724829A}"/>
    <dgm:cxn modelId="{6F9F5060-47BE-4F8F-B5DE-659BE6B71BA9}" type="presOf" srcId="{42DCCB83-E00A-460D-A71C-7E6BB0870A35}" destId="{EE21375F-47EC-46C1-83CB-21C6DF0F8BC1}" srcOrd="0" destOrd="0" presId="urn:microsoft.com/office/officeart/2005/8/layout/chevron2"/>
    <dgm:cxn modelId="{8BBAE067-FFCC-46E9-9F79-7DACF3EF64FB}" srcId="{83FA65AB-BC44-4727-9AD1-9490C4CAC6D8}" destId="{95415533-EC99-4470-A1A7-4B21DFAA1591}" srcOrd="0" destOrd="0" parTransId="{B5175DE0-14BE-498D-974B-7C19A484FB20}" sibTransId="{65EA1124-752F-41F1-94AF-72DA0BED1A26}"/>
    <dgm:cxn modelId="{A634F447-AB64-4BFD-97EB-EE82DECE2EFD}" type="presOf" srcId="{EAD1DAEA-2675-458D-BB78-27809FFA9601}" destId="{5B02CF9C-67CA-4982-9168-3EAC4B41A003}" srcOrd="0" destOrd="0" presId="urn:microsoft.com/office/officeart/2005/8/layout/chevron2"/>
    <dgm:cxn modelId="{4B967951-54A0-42FF-A536-95874165AAF5}" srcId="{95415533-EC99-4470-A1A7-4B21DFAA1591}" destId="{4AD72F30-84D5-4F79-9FD3-A66EA2FCCCD3}" srcOrd="0" destOrd="0" parTransId="{F6CB1865-BF01-4598-989F-45B7EB454C00}" sibTransId="{30DF9AC1-191F-4B0D-BB79-64E21FBB798A}"/>
    <dgm:cxn modelId="{4E245DA6-E11F-471E-B1B6-7A57573A5634}" type="presOf" srcId="{83FA65AB-BC44-4727-9AD1-9490C4CAC6D8}" destId="{406FB696-2176-4273-A800-E8DDE19C1C2F}" srcOrd="0" destOrd="0" presId="urn:microsoft.com/office/officeart/2005/8/layout/chevron2"/>
    <dgm:cxn modelId="{C2D7CEC1-6BB8-4E90-8210-724617B8A216}" srcId="{42DCCB83-E00A-460D-A71C-7E6BB0870A35}" destId="{D978933A-58AC-4804-9913-89EBE97AA674}" srcOrd="0" destOrd="0" parTransId="{24B66485-BDBE-4744-ABE2-0358AFCCA7AD}" sibTransId="{EFB77DE7-98C4-4061-B414-13CE0D397F9D}"/>
    <dgm:cxn modelId="{8B45DDFA-3ED4-4DE4-B64B-42E1F53765F0}" type="presOf" srcId="{D978933A-58AC-4804-9913-89EBE97AA674}" destId="{0579D420-330F-4C8B-9040-7D15F998E11A}" srcOrd="0" destOrd="0" presId="urn:microsoft.com/office/officeart/2005/8/layout/chevron2"/>
    <dgm:cxn modelId="{2BA189FB-4825-4D31-B1D5-082AAB5A88EC}" srcId="{83FA65AB-BC44-4727-9AD1-9490C4CAC6D8}" destId="{EAD1DAEA-2675-458D-BB78-27809FFA9601}" srcOrd="2" destOrd="0" parTransId="{03ED25FE-C3BA-4F20-901F-D4234621E9B9}" sibTransId="{CD5A8EDC-1B36-4AEC-B7F8-A93CA0A3001B}"/>
    <dgm:cxn modelId="{CA4F04FC-3419-4DC2-ADFF-6305627B6652}" type="presParOf" srcId="{406FB696-2176-4273-A800-E8DDE19C1C2F}" destId="{2E522878-DBE1-499C-9EF7-653EA1C2F7A3}" srcOrd="0" destOrd="0" presId="urn:microsoft.com/office/officeart/2005/8/layout/chevron2"/>
    <dgm:cxn modelId="{167286A2-D372-4024-BFE2-A46EA8C9EC15}" type="presParOf" srcId="{2E522878-DBE1-499C-9EF7-653EA1C2F7A3}" destId="{38B1EBCF-10B2-4800-8B3C-48C7E4FCC84F}" srcOrd="0" destOrd="0" presId="urn:microsoft.com/office/officeart/2005/8/layout/chevron2"/>
    <dgm:cxn modelId="{3B11E9D6-2AFA-432E-ADD3-B900F5A2135C}" type="presParOf" srcId="{2E522878-DBE1-499C-9EF7-653EA1C2F7A3}" destId="{CAFA23C7-867E-47D1-98A3-0F2AC3A9E927}" srcOrd="1" destOrd="0" presId="urn:microsoft.com/office/officeart/2005/8/layout/chevron2"/>
    <dgm:cxn modelId="{64CFED07-515C-49EC-B53C-46745E81B854}" type="presParOf" srcId="{406FB696-2176-4273-A800-E8DDE19C1C2F}" destId="{C6370B96-55EA-404D-A1C7-F5D96CB87E0E}" srcOrd="1" destOrd="0" presId="urn:microsoft.com/office/officeart/2005/8/layout/chevron2"/>
    <dgm:cxn modelId="{F239BC22-D95A-4D04-B680-8F08BB36F9F7}" type="presParOf" srcId="{406FB696-2176-4273-A800-E8DDE19C1C2F}" destId="{B5227684-ECEA-42ED-AC2C-2CA17641F2C9}" srcOrd="2" destOrd="0" presId="urn:microsoft.com/office/officeart/2005/8/layout/chevron2"/>
    <dgm:cxn modelId="{853B342E-4E21-45B5-9AFE-1BC2B4FC4CFB}" type="presParOf" srcId="{B5227684-ECEA-42ED-AC2C-2CA17641F2C9}" destId="{EE21375F-47EC-46C1-83CB-21C6DF0F8BC1}" srcOrd="0" destOrd="0" presId="urn:microsoft.com/office/officeart/2005/8/layout/chevron2"/>
    <dgm:cxn modelId="{6F07E3CB-A372-49E1-A809-9F75115948E5}" type="presParOf" srcId="{B5227684-ECEA-42ED-AC2C-2CA17641F2C9}" destId="{0579D420-330F-4C8B-9040-7D15F998E11A}" srcOrd="1" destOrd="0" presId="urn:microsoft.com/office/officeart/2005/8/layout/chevron2"/>
    <dgm:cxn modelId="{05E61DB3-33BA-4D64-9701-00EC5E4A08A4}" type="presParOf" srcId="{406FB696-2176-4273-A800-E8DDE19C1C2F}" destId="{1572BB11-F981-4DA4-B7A9-E4082602BCAE}" srcOrd="3" destOrd="0" presId="urn:microsoft.com/office/officeart/2005/8/layout/chevron2"/>
    <dgm:cxn modelId="{1B40BEFD-090F-47D2-99EF-04D842F84304}" type="presParOf" srcId="{406FB696-2176-4273-A800-E8DDE19C1C2F}" destId="{48E1D2C7-ED30-429D-96A4-DEC20687E776}" srcOrd="4" destOrd="0" presId="urn:microsoft.com/office/officeart/2005/8/layout/chevron2"/>
    <dgm:cxn modelId="{18818ABF-196E-431C-82DD-D33B01C60BBC}" type="presParOf" srcId="{48E1D2C7-ED30-429D-96A4-DEC20687E776}" destId="{5B02CF9C-67CA-4982-9168-3EAC4B41A003}" srcOrd="0" destOrd="0" presId="urn:microsoft.com/office/officeart/2005/8/layout/chevron2"/>
    <dgm:cxn modelId="{457E923A-C9D1-4694-ADE8-E99C8051B027}" type="presParOf" srcId="{48E1D2C7-ED30-429D-96A4-DEC20687E776}" destId="{5B2905B1-71AE-4A89-9C56-358DEEC94B9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FA65AB-BC44-4727-9AD1-9490C4CAC6D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95415533-EC99-4470-A1A7-4B21DFAA1591}">
      <dgm:prSet phldrT="[Text]"/>
      <dgm:spPr/>
      <dgm:t>
        <a:bodyPr/>
        <a:lstStyle/>
        <a:p>
          <a:r>
            <a:rPr lang="en-US" dirty="0"/>
            <a:t>1</a:t>
          </a:r>
          <a:endParaRPr lang="en-ID" dirty="0"/>
        </a:p>
      </dgm:t>
    </dgm:pt>
    <dgm:pt modelId="{B5175DE0-14BE-498D-974B-7C19A484FB20}" type="parTrans" cxnId="{8BBAE067-FFCC-46E9-9F79-7DACF3EF64FB}">
      <dgm:prSet/>
      <dgm:spPr/>
      <dgm:t>
        <a:bodyPr/>
        <a:lstStyle/>
        <a:p>
          <a:endParaRPr lang="en-ID"/>
        </a:p>
      </dgm:t>
    </dgm:pt>
    <dgm:pt modelId="{65EA1124-752F-41F1-94AF-72DA0BED1A26}" type="sibTrans" cxnId="{8BBAE067-FFCC-46E9-9F79-7DACF3EF64FB}">
      <dgm:prSet/>
      <dgm:spPr/>
      <dgm:t>
        <a:bodyPr/>
        <a:lstStyle/>
        <a:p>
          <a:endParaRPr lang="en-ID"/>
        </a:p>
      </dgm:t>
    </dgm:pt>
    <dgm:pt modelId="{4AD72F30-84D5-4F79-9FD3-A66EA2FCCCD3}">
      <dgm:prSet phldrT="[Text]"/>
      <dgm:spPr/>
      <dgm:t>
        <a:bodyPr/>
        <a:lstStyle/>
        <a:p>
          <a:r>
            <a:rPr lang="en-US" dirty="0"/>
            <a:t>Test</a:t>
          </a:r>
          <a:r>
            <a:rPr lang="en-US" baseline="0" dirty="0"/>
            <a:t> </a:t>
          </a:r>
          <a:r>
            <a:rPr lang="en-US" baseline="0" dirty="0" err="1"/>
            <a:t>Daya</a:t>
          </a:r>
          <a:r>
            <a:rPr lang="en-US" baseline="0" dirty="0"/>
            <a:t> </a:t>
          </a:r>
          <a:r>
            <a:rPr lang="en-US" baseline="0" dirty="0" err="1"/>
            <a:t>Dengar</a:t>
          </a:r>
          <a:r>
            <a:rPr lang="en-US" baseline="0" dirty="0"/>
            <a:t> (TDD) dan Test </a:t>
          </a:r>
          <a:r>
            <a:rPr lang="en-US" baseline="0" dirty="0" err="1"/>
            <a:t>Daya</a:t>
          </a:r>
          <a:r>
            <a:rPr lang="en-US" baseline="0" dirty="0"/>
            <a:t> </a:t>
          </a:r>
          <a:r>
            <a:rPr lang="en-US" baseline="0" dirty="0" err="1"/>
            <a:t>Lihat</a:t>
          </a:r>
          <a:r>
            <a:rPr lang="en-US" baseline="0" dirty="0"/>
            <a:t> (TDL)</a:t>
          </a:r>
          <a:endParaRPr lang="en-ID" dirty="0"/>
        </a:p>
      </dgm:t>
    </dgm:pt>
    <dgm:pt modelId="{F6CB1865-BF01-4598-989F-45B7EB454C00}" type="parTrans" cxnId="{4B967951-54A0-42FF-A536-95874165AAF5}">
      <dgm:prSet/>
      <dgm:spPr/>
      <dgm:t>
        <a:bodyPr/>
        <a:lstStyle/>
        <a:p>
          <a:endParaRPr lang="en-ID"/>
        </a:p>
      </dgm:t>
    </dgm:pt>
    <dgm:pt modelId="{30DF9AC1-191F-4B0D-BB79-64E21FBB798A}" type="sibTrans" cxnId="{4B967951-54A0-42FF-A536-95874165AAF5}">
      <dgm:prSet/>
      <dgm:spPr/>
      <dgm:t>
        <a:bodyPr/>
        <a:lstStyle/>
        <a:p>
          <a:endParaRPr lang="en-ID"/>
        </a:p>
      </dgm:t>
    </dgm:pt>
    <dgm:pt modelId="{42DCCB83-E00A-460D-A71C-7E6BB0870A35}">
      <dgm:prSet phldrT="[Text]"/>
      <dgm:spPr/>
      <dgm:t>
        <a:bodyPr/>
        <a:lstStyle/>
        <a:p>
          <a:r>
            <a:rPr lang="en-US" dirty="0"/>
            <a:t>2</a:t>
          </a:r>
          <a:endParaRPr lang="en-ID" dirty="0"/>
        </a:p>
      </dgm:t>
    </dgm:pt>
    <dgm:pt modelId="{D6248ACB-D57B-4DD4-9E89-4A1CE029FFF5}" type="parTrans" cxnId="{01D0462E-644E-4071-940A-6262C037C6E2}">
      <dgm:prSet/>
      <dgm:spPr/>
      <dgm:t>
        <a:bodyPr/>
        <a:lstStyle/>
        <a:p>
          <a:endParaRPr lang="en-ID"/>
        </a:p>
      </dgm:t>
    </dgm:pt>
    <dgm:pt modelId="{553B6C1E-306A-4CFE-B22E-A68EF0C3E460}" type="sibTrans" cxnId="{01D0462E-644E-4071-940A-6262C037C6E2}">
      <dgm:prSet/>
      <dgm:spPr/>
      <dgm:t>
        <a:bodyPr/>
        <a:lstStyle/>
        <a:p>
          <a:endParaRPr lang="en-ID"/>
        </a:p>
      </dgm:t>
    </dgm:pt>
    <dgm:pt modelId="{D978933A-58AC-4804-9913-89EBE97AA674}">
      <dgm:prSet phldrT="[Text]"/>
      <dgm:spPr/>
      <dgm:t>
        <a:bodyPr/>
        <a:lstStyle/>
        <a:p>
          <a:r>
            <a:rPr lang="en-US" dirty="0" err="1"/>
            <a:t>Kuesioner</a:t>
          </a:r>
          <a:r>
            <a:rPr lang="en-US" dirty="0"/>
            <a:t> KMME</a:t>
          </a:r>
          <a:endParaRPr lang="en-ID" dirty="0"/>
        </a:p>
      </dgm:t>
    </dgm:pt>
    <dgm:pt modelId="{24B66485-BDBE-4744-ABE2-0358AFCCA7AD}" type="parTrans" cxnId="{C2D7CEC1-6BB8-4E90-8210-724617B8A216}">
      <dgm:prSet/>
      <dgm:spPr/>
      <dgm:t>
        <a:bodyPr/>
        <a:lstStyle/>
        <a:p>
          <a:endParaRPr lang="en-ID"/>
        </a:p>
      </dgm:t>
    </dgm:pt>
    <dgm:pt modelId="{EFB77DE7-98C4-4061-B414-13CE0D397F9D}" type="sibTrans" cxnId="{C2D7CEC1-6BB8-4E90-8210-724617B8A216}">
      <dgm:prSet/>
      <dgm:spPr/>
      <dgm:t>
        <a:bodyPr/>
        <a:lstStyle/>
        <a:p>
          <a:endParaRPr lang="en-ID"/>
        </a:p>
      </dgm:t>
    </dgm:pt>
    <dgm:pt modelId="{EAD1DAEA-2675-458D-BB78-27809FFA9601}">
      <dgm:prSet phldrT="[Text]"/>
      <dgm:spPr/>
      <dgm:t>
        <a:bodyPr/>
        <a:lstStyle/>
        <a:p>
          <a:r>
            <a:rPr lang="en-US" dirty="0"/>
            <a:t>3</a:t>
          </a:r>
          <a:endParaRPr lang="en-ID" dirty="0"/>
        </a:p>
      </dgm:t>
    </dgm:pt>
    <dgm:pt modelId="{03ED25FE-C3BA-4F20-901F-D4234621E9B9}" type="parTrans" cxnId="{2BA189FB-4825-4D31-B1D5-082AAB5A88EC}">
      <dgm:prSet/>
      <dgm:spPr/>
      <dgm:t>
        <a:bodyPr/>
        <a:lstStyle/>
        <a:p>
          <a:endParaRPr lang="en-ID"/>
        </a:p>
      </dgm:t>
    </dgm:pt>
    <dgm:pt modelId="{CD5A8EDC-1B36-4AEC-B7F8-A93CA0A3001B}" type="sibTrans" cxnId="{2BA189FB-4825-4D31-B1D5-082AAB5A88EC}">
      <dgm:prSet/>
      <dgm:spPr/>
      <dgm:t>
        <a:bodyPr/>
        <a:lstStyle/>
        <a:p>
          <a:endParaRPr lang="en-ID"/>
        </a:p>
      </dgm:t>
    </dgm:pt>
    <dgm:pt modelId="{58E374DB-20BF-4D26-A0B1-8A3E970E682B}">
      <dgm:prSet phldrT="[Text]"/>
      <dgm:spPr/>
      <dgm:t>
        <a:bodyPr/>
        <a:lstStyle/>
        <a:p>
          <a:r>
            <a:rPr lang="en-US" dirty="0" err="1"/>
            <a:t>Pemeriksaan</a:t>
          </a:r>
          <a:r>
            <a:rPr lang="en-US" dirty="0"/>
            <a:t> TTV</a:t>
          </a:r>
          <a:endParaRPr lang="en-ID" dirty="0"/>
        </a:p>
      </dgm:t>
    </dgm:pt>
    <dgm:pt modelId="{9C0A5D2F-9BC0-4CD1-AE1F-32DA096A21B5}" type="parTrans" cxnId="{F63DA43A-C1FD-4EFC-A55C-5CA88BE4079B}">
      <dgm:prSet/>
      <dgm:spPr/>
      <dgm:t>
        <a:bodyPr/>
        <a:lstStyle/>
        <a:p>
          <a:endParaRPr lang="en-ID"/>
        </a:p>
      </dgm:t>
    </dgm:pt>
    <dgm:pt modelId="{55A49627-3039-45E7-9C98-85877724829A}" type="sibTrans" cxnId="{F63DA43A-C1FD-4EFC-A55C-5CA88BE4079B}">
      <dgm:prSet/>
      <dgm:spPr/>
      <dgm:t>
        <a:bodyPr/>
        <a:lstStyle/>
        <a:p>
          <a:endParaRPr lang="en-ID"/>
        </a:p>
      </dgm:t>
    </dgm:pt>
    <dgm:pt modelId="{51182293-83F5-41B3-90AE-E3499DA222E0}">
      <dgm:prSet phldrT="[Text]"/>
      <dgm:spPr/>
      <dgm:t>
        <a:bodyPr/>
        <a:lstStyle/>
        <a:p>
          <a:r>
            <a:rPr lang="en-US" dirty="0" err="1"/>
            <a:t>Pemberian</a:t>
          </a:r>
          <a:r>
            <a:rPr lang="en-US" dirty="0"/>
            <a:t> </a:t>
          </a:r>
          <a:r>
            <a:rPr lang="en-US" dirty="0" err="1"/>
            <a:t>obat</a:t>
          </a:r>
          <a:r>
            <a:rPr lang="en-US" dirty="0"/>
            <a:t> - </a:t>
          </a:r>
          <a:r>
            <a:rPr lang="en-US" dirty="0" err="1"/>
            <a:t>obatan</a:t>
          </a:r>
          <a:endParaRPr lang="en-ID" dirty="0"/>
        </a:p>
      </dgm:t>
    </dgm:pt>
    <dgm:pt modelId="{2B960598-F6F0-466D-9487-DB11C8AF5887}" type="parTrans" cxnId="{59EDEE3A-E8C6-417B-B208-DDEFB2FB8ADB}">
      <dgm:prSet/>
      <dgm:spPr/>
    </dgm:pt>
    <dgm:pt modelId="{C01592D4-89C4-487A-B0EB-8948BFB54608}" type="sibTrans" cxnId="{59EDEE3A-E8C6-417B-B208-DDEFB2FB8ADB}">
      <dgm:prSet/>
      <dgm:spPr/>
    </dgm:pt>
    <dgm:pt modelId="{406FB696-2176-4273-A800-E8DDE19C1C2F}" type="pres">
      <dgm:prSet presAssocID="{83FA65AB-BC44-4727-9AD1-9490C4CAC6D8}" presName="linearFlow" presStyleCnt="0">
        <dgm:presLayoutVars>
          <dgm:dir/>
          <dgm:animLvl val="lvl"/>
          <dgm:resizeHandles val="exact"/>
        </dgm:presLayoutVars>
      </dgm:prSet>
      <dgm:spPr/>
    </dgm:pt>
    <dgm:pt modelId="{2E522878-DBE1-499C-9EF7-653EA1C2F7A3}" type="pres">
      <dgm:prSet presAssocID="{95415533-EC99-4470-A1A7-4B21DFAA1591}" presName="composite" presStyleCnt="0"/>
      <dgm:spPr/>
    </dgm:pt>
    <dgm:pt modelId="{38B1EBCF-10B2-4800-8B3C-48C7E4FCC84F}" type="pres">
      <dgm:prSet presAssocID="{95415533-EC99-4470-A1A7-4B21DFAA159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AFA23C7-867E-47D1-98A3-0F2AC3A9E927}" type="pres">
      <dgm:prSet presAssocID="{95415533-EC99-4470-A1A7-4B21DFAA1591}" presName="descendantText" presStyleLbl="alignAcc1" presStyleIdx="0" presStyleCnt="3">
        <dgm:presLayoutVars>
          <dgm:bulletEnabled val="1"/>
        </dgm:presLayoutVars>
      </dgm:prSet>
      <dgm:spPr/>
    </dgm:pt>
    <dgm:pt modelId="{C6370B96-55EA-404D-A1C7-F5D96CB87E0E}" type="pres">
      <dgm:prSet presAssocID="{65EA1124-752F-41F1-94AF-72DA0BED1A26}" presName="sp" presStyleCnt="0"/>
      <dgm:spPr/>
    </dgm:pt>
    <dgm:pt modelId="{B5227684-ECEA-42ED-AC2C-2CA17641F2C9}" type="pres">
      <dgm:prSet presAssocID="{42DCCB83-E00A-460D-A71C-7E6BB0870A35}" presName="composite" presStyleCnt="0"/>
      <dgm:spPr/>
    </dgm:pt>
    <dgm:pt modelId="{EE21375F-47EC-46C1-83CB-21C6DF0F8BC1}" type="pres">
      <dgm:prSet presAssocID="{42DCCB83-E00A-460D-A71C-7E6BB0870A35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579D420-330F-4C8B-9040-7D15F998E11A}" type="pres">
      <dgm:prSet presAssocID="{42DCCB83-E00A-460D-A71C-7E6BB0870A35}" presName="descendantText" presStyleLbl="alignAcc1" presStyleIdx="1" presStyleCnt="3">
        <dgm:presLayoutVars>
          <dgm:bulletEnabled val="1"/>
        </dgm:presLayoutVars>
      </dgm:prSet>
      <dgm:spPr/>
    </dgm:pt>
    <dgm:pt modelId="{1572BB11-F981-4DA4-B7A9-E4082602BCAE}" type="pres">
      <dgm:prSet presAssocID="{553B6C1E-306A-4CFE-B22E-A68EF0C3E460}" presName="sp" presStyleCnt="0"/>
      <dgm:spPr/>
    </dgm:pt>
    <dgm:pt modelId="{48E1D2C7-ED30-429D-96A4-DEC20687E776}" type="pres">
      <dgm:prSet presAssocID="{EAD1DAEA-2675-458D-BB78-27809FFA9601}" presName="composite" presStyleCnt="0"/>
      <dgm:spPr/>
    </dgm:pt>
    <dgm:pt modelId="{5B02CF9C-67CA-4982-9168-3EAC4B41A003}" type="pres">
      <dgm:prSet presAssocID="{EAD1DAEA-2675-458D-BB78-27809FFA9601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5B2905B1-71AE-4A89-9C56-358DEEC94B9E}" type="pres">
      <dgm:prSet presAssocID="{EAD1DAEA-2675-458D-BB78-27809FFA9601}" presName="descendantText" presStyleLbl="alignAcc1" presStyleIdx="2" presStyleCnt="3" custLinFactNeighborX="-1240" custLinFactNeighborY="0">
        <dgm:presLayoutVars>
          <dgm:bulletEnabled val="1"/>
        </dgm:presLayoutVars>
      </dgm:prSet>
      <dgm:spPr/>
    </dgm:pt>
  </dgm:ptLst>
  <dgm:cxnLst>
    <dgm:cxn modelId="{2454A30E-61D8-47B7-9981-35D75CB85522}" type="presOf" srcId="{95415533-EC99-4470-A1A7-4B21DFAA1591}" destId="{38B1EBCF-10B2-4800-8B3C-48C7E4FCC84F}" srcOrd="0" destOrd="0" presId="urn:microsoft.com/office/officeart/2005/8/layout/chevron2"/>
    <dgm:cxn modelId="{0184DA1E-161A-4E25-9F1D-45370E01F38D}" type="presOf" srcId="{4AD72F30-84D5-4F79-9FD3-A66EA2FCCCD3}" destId="{CAFA23C7-867E-47D1-98A3-0F2AC3A9E927}" srcOrd="0" destOrd="0" presId="urn:microsoft.com/office/officeart/2005/8/layout/chevron2"/>
    <dgm:cxn modelId="{01D0462E-644E-4071-940A-6262C037C6E2}" srcId="{83FA65AB-BC44-4727-9AD1-9490C4CAC6D8}" destId="{42DCCB83-E00A-460D-A71C-7E6BB0870A35}" srcOrd="1" destOrd="0" parTransId="{D6248ACB-D57B-4DD4-9E89-4A1CE029FFF5}" sibTransId="{553B6C1E-306A-4CFE-B22E-A68EF0C3E460}"/>
    <dgm:cxn modelId="{11CEE239-7D6B-4A81-8F2E-AF21D7DD4EBF}" type="presOf" srcId="{58E374DB-20BF-4D26-A0B1-8A3E970E682B}" destId="{5B2905B1-71AE-4A89-9C56-358DEEC94B9E}" srcOrd="0" destOrd="0" presId="urn:microsoft.com/office/officeart/2005/8/layout/chevron2"/>
    <dgm:cxn modelId="{F63DA43A-C1FD-4EFC-A55C-5CA88BE4079B}" srcId="{EAD1DAEA-2675-458D-BB78-27809FFA9601}" destId="{58E374DB-20BF-4D26-A0B1-8A3E970E682B}" srcOrd="0" destOrd="0" parTransId="{9C0A5D2F-9BC0-4CD1-AE1F-32DA096A21B5}" sibTransId="{55A49627-3039-45E7-9C98-85877724829A}"/>
    <dgm:cxn modelId="{59EDEE3A-E8C6-417B-B208-DDEFB2FB8ADB}" srcId="{EAD1DAEA-2675-458D-BB78-27809FFA9601}" destId="{51182293-83F5-41B3-90AE-E3499DA222E0}" srcOrd="1" destOrd="0" parTransId="{2B960598-F6F0-466D-9487-DB11C8AF5887}" sibTransId="{C01592D4-89C4-487A-B0EB-8948BFB54608}"/>
    <dgm:cxn modelId="{6F9F5060-47BE-4F8F-B5DE-659BE6B71BA9}" type="presOf" srcId="{42DCCB83-E00A-460D-A71C-7E6BB0870A35}" destId="{EE21375F-47EC-46C1-83CB-21C6DF0F8BC1}" srcOrd="0" destOrd="0" presId="urn:microsoft.com/office/officeart/2005/8/layout/chevron2"/>
    <dgm:cxn modelId="{8BBAE067-FFCC-46E9-9F79-7DACF3EF64FB}" srcId="{83FA65AB-BC44-4727-9AD1-9490C4CAC6D8}" destId="{95415533-EC99-4470-A1A7-4B21DFAA1591}" srcOrd="0" destOrd="0" parTransId="{B5175DE0-14BE-498D-974B-7C19A484FB20}" sibTransId="{65EA1124-752F-41F1-94AF-72DA0BED1A26}"/>
    <dgm:cxn modelId="{A634F447-AB64-4BFD-97EB-EE82DECE2EFD}" type="presOf" srcId="{EAD1DAEA-2675-458D-BB78-27809FFA9601}" destId="{5B02CF9C-67CA-4982-9168-3EAC4B41A003}" srcOrd="0" destOrd="0" presId="urn:microsoft.com/office/officeart/2005/8/layout/chevron2"/>
    <dgm:cxn modelId="{D56C136F-B833-41F2-9227-F4A4D821F5C0}" type="presOf" srcId="{51182293-83F5-41B3-90AE-E3499DA222E0}" destId="{5B2905B1-71AE-4A89-9C56-358DEEC94B9E}" srcOrd="0" destOrd="1" presId="urn:microsoft.com/office/officeart/2005/8/layout/chevron2"/>
    <dgm:cxn modelId="{4B967951-54A0-42FF-A536-95874165AAF5}" srcId="{95415533-EC99-4470-A1A7-4B21DFAA1591}" destId="{4AD72F30-84D5-4F79-9FD3-A66EA2FCCCD3}" srcOrd="0" destOrd="0" parTransId="{F6CB1865-BF01-4598-989F-45B7EB454C00}" sibTransId="{30DF9AC1-191F-4B0D-BB79-64E21FBB798A}"/>
    <dgm:cxn modelId="{4E245DA6-E11F-471E-B1B6-7A57573A5634}" type="presOf" srcId="{83FA65AB-BC44-4727-9AD1-9490C4CAC6D8}" destId="{406FB696-2176-4273-A800-E8DDE19C1C2F}" srcOrd="0" destOrd="0" presId="urn:microsoft.com/office/officeart/2005/8/layout/chevron2"/>
    <dgm:cxn modelId="{C2D7CEC1-6BB8-4E90-8210-724617B8A216}" srcId="{42DCCB83-E00A-460D-A71C-7E6BB0870A35}" destId="{D978933A-58AC-4804-9913-89EBE97AA674}" srcOrd="0" destOrd="0" parTransId="{24B66485-BDBE-4744-ABE2-0358AFCCA7AD}" sibTransId="{EFB77DE7-98C4-4061-B414-13CE0D397F9D}"/>
    <dgm:cxn modelId="{8B45DDFA-3ED4-4DE4-B64B-42E1F53765F0}" type="presOf" srcId="{D978933A-58AC-4804-9913-89EBE97AA674}" destId="{0579D420-330F-4C8B-9040-7D15F998E11A}" srcOrd="0" destOrd="0" presId="urn:microsoft.com/office/officeart/2005/8/layout/chevron2"/>
    <dgm:cxn modelId="{2BA189FB-4825-4D31-B1D5-082AAB5A88EC}" srcId="{83FA65AB-BC44-4727-9AD1-9490C4CAC6D8}" destId="{EAD1DAEA-2675-458D-BB78-27809FFA9601}" srcOrd="2" destOrd="0" parTransId="{03ED25FE-C3BA-4F20-901F-D4234621E9B9}" sibTransId="{CD5A8EDC-1B36-4AEC-B7F8-A93CA0A3001B}"/>
    <dgm:cxn modelId="{CA4F04FC-3419-4DC2-ADFF-6305627B6652}" type="presParOf" srcId="{406FB696-2176-4273-A800-E8DDE19C1C2F}" destId="{2E522878-DBE1-499C-9EF7-653EA1C2F7A3}" srcOrd="0" destOrd="0" presId="urn:microsoft.com/office/officeart/2005/8/layout/chevron2"/>
    <dgm:cxn modelId="{167286A2-D372-4024-BFE2-A46EA8C9EC15}" type="presParOf" srcId="{2E522878-DBE1-499C-9EF7-653EA1C2F7A3}" destId="{38B1EBCF-10B2-4800-8B3C-48C7E4FCC84F}" srcOrd="0" destOrd="0" presId="urn:microsoft.com/office/officeart/2005/8/layout/chevron2"/>
    <dgm:cxn modelId="{3B11E9D6-2AFA-432E-ADD3-B900F5A2135C}" type="presParOf" srcId="{2E522878-DBE1-499C-9EF7-653EA1C2F7A3}" destId="{CAFA23C7-867E-47D1-98A3-0F2AC3A9E927}" srcOrd="1" destOrd="0" presId="urn:microsoft.com/office/officeart/2005/8/layout/chevron2"/>
    <dgm:cxn modelId="{64CFED07-515C-49EC-B53C-46745E81B854}" type="presParOf" srcId="{406FB696-2176-4273-A800-E8DDE19C1C2F}" destId="{C6370B96-55EA-404D-A1C7-F5D96CB87E0E}" srcOrd="1" destOrd="0" presId="urn:microsoft.com/office/officeart/2005/8/layout/chevron2"/>
    <dgm:cxn modelId="{F239BC22-D95A-4D04-B680-8F08BB36F9F7}" type="presParOf" srcId="{406FB696-2176-4273-A800-E8DDE19C1C2F}" destId="{B5227684-ECEA-42ED-AC2C-2CA17641F2C9}" srcOrd="2" destOrd="0" presId="urn:microsoft.com/office/officeart/2005/8/layout/chevron2"/>
    <dgm:cxn modelId="{853B342E-4E21-45B5-9AFE-1BC2B4FC4CFB}" type="presParOf" srcId="{B5227684-ECEA-42ED-AC2C-2CA17641F2C9}" destId="{EE21375F-47EC-46C1-83CB-21C6DF0F8BC1}" srcOrd="0" destOrd="0" presId="urn:microsoft.com/office/officeart/2005/8/layout/chevron2"/>
    <dgm:cxn modelId="{6F07E3CB-A372-49E1-A809-9F75115948E5}" type="presParOf" srcId="{B5227684-ECEA-42ED-AC2C-2CA17641F2C9}" destId="{0579D420-330F-4C8B-9040-7D15F998E11A}" srcOrd="1" destOrd="0" presId="urn:microsoft.com/office/officeart/2005/8/layout/chevron2"/>
    <dgm:cxn modelId="{05E61DB3-33BA-4D64-9701-00EC5E4A08A4}" type="presParOf" srcId="{406FB696-2176-4273-A800-E8DDE19C1C2F}" destId="{1572BB11-F981-4DA4-B7A9-E4082602BCAE}" srcOrd="3" destOrd="0" presId="urn:microsoft.com/office/officeart/2005/8/layout/chevron2"/>
    <dgm:cxn modelId="{1B40BEFD-090F-47D2-99EF-04D842F84304}" type="presParOf" srcId="{406FB696-2176-4273-A800-E8DDE19C1C2F}" destId="{48E1D2C7-ED30-429D-96A4-DEC20687E776}" srcOrd="4" destOrd="0" presId="urn:microsoft.com/office/officeart/2005/8/layout/chevron2"/>
    <dgm:cxn modelId="{18818ABF-196E-431C-82DD-D33B01C60BBC}" type="presParOf" srcId="{48E1D2C7-ED30-429D-96A4-DEC20687E776}" destId="{5B02CF9C-67CA-4982-9168-3EAC4B41A003}" srcOrd="0" destOrd="0" presId="urn:microsoft.com/office/officeart/2005/8/layout/chevron2"/>
    <dgm:cxn modelId="{457E923A-C9D1-4694-ADE8-E99C8051B027}" type="presParOf" srcId="{48E1D2C7-ED30-429D-96A4-DEC20687E776}" destId="{5B2905B1-71AE-4A89-9C56-358DEEC94B9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Lorem ipsum dolor sit amet, consectetuer adipiscing elit. </a:t>
          </a:r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Nunc viverra imperdiet enim. Fusce est. Vivamus a tellus.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Pellentesque habitant morbi tristique senectus et netus.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1EBCF-10B2-4800-8B3C-48C7E4FCC84F}">
      <dsp:nvSpPr>
        <dsp:cNvPr id="0" name=""/>
        <dsp:cNvSpPr/>
      </dsp:nvSpPr>
      <dsp:spPr>
        <a:xfrm rot="5400000">
          <a:off x="-317563" y="317911"/>
          <a:ext cx="2117089" cy="1481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1</a:t>
          </a:r>
          <a:endParaRPr lang="en-ID" sz="4300" kern="1200" dirty="0"/>
        </a:p>
      </dsp:txBody>
      <dsp:txXfrm rot="-5400000">
        <a:off x="1" y="741328"/>
        <a:ext cx="1481962" cy="635127"/>
      </dsp:txXfrm>
    </dsp:sp>
    <dsp:sp modelId="{CAFA23C7-867E-47D1-98A3-0F2AC3A9E927}">
      <dsp:nvSpPr>
        <dsp:cNvPr id="0" name=""/>
        <dsp:cNvSpPr/>
      </dsp:nvSpPr>
      <dsp:spPr>
        <a:xfrm rot="5400000">
          <a:off x="4116927" y="-2634616"/>
          <a:ext cx="1376108" cy="66460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 err="1"/>
            <a:t>Stimulasi</a:t>
          </a:r>
          <a:r>
            <a:rPr lang="en-US" sz="3900" kern="1200" dirty="0"/>
            <a:t> 1 – 2 </a:t>
          </a:r>
          <a:r>
            <a:rPr lang="en-US" sz="3900" kern="1200" dirty="0" err="1"/>
            <a:t>tahun</a:t>
          </a:r>
          <a:r>
            <a:rPr lang="en-US" sz="3900" kern="1200" dirty="0"/>
            <a:t> dan 2 – 3 </a:t>
          </a:r>
          <a:r>
            <a:rPr lang="en-US" sz="3900" kern="1200" dirty="0" err="1"/>
            <a:t>tahun</a:t>
          </a:r>
          <a:endParaRPr lang="en-ID" sz="3900" kern="1200" dirty="0"/>
        </a:p>
      </dsp:txBody>
      <dsp:txXfrm rot="-5400000">
        <a:off x="1481963" y="67524"/>
        <a:ext cx="6578861" cy="1241756"/>
      </dsp:txXfrm>
    </dsp:sp>
    <dsp:sp modelId="{EE21375F-47EC-46C1-83CB-21C6DF0F8BC1}">
      <dsp:nvSpPr>
        <dsp:cNvPr id="0" name=""/>
        <dsp:cNvSpPr/>
      </dsp:nvSpPr>
      <dsp:spPr>
        <a:xfrm rot="5400000">
          <a:off x="-317563" y="2245106"/>
          <a:ext cx="2117089" cy="1481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2</a:t>
          </a:r>
          <a:endParaRPr lang="en-ID" sz="4300" kern="1200" dirty="0"/>
        </a:p>
      </dsp:txBody>
      <dsp:txXfrm rot="-5400000">
        <a:off x="1" y="2668523"/>
        <a:ext cx="1481962" cy="635127"/>
      </dsp:txXfrm>
    </dsp:sp>
    <dsp:sp modelId="{0579D420-330F-4C8B-9040-7D15F998E11A}">
      <dsp:nvSpPr>
        <dsp:cNvPr id="0" name=""/>
        <dsp:cNvSpPr/>
      </dsp:nvSpPr>
      <dsp:spPr>
        <a:xfrm rot="5400000">
          <a:off x="4116927" y="-707421"/>
          <a:ext cx="1376108" cy="66460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 err="1"/>
            <a:t>Stimulasi</a:t>
          </a:r>
          <a:r>
            <a:rPr lang="en-US" sz="3900" kern="1200" dirty="0"/>
            <a:t> 3-5 </a:t>
          </a:r>
          <a:r>
            <a:rPr lang="en-US" sz="3900" kern="1200" dirty="0" err="1"/>
            <a:t>tahun</a:t>
          </a:r>
          <a:r>
            <a:rPr lang="en-US" sz="3900" kern="1200" dirty="0"/>
            <a:t> dan 5-6 </a:t>
          </a:r>
          <a:r>
            <a:rPr lang="en-US" sz="3900" kern="1200" dirty="0" err="1"/>
            <a:t>tahun</a:t>
          </a:r>
          <a:endParaRPr lang="en-ID" sz="3900" kern="1200" dirty="0"/>
        </a:p>
      </dsp:txBody>
      <dsp:txXfrm rot="-5400000">
        <a:off x="1481963" y="1994719"/>
        <a:ext cx="6578861" cy="1241756"/>
      </dsp:txXfrm>
    </dsp:sp>
    <dsp:sp modelId="{5B02CF9C-67CA-4982-9168-3EAC4B41A003}">
      <dsp:nvSpPr>
        <dsp:cNvPr id="0" name=""/>
        <dsp:cNvSpPr/>
      </dsp:nvSpPr>
      <dsp:spPr>
        <a:xfrm rot="5400000">
          <a:off x="-317563" y="4172301"/>
          <a:ext cx="2117089" cy="1481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3</a:t>
          </a:r>
          <a:endParaRPr lang="en-ID" sz="4300" kern="1200" dirty="0"/>
        </a:p>
      </dsp:txBody>
      <dsp:txXfrm rot="-5400000">
        <a:off x="1" y="4595718"/>
        <a:ext cx="1481962" cy="635127"/>
      </dsp:txXfrm>
    </dsp:sp>
    <dsp:sp modelId="{5B2905B1-71AE-4A89-9C56-358DEEC94B9E}">
      <dsp:nvSpPr>
        <dsp:cNvPr id="0" name=""/>
        <dsp:cNvSpPr/>
      </dsp:nvSpPr>
      <dsp:spPr>
        <a:xfrm rot="5400000">
          <a:off x="4034516" y="1219773"/>
          <a:ext cx="1376108" cy="66460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/>
            <a:t>KPSP (</a:t>
          </a:r>
          <a:r>
            <a:rPr lang="en-US" sz="3900" kern="1200" dirty="0" err="1"/>
            <a:t>Kuesioner</a:t>
          </a:r>
          <a:r>
            <a:rPr lang="en-US" sz="3900" kern="1200" dirty="0"/>
            <a:t> </a:t>
          </a:r>
          <a:r>
            <a:rPr lang="en-US" sz="3900" kern="1200" dirty="0" err="1"/>
            <a:t>Praskrining</a:t>
          </a:r>
          <a:r>
            <a:rPr lang="en-US" sz="3900" kern="1200" dirty="0"/>
            <a:t> </a:t>
          </a:r>
          <a:r>
            <a:rPr lang="en-US" sz="3900" kern="1200" dirty="0" err="1"/>
            <a:t>Perkembangan</a:t>
          </a:r>
          <a:r>
            <a:rPr lang="en-US" sz="3900" kern="1200" dirty="0"/>
            <a:t>)</a:t>
          </a:r>
          <a:endParaRPr lang="en-ID" sz="3900" kern="1200" dirty="0"/>
        </a:p>
      </dsp:txBody>
      <dsp:txXfrm rot="-5400000">
        <a:off x="1399552" y="3921913"/>
        <a:ext cx="6578861" cy="12417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1EBCF-10B2-4800-8B3C-48C7E4FCC84F}">
      <dsp:nvSpPr>
        <dsp:cNvPr id="0" name=""/>
        <dsp:cNvSpPr/>
      </dsp:nvSpPr>
      <dsp:spPr>
        <a:xfrm rot="5400000">
          <a:off x="-317563" y="317911"/>
          <a:ext cx="2117089" cy="1481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1</a:t>
          </a:r>
          <a:endParaRPr lang="en-ID" sz="4300" kern="1200" dirty="0"/>
        </a:p>
      </dsp:txBody>
      <dsp:txXfrm rot="-5400000">
        <a:off x="1" y="741328"/>
        <a:ext cx="1481962" cy="635127"/>
      </dsp:txXfrm>
    </dsp:sp>
    <dsp:sp modelId="{CAFA23C7-867E-47D1-98A3-0F2AC3A9E927}">
      <dsp:nvSpPr>
        <dsp:cNvPr id="0" name=""/>
        <dsp:cNvSpPr/>
      </dsp:nvSpPr>
      <dsp:spPr>
        <a:xfrm rot="5400000">
          <a:off x="4116927" y="-2634616"/>
          <a:ext cx="1376108" cy="66460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 dirty="0"/>
            <a:t>Test</a:t>
          </a:r>
          <a:r>
            <a:rPr lang="en-US" sz="4000" kern="1200" baseline="0" dirty="0"/>
            <a:t> </a:t>
          </a:r>
          <a:r>
            <a:rPr lang="en-US" sz="4000" kern="1200" baseline="0" dirty="0" err="1"/>
            <a:t>Daya</a:t>
          </a:r>
          <a:r>
            <a:rPr lang="en-US" sz="4000" kern="1200" baseline="0" dirty="0"/>
            <a:t> </a:t>
          </a:r>
          <a:r>
            <a:rPr lang="en-US" sz="4000" kern="1200" baseline="0" dirty="0" err="1"/>
            <a:t>Dengar</a:t>
          </a:r>
          <a:r>
            <a:rPr lang="en-US" sz="4000" kern="1200" baseline="0" dirty="0"/>
            <a:t> (TDD) dan Test </a:t>
          </a:r>
          <a:r>
            <a:rPr lang="en-US" sz="4000" kern="1200" baseline="0" dirty="0" err="1"/>
            <a:t>Daya</a:t>
          </a:r>
          <a:r>
            <a:rPr lang="en-US" sz="4000" kern="1200" baseline="0" dirty="0"/>
            <a:t> </a:t>
          </a:r>
          <a:r>
            <a:rPr lang="en-US" sz="4000" kern="1200" baseline="0" dirty="0" err="1"/>
            <a:t>Lihat</a:t>
          </a:r>
          <a:r>
            <a:rPr lang="en-US" sz="4000" kern="1200" baseline="0" dirty="0"/>
            <a:t> (TDL)</a:t>
          </a:r>
          <a:endParaRPr lang="en-ID" sz="4000" kern="1200" dirty="0"/>
        </a:p>
      </dsp:txBody>
      <dsp:txXfrm rot="-5400000">
        <a:off x="1481963" y="67524"/>
        <a:ext cx="6578861" cy="1241756"/>
      </dsp:txXfrm>
    </dsp:sp>
    <dsp:sp modelId="{EE21375F-47EC-46C1-83CB-21C6DF0F8BC1}">
      <dsp:nvSpPr>
        <dsp:cNvPr id="0" name=""/>
        <dsp:cNvSpPr/>
      </dsp:nvSpPr>
      <dsp:spPr>
        <a:xfrm rot="5400000">
          <a:off x="-317563" y="2245106"/>
          <a:ext cx="2117089" cy="1481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2</a:t>
          </a:r>
          <a:endParaRPr lang="en-ID" sz="4300" kern="1200" dirty="0"/>
        </a:p>
      </dsp:txBody>
      <dsp:txXfrm rot="-5400000">
        <a:off x="1" y="2668523"/>
        <a:ext cx="1481962" cy="635127"/>
      </dsp:txXfrm>
    </dsp:sp>
    <dsp:sp modelId="{0579D420-330F-4C8B-9040-7D15F998E11A}">
      <dsp:nvSpPr>
        <dsp:cNvPr id="0" name=""/>
        <dsp:cNvSpPr/>
      </dsp:nvSpPr>
      <dsp:spPr>
        <a:xfrm rot="5400000">
          <a:off x="4116927" y="-707421"/>
          <a:ext cx="1376108" cy="66460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 dirty="0" err="1"/>
            <a:t>Kuesioner</a:t>
          </a:r>
          <a:r>
            <a:rPr lang="en-US" sz="4000" kern="1200" dirty="0"/>
            <a:t> KMME</a:t>
          </a:r>
          <a:endParaRPr lang="en-ID" sz="4000" kern="1200" dirty="0"/>
        </a:p>
      </dsp:txBody>
      <dsp:txXfrm rot="-5400000">
        <a:off x="1481963" y="1994719"/>
        <a:ext cx="6578861" cy="1241756"/>
      </dsp:txXfrm>
    </dsp:sp>
    <dsp:sp modelId="{5B02CF9C-67CA-4982-9168-3EAC4B41A003}">
      <dsp:nvSpPr>
        <dsp:cNvPr id="0" name=""/>
        <dsp:cNvSpPr/>
      </dsp:nvSpPr>
      <dsp:spPr>
        <a:xfrm rot="5400000">
          <a:off x="-317563" y="4172301"/>
          <a:ext cx="2117089" cy="1481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3</a:t>
          </a:r>
          <a:endParaRPr lang="en-ID" sz="4300" kern="1200" dirty="0"/>
        </a:p>
      </dsp:txBody>
      <dsp:txXfrm rot="-5400000">
        <a:off x="1" y="4595718"/>
        <a:ext cx="1481962" cy="635127"/>
      </dsp:txXfrm>
    </dsp:sp>
    <dsp:sp modelId="{5B2905B1-71AE-4A89-9C56-358DEEC94B9E}">
      <dsp:nvSpPr>
        <dsp:cNvPr id="0" name=""/>
        <dsp:cNvSpPr/>
      </dsp:nvSpPr>
      <dsp:spPr>
        <a:xfrm rot="5400000">
          <a:off x="4034516" y="1219773"/>
          <a:ext cx="1376108" cy="66460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 dirty="0" err="1"/>
            <a:t>Pemeriksaan</a:t>
          </a:r>
          <a:r>
            <a:rPr lang="en-US" sz="4000" kern="1200" dirty="0"/>
            <a:t> TTV</a:t>
          </a:r>
          <a:endParaRPr lang="en-ID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 dirty="0" err="1"/>
            <a:t>Pemberian</a:t>
          </a:r>
          <a:r>
            <a:rPr lang="en-US" sz="4000" kern="1200" dirty="0"/>
            <a:t> </a:t>
          </a:r>
          <a:r>
            <a:rPr lang="en-US" sz="4000" kern="1200" dirty="0" err="1"/>
            <a:t>obat</a:t>
          </a:r>
          <a:r>
            <a:rPr lang="en-US" sz="4000" kern="1200" dirty="0"/>
            <a:t> - </a:t>
          </a:r>
          <a:r>
            <a:rPr lang="en-US" sz="4000" kern="1200" dirty="0" err="1"/>
            <a:t>obatan</a:t>
          </a:r>
          <a:endParaRPr lang="en-ID" sz="4000" kern="1200" dirty="0"/>
        </a:p>
      </dsp:txBody>
      <dsp:txXfrm rot="-5400000">
        <a:off x="1399552" y="3921913"/>
        <a:ext cx="6578861" cy="12417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310305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04512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Lorem ipsum dolor sit amet, consectetuer adipiscing elit. </a:t>
          </a:r>
        </a:p>
      </dsp:txBody>
      <dsp:txXfrm>
        <a:off x="35606" y="2695306"/>
        <a:ext cx="2981250" cy="720000"/>
      </dsp:txXfrm>
    </dsp:sp>
    <dsp:sp modelId="{BCD8CDD9-0C56-4401-ADB1-8B48DAB2C96F}">
      <dsp:nvSpPr>
        <dsp:cNvPr id="0" name=""/>
        <dsp:cNvSpPr/>
      </dsp:nvSpPr>
      <dsp:spPr>
        <a:xfrm>
          <a:off x="4119918" y="310305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Nunc viverra imperdiet enim. Fusce est. Vivamus a tellus.</a:t>
          </a:r>
        </a:p>
      </dsp:txBody>
      <dsp:txXfrm>
        <a:off x="3538574" y="2695306"/>
        <a:ext cx="2981250" cy="720000"/>
      </dsp:txXfrm>
    </dsp:sp>
    <dsp:sp modelId="{FF93E135-77D6-48A0-8871-9BC93D705D06}">
      <dsp:nvSpPr>
        <dsp:cNvPr id="0" name=""/>
        <dsp:cNvSpPr/>
      </dsp:nvSpPr>
      <dsp:spPr>
        <a:xfrm>
          <a:off x="7622887" y="310305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Pellentesque habitant morbi tristique senectus et netus.</a:t>
          </a:r>
        </a:p>
      </dsp:txBody>
      <dsp:txXfrm>
        <a:off x="7041543" y="2695306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31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421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58245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3192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884414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12540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6185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4297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42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07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73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14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97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9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6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86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4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pPr algn="l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7B81F703-8EA5-411E-9403-6019C7B613A6}"/>
              </a:ext>
            </a:extLst>
          </p:cNvPr>
          <p:cNvSpPr/>
          <p:nvPr/>
        </p:nvSpPr>
        <p:spPr>
          <a:xfrm>
            <a:off x="6297434" y="731520"/>
            <a:ext cx="4611756" cy="218660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>
                <a:solidFill>
                  <a:schemeClr val="tx1"/>
                </a:solidFill>
              </a:rPr>
              <a:t>Mk : </a:t>
            </a:r>
            <a:r>
              <a:rPr lang="en-US" sz="1800" b="1" dirty="0" err="1">
                <a:solidFill>
                  <a:schemeClr val="tx1"/>
                </a:solidFill>
              </a:rPr>
              <a:t>pemeriksaan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fisik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ibu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dna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bayi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 err="1">
                <a:solidFill>
                  <a:schemeClr val="tx1"/>
                </a:solidFill>
              </a:rPr>
              <a:t>kode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mk</a:t>
            </a:r>
            <a:r>
              <a:rPr lang="en-US" sz="1800" b="1" dirty="0">
                <a:solidFill>
                  <a:schemeClr val="tx1"/>
                </a:solidFill>
              </a:rPr>
              <a:t> : sbwp0305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 err="1">
                <a:solidFill>
                  <a:schemeClr val="tx1"/>
                </a:solidFill>
              </a:rPr>
              <a:t>beban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studi</a:t>
            </a:r>
            <a:r>
              <a:rPr lang="en-US" sz="1800" b="1" dirty="0">
                <a:solidFill>
                  <a:schemeClr val="tx1"/>
                </a:solidFill>
              </a:rPr>
              <a:t> : 3 </a:t>
            </a:r>
            <a:r>
              <a:rPr lang="en-US" sz="1800" b="1" dirty="0" err="1">
                <a:solidFill>
                  <a:schemeClr val="tx1"/>
                </a:solidFill>
              </a:rPr>
              <a:t>sks</a:t>
            </a:r>
            <a:endParaRPr lang="en-ID" dirty="0"/>
          </a:p>
        </p:txBody>
      </p:sp>
      <p:sp>
        <p:nvSpPr>
          <p:cNvPr id="5" name="Pentagon 4">
            <a:extLst>
              <a:ext uri="{FF2B5EF4-FFF2-40B4-BE49-F238E27FC236}">
                <a16:creationId xmlns:a16="http://schemas.microsoft.com/office/drawing/2014/main" id="{54112149-00AC-4327-AB85-006723AEAA3B}"/>
              </a:ext>
            </a:extLst>
          </p:cNvPr>
          <p:cNvSpPr/>
          <p:nvPr/>
        </p:nvSpPr>
        <p:spPr>
          <a:xfrm>
            <a:off x="6416703" y="3260036"/>
            <a:ext cx="4492487" cy="12820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NURJANNA, S.ST,.</a:t>
            </a:r>
            <a:r>
              <a:rPr lang="en-US" dirty="0" err="1">
                <a:solidFill>
                  <a:schemeClr val="bg1"/>
                </a:solidFill>
              </a:rPr>
              <a:t>M.Keb</a:t>
            </a:r>
            <a:endParaRPr lang="en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CC5DD-A604-4EA6-AF2D-CB99645BC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TATA TERTIB PEMBELAJARAN ONLINE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C11B6-69B0-4008-B910-8AED4C507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PENANGGUNG JAWAB MK WAJIB MENGHUBUNGI DOSEN SEHARI SEBELUM PERKULIAHAN</a:t>
            </a:r>
          </a:p>
          <a:p>
            <a:r>
              <a:rPr lang="en-US" dirty="0"/>
              <a:t>MAHASISWA WAJIB JOINT DILINK YANG SUDAH DIBAGIKAN 5 MENIT SEBELUM PEMBELAJARAN DIMULAI</a:t>
            </a:r>
          </a:p>
          <a:p>
            <a:r>
              <a:rPr lang="en-US" dirty="0"/>
              <a:t>PERWAKILAN MAHASISWA WAJIB MEMBUKA PEMBELAJARAN DENGAN MEMBACA AYAT SUCI ALQURAN</a:t>
            </a:r>
          </a:p>
          <a:p>
            <a:r>
              <a:rPr lang="en-US" dirty="0"/>
              <a:t>MAHASISWA WAJIB MEMBUKA VIDEO SAAT PEMBELAJARAN DARING BERLANGSUNG</a:t>
            </a:r>
          </a:p>
          <a:p>
            <a:r>
              <a:rPr lang="en-US" dirty="0"/>
              <a:t>MAHASISWA WAJIB MENGATUR SPEAKER NYA DALAM POSISI MUTE KECUALI JIKA SUDAH DIIJINKAN UNTUK BERTANYA ATAU MENANGGAPI</a:t>
            </a:r>
          </a:p>
          <a:p>
            <a:r>
              <a:rPr lang="en-US" dirty="0"/>
              <a:t>MAHASISWA WAJIB MENGIKUTI MK DENGAN PENUH PERHATIAN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7306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8785474-FA7A-470E-A10F-818E5F6CE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28624"/>
            <a:ext cx="3727173" cy="5972175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A8D74F6-F65E-4307-B58E-ABE7CF9BFF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2953496"/>
              </p:ext>
            </p:extLst>
          </p:nvPr>
        </p:nvGraphicFramePr>
        <p:xfrm>
          <a:off x="3765384" y="428624"/>
          <a:ext cx="8128000" cy="5972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0668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A8D74F6-F65E-4307-B58E-ABE7CF9BFF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9003740"/>
              </p:ext>
            </p:extLst>
          </p:nvPr>
        </p:nvGraphicFramePr>
        <p:xfrm>
          <a:off x="3765384" y="428624"/>
          <a:ext cx="8128000" cy="5972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DA833A2-420E-499E-9083-217D72F46A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1"/>
            <a:ext cx="3697357" cy="691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81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Title Lorem Ipsum 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019551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62</TotalTime>
  <Words>175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PowerPoint Presentation</vt:lpstr>
      <vt:lpstr>TATA TERTIB PEMBELAJARAN ONLINE</vt:lpstr>
      <vt:lpstr>PowerPoint Presentation</vt:lpstr>
      <vt:lpstr>PowerPoint Presentation</vt:lpstr>
      <vt:lpstr>Title Lorem Ipsum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Mk : pemeriksaan fisik ibu dna bayi kode mk : sbwp0305 beban studi : 3 sks</dc:title>
  <dc:creator>ip duet3</dc:creator>
  <cp:lastModifiedBy>ip duet3</cp:lastModifiedBy>
  <cp:revision>2</cp:revision>
  <dcterms:created xsi:type="dcterms:W3CDTF">2021-09-07T19:35:20Z</dcterms:created>
  <dcterms:modified xsi:type="dcterms:W3CDTF">2021-09-07T20:38:03Z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