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9" r:id="rId3"/>
    <p:sldId id="266" r:id="rId4"/>
    <p:sldId id="267" r:id="rId5"/>
    <p:sldId id="268" r:id="rId6"/>
    <p:sldId id="262" r:id="rId7"/>
    <p:sldId id="263" r:id="rId8"/>
    <p:sldId id="257" r:id="rId9"/>
    <p:sldId id="258" r:id="rId10"/>
    <p:sldId id="276" r:id="rId11"/>
    <p:sldId id="260" r:id="rId12"/>
    <p:sldId id="261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F29BA-13FD-4F42-BD52-17E79E68583C}" type="doc">
      <dgm:prSet loTypeId="urn:microsoft.com/office/officeart/2005/8/layout/list1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E5D047-F539-420D-8853-A3F90AA4A689}">
      <dgm:prSet phldrT="[Text]"/>
      <dgm:spPr/>
      <dgm:t>
        <a:bodyPr/>
        <a:lstStyle/>
        <a:p>
          <a:r>
            <a:rPr lang="en-US" dirty="0"/>
            <a:t>MENYELENGGARAKAN PENDIDIKAN DAN PENGAJARAN BERBASIS KKNI  BERDASARKAN NILAI-NILAI ISLAMI</a:t>
          </a:r>
        </a:p>
      </dgm:t>
    </dgm:pt>
    <dgm:pt modelId="{BB868B1D-5781-44F3-B3DF-31497BB1CC9A}" type="parTrans" cxnId="{C98B98A5-583F-4702-B7DF-7AA65DA2391E}">
      <dgm:prSet/>
      <dgm:spPr/>
      <dgm:t>
        <a:bodyPr/>
        <a:lstStyle/>
        <a:p>
          <a:endParaRPr lang="en-US"/>
        </a:p>
      </dgm:t>
    </dgm:pt>
    <dgm:pt modelId="{5A7A2BE9-2950-4BF4-887E-578651DDB5B2}" type="sibTrans" cxnId="{C98B98A5-583F-4702-B7DF-7AA65DA2391E}">
      <dgm:prSet/>
      <dgm:spPr/>
      <dgm:t>
        <a:bodyPr/>
        <a:lstStyle/>
        <a:p>
          <a:endParaRPr lang="en-US"/>
        </a:p>
      </dgm:t>
    </dgm:pt>
    <dgm:pt modelId="{C1817437-F89D-49CD-A3A0-ACB0BB26AAE2}">
      <dgm:prSet phldrT="[Text]"/>
      <dgm:spPr/>
      <dgm:t>
        <a:bodyPr/>
        <a:lstStyle/>
        <a:p>
          <a:r>
            <a:rPr lang="en-US" dirty="0" err="1"/>
            <a:t>Menyelenggarakan</a:t>
          </a:r>
          <a:r>
            <a:rPr lang="en-US" dirty="0"/>
            <a:t> </a:t>
          </a:r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dbidang</a:t>
          </a:r>
          <a:r>
            <a:rPr lang="en-US" dirty="0"/>
            <a:t> TUMBUH KEMBANG BALITA </a:t>
          </a:r>
        </a:p>
      </dgm:t>
    </dgm:pt>
    <dgm:pt modelId="{447C3524-3FCC-4CE6-A189-D826A669CB92}" type="parTrans" cxnId="{430D7140-7040-4ACA-8302-1A5F05486BBA}">
      <dgm:prSet/>
      <dgm:spPr/>
      <dgm:t>
        <a:bodyPr/>
        <a:lstStyle/>
        <a:p>
          <a:endParaRPr lang="en-US"/>
        </a:p>
      </dgm:t>
    </dgm:pt>
    <dgm:pt modelId="{51C053F8-F955-4035-B5B2-1974F4F47230}" type="sibTrans" cxnId="{430D7140-7040-4ACA-8302-1A5F05486BBA}">
      <dgm:prSet/>
      <dgm:spPr/>
      <dgm:t>
        <a:bodyPr/>
        <a:lstStyle/>
        <a:p>
          <a:endParaRPr lang="en-US"/>
        </a:p>
      </dgm:t>
    </dgm:pt>
    <dgm:pt modelId="{1A02A19D-7952-4D2B-9529-D2A26A57EF8A}">
      <dgm:prSet phldrT="[Text]"/>
      <dgm:spPr/>
      <dgm:t>
        <a:bodyPr/>
        <a:lstStyle/>
        <a:p>
          <a:r>
            <a:rPr lang="en-US" dirty="0"/>
            <a:t>MENYELEGGARAKAN PENGABDIAN KEPADA MASYARAKAT DIBIDANG TUMBUH KEMBANG BALITA SESUAI </a:t>
          </a:r>
          <a:r>
            <a:rPr lang="en-US" i="1" dirty="0"/>
            <a:t>EVIDANCE BASED</a:t>
          </a:r>
        </a:p>
      </dgm:t>
    </dgm:pt>
    <dgm:pt modelId="{0A58DE11-233E-4E32-8D3B-7B02126E21F3}" type="parTrans" cxnId="{A88904BB-337F-49B3-B033-39A969CB78B1}">
      <dgm:prSet/>
      <dgm:spPr/>
      <dgm:t>
        <a:bodyPr/>
        <a:lstStyle/>
        <a:p>
          <a:endParaRPr lang="en-US"/>
        </a:p>
      </dgm:t>
    </dgm:pt>
    <dgm:pt modelId="{E772DEB8-263B-4633-A562-11C1F9BD39E4}" type="sibTrans" cxnId="{A88904BB-337F-49B3-B033-39A969CB78B1}">
      <dgm:prSet/>
      <dgm:spPr/>
      <dgm:t>
        <a:bodyPr/>
        <a:lstStyle/>
        <a:p>
          <a:endParaRPr lang="en-US"/>
        </a:p>
      </dgm:t>
    </dgm:pt>
    <dgm:pt modelId="{301B3A3D-86CC-467B-B6B7-A295641129D3}">
      <dgm:prSet phldrT="[Text]"/>
      <dgm:spPr/>
      <dgm:t>
        <a:bodyPr/>
        <a:lstStyle/>
        <a:p>
          <a:r>
            <a:rPr lang="en-US" dirty="0" err="1"/>
            <a:t>Menyelenggarakan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</a:t>
          </a:r>
          <a:r>
            <a:rPr lang="en-US" dirty="0" err="1"/>
            <a:t>berdasarlan</a:t>
          </a:r>
          <a:r>
            <a:rPr lang="en-US" dirty="0"/>
            <a:t> AL ISLAM dan KEMUHAMMADIYAHAN</a:t>
          </a:r>
        </a:p>
      </dgm:t>
    </dgm:pt>
    <dgm:pt modelId="{D85B1732-84B3-4B2B-BE04-63E6C221257D}" type="parTrans" cxnId="{165CEA31-676A-42E5-82F9-855C080C17B3}">
      <dgm:prSet/>
      <dgm:spPr/>
      <dgm:t>
        <a:bodyPr/>
        <a:lstStyle/>
        <a:p>
          <a:endParaRPr lang="en-US"/>
        </a:p>
      </dgm:t>
    </dgm:pt>
    <dgm:pt modelId="{37437268-19B5-477E-8948-E4EE5F18D669}" type="sibTrans" cxnId="{165CEA31-676A-42E5-82F9-855C080C17B3}">
      <dgm:prSet/>
      <dgm:spPr/>
      <dgm:t>
        <a:bodyPr/>
        <a:lstStyle/>
        <a:p>
          <a:endParaRPr lang="en-US"/>
        </a:p>
      </dgm:t>
    </dgm:pt>
    <dgm:pt modelId="{9DC9D345-4AF5-4528-BB7B-B4DC6F04758B}" type="pres">
      <dgm:prSet presAssocID="{892F29BA-13FD-4F42-BD52-17E79E68583C}" presName="linear" presStyleCnt="0">
        <dgm:presLayoutVars>
          <dgm:dir/>
          <dgm:animLvl val="lvl"/>
          <dgm:resizeHandles val="exact"/>
        </dgm:presLayoutVars>
      </dgm:prSet>
      <dgm:spPr/>
    </dgm:pt>
    <dgm:pt modelId="{B83A3779-F618-438A-93F0-3325446CC594}" type="pres">
      <dgm:prSet presAssocID="{9EE5D047-F539-420D-8853-A3F90AA4A689}" presName="parentLin" presStyleCnt="0"/>
      <dgm:spPr/>
    </dgm:pt>
    <dgm:pt modelId="{BF3F8B5B-C833-4353-B490-C7EB380D56F1}" type="pres">
      <dgm:prSet presAssocID="{9EE5D047-F539-420D-8853-A3F90AA4A689}" presName="parentLeftMargin" presStyleLbl="node1" presStyleIdx="0" presStyleCnt="4"/>
      <dgm:spPr/>
    </dgm:pt>
    <dgm:pt modelId="{03ABAD2E-DFDC-4AD3-8BD6-0B8BC076693E}" type="pres">
      <dgm:prSet presAssocID="{9EE5D047-F539-420D-8853-A3F90AA4A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318D52-A6BA-467B-A633-7AC995A232E8}" type="pres">
      <dgm:prSet presAssocID="{9EE5D047-F539-420D-8853-A3F90AA4A689}" presName="negativeSpace" presStyleCnt="0"/>
      <dgm:spPr/>
    </dgm:pt>
    <dgm:pt modelId="{233670EB-420E-41ED-80A5-28554BC0D4C3}" type="pres">
      <dgm:prSet presAssocID="{9EE5D047-F539-420D-8853-A3F90AA4A689}" presName="childText" presStyleLbl="conFgAcc1" presStyleIdx="0" presStyleCnt="4">
        <dgm:presLayoutVars>
          <dgm:bulletEnabled val="1"/>
        </dgm:presLayoutVars>
      </dgm:prSet>
      <dgm:spPr/>
    </dgm:pt>
    <dgm:pt modelId="{857216B2-D504-4430-8927-F6C37A1B66A0}" type="pres">
      <dgm:prSet presAssocID="{5A7A2BE9-2950-4BF4-887E-578651DDB5B2}" presName="spaceBetweenRectangles" presStyleCnt="0"/>
      <dgm:spPr/>
    </dgm:pt>
    <dgm:pt modelId="{E90A6B9E-3C18-4F33-AFDC-95B33548B04F}" type="pres">
      <dgm:prSet presAssocID="{C1817437-F89D-49CD-A3A0-ACB0BB26AAE2}" presName="parentLin" presStyleCnt="0"/>
      <dgm:spPr/>
    </dgm:pt>
    <dgm:pt modelId="{C9C5D6F4-818E-447E-97A0-B13A800A5CC8}" type="pres">
      <dgm:prSet presAssocID="{C1817437-F89D-49CD-A3A0-ACB0BB26AAE2}" presName="parentLeftMargin" presStyleLbl="node1" presStyleIdx="0" presStyleCnt="4"/>
      <dgm:spPr/>
    </dgm:pt>
    <dgm:pt modelId="{0517832B-1D40-4B3A-99FE-2B4196443BAB}" type="pres">
      <dgm:prSet presAssocID="{C1817437-F89D-49CD-A3A0-ACB0BB26AAE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6735EB1-3755-4026-96F1-0BB866F44F63}" type="pres">
      <dgm:prSet presAssocID="{C1817437-F89D-49CD-A3A0-ACB0BB26AAE2}" presName="negativeSpace" presStyleCnt="0"/>
      <dgm:spPr/>
    </dgm:pt>
    <dgm:pt modelId="{132601FA-BDC4-4803-B1F9-0D0F3E8192D5}" type="pres">
      <dgm:prSet presAssocID="{C1817437-F89D-49CD-A3A0-ACB0BB26AAE2}" presName="childText" presStyleLbl="conFgAcc1" presStyleIdx="1" presStyleCnt="4">
        <dgm:presLayoutVars>
          <dgm:bulletEnabled val="1"/>
        </dgm:presLayoutVars>
      </dgm:prSet>
      <dgm:spPr/>
    </dgm:pt>
    <dgm:pt modelId="{F8EA10ED-7108-41C5-A771-B38DED856C29}" type="pres">
      <dgm:prSet presAssocID="{51C053F8-F955-4035-B5B2-1974F4F47230}" presName="spaceBetweenRectangles" presStyleCnt="0"/>
      <dgm:spPr/>
    </dgm:pt>
    <dgm:pt modelId="{A8E981CA-CCE2-46E7-9299-30998F5C228D}" type="pres">
      <dgm:prSet presAssocID="{1A02A19D-7952-4D2B-9529-D2A26A57EF8A}" presName="parentLin" presStyleCnt="0"/>
      <dgm:spPr/>
    </dgm:pt>
    <dgm:pt modelId="{A0759833-EE7F-4343-B363-3078F9EC2424}" type="pres">
      <dgm:prSet presAssocID="{1A02A19D-7952-4D2B-9529-D2A26A57EF8A}" presName="parentLeftMargin" presStyleLbl="node1" presStyleIdx="1" presStyleCnt="4"/>
      <dgm:spPr/>
    </dgm:pt>
    <dgm:pt modelId="{FFCD0824-6E90-4E67-9578-D9569ED0D24B}" type="pres">
      <dgm:prSet presAssocID="{1A02A19D-7952-4D2B-9529-D2A26A57EF8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5287184-1AB9-4DB3-8358-46A19E0F43A9}" type="pres">
      <dgm:prSet presAssocID="{1A02A19D-7952-4D2B-9529-D2A26A57EF8A}" presName="negativeSpace" presStyleCnt="0"/>
      <dgm:spPr/>
    </dgm:pt>
    <dgm:pt modelId="{80BDBA8B-1B67-4F4A-BDBE-5585ADE69273}" type="pres">
      <dgm:prSet presAssocID="{1A02A19D-7952-4D2B-9529-D2A26A57EF8A}" presName="childText" presStyleLbl="conFgAcc1" presStyleIdx="2" presStyleCnt="4">
        <dgm:presLayoutVars>
          <dgm:bulletEnabled val="1"/>
        </dgm:presLayoutVars>
      </dgm:prSet>
      <dgm:spPr/>
    </dgm:pt>
    <dgm:pt modelId="{4C3A11C3-B209-4030-A4AA-15ECEDB1FA08}" type="pres">
      <dgm:prSet presAssocID="{E772DEB8-263B-4633-A562-11C1F9BD39E4}" presName="spaceBetweenRectangles" presStyleCnt="0"/>
      <dgm:spPr/>
    </dgm:pt>
    <dgm:pt modelId="{9518589D-C96A-43C1-A090-AE8FCB00C475}" type="pres">
      <dgm:prSet presAssocID="{301B3A3D-86CC-467B-B6B7-A295641129D3}" presName="parentLin" presStyleCnt="0"/>
      <dgm:spPr/>
    </dgm:pt>
    <dgm:pt modelId="{BBD82587-1D2F-4502-B31A-721A5523B935}" type="pres">
      <dgm:prSet presAssocID="{301B3A3D-86CC-467B-B6B7-A295641129D3}" presName="parentLeftMargin" presStyleLbl="node1" presStyleIdx="2" presStyleCnt="4"/>
      <dgm:spPr/>
    </dgm:pt>
    <dgm:pt modelId="{E0829D13-A5DC-4EE0-8BDE-423A05CC90B5}" type="pres">
      <dgm:prSet presAssocID="{301B3A3D-86CC-467B-B6B7-A295641129D3}" presName="parentText" presStyleLbl="node1" presStyleIdx="3" presStyleCnt="4" custLinFactNeighborX="-3976" custLinFactNeighborY="27004">
        <dgm:presLayoutVars>
          <dgm:chMax val="0"/>
          <dgm:bulletEnabled val="1"/>
        </dgm:presLayoutVars>
      </dgm:prSet>
      <dgm:spPr/>
    </dgm:pt>
    <dgm:pt modelId="{1641BFBE-EB68-4333-9AF0-9F75F450F3ED}" type="pres">
      <dgm:prSet presAssocID="{301B3A3D-86CC-467B-B6B7-A295641129D3}" presName="negativeSpace" presStyleCnt="0"/>
      <dgm:spPr/>
    </dgm:pt>
    <dgm:pt modelId="{D459A31E-0DE2-467A-B102-847480A13604}" type="pres">
      <dgm:prSet presAssocID="{301B3A3D-86CC-467B-B6B7-A295641129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C4AB0F-4426-4E95-BD17-1F9BD9095961}" type="presOf" srcId="{9EE5D047-F539-420D-8853-A3F90AA4A689}" destId="{03ABAD2E-DFDC-4AD3-8BD6-0B8BC076693E}" srcOrd="1" destOrd="0" presId="urn:microsoft.com/office/officeart/2005/8/layout/list1"/>
    <dgm:cxn modelId="{5434DC22-6F3A-44DD-9C12-CDAC9E8BCB24}" type="presOf" srcId="{C1817437-F89D-49CD-A3A0-ACB0BB26AAE2}" destId="{0517832B-1D40-4B3A-99FE-2B4196443BAB}" srcOrd="1" destOrd="0" presId="urn:microsoft.com/office/officeart/2005/8/layout/list1"/>
    <dgm:cxn modelId="{6B17BA27-90FC-4EBF-8C73-7C4CDE72CEA7}" type="presOf" srcId="{C1817437-F89D-49CD-A3A0-ACB0BB26AAE2}" destId="{C9C5D6F4-818E-447E-97A0-B13A800A5CC8}" srcOrd="0" destOrd="0" presId="urn:microsoft.com/office/officeart/2005/8/layout/list1"/>
    <dgm:cxn modelId="{D60D7B2A-08BA-41DF-BB7C-E976D20DD880}" type="presOf" srcId="{1A02A19D-7952-4D2B-9529-D2A26A57EF8A}" destId="{A0759833-EE7F-4343-B363-3078F9EC2424}" srcOrd="0" destOrd="0" presId="urn:microsoft.com/office/officeart/2005/8/layout/list1"/>
    <dgm:cxn modelId="{165CEA31-676A-42E5-82F9-855C080C17B3}" srcId="{892F29BA-13FD-4F42-BD52-17E79E68583C}" destId="{301B3A3D-86CC-467B-B6B7-A295641129D3}" srcOrd="3" destOrd="0" parTransId="{D85B1732-84B3-4B2B-BE04-63E6C221257D}" sibTransId="{37437268-19B5-477E-8948-E4EE5F18D669}"/>
    <dgm:cxn modelId="{BB67B239-28C7-4724-885E-53CCEC9D4607}" type="presOf" srcId="{1A02A19D-7952-4D2B-9529-D2A26A57EF8A}" destId="{FFCD0824-6E90-4E67-9578-D9569ED0D24B}" srcOrd="1" destOrd="0" presId="urn:microsoft.com/office/officeart/2005/8/layout/list1"/>
    <dgm:cxn modelId="{430D7140-7040-4ACA-8302-1A5F05486BBA}" srcId="{892F29BA-13FD-4F42-BD52-17E79E68583C}" destId="{C1817437-F89D-49CD-A3A0-ACB0BB26AAE2}" srcOrd="1" destOrd="0" parTransId="{447C3524-3FCC-4CE6-A189-D826A669CB92}" sibTransId="{51C053F8-F955-4035-B5B2-1974F4F47230}"/>
    <dgm:cxn modelId="{851D8571-94CA-470E-B41F-E36FD55B6762}" type="presOf" srcId="{9EE5D047-F539-420D-8853-A3F90AA4A689}" destId="{BF3F8B5B-C833-4353-B490-C7EB380D56F1}" srcOrd="0" destOrd="0" presId="urn:microsoft.com/office/officeart/2005/8/layout/list1"/>
    <dgm:cxn modelId="{E3A06CA5-F335-4210-89D2-84C1463395AD}" type="presOf" srcId="{301B3A3D-86CC-467B-B6B7-A295641129D3}" destId="{BBD82587-1D2F-4502-B31A-721A5523B935}" srcOrd="0" destOrd="0" presId="urn:microsoft.com/office/officeart/2005/8/layout/list1"/>
    <dgm:cxn modelId="{C98B98A5-583F-4702-B7DF-7AA65DA2391E}" srcId="{892F29BA-13FD-4F42-BD52-17E79E68583C}" destId="{9EE5D047-F539-420D-8853-A3F90AA4A689}" srcOrd="0" destOrd="0" parTransId="{BB868B1D-5781-44F3-B3DF-31497BB1CC9A}" sibTransId="{5A7A2BE9-2950-4BF4-887E-578651DDB5B2}"/>
    <dgm:cxn modelId="{A88904BB-337F-49B3-B033-39A969CB78B1}" srcId="{892F29BA-13FD-4F42-BD52-17E79E68583C}" destId="{1A02A19D-7952-4D2B-9529-D2A26A57EF8A}" srcOrd="2" destOrd="0" parTransId="{0A58DE11-233E-4E32-8D3B-7B02126E21F3}" sibTransId="{E772DEB8-263B-4633-A562-11C1F9BD39E4}"/>
    <dgm:cxn modelId="{DBC815D1-08E4-4AC9-9B75-E454C45BFD3B}" type="presOf" srcId="{892F29BA-13FD-4F42-BD52-17E79E68583C}" destId="{9DC9D345-4AF5-4528-BB7B-B4DC6F04758B}" srcOrd="0" destOrd="0" presId="urn:microsoft.com/office/officeart/2005/8/layout/list1"/>
    <dgm:cxn modelId="{38A00FFC-24B3-4B43-BAF6-3D75059C9771}" type="presOf" srcId="{301B3A3D-86CC-467B-B6B7-A295641129D3}" destId="{E0829D13-A5DC-4EE0-8BDE-423A05CC90B5}" srcOrd="1" destOrd="0" presId="urn:microsoft.com/office/officeart/2005/8/layout/list1"/>
    <dgm:cxn modelId="{96A1A445-F0DE-4558-9635-2F80761BA0B1}" type="presParOf" srcId="{9DC9D345-4AF5-4528-BB7B-B4DC6F04758B}" destId="{B83A3779-F618-438A-93F0-3325446CC594}" srcOrd="0" destOrd="0" presId="urn:microsoft.com/office/officeart/2005/8/layout/list1"/>
    <dgm:cxn modelId="{041C7485-624C-4658-9A39-E147074649B2}" type="presParOf" srcId="{B83A3779-F618-438A-93F0-3325446CC594}" destId="{BF3F8B5B-C833-4353-B490-C7EB380D56F1}" srcOrd="0" destOrd="0" presId="urn:microsoft.com/office/officeart/2005/8/layout/list1"/>
    <dgm:cxn modelId="{F9BBB35F-8A58-4001-A198-C223FAD67775}" type="presParOf" srcId="{B83A3779-F618-438A-93F0-3325446CC594}" destId="{03ABAD2E-DFDC-4AD3-8BD6-0B8BC076693E}" srcOrd="1" destOrd="0" presId="urn:microsoft.com/office/officeart/2005/8/layout/list1"/>
    <dgm:cxn modelId="{CC0BB702-1A9B-4FD7-AAB0-E5CB209DD2F0}" type="presParOf" srcId="{9DC9D345-4AF5-4528-BB7B-B4DC6F04758B}" destId="{26318D52-A6BA-467B-A633-7AC995A232E8}" srcOrd="1" destOrd="0" presId="urn:microsoft.com/office/officeart/2005/8/layout/list1"/>
    <dgm:cxn modelId="{D6E2E65C-7CCD-40B9-90DC-0160782CE312}" type="presParOf" srcId="{9DC9D345-4AF5-4528-BB7B-B4DC6F04758B}" destId="{233670EB-420E-41ED-80A5-28554BC0D4C3}" srcOrd="2" destOrd="0" presId="urn:microsoft.com/office/officeart/2005/8/layout/list1"/>
    <dgm:cxn modelId="{734E6FEC-F86C-4811-8DBB-C28DA8C8C86E}" type="presParOf" srcId="{9DC9D345-4AF5-4528-BB7B-B4DC6F04758B}" destId="{857216B2-D504-4430-8927-F6C37A1B66A0}" srcOrd="3" destOrd="0" presId="urn:microsoft.com/office/officeart/2005/8/layout/list1"/>
    <dgm:cxn modelId="{DAECA3F3-7591-4CD0-927D-0A67F6171752}" type="presParOf" srcId="{9DC9D345-4AF5-4528-BB7B-B4DC6F04758B}" destId="{E90A6B9E-3C18-4F33-AFDC-95B33548B04F}" srcOrd="4" destOrd="0" presId="urn:microsoft.com/office/officeart/2005/8/layout/list1"/>
    <dgm:cxn modelId="{CDB4B7F2-007C-4EE8-A369-84AA2C70809B}" type="presParOf" srcId="{E90A6B9E-3C18-4F33-AFDC-95B33548B04F}" destId="{C9C5D6F4-818E-447E-97A0-B13A800A5CC8}" srcOrd="0" destOrd="0" presId="urn:microsoft.com/office/officeart/2005/8/layout/list1"/>
    <dgm:cxn modelId="{CF22BB2F-E587-4A86-99A4-7E14421C083B}" type="presParOf" srcId="{E90A6B9E-3C18-4F33-AFDC-95B33548B04F}" destId="{0517832B-1D40-4B3A-99FE-2B4196443BAB}" srcOrd="1" destOrd="0" presId="urn:microsoft.com/office/officeart/2005/8/layout/list1"/>
    <dgm:cxn modelId="{4417E433-1A41-495C-8788-DADF20EBBE32}" type="presParOf" srcId="{9DC9D345-4AF5-4528-BB7B-B4DC6F04758B}" destId="{66735EB1-3755-4026-96F1-0BB866F44F63}" srcOrd="5" destOrd="0" presId="urn:microsoft.com/office/officeart/2005/8/layout/list1"/>
    <dgm:cxn modelId="{2C23F84A-C379-4FC2-AD83-7C0F6554DC29}" type="presParOf" srcId="{9DC9D345-4AF5-4528-BB7B-B4DC6F04758B}" destId="{132601FA-BDC4-4803-B1F9-0D0F3E8192D5}" srcOrd="6" destOrd="0" presId="urn:microsoft.com/office/officeart/2005/8/layout/list1"/>
    <dgm:cxn modelId="{03EF5E59-EDF4-40C5-A1FF-86F4238ACCD4}" type="presParOf" srcId="{9DC9D345-4AF5-4528-BB7B-B4DC6F04758B}" destId="{F8EA10ED-7108-41C5-A771-B38DED856C29}" srcOrd="7" destOrd="0" presId="urn:microsoft.com/office/officeart/2005/8/layout/list1"/>
    <dgm:cxn modelId="{8608E0F9-5FBC-487D-A06A-A91DF17BEA16}" type="presParOf" srcId="{9DC9D345-4AF5-4528-BB7B-B4DC6F04758B}" destId="{A8E981CA-CCE2-46E7-9299-30998F5C228D}" srcOrd="8" destOrd="0" presId="urn:microsoft.com/office/officeart/2005/8/layout/list1"/>
    <dgm:cxn modelId="{52E83C5D-62E5-4A8E-AFEE-27B32D7A34BF}" type="presParOf" srcId="{A8E981CA-CCE2-46E7-9299-30998F5C228D}" destId="{A0759833-EE7F-4343-B363-3078F9EC2424}" srcOrd="0" destOrd="0" presId="urn:microsoft.com/office/officeart/2005/8/layout/list1"/>
    <dgm:cxn modelId="{4EE6FCFC-B1CD-48EA-AFF0-9220A6737911}" type="presParOf" srcId="{A8E981CA-CCE2-46E7-9299-30998F5C228D}" destId="{FFCD0824-6E90-4E67-9578-D9569ED0D24B}" srcOrd="1" destOrd="0" presId="urn:microsoft.com/office/officeart/2005/8/layout/list1"/>
    <dgm:cxn modelId="{5636A61E-65A9-4F57-AF21-0C46530B6795}" type="presParOf" srcId="{9DC9D345-4AF5-4528-BB7B-B4DC6F04758B}" destId="{85287184-1AB9-4DB3-8358-46A19E0F43A9}" srcOrd="9" destOrd="0" presId="urn:microsoft.com/office/officeart/2005/8/layout/list1"/>
    <dgm:cxn modelId="{4CE56BAC-5942-4936-A2A9-6BF4F8EF69DF}" type="presParOf" srcId="{9DC9D345-4AF5-4528-BB7B-B4DC6F04758B}" destId="{80BDBA8B-1B67-4F4A-BDBE-5585ADE69273}" srcOrd="10" destOrd="0" presId="urn:microsoft.com/office/officeart/2005/8/layout/list1"/>
    <dgm:cxn modelId="{2DDE9831-6B16-4617-9FA9-06C0A463B23B}" type="presParOf" srcId="{9DC9D345-4AF5-4528-BB7B-B4DC6F04758B}" destId="{4C3A11C3-B209-4030-A4AA-15ECEDB1FA08}" srcOrd="11" destOrd="0" presId="urn:microsoft.com/office/officeart/2005/8/layout/list1"/>
    <dgm:cxn modelId="{56A49D66-B6E6-40C8-8527-A2859FE07F81}" type="presParOf" srcId="{9DC9D345-4AF5-4528-BB7B-B4DC6F04758B}" destId="{9518589D-C96A-43C1-A090-AE8FCB00C475}" srcOrd="12" destOrd="0" presId="urn:microsoft.com/office/officeart/2005/8/layout/list1"/>
    <dgm:cxn modelId="{9227F3EF-F3D8-47C8-8FAD-093188A168F7}" type="presParOf" srcId="{9518589D-C96A-43C1-A090-AE8FCB00C475}" destId="{BBD82587-1D2F-4502-B31A-721A5523B935}" srcOrd="0" destOrd="0" presId="urn:microsoft.com/office/officeart/2005/8/layout/list1"/>
    <dgm:cxn modelId="{E6CBA831-4FA6-4E39-882B-5D379E12E288}" type="presParOf" srcId="{9518589D-C96A-43C1-A090-AE8FCB00C475}" destId="{E0829D13-A5DC-4EE0-8BDE-423A05CC90B5}" srcOrd="1" destOrd="0" presId="urn:microsoft.com/office/officeart/2005/8/layout/list1"/>
    <dgm:cxn modelId="{70B3DCAD-827A-47E2-87F4-877CA0A3BDED}" type="presParOf" srcId="{9DC9D345-4AF5-4528-BB7B-B4DC6F04758B}" destId="{1641BFBE-EB68-4333-9AF0-9F75F450F3ED}" srcOrd="13" destOrd="0" presId="urn:microsoft.com/office/officeart/2005/8/layout/list1"/>
    <dgm:cxn modelId="{18B691C0-967F-4BE6-BDA0-EA1B9E0A50C4}" type="presParOf" srcId="{9DC9D345-4AF5-4528-BB7B-B4DC6F04758B}" destId="{D459A31E-0DE2-467A-B102-847480A136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8DE90-679E-4827-9418-4663F899F60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CEA1F0-CB43-4021-A6E2-A9943DAF441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PRINSIP ETIKA MORAL</a:t>
          </a:r>
        </a:p>
      </dgm:t>
    </dgm:pt>
    <dgm:pt modelId="{CC6781A2-078F-4068-A17B-05C0215D67F1}" type="parTrans" cxnId="{182331F0-3378-4C39-B985-935170E23F46}">
      <dgm:prSet/>
      <dgm:spPr/>
      <dgm:t>
        <a:bodyPr/>
        <a:lstStyle/>
        <a:p>
          <a:endParaRPr lang="en-US"/>
        </a:p>
      </dgm:t>
    </dgm:pt>
    <dgm:pt modelId="{3119587D-CCBC-41E7-BE8F-CDF213AF8E9C}" type="sibTrans" cxnId="{182331F0-3378-4C39-B985-935170E23F46}">
      <dgm:prSet/>
      <dgm:spPr/>
      <dgm:t>
        <a:bodyPr/>
        <a:lstStyle/>
        <a:p>
          <a:endParaRPr lang="en-US"/>
        </a:p>
      </dgm:t>
    </dgm:pt>
    <dgm:pt modelId="{724C827A-4CD0-48D2-B791-69F84BA64B67}">
      <dgm:prSet phldrT="[Text]"/>
      <dgm:spPr/>
      <dgm:t>
        <a:bodyPr/>
        <a:lstStyle/>
        <a:p>
          <a:r>
            <a:rPr lang="en-US" dirty="0"/>
            <a:t>ISU ETIK DALAM MEMBERIKAN PELAYANAN KEBIDANAN</a:t>
          </a:r>
        </a:p>
      </dgm:t>
    </dgm:pt>
    <dgm:pt modelId="{96980C51-8732-4461-A26E-BD2ECCD32955}" type="parTrans" cxnId="{1211B9EF-8DF8-4A9E-A4FE-60C6834D8702}">
      <dgm:prSet/>
      <dgm:spPr/>
      <dgm:t>
        <a:bodyPr/>
        <a:lstStyle/>
        <a:p>
          <a:endParaRPr lang="en-US"/>
        </a:p>
      </dgm:t>
    </dgm:pt>
    <dgm:pt modelId="{9BF1B889-1FF3-4928-946A-BFDC6CED4F14}" type="sibTrans" cxnId="{1211B9EF-8DF8-4A9E-A4FE-60C6834D8702}">
      <dgm:prSet/>
      <dgm:spPr/>
      <dgm:t>
        <a:bodyPr/>
        <a:lstStyle/>
        <a:p>
          <a:endParaRPr lang="en-US"/>
        </a:p>
      </dgm:t>
    </dgm:pt>
    <dgm:pt modelId="{B9DE455B-F323-45C9-9754-5E503AA7BCEB}">
      <dgm:prSet phldrT="[Text]"/>
      <dgm:spPr/>
      <dgm:t>
        <a:bodyPr/>
        <a:lstStyle/>
        <a:p>
          <a:r>
            <a:rPr lang="en-US" dirty="0">
              <a:solidFill>
                <a:srgbClr val="7030A0"/>
              </a:solidFill>
            </a:rPr>
            <a:t>LANDASAN HUKUM &amp; REGULASI DALAM PELAYANAN KEBIDANAN</a:t>
          </a:r>
        </a:p>
      </dgm:t>
    </dgm:pt>
    <dgm:pt modelId="{A9FAF819-955E-499C-8B28-2C41BC4BCB3D}" type="parTrans" cxnId="{27625A93-AF6E-436B-8187-0AEE87DC10A0}">
      <dgm:prSet/>
      <dgm:spPr/>
      <dgm:t>
        <a:bodyPr/>
        <a:lstStyle/>
        <a:p>
          <a:endParaRPr lang="en-US"/>
        </a:p>
      </dgm:t>
    </dgm:pt>
    <dgm:pt modelId="{CEF36BD1-A44E-4954-AFFF-835627A0F927}" type="sibTrans" cxnId="{27625A93-AF6E-436B-8187-0AEE87DC10A0}">
      <dgm:prSet/>
      <dgm:spPr/>
      <dgm:t>
        <a:bodyPr/>
        <a:lstStyle/>
        <a:p>
          <a:endParaRPr lang="en-US"/>
        </a:p>
      </dgm:t>
    </dgm:pt>
    <dgm:pt modelId="{E76C0026-1786-4B8A-81F7-EB8DF86B1BF9}">
      <dgm:prSet phldrT="[Text]"/>
      <dgm:spPr/>
      <dgm:t>
        <a:bodyPr/>
        <a:lstStyle/>
        <a:p>
          <a:r>
            <a:rPr lang="en-US" dirty="0"/>
            <a:t>PERAN BIDAN BERDASARKAN ERTIK&amp;KODE ETIK PROFESI</a:t>
          </a:r>
        </a:p>
      </dgm:t>
    </dgm:pt>
    <dgm:pt modelId="{B3CBAC56-F37B-4AC2-8458-7A0265206259}" type="parTrans" cxnId="{4FA65D4C-F8CB-4DF8-8E41-A9C68C7DE9CF}">
      <dgm:prSet/>
      <dgm:spPr/>
      <dgm:t>
        <a:bodyPr/>
        <a:lstStyle/>
        <a:p>
          <a:endParaRPr lang="en-US"/>
        </a:p>
      </dgm:t>
    </dgm:pt>
    <dgm:pt modelId="{140B96BF-EDC7-4691-A85C-FB476EDBB36D}" type="sibTrans" cxnId="{4FA65D4C-F8CB-4DF8-8E41-A9C68C7DE9CF}">
      <dgm:prSet/>
      <dgm:spPr/>
      <dgm:t>
        <a:bodyPr/>
        <a:lstStyle/>
        <a:p>
          <a:endParaRPr lang="en-US"/>
        </a:p>
      </dgm:t>
    </dgm:pt>
    <dgm:pt modelId="{6D99B052-07E1-41BE-910F-6C867288E428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10000"/>
                </a:schemeClr>
              </a:solidFill>
            </a:rPr>
            <a:t>STANDAR KOMPETENSI &amp; STANDAR PELAYANAN KEBIDANAN</a:t>
          </a:r>
        </a:p>
      </dgm:t>
    </dgm:pt>
    <dgm:pt modelId="{96E6D8B1-DFC5-4C54-9E0E-E319B83C2272}" type="parTrans" cxnId="{4F6A4F8D-7E75-4E6F-ACAB-DB2B6FDECFBF}">
      <dgm:prSet/>
      <dgm:spPr/>
      <dgm:t>
        <a:bodyPr/>
        <a:lstStyle/>
        <a:p>
          <a:endParaRPr lang="en-US"/>
        </a:p>
      </dgm:t>
    </dgm:pt>
    <dgm:pt modelId="{D9773083-310D-4B32-BA4F-074AFD6A9433}" type="sibTrans" cxnId="{4F6A4F8D-7E75-4E6F-ACAB-DB2B6FDECFBF}">
      <dgm:prSet/>
      <dgm:spPr/>
      <dgm:t>
        <a:bodyPr/>
        <a:lstStyle/>
        <a:p>
          <a:endParaRPr lang="en-US"/>
        </a:p>
      </dgm:t>
    </dgm:pt>
    <dgm:pt modelId="{DB156B8B-2712-4BDE-AE02-7973024FB9F4}" type="pres">
      <dgm:prSet presAssocID="{5958DE90-679E-4827-9418-4663F899F603}" presName="diagram" presStyleCnt="0">
        <dgm:presLayoutVars>
          <dgm:dir/>
          <dgm:resizeHandles val="exact"/>
        </dgm:presLayoutVars>
      </dgm:prSet>
      <dgm:spPr/>
    </dgm:pt>
    <dgm:pt modelId="{7F29541F-AA71-42A1-98EA-1EB46996FC27}" type="pres">
      <dgm:prSet presAssocID="{86CEA1F0-CB43-4021-A6E2-A9943DAF441D}" presName="node" presStyleLbl="node1" presStyleIdx="0" presStyleCnt="5">
        <dgm:presLayoutVars>
          <dgm:bulletEnabled val="1"/>
        </dgm:presLayoutVars>
      </dgm:prSet>
      <dgm:spPr/>
    </dgm:pt>
    <dgm:pt modelId="{53896EA5-7D3A-4104-B26C-68458E6BD8AB}" type="pres">
      <dgm:prSet presAssocID="{3119587D-CCBC-41E7-BE8F-CDF213AF8E9C}" presName="sibTrans" presStyleCnt="0"/>
      <dgm:spPr/>
    </dgm:pt>
    <dgm:pt modelId="{A5FFB8E8-30E1-464F-84DD-15F865CCD886}" type="pres">
      <dgm:prSet presAssocID="{724C827A-4CD0-48D2-B791-69F84BA64B67}" presName="node" presStyleLbl="node1" presStyleIdx="1" presStyleCnt="5">
        <dgm:presLayoutVars>
          <dgm:bulletEnabled val="1"/>
        </dgm:presLayoutVars>
      </dgm:prSet>
      <dgm:spPr/>
    </dgm:pt>
    <dgm:pt modelId="{6E06C5C2-AB35-4B03-A735-EA3BA460F6FC}" type="pres">
      <dgm:prSet presAssocID="{9BF1B889-1FF3-4928-946A-BFDC6CED4F14}" presName="sibTrans" presStyleCnt="0"/>
      <dgm:spPr/>
    </dgm:pt>
    <dgm:pt modelId="{0DCF1B59-20F1-4F04-BD5C-03DA2135CBEF}" type="pres">
      <dgm:prSet presAssocID="{B9DE455B-F323-45C9-9754-5E503AA7BCEB}" presName="node" presStyleLbl="node1" presStyleIdx="2" presStyleCnt="5">
        <dgm:presLayoutVars>
          <dgm:bulletEnabled val="1"/>
        </dgm:presLayoutVars>
      </dgm:prSet>
      <dgm:spPr/>
    </dgm:pt>
    <dgm:pt modelId="{B4C911E4-D44E-4C7F-8151-FF3FD1758A10}" type="pres">
      <dgm:prSet presAssocID="{CEF36BD1-A44E-4954-AFFF-835627A0F927}" presName="sibTrans" presStyleCnt="0"/>
      <dgm:spPr/>
    </dgm:pt>
    <dgm:pt modelId="{CCDCD92F-C0FC-4D8A-8A95-F9540EC17D76}" type="pres">
      <dgm:prSet presAssocID="{E76C0026-1786-4B8A-81F7-EB8DF86B1BF9}" presName="node" presStyleLbl="node1" presStyleIdx="3" presStyleCnt="5">
        <dgm:presLayoutVars>
          <dgm:bulletEnabled val="1"/>
        </dgm:presLayoutVars>
      </dgm:prSet>
      <dgm:spPr/>
    </dgm:pt>
    <dgm:pt modelId="{83EFA8BF-5AF5-449E-BE61-FF783CFF88B4}" type="pres">
      <dgm:prSet presAssocID="{140B96BF-EDC7-4691-A85C-FB476EDBB36D}" presName="sibTrans" presStyleCnt="0"/>
      <dgm:spPr/>
    </dgm:pt>
    <dgm:pt modelId="{2198D28E-E710-493A-960D-F7217A926397}" type="pres">
      <dgm:prSet presAssocID="{6D99B052-07E1-41BE-910F-6C867288E428}" presName="node" presStyleLbl="node1" presStyleIdx="4" presStyleCnt="5">
        <dgm:presLayoutVars>
          <dgm:bulletEnabled val="1"/>
        </dgm:presLayoutVars>
      </dgm:prSet>
      <dgm:spPr/>
    </dgm:pt>
  </dgm:ptLst>
  <dgm:cxnLst>
    <dgm:cxn modelId="{6B723903-4132-461B-BB4C-2C739DB35B39}" type="presOf" srcId="{B9DE455B-F323-45C9-9754-5E503AA7BCEB}" destId="{0DCF1B59-20F1-4F04-BD5C-03DA2135CBEF}" srcOrd="0" destOrd="0" presId="urn:microsoft.com/office/officeart/2005/8/layout/default"/>
    <dgm:cxn modelId="{65E43E07-801F-4623-B310-0A1839563BB4}" type="presOf" srcId="{724C827A-4CD0-48D2-B791-69F84BA64B67}" destId="{A5FFB8E8-30E1-464F-84DD-15F865CCD886}" srcOrd="0" destOrd="0" presId="urn:microsoft.com/office/officeart/2005/8/layout/default"/>
    <dgm:cxn modelId="{B2B37F31-1365-4EBA-AC42-2167EF290CF2}" type="presOf" srcId="{6D99B052-07E1-41BE-910F-6C867288E428}" destId="{2198D28E-E710-493A-960D-F7217A926397}" srcOrd="0" destOrd="0" presId="urn:microsoft.com/office/officeart/2005/8/layout/default"/>
    <dgm:cxn modelId="{2844C545-6A00-429E-B617-AFB2AAB4A9C8}" type="presOf" srcId="{5958DE90-679E-4827-9418-4663F899F603}" destId="{DB156B8B-2712-4BDE-AE02-7973024FB9F4}" srcOrd="0" destOrd="0" presId="urn:microsoft.com/office/officeart/2005/8/layout/default"/>
    <dgm:cxn modelId="{4FA65D4C-F8CB-4DF8-8E41-A9C68C7DE9CF}" srcId="{5958DE90-679E-4827-9418-4663F899F603}" destId="{E76C0026-1786-4B8A-81F7-EB8DF86B1BF9}" srcOrd="3" destOrd="0" parTransId="{B3CBAC56-F37B-4AC2-8458-7A0265206259}" sibTransId="{140B96BF-EDC7-4691-A85C-FB476EDBB36D}"/>
    <dgm:cxn modelId="{AED2676D-FFFF-476A-AB37-A975FBFCA0D8}" type="presOf" srcId="{86CEA1F0-CB43-4021-A6E2-A9943DAF441D}" destId="{7F29541F-AA71-42A1-98EA-1EB46996FC27}" srcOrd="0" destOrd="0" presId="urn:microsoft.com/office/officeart/2005/8/layout/default"/>
    <dgm:cxn modelId="{4F6A4F8D-7E75-4E6F-ACAB-DB2B6FDECFBF}" srcId="{5958DE90-679E-4827-9418-4663F899F603}" destId="{6D99B052-07E1-41BE-910F-6C867288E428}" srcOrd="4" destOrd="0" parTransId="{96E6D8B1-DFC5-4C54-9E0E-E319B83C2272}" sibTransId="{D9773083-310D-4B32-BA4F-074AFD6A9433}"/>
    <dgm:cxn modelId="{27625A93-AF6E-436B-8187-0AEE87DC10A0}" srcId="{5958DE90-679E-4827-9418-4663F899F603}" destId="{B9DE455B-F323-45C9-9754-5E503AA7BCEB}" srcOrd="2" destOrd="0" parTransId="{A9FAF819-955E-499C-8B28-2C41BC4BCB3D}" sibTransId="{CEF36BD1-A44E-4954-AFFF-835627A0F927}"/>
    <dgm:cxn modelId="{82A2E395-ABD2-4DE5-A936-2EFCCA520F4E}" type="presOf" srcId="{E76C0026-1786-4B8A-81F7-EB8DF86B1BF9}" destId="{CCDCD92F-C0FC-4D8A-8A95-F9540EC17D76}" srcOrd="0" destOrd="0" presId="urn:microsoft.com/office/officeart/2005/8/layout/default"/>
    <dgm:cxn modelId="{1211B9EF-8DF8-4A9E-A4FE-60C6834D8702}" srcId="{5958DE90-679E-4827-9418-4663F899F603}" destId="{724C827A-4CD0-48D2-B791-69F84BA64B67}" srcOrd="1" destOrd="0" parTransId="{96980C51-8732-4461-A26E-BD2ECCD32955}" sibTransId="{9BF1B889-1FF3-4928-946A-BFDC6CED4F14}"/>
    <dgm:cxn modelId="{182331F0-3378-4C39-B985-935170E23F46}" srcId="{5958DE90-679E-4827-9418-4663F899F603}" destId="{86CEA1F0-CB43-4021-A6E2-A9943DAF441D}" srcOrd="0" destOrd="0" parTransId="{CC6781A2-078F-4068-A17B-05C0215D67F1}" sibTransId="{3119587D-CCBC-41E7-BE8F-CDF213AF8E9C}"/>
    <dgm:cxn modelId="{6BB9F9B0-06FD-4EC4-99F4-314A0035A815}" type="presParOf" srcId="{DB156B8B-2712-4BDE-AE02-7973024FB9F4}" destId="{7F29541F-AA71-42A1-98EA-1EB46996FC27}" srcOrd="0" destOrd="0" presId="urn:microsoft.com/office/officeart/2005/8/layout/default"/>
    <dgm:cxn modelId="{E140FE00-3263-4E15-9816-8A89DC6B9D55}" type="presParOf" srcId="{DB156B8B-2712-4BDE-AE02-7973024FB9F4}" destId="{53896EA5-7D3A-4104-B26C-68458E6BD8AB}" srcOrd="1" destOrd="0" presId="urn:microsoft.com/office/officeart/2005/8/layout/default"/>
    <dgm:cxn modelId="{EE78A37D-B8E2-49A6-B703-3D30683B9AF8}" type="presParOf" srcId="{DB156B8B-2712-4BDE-AE02-7973024FB9F4}" destId="{A5FFB8E8-30E1-464F-84DD-15F865CCD886}" srcOrd="2" destOrd="0" presId="urn:microsoft.com/office/officeart/2005/8/layout/default"/>
    <dgm:cxn modelId="{33EE4B78-C0AA-465F-8C5F-A2EAA9F53C7B}" type="presParOf" srcId="{DB156B8B-2712-4BDE-AE02-7973024FB9F4}" destId="{6E06C5C2-AB35-4B03-A735-EA3BA460F6FC}" srcOrd="3" destOrd="0" presId="urn:microsoft.com/office/officeart/2005/8/layout/default"/>
    <dgm:cxn modelId="{1F8321C2-FE7F-4770-AE39-1D70F9444B27}" type="presParOf" srcId="{DB156B8B-2712-4BDE-AE02-7973024FB9F4}" destId="{0DCF1B59-20F1-4F04-BD5C-03DA2135CBEF}" srcOrd="4" destOrd="0" presId="urn:microsoft.com/office/officeart/2005/8/layout/default"/>
    <dgm:cxn modelId="{B3094823-BBCE-4493-A0C9-02556D7D699E}" type="presParOf" srcId="{DB156B8B-2712-4BDE-AE02-7973024FB9F4}" destId="{B4C911E4-D44E-4C7F-8151-FF3FD1758A10}" srcOrd="5" destOrd="0" presId="urn:microsoft.com/office/officeart/2005/8/layout/default"/>
    <dgm:cxn modelId="{6A2B7492-F441-4E57-8FEB-E32F99456AE1}" type="presParOf" srcId="{DB156B8B-2712-4BDE-AE02-7973024FB9F4}" destId="{CCDCD92F-C0FC-4D8A-8A95-F9540EC17D76}" srcOrd="6" destOrd="0" presId="urn:microsoft.com/office/officeart/2005/8/layout/default"/>
    <dgm:cxn modelId="{EE64B1B9-A2F7-4887-8F82-D92D6C5FEC16}" type="presParOf" srcId="{DB156B8B-2712-4BDE-AE02-7973024FB9F4}" destId="{83EFA8BF-5AF5-449E-BE61-FF783CFF88B4}" srcOrd="7" destOrd="0" presId="urn:microsoft.com/office/officeart/2005/8/layout/default"/>
    <dgm:cxn modelId="{C6BAC198-1EDB-4E97-A54D-A64B10241044}" type="presParOf" srcId="{DB156B8B-2712-4BDE-AE02-7973024FB9F4}" destId="{2198D28E-E710-493A-960D-F7217A9263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474C6-7F13-41DC-8C8F-1205C82D5330}" type="doc">
      <dgm:prSet loTypeId="urn:microsoft.com/office/officeart/2005/8/layout/StepDown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850A48-3FCC-4A9F-85EC-0845D03560A2}">
      <dgm:prSet phldrT="[Text]"/>
      <dgm:spPr/>
      <dgm:t>
        <a:bodyPr/>
        <a:lstStyle/>
        <a:p>
          <a:r>
            <a:rPr lang="en-US" dirty="0"/>
            <a:t>PRINSIP ETIKA MORAL&amp;ISU ETIK</a:t>
          </a:r>
        </a:p>
      </dgm:t>
    </dgm:pt>
    <dgm:pt modelId="{D071EC8F-6DB7-450E-BB2B-4523A835E96B}" type="parTrans" cxnId="{D15B6AD2-0625-475B-9C7B-34C824EB417D}">
      <dgm:prSet/>
      <dgm:spPr/>
      <dgm:t>
        <a:bodyPr/>
        <a:lstStyle/>
        <a:p>
          <a:endParaRPr lang="en-US"/>
        </a:p>
      </dgm:t>
    </dgm:pt>
    <dgm:pt modelId="{497821EF-6C49-4A3F-9086-B00CC2A9A115}" type="sibTrans" cxnId="{D15B6AD2-0625-475B-9C7B-34C824EB417D}">
      <dgm:prSet/>
      <dgm:spPr/>
      <dgm:t>
        <a:bodyPr/>
        <a:lstStyle/>
        <a:p>
          <a:endParaRPr lang="en-US"/>
        </a:p>
      </dgm:t>
    </dgm:pt>
    <dgm:pt modelId="{60F0E45A-E0FE-434F-A4F7-7A17231F83B8}">
      <dgm:prSet phldrT="[Text]"/>
      <dgm:spPr/>
      <dgm:t>
        <a:bodyPr/>
        <a:lstStyle/>
        <a:p>
          <a:r>
            <a:rPr lang="en-US" dirty="0"/>
            <a:t>PRINSIP ETIKA MORAL&amp;ISU ETIK</a:t>
          </a:r>
        </a:p>
      </dgm:t>
    </dgm:pt>
    <dgm:pt modelId="{66550E28-C1D0-41DD-AD5D-F1F456E83B10}" type="parTrans" cxnId="{9512FCD4-371F-45EF-949E-9DC3E7AEDA52}">
      <dgm:prSet/>
      <dgm:spPr/>
      <dgm:t>
        <a:bodyPr/>
        <a:lstStyle/>
        <a:p>
          <a:endParaRPr lang="en-US"/>
        </a:p>
      </dgm:t>
    </dgm:pt>
    <dgm:pt modelId="{5422D5B1-C97D-4CAE-A8CE-8385EA06E115}" type="sibTrans" cxnId="{9512FCD4-371F-45EF-949E-9DC3E7AEDA52}">
      <dgm:prSet/>
      <dgm:spPr/>
      <dgm:t>
        <a:bodyPr/>
        <a:lstStyle/>
        <a:p>
          <a:endParaRPr lang="en-US"/>
        </a:p>
      </dgm:t>
    </dgm:pt>
    <dgm:pt modelId="{64A072D1-7A5E-432D-A37C-FE77483D94E2}">
      <dgm:prSet phldrT="[Text]"/>
      <dgm:spPr/>
      <dgm:t>
        <a:bodyPr/>
        <a:lstStyle/>
        <a:p>
          <a:r>
            <a:rPr lang="en-US" dirty="0"/>
            <a:t>LANDASAN HUKUM&amp;REGULASI </a:t>
          </a:r>
        </a:p>
      </dgm:t>
    </dgm:pt>
    <dgm:pt modelId="{7CF923B0-7791-49ED-AD1F-20419E187AB1}" type="parTrans" cxnId="{81806A36-0D2A-4F94-88FE-C72337D133E7}">
      <dgm:prSet/>
      <dgm:spPr/>
      <dgm:t>
        <a:bodyPr/>
        <a:lstStyle/>
        <a:p>
          <a:endParaRPr lang="en-US"/>
        </a:p>
      </dgm:t>
    </dgm:pt>
    <dgm:pt modelId="{1D0E8477-592B-4FBD-BBF6-3EB3F2E518A0}" type="sibTrans" cxnId="{81806A36-0D2A-4F94-88FE-C72337D133E7}">
      <dgm:prSet/>
      <dgm:spPr/>
      <dgm:t>
        <a:bodyPr/>
        <a:lstStyle/>
        <a:p>
          <a:endParaRPr lang="en-US"/>
        </a:p>
      </dgm:t>
    </dgm:pt>
    <dgm:pt modelId="{5D2C5FB0-18D0-42A7-90F5-54F1C8091A5A}">
      <dgm:prSet phldrT="[Text]"/>
      <dgm:spPr/>
      <dgm:t>
        <a:bodyPr/>
        <a:lstStyle/>
        <a:p>
          <a:r>
            <a:rPr lang="en-US" dirty="0"/>
            <a:t>LANDASAN HUKUM&amp;REGULASI </a:t>
          </a:r>
        </a:p>
      </dgm:t>
    </dgm:pt>
    <dgm:pt modelId="{2798810C-B444-4C68-AC36-5BFE126E5740}" type="parTrans" cxnId="{5218E882-E53D-4FF4-BDEB-B7819EFDDDF4}">
      <dgm:prSet/>
      <dgm:spPr/>
      <dgm:t>
        <a:bodyPr/>
        <a:lstStyle/>
        <a:p>
          <a:endParaRPr lang="en-US"/>
        </a:p>
      </dgm:t>
    </dgm:pt>
    <dgm:pt modelId="{2D3245ED-2E68-406B-9047-1BDC77756C60}" type="sibTrans" cxnId="{5218E882-E53D-4FF4-BDEB-B7819EFDDDF4}">
      <dgm:prSet/>
      <dgm:spPr/>
      <dgm:t>
        <a:bodyPr/>
        <a:lstStyle/>
        <a:p>
          <a:endParaRPr lang="en-US"/>
        </a:p>
      </dgm:t>
    </dgm:pt>
    <dgm:pt modelId="{62E2B0B1-A63F-4E5F-91B8-3C2459A3278A}">
      <dgm:prSet phldrT="[Text]"/>
      <dgm:spPr/>
      <dgm:t>
        <a:bodyPr/>
        <a:lstStyle/>
        <a:p>
          <a:r>
            <a:rPr lang="en-US" dirty="0"/>
            <a:t>PERAN BIDAN ,STANDAR KOMPETENSI &amp; PELAYANAN</a:t>
          </a:r>
        </a:p>
      </dgm:t>
    </dgm:pt>
    <dgm:pt modelId="{B4C067F1-DD88-4900-8DF4-2E87AF400BBF}" type="parTrans" cxnId="{3BD78AA2-32CA-4DCF-94BA-D57BAB62FFFF}">
      <dgm:prSet/>
      <dgm:spPr/>
      <dgm:t>
        <a:bodyPr/>
        <a:lstStyle/>
        <a:p>
          <a:endParaRPr lang="en-US"/>
        </a:p>
      </dgm:t>
    </dgm:pt>
    <dgm:pt modelId="{BECEC3D7-3133-4A1D-BD77-1712BAA78C0F}" type="sibTrans" cxnId="{3BD78AA2-32CA-4DCF-94BA-D57BAB62FFFF}">
      <dgm:prSet/>
      <dgm:spPr/>
      <dgm:t>
        <a:bodyPr/>
        <a:lstStyle/>
        <a:p>
          <a:endParaRPr lang="en-US"/>
        </a:p>
      </dgm:t>
    </dgm:pt>
    <dgm:pt modelId="{E1A93B18-AFC4-4729-AE71-0E6AFBA3004F}">
      <dgm:prSet phldrT="[Text]"/>
      <dgm:spPr/>
      <dgm:t>
        <a:bodyPr/>
        <a:lstStyle/>
        <a:p>
          <a:r>
            <a:rPr lang="en-US" dirty="0"/>
            <a:t>PERAN BIDAN ,STANDAR KOMPETENSI &amp; PELAYANAN</a:t>
          </a:r>
        </a:p>
      </dgm:t>
    </dgm:pt>
    <dgm:pt modelId="{5D7699F9-2B51-47AA-8F26-D657C38A18B9}" type="parTrans" cxnId="{C26904EB-D1C0-42EE-BEF2-685ABA2C18C7}">
      <dgm:prSet/>
      <dgm:spPr/>
      <dgm:t>
        <a:bodyPr/>
        <a:lstStyle/>
        <a:p>
          <a:endParaRPr lang="en-US"/>
        </a:p>
      </dgm:t>
    </dgm:pt>
    <dgm:pt modelId="{5CCBF148-4564-43DE-B556-93CC27500FC8}" type="sibTrans" cxnId="{C26904EB-D1C0-42EE-BEF2-685ABA2C18C7}">
      <dgm:prSet/>
      <dgm:spPr/>
      <dgm:t>
        <a:bodyPr/>
        <a:lstStyle/>
        <a:p>
          <a:endParaRPr lang="en-US"/>
        </a:p>
      </dgm:t>
    </dgm:pt>
    <dgm:pt modelId="{7CB0E12C-B894-4667-AB9A-8BB77666A825}" type="pres">
      <dgm:prSet presAssocID="{515474C6-7F13-41DC-8C8F-1205C82D5330}" presName="rootnode" presStyleCnt="0">
        <dgm:presLayoutVars>
          <dgm:chMax/>
          <dgm:chPref/>
          <dgm:dir/>
          <dgm:animLvl val="lvl"/>
        </dgm:presLayoutVars>
      </dgm:prSet>
      <dgm:spPr/>
    </dgm:pt>
    <dgm:pt modelId="{00FB46BE-1A1C-4C95-B3B5-6B3C8AECA8D4}" type="pres">
      <dgm:prSet presAssocID="{40850A48-3FCC-4A9F-85EC-0845D03560A2}" presName="composite" presStyleCnt="0"/>
      <dgm:spPr/>
    </dgm:pt>
    <dgm:pt modelId="{B029FA06-DABE-4BE1-BBD6-AF2E93E16B39}" type="pres">
      <dgm:prSet presAssocID="{40850A48-3FCC-4A9F-85EC-0845D03560A2}" presName="bentUpArrow1" presStyleLbl="alignImgPlace1" presStyleIdx="0" presStyleCnt="2"/>
      <dgm:spPr/>
    </dgm:pt>
    <dgm:pt modelId="{EB5AA48F-4201-4F46-B3C2-D98EB3601674}" type="pres">
      <dgm:prSet presAssocID="{40850A48-3FCC-4A9F-85EC-0845D03560A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19385788-25B0-4DE1-B69A-E66AF4392408}" type="pres">
      <dgm:prSet presAssocID="{40850A48-3FCC-4A9F-85EC-0845D03560A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9664376-F717-4D60-8D81-5C57E1527656}" type="pres">
      <dgm:prSet presAssocID="{497821EF-6C49-4A3F-9086-B00CC2A9A115}" presName="sibTrans" presStyleCnt="0"/>
      <dgm:spPr/>
    </dgm:pt>
    <dgm:pt modelId="{73F31D7C-7761-47A8-B722-0492489A5FC3}" type="pres">
      <dgm:prSet presAssocID="{64A072D1-7A5E-432D-A37C-FE77483D94E2}" presName="composite" presStyleCnt="0"/>
      <dgm:spPr/>
    </dgm:pt>
    <dgm:pt modelId="{27423499-66B4-4341-8B25-FCAFAB7067C9}" type="pres">
      <dgm:prSet presAssocID="{64A072D1-7A5E-432D-A37C-FE77483D94E2}" presName="bentUpArrow1" presStyleLbl="alignImgPlace1" presStyleIdx="1" presStyleCnt="2"/>
      <dgm:spPr/>
    </dgm:pt>
    <dgm:pt modelId="{F0339B51-3F25-4438-8F59-09E0BE71EAB0}" type="pres">
      <dgm:prSet presAssocID="{64A072D1-7A5E-432D-A37C-FE77483D94E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21DCC6CE-97D8-4DBE-BFC4-0B514B43DCFB}" type="pres">
      <dgm:prSet presAssocID="{64A072D1-7A5E-432D-A37C-FE77483D94E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8650EED-7E72-4060-B977-8C6FCCABDA15}" type="pres">
      <dgm:prSet presAssocID="{1D0E8477-592B-4FBD-BBF6-3EB3F2E518A0}" presName="sibTrans" presStyleCnt="0"/>
      <dgm:spPr/>
    </dgm:pt>
    <dgm:pt modelId="{4B71C7B0-9A11-49BD-AA47-11E657F93AC4}" type="pres">
      <dgm:prSet presAssocID="{62E2B0B1-A63F-4E5F-91B8-3C2459A3278A}" presName="composite" presStyleCnt="0"/>
      <dgm:spPr/>
    </dgm:pt>
    <dgm:pt modelId="{0040473E-F50D-46D9-B271-B848302ACDF9}" type="pres">
      <dgm:prSet presAssocID="{62E2B0B1-A63F-4E5F-91B8-3C2459A3278A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DE8217F6-A701-483A-99F9-9F09494224E0}" type="pres">
      <dgm:prSet presAssocID="{62E2B0B1-A63F-4E5F-91B8-3C2459A3278A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3E69C00-B0E1-4E72-8B15-73840B96AEF8}" type="presOf" srcId="{5D2C5FB0-18D0-42A7-90F5-54F1C8091A5A}" destId="{21DCC6CE-97D8-4DBE-BFC4-0B514B43DCFB}" srcOrd="0" destOrd="0" presId="urn:microsoft.com/office/officeart/2005/8/layout/StepDownProcess"/>
    <dgm:cxn modelId="{09F09E24-A390-4BF3-8E9B-02C78B0E1105}" type="presOf" srcId="{62E2B0B1-A63F-4E5F-91B8-3C2459A3278A}" destId="{0040473E-F50D-46D9-B271-B848302ACDF9}" srcOrd="0" destOrd="0" presId="urn:microsoft.com/office/officeart/2005/8/layout/StepDownProcess"/>
    <dgm:cxn modelId="{81806A36-0D2A-4F94-88FE-C72337D133E7}" srcId="{515474C6-7F13-41DC-8C8F-1205C82D5330}" destId="{64A072D1-7A5E-432D-A37C-FE77483D94E2}" srcOrd="1" destOrd="0" parTransId="{7CF923B0-7791-49ED-AD1F-20419E187AB1}" sibTransId="{1D0E8477-592B-4FBD-BBF6-3EB3F2E518A0}"/>
    <dgm:cxn modelId="{9E5F2C47-1D9D-436F-A714-88098031BD16}" type="presOf" srcId="{E1A93B18-AFC4-4729-AE71-0E6AFBA3004F}" destId="{DE8217F6-A701-483A-99F9-9F09494224E0}" srcOrd="0" destOrd="0" presId="urn:microsoft.com/office/officeart/2005/8/layout/StepDownProcess"/>
    <dgm:cxn modelId="{B2E6366F-6ABB-4C7F-B6EE-F205C57DF9D0}" type="presOf" srcId="{60F0E45A-E0FE-434F-A4F7-7A17231F83B8}" destId="{19385788-25B0-4DE1-B69A-E66AF4392408}" srcOrd="0" destOrd="0" presId="urn:microsoft.com/office/officeart/2005/8/layout/StepDownProcess"/>
    <dgm:cxn modelId="{3F55C459-8DD5-4497-A129-5A3BE78D011B}" type="presOf" srcId="{515474C6-7F13-41DC-8C8F-1205C82D5330}" destId="{7CB0E12C-B894-4667-AB9A-8BB77666A825}" srcOrd="0" destOrd="0" presId="urn:microsoft.com/office/officeart/2005/8/layout/StepDownProcess"/>
    <dgm:cxn modelId="{4A1DD77D-3E22-4442-B99F-A9BF9578DA23}" type="presOf" srcId="{40850A48-3FCC-4A9F-85EC-0845D03560A2}" destId="{EB5AA48F-4201-4F46-B3C2-D98EB3601674}" srcOrd="0" destOrd="0" presId="urn:microsoft.com/office/officeart/2005/8/layout/StepDownProcess"/>
    <dgm:cxn modelId="{5218E882-E53D-4FF4-BDEB-B7819EFDDDF4}" srcId="{64A072D1-7A5E-432D-A37C-FE77483D94E2}" destId="{5D2C5FB0-18D0-42A7-90F5-54F1C8091A5A}" srcOrd="0" destOrd="0" parTransId="{2798810C-B444-4C68-AC36-5BFE126E5740}" sibTransId="{2D3245ED-2E68-406B-9047-1BDC77756C60}"/>
    <dgm:cxn modelId="{73152694-6A8A-448C-8E43-312096646D29}" type="presOf" srcId="{64A072D1-7A5E-432D-A37C-FE77483D94E2}" destId="{F0339B51-3F25-4438-8F59-09E0BE71EAB0}" srcOrd="0" destOrd="0" presId="urn:microsoft.com/office/officeart/2005/8/layout/StepDownProcess"/>
    <dgm:cxn modelId="{3BD78AA2-32CA-4DCF-94BA-D57BAB62FFFF}" srcId="{515474C6-7F13-41DC-8C8F-1205C82D5330}" destId="{62E2B0B1-A63F-4E5F-91B8-3C2459A3278A}" srcOrd="2" destOrd="0" parTransId="{B4C067F1-DD88-4900-8DF4-2E87AF400BBF}" sibTransId="{BECEC3D7-3133-4A1D-BD77-1712BAA78C0F}"/>
    <dgm:cxn modelId="{D15B6AD2-0625-475B-9C7B-34C824EB417D}" srcId="{515474C6-7F13-41DC-8C8F-1205C82D5330}" destId="{40850A48-3FCC-4A9F-85EC-0845D03560A2}" srcOrd="0" destOrd="0" parTransId="{D071EC8F-6DB7-450E-BB2B-4523A835E96B}" sibTransId="{497821EF-6C49-4A3F-9086-B00CC2A9A115}"/>
    <dgm:cxn modelId="{9512FCD4-371F-45EF-949E-9DC3E7AEDA52}" srcId="{40850A48-3FCC-4A9F-85EC-0845D03560A2}" destId="{60F0E45A-E0FE-434F-A4F7-7A17231F83B8}" srcOrd="0" destOrd="0" parTransId="{66550E28-C1D0-41DD-AD5D-F1F456E83B10}" sibTransId="{5422D5B1-C97D-4CAE-A8CE-8385EA06E115}"/>
    <dgm:cxn modelId="{C26904EB-D1C0-42EE-BEF2-685ABA2C18C7}" srcId="{62E2B0B1-A63F-4E5F-91B8-3C2459A3278A}" destId="{E1A93B18-AFC4-4729-AE71-0E6AFBA3004F}" srcOrd="0" destOrd="0" parTransId="{5D7699F9-2B51-47AA-8F26-D657C38A18B9}" sibTransId="{5CCBF148-4564-43DE-B556-93CC27500FC8}"/>
    <dgm:cxn modelId="{7C35FC29-B4C1-4A9C-BF02-27DD3BD95A7E}" type="presParOf" srcId="{7CB0E12C-B894-4667-AB9A-8BB77666A825}" destId="{00FB46BE-1A1C-4C95-B3B5-6B3C8AECA8D4}" srcOrd="0" destOrd="0" presId="urn:microsoft.com/office/officeart/2005/8/layout/StepDownProcess"/>
    <dgm:cxn modelId="{480503D7-F12D-4E6E-9EF3-8EF7D39724BD}" type="presParOf" srcId="{00FB46BE-1A1C-4C95-B3B5-6B3C8AECA8D4}" destId="{B029FA06-DABE-4BE1-BBD6-AF2E93E16B39}" srcOrd="0" destOrd="0" presId="urn:microsoft.com/office/officeart/2005/8/layout/StepDownProcess"/>
    <dgm:cxn modelId="{55EEB938-F168-42F8-9C1C-5DA4677A246C}" type="presParOf" srcId="{00FB46BE-1A1C-4C95-B3B5-6B3C8AECA8D4}" destId="{EB5AA48F-4201-4F46-B3C2-D98EB3601674}" srcOrd="1" destOrd="0" presId="urn:microsoft.com/office/officeart/2005/8/layout/StepDownProcess"/>
    <dgm:cxn modelId="{D7C0E833-DDA1-4DDB-8BF6-F25F30A6C73E}" type="presParOf" srcId="{00FB46BE-1A1C-4C95-B3B5-6B3C8AECA8D4}" destId="{19385788-25B0-4DE1-B69A-E66AF4392408}" srcOrd="2" destOrd="0" presId="urn:microsoft.com/office/officeart/2005/8/layout/StepDownProcess"/>
    <dgm:cxn modelId="{8A980E58-10C7-4BEC-A15C-CC6B53A310AE}" type="presParOf" srcId="{7CB0E12C-B894-4667-AB9A-8BB77666A825}" destId="{B9664376-F717-4D60-8D81-5C57E1527656}" srcOrd="1" destOrd="0" presId="urn:microsoft.com/office/officeart/2005/8/layout/StepDownProcess"/>
    <dgm:cxn modelId="{40481368-4309-4B2C-94F9-F9C63B82E886}" type="presParOf" srcId="{7CB0E12C-B894-4667-AB9A-8BB77666A825}" destId="{73F31D7C-7761-47A8-B722-0492489A5FC3}" srcOrd="2" destOrd="0" presId="urn:microsoft.com/office/officeart/2005/8/layout/StepDownProcess"/>
    <dgm:cxn modelId="{AFA82B79-9F30-4CF7-ABE1-C70A41EABA03}" type="presParOf" srcId="{73F31D7C-7761-47A8-B722-0492489A5FC3}" destId="{27423499-66B4-4341-8B25-FCAFAB7067C9}" srcOrd="0" destOrd="0" presId="urn:microsoft.com/office/officeart/2005/8/layout/StepDownProcess"/>
    <dgm:cxn modelId="{BB99996F-F09D-4743-ADC5-DE97625E53DA}" type="presParOf" srcId="{73F31D7C-7761-47A8-B722-0492489A5FC3}" destId="{F0339B51-3F25-4438-8F59-09E0BE71EAB0}" srcOrd="1" destOrd="0" presId="urn:microsoft.com/office/officeart/2005/8/layout/StepDownProcess"/>
    <dgm:cxn modelId="{B3F57BB4-D7EF-4ABB-BD6E-F9C7B0F2C8D5}" type="presParOf" srcId="{73F31D7C-7761-47A8-B722-0492489A5FC3}" destId="{21DCC6CE-97D8-4DBE-BFC4-0B514B43DCFB}" srcOrd="2" destOrd="0" presId="urn:microsoft.com/office/officeart/2005/8/layout/StepDownProcess"/>
    <dgm:cxn modelId="{D8420788-EB20-4812-9E97-6E03D148C141}" type="presParOf" srcId="{7CB0E12C-B894-4667-AB9A-8BB77666A825}" destId="{C8650EED-7E72-4060-B977-8C6FCCABDA15}" srcOrd="3" destOrd="0" presId="urn:microsoft.com/office/officeart/2005/8/layout/StepDownProcess"/>
    <dgm:cxn modelId="{3191BF48-E140-4862-ADCE-04441D72EF66}" type="presParOf" srcId="{7CB0E12C-B894-4667-AB9A-8BB77666A825}" destId="{4B71C7B0-9A11-49BD-AA47-11E657F93AC4}" srcOrd="4" destOrd="0" presId="urn:microsoft.com/office/officeart/2005/8/layout/StepDownProcess"/>
    <dgm:cxn modelId="{3F46D121-F686-46E1-8F3E-CE6FEB710F2A}" type="presParOf" srcId="{4B71C7B0-9A11-49BD-AA47-11E657F93AC4}" destId="{0040473E-F50D-46D9-B271-B848302ACDF9}" srcOrd="0" destOrd="0" presId="urn:microsoft.com/office/officeart/2005/8/layout/StepDownProcess"/>
    <dgm:cxn modelId="{4B283A2F-B95E-4F74-B5EB-C82856BCA472}" type="presParOf" srcId="{4B71C7B0-9A11-49BD-AA47-11E657F93AC4}" destId="{DE8217F6-A701-483A-99F9-9F09494224E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0558B4-2473-4E33-BC07-3C619D2C08E0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D92433CB-B0DB-4F24-A94F-8DC3AC674728}">
      <dgm:prSet phldrT="[Text]"/>
      <dgm:spPr/>
      <dgm:t>
        <a:bodyPr/>
        <a:lstStyle/>
        <a:p>
          <a:r>
            <a:rPr lang="en-US" dirty="0"/>
            <a:t>16 </a:t>
          </a:r>
        </a:p>
      </dgm:t>
    </dgm:pt>
    <dgm:pt modelId="{437B3784-17A1-431C-AAC2-354F4BAF3869}" type="parTrans" cxnId="{2009834C-B151-44C2-B067-FF42CACEE798}">
      <dgm:prSet/>
      <dgm:spPr/>
      <dgm:t>
        <a:bodyPr/>
        <a:lstStyle/>
        <a:p>
          <a:endParaRPr lang="en-US"/>
        </a:p>
      </dgm:t>
    </dgm:pt>
    <dgm:pt modelId="{C5EEF25F-1A49-4719-9E1F-006534CD7ED2}" type="sibTrans" cxnId="{2009834C-B151-44C2-B067-FF42CACEE798}">
      <dgm:prSet/>
      <dgm:spPr/>
      <dgm:t>
        <a:bodyPr/>
        <a:lstStyle/>
        <a:p>
          <a:endParaRPr lang="en-US"/>
        </a:p>
      </dgm:t>
    </dgm:pt>
    <dgm:pt modelId="{8ED4E404-854D-481E-AC3D-CA94E692AC94}">
      <dgm:prSet phldrT="[Text]"/>
      <dgm:spPr/>
      <dgm:t>
        <a:bodyPr/>
        <a:lstStyle/>
        <a:p>
          <a:r>
            <a:rPr lang="en-US" dirty="0"/>
            <a:t>UTS</a:t>
          </a:r>
        </a:p>
      </dgm:t>
    </dgm:pt>
    <dgm:pt modelId="{C1332CFC-EF2A-468F-BF46-B39578AE3F3B}" type="parTrans" cxnId="{67216F73-C998-4912-AAEF-563EE6CE88F2}">
      <dgm:prSet/>
      <dgm:spPr/>
      <dgm:t>
        <a:bodyPr/>
        <a:lstStyle/>
        <a:p>
          <a:endParaRPr lang="en-US"/>
        </a:p>
      </dgm:t>
    </dgm:pt>
    <dgm:pt modelId="{D0FCDD73-EC05-4C4E-9B11-525CBC653596}" type="sibTrans" cxnId="{67216F73-C998-4912-AAEF-563EE6CE88F2}">
      <dgm:prSet/>
      <dgm:spPr/>
      <dgm:t>
        <a:bodyPr/>
        <a:lstStyle/>
        <a:p>
          <a:endParaRPr lang="en-US"/>
        </a:p>
      </dgm:t>
    </dgm:pt>
    <dgm:pt modelId="{74482CEA-E902-4B4D-963F-2985D47F4D3E}">
      <dgm:prSet phldrT="[Text]"/>
      <dgm:spPr/>
      <dgm:t>
        <a:bodyPr/>
        <a:lstStyle/>
        <a:p>
          <a:r>
            <a:rPr lang="en-US" dirty="0"/>
            <a:t>UAS</a:t>
          </a:r>
        </a:p>
      </dgm:t>
    </dgm:pt>
    <dgm:pt modelId="{4BCC2530-4921-45D8-BB04-69705E37D324}" type="parTrans" cxnId="{350C69BC-9C25-494F-B110-7EFAB2607BB3}">
      <dgm:prSet/>
      <dgm:spPr/>
      <dgm:t>
        <a:bodyPr/>
        <a:lstStyle/>
        <a:p>
          <a:endParaRPr lang="en-US"/>
        </a:p>
      </dgm:t>
    </dgm:pt>
    <dgm:pt modelId="{389266B0-FA1F-46C5-9D18-B7BEEAADB4EE}" type="sibTrans" cxnId="{350C69BC-9C25-494F-B110-7EFAB2607BB3}">
      <dgm:prSet/>
      <dgm:spPr/>
      <dgm:t>
        <a:bodyPr/>
        <a:lstStyle/>
        <a:p>
          <a:endParaRPr lang="en-US"/>
        </a:p>
      </dgm:t>
    </dgm:pt>
    <dgm:pt modelId="{DB5F9CF8-D0F3-4E08-84F8-3B58D2DA81CD}" type="pres">
      <dgm:prSet presAssocID="{C60558B4-2473-4E33-BC07-3C619D2C08E0}" presName="linearFlow" presStyleCnt="0">
        <dgm:presLayoutVars>
          <dgm:resizeHandles val="exact"/>
        </dgm:presLayoutVars>
      </dgm:prSet>
      <dgm:spPr/>
    </dgm:pt>
    <dgm:pt modelId="{B397538E-A7D5-4E7C-ACC7-6AC93E66103D}" type="pres">
      <dgm:prSet presAssocID="{D92433CB-B0DB-4F24-A94F-8DC3AC674728}" presName="node" presStyleLbl="node1" presStyleIdx="0" presStyleCnt="3">
        <dgm:presLayoutVars>
          <dgm:bulletEnabled val="1"/>
        </dgm:presLayoutVars>
      </dgm:prSet>
      <dgm:spPr/>
    </dgm:pt>
    <dgm:pt modelId="{A19E9D8C-5051-4F9A-A0DB-BE6DFBC7FEB1}" type="pres">
      <dgm:prSet presAssocID="{C5EEF25F-1A49-4719-9E1F-006534CD7ED2}" presName="sibTrans" presStyleLbl="sibTrans2D1" presStyleIdx="0" presStyleCnt="2"/>
      <dgm:spPr/>
    </dgm:pt>
    <dgm:pt modelId="{ADC53DFC-4654-4A4D-A771-C1AB109E610E}" type="pres">
      <dgm:prSet presAssocID="{C5EEF25F-1A49-4719-9E1F-006534CD7ED2}" presName="connectorText" presStyleLbl="sibTrans2D1" presStyleIdx="0" presStyleCnt="2"/>
      <dgm:spPr/>
    </dgm:pt>
    <dgm:pt modelId="{D4C14298-E558-43B7-8DA2-C74465541DA1}" type="pres">
      <dgm:prSet presAssocID="{8ED4E404-854D-481E-AC3D-CA94E692AC94}" presName="node" presStyleLbl="node1" presStyleIdx="1" presStyleCnt="3">
        <dgm:presLayoutVars>
          <dgm:bulletEnabled val="1"/>
        </dgm:presLayoutVars>
      </dgm:prSet>
      <dgm:spPr/>
    </dgm:pt>
    <dgm:pt modelId="{43E73B22-045F-4E0C-9D6F-8976C6EC079E}" type="pres">
      <dgm:prSet presAssocID="{D0FCDD73-EC05-4C4E-9B11-525CBC653596}" presName="sibTrans" presStyleLbl="sibTrans2D1" presStyleIdx="1" presStyleCnt="2"/>
      <dgm:spPr/>
    </dgm:pt>
    <dgm:pt modelId="{18146CD5-00A7-4653-901E-080CEED00B6F}" type="pres">
      <dgm:prSet presAssocID="{D0FCDD73-EC05-4C4E-9B11-525CBC653596}" presName="connectorText" presStyleLbl="sibTrans2D1" presStyleIdx="1" presStyleCnt="2"/>
      <dgm:spPr/>
    </dgm:pt>
    <dgm:pt modelId="{2B7001FD-F1CC-43F3-BCC9-C5C7AF07A3C5}" type="pres">
      <dgm:prSet presAssocID="{74482CEA-E902-4B4D-963F-2985D47F4D3E}" presName="node" presStyleLbl="node1" presStyleIdx="2" presStyleCnt="3">
        <dgm:presLayoutVars>
          <dgm:bulletEnabled val="1"/>
        </dgm:presLayoutVars>
      </dgm:prSet>
      <dgm:spPr/>
    </dgm:pt>
  </dgm:ptLst>
  <dgm:cxnLst>
    <dgm:cxn modelId="{CE34FE29-2484-4877-B1F1-F5E5EC68B217}" type="presOf" srcId="{D92433CB-B0DB-4F24-A94F-8DC3AC674728}" destId="{B397538E-A7D5-4E7C-ACC7-6AC93E66103D}" srcOrd="0" destOrd="0" presId="urn:microsoft.com/office/officeart/2005/8/layout/process2"/>
    <dgm:cxn modelId="{DEB2C830-84CE-4441-8755-F171450D166B}" type="presOf" srcId="{8ED4E404-854D-481E-AC3D-CA94E692AC94}" destId="{D4C14298-E558-43B7-8DA2-C74465541DA1}" srcOrd="0" destOrd="0" presId="urn:microsoft.com/office/officeart/2005/8/layout/process2"/>
    <dgm:cxn modelId="{269A7C31-0879-4513-A410-70CADB104F31}" type="presOf" srcId="{74482CEA-E902-4B4D-963F-2985D47F4D3E}" destId="{2B7001FD-F1CC-43F3-BCC9-C5C7AF07A3C5}" srcOrd="0" destOrd="0" presId="urn:microsoft.com/office/officeart/2005/8/layout/process2"/>
    <dgm:cxn modelId="{2009834C-B151-44C2-B067-FF42CACEE798}" srcId="{C60558B4-2473-4E33-BC07-3C619D2C08E0}" destId="{D92433CB-B0DB-4F24-A94F-8DC3AC674728}" srcOrd="0" destOrd="0" parTransId="{437B3784-17A1-431C-AAC2-354F4BAF3869}" sibTransId="{C5EEF25F-1A49-4719-9E1F-006534CD7ED2}"/>
    <dgm:cxn modelId="{86732C71-AE42-41E1-BBAA-74F8A466CA63}" type="presOf" srcId="{C5EEF25F-1A49-4719-9E1F-006534CD7ED2}" destId="{ADC53DFC-4654-4A4D-A771-C1AB109E610E}" srcOrd="1" destOrd="0" presId="urn:microsoft.com/office/officeart/2005/8/layout/process2"/>
    <dgm:cxn modelId="{67216F73-C998-4912-AAEF-563EE6CE88F2}" srcId="{C60558B4-2473-4E33-BC07-3C619D2C08E0}" destId="{8ED4E404-854D-481E-AC3D-CA94E692AC94}" srcOrd="1" destOrd="0" parTransId="{C1332CFC-EF2A-468F-BF46-B39578AE3F3B}" sibTransId="{D0FCDD73-EC05-4C4E-9B11-525CBC653596}"/>
    <dgm:cxn modelId="{758D299D-A645-4036-B584-B2ED7B5D5BB5}" type="presOf" srcId="{D0FCDD73-EC05-4C4E-9B11-525CBC653596}" destId="{43E73B22-045F-4E0C-9D6F-8976C6EC079E}" srcOrd="0" destOrd="0" presId="urn:microsoft.com/office/officeart/2005/8/layout/process2"/>
    <dgm:cxn modelId="{7F758DB9-E908-417C-8734-0E1364060D14}" type="presOf" srcId="{C60558B4-2473-4E33-BC07-3C619D2C08E0}" destId="{DB5F9CF8-D0F3-4E08-84F8-3B58D2DA81CD}" srcOrd="0" destOrd="0" presId="urn:microsoft.com/office/officeart/2005/8/layout/process2"/>
    <dgm:cxn modelId="{350C69BC-9C25-494F-B110-7EFAB2607BB3}" srcId="{C60558B4-2473-4E33-BC07-3C619D2C08E0}" destId="{74482CEA-E902-4B4D-963F-2985D47F4D3E}" srcOrd="2" destOrd="0" parTransId="{4BCC2530-4921-45D8-BB04-69705E37D324}" sibTransId="{389266B0-FA1F-46C5-9D18-B7BEEAADB4EE}"/>
    <dgm:cxn modelId="{F8ECB7C8-CA86-4143-A287-1A7C97C5E6B8}" type="presOf" srcId="{D0FCDD73-EC05-4C4E-9B11-525CBC653596}" destId="{18146CD5-00A7-4653-901E-080CEED00B6F}" srcOrd="1" destOrd="0" presId="urn:microsoft.com/office/officeart/2005/8/layout/process2"/>
    <dgm:cxn modelId="{FCA845CF-2AFB-4D7C-9F54-4AA3716DC682}" type="presOf" srcId="{C5EEF25F-1A49-4719-9E1F-006534CD7ED2}" destId="{A19E9D8C-5051-4F9A-A0DB-BE6DFBC7FEB1}" srcOrd="0" destOrd="0" presId="urn:microsoft.com/office/officeart/2005/8/layout/process2"/>
    <dgm:cxn modelId="{6467A871-D03B-4266-BE5B-38E8DA3F36A2}" type="presParOf" srcId="{DB5F9CF8-D0F3-4E08-84F8-3B58D2DA81CD}" destId="{B397538E-A7D5-4E7C-ACC7-6AC93E66103D}" srcOrd="0" destOrd="0" presId="urn:microsoft.com/office/officeart/2005/8/layout/process2"/>
    <dgm:cxn modelId="{D526A032-25A1-499B-8B23-5C22B2140CED}" type="presParOf" srcId="{DB5F9CF8-D0F3-4E08-84F8-3B58D2DA81CD}" destId="{A19E9D8C-5051-4F9A-A0DB-BE6DFBC7FEB1}" srcOrd="1" destOrd="0" presId="urn:microsoft.com/office/officeart/2005/8/layout/process2"/>
    <dgm:cxn modelId="{E77E0584-7B77-4BD4-A673-780D2083AD83}" type="presParOf" srcId="{A19E9D8C-5051-4F9A-A0DB-BE6DFBC7FEB1}" destId="{ADC53DFC-4654-4A4D-A771-C1AB109E610E}" srcOrd="0" destOrd="0" presId="urn:microsoft.com/office/officeart/2005/8/layout/process2"/>
    <dgm:cxn modelId="{D9A805E1-73A7-4F2F-AE6F-711FDFCA8901}" type="presParOf" srcId="{DB5F9CF8-D0F3-4E08-84F8-3B58D2DA81CD}" destId="{D4C14298-E558-43B7-8DA2-C74465541DA1}" srcOrd="2" destOrd="0" presId="urn:microsoft.com/office/officeart/2005/8/layout/process2"/>
    <dgm:cxn modelId="{79693A08-4782-4BFA-BE83-1D44DE5E538E}" type="presParOf" srcId="{DB5F9CF8-D0F3-4E08-84F8-3B58D2DA81CD}" destId="{43E73B22-045F-4E0C-9D6F-8976C6EC079E}" srcOrd="3" destOrd="0" presId="urn:microsoft.com/office/officeart/2005/8/layout/process2"/>
    <dgm:cxn modelId="{F26B7483-2C58-4E8B-87BD-AAB47664F9AA}" type="presParOf" srcId="{43E73B22-045F-4E0C-9D6F-8976C6EC079E}" destId="{18146CD5-00A7-4653-901E-080CEED00B6F}" srcOrd="0" destOrd="0" presId="urn:microsoft.com/office/officeart/2005/8/layout/process2"/>
    <dgm:cxn modelId="{7A9EF7CC-1B85-491D-ADBE-CC805CFB57AF}" type="presParOf" srcId="{DB5F9CF8-D0F3-4E08-84F8-3B58D2DA81CD}" destId="{2B7001FD-F1CC-43F3-BCC9-C5C7AF07A3C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670EB-420E-41ED-80A5-28554BC0D4C3}">
      <dsp:nvSpPr>
        <dsp:cNvPr id="0" name=""/>
        <dsp:cNvSpPr/>
      </dsp:nvSpPr>
      <dsp:spPr>
        <a:xfrm>
          <a:off x="0" y="2256840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BAD2E-DFDC-4AD3-8BD6-0B8BC076693E}">
      <dsp:nvSpPr>
        <dsp:cNvPr id="0" name=""/>
        <dsp:cNvSpPr/>
      </dsp:nvSpPr>
      <dsp:spPr>
        <a:xfrm>
          <a:off x="457200" y="2020680"/>
          <a:ext cx="64008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MENYELENGGARAKAN PENDIDIKAN DAN PENGAJARAN BERBASIS KKNI  BERDASARKAN NILAI-NILAI ISLAMI</a:t>
          </a:r>
        </a:p>
      </dsp:txBody>
      <dsp:txXfrm>
        <a:off x="480257" y="2043737"/>
        <a:ext cx="6354686" cy="426206"/>
      </dsp:txXfrm>
    </dsp:sp>
    <dsp:sp modelId="{132601FA-BDC4-4803-B1F9-0D0F3E8192D5}">
      <dsp:nvSpPr>
        <dsp:cNvPr id="0" name=""/>
        <dsp:cNvSpPr/>
      </dsp:nvSpPr>
      <dsp:spPr>
        <a:xfrm>
          <a:off x="0" y="2982599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7832B-1D40-4B3A-99FE-2B4196443BAB}">
      <dsp:nvSpPr>
        <dsp:cNvPr id="0" name=""/>
        <dsp:cNvSpPr/>
      </dsp:nvSpPr>
      <dsp:spPr>
        <a:xfrm>
          <a:off x="457200" y="2746440"/>
          <a:ext cx="6400800" cy="472320"/>
        </a:xfrm>
        <a:prstGeom prst="roundRect">
          <a:avLst/>
        </a:prstGeom>
        <a:solidFill>
          <a:schemeClr val="accent2">
            <a:hueOff val="-6459016"/>
            <a:satOff val="7446"/>
            <a:lumOff val="248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Menyelenggarakan</a:t>
          </a:r>
          <a:r>
            <a:rPr lang="en-US" sz="1600" kern="1200" dirty="0"/>
            <a:t> </a:t>
          </a:r>
          <a:r>
            <a:rPr lang="en-US" sz="1600" kern="1200" dirty="0" err="1"/>
            <a:t>Penelitian</a:t>
          </a:r>
          <a:r>
            <a:rPr lang="en-US" sz="1600" kern="1200" dirty="0"/>
            <a:t> </a:t>
          </a:r>
          <a:r>
            <a:rPr lang="en-US" sz="1600" kern="1200" dirty="0" err="1"/>
            <a:t>dbidang</a:t>
          </a:r>
          <a:r>
            <a:rPr lang="en-US" sz="1600" kern="1200" dirty="0"/>
            <a:t> TUMBUH KEMBANG BALITA </a:t>
          </a:r>
        </a:p>
      </dsp:txBody>
      <dsp:txXfrm>
        <a:off x="480257" y="2769497"/>
        <a:ext cx="6354686" cy="426206"/>
      </dsp:txXfrm>
    </dsp:sp>
    <dsp:sp modelId="{80BDBA8B-1B67-4F4A-BDBE-5585ADE69273}">
      <dsp:nvSpPr>
        <dsp:cNvPr id="0" name=""/>
        <dsp:cNvSpPr/>
      </dsp:nvSpPr>
      <dsp:spPr>
        <a:xfrm>
          <a:off x="0" y="3708360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D0824-6E90-4E67-9578-D9569ED0D24B}">
      <dsp:nvSpPr>
        <dsp:cNvPr id="0" name=""/>
        <dsp:cNvSpPr/>
      </dsp:nvSpPr>
      <dsp:spPr>
        <a:xfrm>
          <a:off x="457200" y="3472200"/>
          <a:ext cx="6400800" cy="472320"/>
        </a:xfrm>
        <a:prstGeom prst="roundRect">
          <a:avLst/>
        </a:prstGeom>
        <a:solidFill>
          <a:schemeClr val="accent2">
            <a:hueOff val="-12918031"/>
            <a:satOff val="14892"/>
            <a:lumOff val="496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MENYELEGGARAKAN PENGABDIAN KEPADA MASYARAKAT DIBIDANG TUMBUH KEMBANG BALITA SESUAI </a:t>
          </a:r>
          <a:r>
            <a:rPr lang="en-US" sz="1600" i="1" kern="1200" dirty="0"/>
            <a:t>EVIDANCE BASED</a:t>
          </a:r>
        </a:p>
      </dsp:txBody>
      <dsp:txXfrm>
        <a:off x="480257" y="3495257"/>
        <a:ext cx="6354686" cy="426206"/>
      </dsp:txXfrm>
    </dsp:sp>
    <dsp:sp modelId="{D459A31E-0DE2-467A-B102-847480A13604}">
      <dsp:nvSpPr>
        <dsp:cNvPr id="0" name=""/>
        <dsp:cNvSpPr/>
      </dsp:nvSpPr>
      <dsp:spPr>
        <a:xfrm>
          <a:off x="0" y="4434119"/>
          <a:ext cx="9144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29D13-A5DC-4EE0-8BDE-423A05CC90B5}">
      <dsp:nvSpPr>
        <dsp:cNvPr id="0" name=""/>
        <dsp:cNvSpPr/>
      </dsp:nvSpPr>
      <dsp:spPr>
        <a:xfrm>
          <a:off x="439021" y="4325505"/>
          <a:ext cx="6400800" cy="472320"/>
        </a:xfrm>
        <a:prstGeom prst="roundRect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Menyelenggarakan</a:t>
          </a:r>
          <a:r>
            <a:rPr lang="en-US" sz="1600" kern="1200" dirty="0"/>
            <a:t> </a:t>
          </a:r>
          <a:r>
            <a:rPr lang="en-US" sz="1600" kern="1200" dirty="0" err="1"/>
            <a:t>kegiatan</a:t>
          </a:r>
          <a:r>
            <a:rPr lang="en-US" sz="1600" kern="1200" dirty="0"/>
            <a:t> </a:t>
          </a:r>
          <a:r>
            <a:rPr lang="en-US" sz="1600" kern="1200" dirty="0" err="1"/>
            <a:t>berdasarlan</a:t>
          </a:r>
          <a:r>
            <a:rPr lang="en-US" sz="1600" kern="1200" dirty="0"/>
            <a:t> AL ISLAM dan KEMUHAMMADIYAHAN</a:t>
          </a:r>
        </a:p>
      </dsp:txBody>
      <dsp:txXfrm>
        <a:off x="462078" y="4348562"/>
        <a:ext cx="63546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9541F-AA71-42A1-98EA-1EB46996FC27}">
      <dsp:nvSpPr>
        <dsp:cNvPr id="0" name=""/>
        <dsp:cNvSpPr/>
      </dsp:nvSpPr>
      <dsp:spPr>
        <a:xfrm>
          <a:off x="136386" y="1034"/>
          <a:ext cx="1795946" cy="1077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PRINSIP ETIKA MORAL</a:t>
          </a:r>
        </a:p>
      </dsp:txBody>
      <dsp:txXfrm>
        <a:off x="136386" y="1034"/>
        <a:ext cx="1795946" cy="1077567"/>
      </dsp:txXfrm>
    </dsp:sp>
    <dsp:sp modelId="{A5FFB8E8-30E1-464F-84DD-15F865CCD886}">
      <dsp:nvSpPr>
        <dsp:cNvPr id="0" name=""/>
        <dsp:cNvSpPr/>
      </dsp:nvSpPr>
      <dsp:spPr>
        <a:xfrm>
          <a:off x="2111926" y="1034"/>
          <a:ext cx="1795946" cy="1077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ISU ETIK DALAM MEMBERIKAN PELAYANAN KEBIDANAN</a:t>
          </a:r>
        </a:p>
      </dsp:txBody>
      <dsp:txXfrm>
        <a:off x="2111926" y="1034"/>
        <a:ext cx="1795946" cy="1077567"/>
      </dsp:txXfrm>
    </dsp:sp>
    <dsp:sp modelId="{0DCF1B59-20F1-4F04-BD5C-03DA2135CBEF}">
      <dsp:nvSpPr>
        <dsp:cNvPr id="0" name=""/>
        <dsp:cNvSpPr/>
      </dsp:nvSpPr>
      <dsp:spPr>
        <a:xfrm>
          <a:off x="4087467" y="1034"/>
          <a:ext cx="1795946" cy="1077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7030A0"/>
              </a:solidFill>
            </a:rPr>
            <a:t>LANDASAN HUKUM &amp; REGULASI DALAM PELAYANAN KEBIDANAN</a:t>
          </a:r>
        </a:p>
      </dsp:txBody>
      <dsp:txXfrm>
        <a:off x="4087467" y="1034"/>
        <a:ext cx="1795946" cy="1077567"/>
      </dsp:txXfrm>
    </dsp:sp>
    <dsp:sp modelId="{CCDCD92F-C0FC-4D8A-8A95-F9540EC17D76}">
      <dsp:nvSpPr>
        <dsp:cNvPr id="0" name=""/>
        <dsp:cNvSpPr/>
      </dsp:nvSpPr>
      <dsp:spPr>
        <a:xfrm>
          <a:off x="1124156" y="1258197"/>
          <a:ext cx="1795946" cy="1077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PERAN BIDAN BERDASARKAN ERTIK&amp;KODE ETIK PROFESI</a:t>
          </a:r>
        </a:p>
      </dsp:txBody>
      <dsp:txXfrm>
        <a:off x="1124156" y="1258197"/>
        <a:ext cx="1795946" cy="1077567"/>
      </dsp:txXfrm>
    </dsp:sp>
    <dsp:sp modelId="{2198D28E-E710-493A-960D-F7217A926397}">
      <dsp:nvSpPr>
        <dsp:cNvPr id="0" name=""/>
        <dsp:cNvSpPr/>
      </dsp:nvSpPr>
      <dsp:spPr>
        <a:xfrm>
          <a:off x="3099697" y="1258197"/>
          <a:ext cx="1795946" cy="1077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2">
                  <a:lumMod val="10000"/>
                </a:schemeClr>
              </a:solidFill>
            </a:rPr>
            <a:t>STANDAR KOMPETENSI &amp; STANDAR PELAYANAN KEBIDANAN</a:t>
          </a:r>
        </a:p>
      </dsp:txBody>
      <dsp:txXfrm>
        <a:off x="3099697" y="1258197"/>
        <a:ext cx="1795946" cy="1077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9FA06-DABE-4BE1-BBD6-AF2E93E16B39}">
      <dsp:nvSpPr>
        <dsp:cNvPr id="0" name=""/>
        <dsp:cNvSpPr/>
      </dsp:nvSpPr>
      <dsp:spPr>
        <a:xfrm rot="5400000">
          <a:off x="1060054" y="1119657"/>
          <a:ext cx="990240" cy="1127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B5AA48F-4201-4F46-B3C2-D98EB3601674}">
      <dsp:nvSpPr>
        <dsp:cNvPr id="0" name=""/>
        <dsp:cNvSpPr/>
      </dsp:nvSpPr>
      <dsp:spPr>
        <a:xfrm>
          <a:off x="797700" y="21956"/>
          <a:ext cx="1666982" cy="116683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PRINSIP ETIKA MORAL&amp;ISU ETIK</a:t>
          </a:r>
        </a:p>
      </dsp:txBody>
      <dsp:txXfrm>
        <a:off x="854670" y="78926"/>
        <a:ext cx="1553042" cy="1052893"/>
      </dsp:txXfrm>
    </dsp:sp>
    <dsp:sp modelId="{19385788-25B0-4DE1-B69A-E66AF4392408}">
      <dsp:nvSpPr>
        <dsp:cNvPr id="0" name=""/>
        <dsp:cNvSpPr/>
      </dsp:nvSpPr>
      <dsp:spPr>
        <a:xfrm>
          <a:off x="2464683" y="133240"/>
          <a:ext cx="1212404" cy="9430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PRINSIP ETIKA MORAL&amp;ISU ETIK</a:t>
          </a:r>
        </a:p>
      </dsp:txBody>
      <dsp:txXfrm>
        <a:off x="2464683" y="133240"/>
        <a:ext cx="1212404" cy="943086"/>
      </dsp:txXfrm>
    </dsp:sp>
    <dsp:sp modelId="{27423499-66B4-4341-8B25-FCAFAB7067C9}">
      <dsp:nvSpPr>
        <dsp:cNvPr id="0" name=""/>
        <dsp:cNvSpPr/>
      </dsp:nvSpPr>
      <dsp:spPr>
        <a:xfrm rot="5400000">
          <a:off x="2442160" y="2430397"/>
          <a:ext cx="990240" cy="11273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14567842"/>
            <a:satOff val="-30302"/>
            <a:lumOff val="95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39B51-3F25-4438-8F59-09E0BE71EAB0}">
      <dsp:nvSpPr>
        <dsp:cNvPr id="0" name=""/>
        <dsp:cNvSpPr/>
      </dsp:nvSpPr>
      <dsp:spPr>
        <a:xfrm>
          <a:off x="2179806" y="1332695"/>
          <a:ext cx="1666982" cy="1166833"/>
        </a:xfrm>
        <a:prstGeom prst="roundRect">
          <a:avLst>
            <a:gd name="adj" fmla="val 16670"/>
          </a:avLst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LANDASAN HUKUM&amp;REGULASI </a:t>
          </a:r>
        </a:p>
      </dsp:txBody>
      <dsp:txXfrm>
        <a:off x="2236776" y="1389665"/>
        <a:ext cx="1553042" cy="1052893"/>
      </dsp:txXfrm>
    </dsp:sp>
    <dsp:sp modelId="{21DCC6CE-97D8-4DBE-BFC4-0B514B43DCFB}">
      <dsp:nvSpPr>
        <dsp:cNvPr id="0" name=""/>
        <dsp:cNvSpPr/>
      </dsp:nvSpPr>
      <dsp:spPr>
        <a:xfrm>
          <a:off x="3846789" y="1443979"/>
          <a:ext cx="1212404" cy="9430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LANDASAN HUKUM&amp;REGULASI </a:t>
          </a:r>
        </a:p>
      </dsp:txBody>
      <dsp:txXfrm>
        <a:off x="3846789" y="1443979"/>
        <a:ext cx="1212404" cy="943086"/>
      </dsp:txXfrm>
    </dsp:sp>
    <dsp:sp modelId="{0040473E-F50D-46D9-B271-B848302ACDF9}">
      <dsp:nvSpPr>
        <dsp:cNvPr id="0" name=""/>
        <dsp:cNvSpPr/>
      </dsp:nvSpPr>
      <dsp:spPr>
        <a:xfrm>
          <a:off x="3561912" y="2643435"/>
          <a:ext cx="1666982" cy="1166833"/>
        </a:xfrm>
        <a:prstGeom prst="roundRect">
          <a:avLst>
            <a:gd name="adj" fmla="val 16670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PERAN BIDAN ,STANDAR KOMPETENSI &amp; PELAYANAN</a:t>
          </a:r>
        </a:p>
      </dsp:txBody>
      <dsp:txXfrm>
        <a:off x="3618882" y="2700405"/>
        <a:ext cx="1553042" cy="1052893"/>
      </dsp:txXfrm>
    </dsp:sp>
    <dsp:sp modelId="{DE8217F6-A701-483A-99F9-9F09494224E0}">
      <dsp:nvSpPr>
        <dsp:cNvPr id="0" name=""/>
        <dsp:cNvSpPr/>
      </dsp:nvSpPr>
      <dsp:spPr>
        <a:xfrm>
          <a:off x="5228895" y="2754719"/>
          <a:ext cx="1212404" cy="943086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PERAN BIDAN ,STANDAR KOMPETENSI &amp; PELAYANAN</a:t>
          </a:r>
        </a:p>
      </dsp:txBody>
      <dsp:txXfrm>
        <a:off x="5228895" y="2754719"/>
        <a:ext cx="1212404" cy="9430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7538E-A7D5-4E7C-ACC7-6AC93E66103D}">
      <dsp:nvSpPr>
        <dsp:cNvPr id="0" name=""/>
        <dsp:cNvSpPr/>
      </dsp:nvSpPr>
      <dsp:spPr>
        <a:xfrm>
          <a:off x="2300883" y="0"/>
          <a:ext cx="1746646" cy="9703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16 </a:t>
          </a:r>
        </a:p>
      </dsp:txBody>
      <dsp:txXfrm>
        <a:off x="2329304" y="28421"/>
        <a:ext cx="1689804" cy="913517"/>
      </dsp:txXfrm>
    </dsp:sp>
    <dsp:sp modelId="{A19E9D8C-5051-4F9A-A0DB-BE6DFBC7FEB1}">
      <dsp:nvSpPr>
        <dsp:cNvPr id="0" name=""/>
        <dsp:cNvSpPr/>
      </dsp:nvSpPr>
      <dsp:spPr>
        <a:xfrm rot="5400000">
          <a:off x="2992264" y="994618"/>
          <a:ext cx="363884" cy="436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3043208" y="1031007"/>
        <a:ext cx="261997" cy="254719"/>
      </dsp:txXfrm>
    </dsp:sp>
    <dsp:sp modelId="{D4C14298-E558-43B7-8DA2-C74465541DA1}">
      <dsp:nvSpPr>
        <dsp:cNvPr id="0" name=""/>
        <dsp:cNvSpPr/>
      </dsp:nvSpPr>
      <dsp:spPr>
        <a:xfrm>
          <a:off x="2300883" y="1455538"/>
          <a:ext cx="1746646" cy="970359"/>
        </a:xfrm>
        <a:prstGeom prst="roundRect">
          <a:avLst>
            <a:gd name="adj" fmla="val 10000"/>
          </a:avLst>
        </a:prstGeom>
        <a:solidFill>
          <a:schemeClr val="accent2">
            <a:hueOff val="-9688523"/>
            <a:satOff val="11169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UTS</a:t>
          </a:r>
        </a:p>
      </dsp:txBody>
      <dsp:txXfrm>
        <a:off x="2329304" y="1483959"/>
        <a:ext cx="1689804" cy="913517"/>
      </dsp:txXfrm>
    </dsp:sp>
    <dsp:sp modelId="{43E73B22-045F-4E0C-9D6F-8976C6EC079E}">
      <dsp:nvSpPr>
        <dsp:cNvPr id="0" name=""/>
        <dsp:cNvSpPr/>
      </dsp:nvSpPr>
      <dsp:spPr>
        <a:xfrm rot="5400000">
          <a:off x="2992264" y="2450157"/>
          <a:ext cx="363884" cy="436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3043208" y="2486546"/>
        <a:ext cx="261997" cy="254719"/>
      </dsp:txXfrm>
    </dsp:sp>
    <dsp:sp modelId="{2B7001FD-F1CC-43F3-BCC9-C5C7AF07A3C5}">
      <dsp:nvSpPr>
        <dsp:cNvPr id="0" name=""/>
        <dsp:cNvSpPr/>
      </dsp:nvSpPr>
      <dsp:spPr>
        <a:xfrm>
          <a:off x="2300883" y="2911077"/>
          <a:ext cx="1746646" cy="970359"/>
        </a:xfrm>
        <a:prstGeom prst="roundRect">
          <a:avLst>
            <a:gd name="adj" fmla="val 10000"/>
          </a:avLst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UAS</a:t>
          </a:r>
        </a:p>
      </dsp:txBody>
      <dsp:txXfrm>
        <a:off x="2329304" y="2939498"/>
        <a:ext cx="1689804" cy="913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3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77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54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2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0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1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2755"/>
            <a:ext cx="8382000" cy="1522445"/>
          </a:xfrm>
        </p:spPr>
        <p:txBody>
          <a:bodyPr>
            <a:normAutofit/>
          </a:bodyPr>
          <a:lstStyle/>
          <a:p>
            <a:pPr algn="ctr"/>
            <a:endParaRPr lang="id-ID" sz="28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733800"/>
            <a:ext cx="7406640" cy="1752600"/>
          </a:xfrm>
        </p:spPr>
        <p:txBody>
          <a:bodyPr/>
          <a:lstStyle/>
          <a:p>
            <a:pPr algn="ctr"/>
            <a:endParaRPr lang="id-ID" dirty="0"/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CB7A4B35-C4D8-4E49-8E8E-09F6115F827A}"/>
              </a:ext>
            </a:extLst>
          </p:cNvPr>
          <p:cNvSpPr/>
          <p:nvPr/>
        </p:nvSpPr>
        <p:spPr>
          <a:xfrm rot="10800000" flipV="1">
            <a:off x="0" y="1104900"/>
            <a:ext cx="9144000" cy="40386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EtikA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 dan HUKUM KESEHATAN</a:t>
            </a:r>
            <a:b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</a:b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(SBWP0106)</a:t>
            </a:r>
            <a:b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</a:b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2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sks</a:t>
            </a:r>
            <a:b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</a:b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penempatan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 semester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itchFamily="82" charset="0"/>
              </a:rPr>
              <a:t>i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8987-B6D5-445C-9333-744F4115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2" y="228600"/>
            <a:ext cx="7797662" cy="685799"/>
          </a:xfrm>
        </p:spPr>
        <p:txBody>
          <a:bodyPr/>
          <a:lstStyle/>
          <a:p>
            <a:pPr algn="ctr"/>
            <a:r>
              <a:rPr lang="en-US" dirty="0"/>
              <a:t>APLIKASI SIAKAD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CC2C01-0475-4357-988F-27D9B37AA8A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 r="7949" b="13235"/>
          <a:stretch/>
        </p:blipFill>
        <p:spPr bwMode="auto">
          <a:xfrm>
            <a:off x="-55473" y="1021080"/>
            <a:ext cx="919947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C1947C67-B1CB-46DD-9C1A-EEA172416C06}"/>
              </a:ext>
            </a:extLst>
          </p:cNvPr>
          <p:cNvSpPr/>
          <p:nvPr/>
        </p:nvSpPr>
        <p:spPr>
          <a:xfrm rot="12327801" flipV="1">
            <a:off x="1263092" y="4690001"/>
            <a:ext cx="291695" cy="98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24801" cy="1320800"/>
          </a:xfrm>
        </p:spPr>
        <p:txBody>
          <a:bodyPr/>
          <a:lstStyle/>
          <a:p>
            <a:pPr algn="ctr"/>
            <a:r>
              <a:rPr lang="id-ID" dirty="0"/>
              <a:t>Tata tertib dalam kelas</a:t>
            </a:r>
            <a:r>
              <a:rPr lang="en-US" dirty="0"/>
              <a:t> LURING &amp; DARING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077201" cy="3880773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id-ID" dirty="0"/>
              <a:t>Membaca 1 surah pendek atau minimal 5 ayat sebelum perkuliahan dimulai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)</a:t>
            </a:r>
            <a:endParaRPr lang="id-ID" dirty="0"/>
          </a:p>
          <a:p>
            <a:pPr marL="596646" indent="-514350">
              <a:buAutoNum type="arabicPeriod"/>
            </a:pPr>
            <a:r>
              <a:rPr lang="en-US" dirty="0"/>
              <a:t>B</a:t>
            </a:r>
            <a:r>
              <a:rPr lang="id-ID" dirty="0"/>
              <a:t>erdoa sebelum perkuliahan dipimpin oleh ketua tingkat</a:t>
            </a:r>
          </a:p>
          <a:p>
            <a:pPr marL="596646" indent="-514350">
              <a:buAutoNum type="arabicPeriod"/>
            </a:pPr>
            <a:r>
              <a:rPr lang="id-ID" dirty="0"/>
              <a:t>Saat perkuliahan</a:t>
            </a:r>
            <a:r>
              <a:rPr lang="en-US" dirty="0"/>
              <a:t> Video </a:t>
            </a:r>
            <a:r>
              <a:rPr lang="en-US" i="1" u="sng" dirty="0"/>
              <a:t>DIAKTIFKAN</a:t>
            </a:r>
          </a:p>
          <a:p>
            <a:pPr marL="596646" indent="-514350">
              <a:buAutoNum type="arabicPeriod"/>
            </a:pPr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proses </a:t>
            </a:r>
            <a:r>
              <a:rPr lang="en-US" dirty="0" err="1"/>
              <a:t>perkuliahan</a:t>
            </a:r>
            <a:r>
              <a:rPr lang="en-US" dirty="0"/>
              <a:t> Speaker di MUTE dan di UNMUTE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diijinkan</a:t>
            </a:r>
            <a:endParaRPr lang="id-ID" dirty="0"/>
          </a:p>
          <a:p>
            <a:pPr marL="596646" indent="-514350">
              <a:buAutoNum type="arabicPeriod"/>
            </a:pPr>
            <a:r>
              <a:rPr lang="id-ID" dirty="0"/>
              <a:t>Menjaga kesopanan saat proses perkuliahan</a:t>
            </a:r>
          </a:p>
          <a:p>
            <a:pPr marL="596646" indent="-514350">
              <a:buAutoNum type="arabicPeriod"/>
            </a:pPr>
            <a:r>
              <a:rPr lang="id-ID" dirty="0"/>
              <a:t>Berpakaian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 dan jilbab </a:t>
            </a:r>
            <a:r>
              <a:rPr lang="en-US" dirty="0" err="1"/>
              <a:t>kampus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Add Title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0442" y="2118075"/>
            <a:ext cx="8391582" cy="4244237"/>
          </a:xfrm>
        </p:spPr>
        <p:txBody>
          <a:bodyPr/>
          <a:lstStyle/>
          <a:p>
            <a:r>
              <a:rPr lang="en-US" dirty="0"/>
              <a:t>Add Text Here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4B1DECB5-2E4F-46DE-974C-B3F97332E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579F75F-3F5B-4A0B-B57F-E6A077F0B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1524000"/>
            <a:ext cx="9174480" cy="861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07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F8436-336B-4ABE-98A9-C489CBC0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160590"/>
            <a:ext cx="9067799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وَمَنْ سَلَكَ طَرِيقًا يَلْتَمِسُ فِيهِ عِلْمًا سَهَّلَ اللَّهُ لَهُ بِهِ </a:t>
            </a:r>
            <a:r>
              <a:rPr lang="ar-AE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طَرِيقًا إِلَى الْجَنَّةِ</a:t>
            </a:r>
            <a:br>
              <a:rPr lang="ar-A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AE" dirty="0"/>
            </a:b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Artinya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: "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Siapa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menempuh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jalan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untuk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mencari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ilmu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maka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Allah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akan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mudahkan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baginya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jalan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menuju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Helvetica-FF"/>
              </a:rPr>
              <a:t>surga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-FF"/>
              </a:rPr>
              <a:t>." (HR Muslim, no. 2699)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4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771A-8B0E-4C10-980E-4D74939E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CURICULUM VITAE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C932E30-F3BD-4E24-B989-E9C296E66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83557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D6EAFDC-4543-4BD7-A979-535327F6A0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t="6794" r="40244" b="6794"/>
          <a:stretch/>
        </p:blipFill>
        <p:spPr bwMode="auto">
          <a:xfrm>
            <a:off x="231639" y="5062675"/>
            <a:ext cx="377960" cy="75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C08DD9-CCA8-411D-B299-4B622ABC41A4}"/>
              </a:ext>
            </a:extLst>
          </p:cNvPr>
          <p:cNvSpPr/>
          <p:nvPr/>
        </p:nvSpPr>
        <p:spPr>
          <a:xfrm>
            <a:off x="2438400" y="1264922"/>
            <a:ext cx="6705600" cy="2636437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Nama	: ASMAH SUKARTA,S.ST.,</a:t>
            </a:r>
            <a:r>
              <a:rPr lang="en-US" dirty="0" err="1">
                <a:solidFill>
                  <a:schemeClr val="tx1"/>
                </a:solidFill>
              </a:rPr>
              <a:t>M.Kes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TTL		: PANINCONG, 7 OKTOBER 1981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ALAMAT	:SEBELAH BARAT RS NENE MALLOMO PANGKAJENE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Riwayat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Pengurus</a:t>
            </a:r>
            <a:r>
              <a:rPr lang="en-US" dirty="0">
                <a:solidFill>
                  <a:schemeClr val="tx1"/>
                </a:solidFill>
              </a:rPr>
              <a:t> Cabang IBI </a:t>
            </a:r>
            <a:r>
              <a:rPr lang="en-US" dirty="0" err="1">
                <a:solidFill>
                  <a:schemeClr val="tx1"/>
                </a:solidFill>
              </a:rPr>
              <a:t>Kab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Sidrap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Pelatihan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periode</a:t>
            </a:r>
            <a:r>
              <a:rPr lang="en-US" dirty="0">
                <a:solidFill>
                  <a:schemeClr val="tx1"/>
                </a:solidFill>
              </a:rPr>
              <a:t> 2018-2023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-TOT MIDWEFERY UPDATE 2016 - SEKARANG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55674B5E-AF01-46B0-BFD6-81CFF07447C9}"/>
              </a:ext>
            </a:extLst>
          </p:cNvPr>
          <p:cNvSpPr/>
          <p:nvPr/>
        </p:nvSpPr>
        <p:spPr>
          <a:xfrm rot="10800000" flipV="1">
            <a:off x="2370231" y="4483557"/>
            <a:ext cx="2133600" cy="4572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Sukarta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44968C8-B0AC-4B11-8A51-F029CBB82397}"/>
              </a:ext>
            </a:extLst>
          </p:cNvPr>
          <p:cNvSpPr/>
          <p:nvPr/>
        </p:nvSpPr>
        <p:spPr>
          <a:xfrm rot="10800000" flipV="1">
            <a:off x="609599" y="5135814"/>
            <a:ext cx="2514600" cy="60964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081342158541</a:t>
            </a:r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E67F6B77-06AC-488A-A7CF-EC03634ECD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" t="8359" r="2742" b="6309"/>
          <a:stretch/>
        </p:blipFill>
        <p:spPr bwMode="auto">
          <a:xfrm flipH="1">
            <a:off x="1856374" y="6102330"/>
            <a:ext cx="1027714" cy="60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6799827F-FB7F-4FD8-8D2C-4A69701F0D0B}"/>
              </a:ext>
            </a:extLst>
          </p:cNvPr>
          <p:cNvSpPr/>
          <p:nvPr/>
        </p:nvSpPr>
        <p:spPr>
          <a:xfrm rot="10800000" flipV="1">
            <a:off x="3253992" y="6034956"/>
            <a:ext cx="3730761" cy="609642"/>
          </a:xfrm>
          <a:prstGeom prst="snip2DiagRect">
            <a:avLst>
              <a:gd name="adj1" fmla="val 0"/>
              <a:gd name="adj2" fmla="val 436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asmahsukarta@gmail.com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C743E4A-3A2A-491E-83D6-AE4CE7D602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t="32679" r="22925" b="182"/>
          <a:stretch/>
        </p:blipFill>
        <p:spPr>
          <a:xfrm>
            <a:off x="231639" y="1295402"/>
            <a:ext cx="2133602" cy="2605957"/>
          </a:xfrm>
        </p:spPr>
      </p:pic>
    </p:spTree>
    <p:extLst>
      <p:ext uri="{BB962C8B-B14F-4D97-AF65-F5344CB8AC3E}">
        <p14:creationId xmlns:p14="http://schemas.microsoft.com/office/powerpoint/2010/main" val="367051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9FF1-B556-48B6-AAB1-12AAC83C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 PROGRAM STUDI PENDIDIKAN PROFESI BIDAN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DA53A-BF50-42F9-B621-9431280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F33F5612-6747-4911-917E-CE19859813D2}"/>
              </a:ext>
            </a:extLst>
          </p:cNvPr>
          <p:cNvSpPr/>
          <p:nvPr/>
        </p:nvSpPr>
        <p:spPr>
          <a:xfrm>
            <a:off x="1" y="1930400"/>
            <a:ext cx="8839200" cy="4110963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MENJADI PROGRAM STUDI PENDIDIKAN PROFESI BIDAN YANG </a:t>
            </a:r>
            <a:r>
              <a:rPr lang="en-US" sz="3200" dirty="0"/>
              <a:t>UNGGUL </a:t>
            </a:r>
            <a:r>
              <a:rPr lang="en-US" dirty="0"/>
              <a:t>DALAM </a:t>
            </a:r>
            <a:r>
              <a:rPr lang="en-US" sz="2800" dirty="0"/>
              <a:t>ASUHAN TUMBUH KEMBANG BALITA </a:t>
            </a:r>
            <a:r>
              <a:rPr lang="en-US" dirty="0"/>
              <a:t>YANG </a:t>
            </a:r>
            <a:r>
              <a:rPr lang="en-US" sz="2800" dirty="0"/>
              <a:t>ISLAMI </a:t>
            </a:r>
            <a:r>
              <a:rPr lang="en-US" dirty="0"/>
              <a:t>DAN </a:t>
            </a:r>
            <a:r>
              <a:rPr lang="en-US" sz="2800" dirty="0"/>
              <a:t>BERDAYA SAING NASIONAL </a:t>
            </a:r>
            <a:r>
              <a:rPr lang="en-US" dirty="0"/>
              <a:t>TAHUN </a:t>
            </a:r>
            <a:r>
              <a:rPr lang="en-US" sz="2800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424778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9531-94F1-4252-90D6-29B3763F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1906B0-AEA7-4E0C-8946-8A9E70506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7433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59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7FEB-906D-47A6-A50F-E892FA2B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Diskripsi</a:t>
            </a:r>
            <a:r>
              <a:rPr lang="en-US" dirty="0"/>
              <a:t> MK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C0F3-C5B0-4DB2-985C-1F3721649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520" y="1752600"/>
            <a:ext cx="6347714" cy="3880773"/>
          </a:xfrm>
        </p:spPr>
        <p:txBody>
          <a:bodyPr/>
          <a:lstStyle/>
          <a:p>
            <a:r>
              <a:rPr lang="en-US" dirty="0"/>
              <a:t>MK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Etika dan Hukum Kesehatan yang </a:t>
            </a:r>
            <a:r>
              <a:rPr lang="en-US" dirty="0" err="1"/>
              <a:t>meliputi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AB6A9A0-F9E9-434F-A960-76885D5D8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017234"/>
              </p:ext>
            </p:extLst>
          </p:nvPr>
        </p:nvGraphicFramePr>
        <p:xfrm>
          <a:off x="1600200" y="3124200"/>
          <a:ext cx="6019800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72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0521-398E-4B4F-9521-B4D1EBB1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772401" cy="1320800"/>
          </a:xfrm>
        </p:spPr>
        <p:txBody>
          <a:bodyPr/>
          <a:lstStyle/>
          <a:p>
            <a:pPr algn="ctr"/>
            <a:r>
              <a:rPr lang="en-US" dirty="0"/>
              <a:t>TUJUAN MATA KULIAH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62102E-4070-4073-A8F8-8D9CE11FC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08154"/>
              </p:ext>
            </p:extLst>
          </p:nvPr>
        </p:nvGraphicFramePr>
        <p:xfrm>
          <a:off x="914400" y="2209800"/>
          <a:ext cx="7239000" cy="383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4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67601" cy="1320800"/>
          </a:xfrm>
        </p:spPr>
        <p:txBody>
          <a:bodyPr/>
          <a:lstStyle/>
          <a:p>
            <a:pPr algn="ctr"/>
            <a:r>
              <a:rPr lang="en-US" dirty="0"/>
              <a:t>JUMLAH PERTEMUAN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4120A4-073F-4A0B-A3D0-CB00F0ACA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99366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Kontrak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endParaRPr lang="id-ID" dirty="0"/>
          </a:p>
          <a:p>
            <a:pPr marL="596646" indent="-514350">
              <a:buAutoNum type="arabicPeriod"/>
            </a:pPr>
            <a:r>
              <a:rPr lang="id-ID" dirty="0"/>
              <a:t>TUGAS 		</a:t>
            </a:r>
            <a:r>
              <a:rPr lang="en-US" dirty="0"/>
              <a:t>	</a:t>
            </a:r>
            <a:r>
              <a:rPr lang="id-ID" dirty="0"/>
              <a:t>: 20%</a:t>
            </a:r>
          </a:p>
          <a:p>
            <a:pPr marL="596646" indent="-514350">
              <a:buAutoNum type="arabicPeriod"/>
            </a:pPr>
            <a:r>
              <a:rPr lang="id-ID" dirty="0"/>
              <a:t>DISKUSI		</a:t>
            </a:r>
            <a:r>
              <a:rPr lang="en-US" dirty="0"/>
              <a:t>	</a:t>
            </a:r>
            <a:r>
              <a:rPr lang="id-ID" dirty="0"/>
              <a:t>: 30%</a:t>
            </a:r>
          </a:p>
          <a:p>
            <a:pPr marL="596646" indent="-514350">
              <a:buAutoNum type="arabicPeriod"/>
            </a:pPr>
            <a:r>
              <a:rPr lang="id-ID" dirty="0"/>
              <a:t>UTS			: 25%</a:t>
            </a:r>
          </a:p>
          <a:p>
            <a:pPr marL="596646" indent="-514350">
              <a:buAutoNum type="arabicPeriod"/>
            </a:pPr>
            <a:r>
              <a:rPr lang="id-ID" dirty="0"/>
              <a:t>UAS			: 25%</a:t>
            </a:r>
          </a:p>
          <a:p>
            <a:pPr marL="596646" indent="-514350">
              <a:buAutoNum type="arabicPeriod"/>
            </a:pPr>
            <a:endParaRPr lang="id-ID" dirty="0"/>
          </a:p>
        </p:txBody>
      </p:sp>
      <p:sp>
        <p:nvSpPr>
          <p:cNvPr id="6" name="Star: 7 Points 5">
            <a:extLst>
              <a:ext uri="{FF2B5EF4-FFF2-40B4-BE49-F238E27FC236}">
                <a16:creationId xmlns:a16="http://schemas.microsoft.com/office/drawing/2014/main" id="{B700DB83-FA7B-4BF3-98D4-5DCCC58481C3}"/>
              </a:ext>
            </a:extLst>
          </p:cNvPr>
          <p:cNvSpPr/>
          <p:nvPr/>
        </p:nvSpPr>
        <p:spPr>
          <a:xfrm rot="10800000" flipV="1">
            <a:off x="4343400" y="2895600"/>
            <a:ext cx="3200400" cy="23622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96646" indent="-514350" algn="ctr">
              <a:buNone/>
            </a:pPr>
            <a:r>
              <a:rPr lang="id-ID" sz="1600" dirty="0">
                <a:solidFill>
                  <a:schemeClr val="tx2"/>
                </a:solidFill>
              </a:rPr>
              <a:t>KEHADIRAN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id-ID" sz="1600" dirty="0">
                <a:solidFill>
                  <a:schemeClr val="tx2"/>
                </a:solidFill>
              </a:rPr>
              <a:t>80%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369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Helvetica-FF</vt:lpstr>
      <vt:lpstr>Trebuchet MS</vt:lpstr>
      <vt:lpstr>Wingdings 3</vt:lpstr>
      <vt:lpstr>Facet</vt:lpstr>
      <vt:lpstr>PowerPoint Presentation</vt:lpstr>
      <vt:lpstr>PowerPoint Presentation</vt:lpstr>
      <vt:lpstr>CURICULUM VITAE</vt:lpstr>
      <vt:lpstr>VISI PROGRAM STUDI PENDIDIKAN PROFESI BIDAN</vt:lpstr>
      <vt:lpstr>MISI</vt:lpstr>
      <vt:lpstr>Diskripsi MK</vt:lpstr>
      <vt:lpstr>TUJUAN MATA KULIAH</vt:lpstr>
      <vt:lpstr>JUMLAH PERTEMUAN</vt:lpstr>
      <vt:lpstr>Kontrak Pembelajaran</vt:lpstr>
      <vt:lpstr>APLIKASI SIAKAD</vt:lpstr>
      <vt:lpstr>Tata tertib dalam kelas LURING &amp; DARING</vt:lpstr>
      <vt:lpstr>Add 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KB dan Kesehatan Reproduksi</dc:title>
  <dc:creator>Asus</dc:creator>
  <cp:lastModifiedBy>ASMAH SUKARTA</cp:lastModifiedBy>
  <cp:revision>24</cp:revision>
  <dcterms:created xsi:type="dcterms:W3CDTF">2006-08-16T00:00:00Z</dcterms:created>
  <dcterms:modified xsi:type="dcterms:W3CDTF">2022-09-09T23:33:54Z</dcterms:modified>
</cp:coreProperties>
</file>