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287068-DB7D-4E87-BD16-4403E226B55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0DC85FD-3D6A-49FA-AC86-DDF97A83DE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KB DAN PELAYANAN KONTRASEPSI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OLEH : FITRIANI, S.ST., </a:t>
            </a:r>
            <a:r>
              <a:rPr lang="en-US" b="1" dirty="0" err="1" smtClean="0"/>
              <a:t>M.Kes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211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52600"/>
            <a:ext cx="8686800" cy="4373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Kontrasepsi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(Non Hormonal)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1. </a:t>
            </a:r>
            <a:r>
              <a:rPr lang="en-US" dirty="0" err="1" smtClean="0"/>
              <a:t>Kondom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2. </a:t>
            </a:r>
            <a:r>
              <a:rPr lang="en-US" dirty="0" err="1" smtClean="0"/>
              <a:t>Spermissida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3. </a:t>
            </a:r>
            <a:r>
              <a:rPr lang="en-US" dirty="0" err="1" smtClean="0"/>
              <a:t>Diafragma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4. Coitus </a:t>
            </a:r>
            <a:r>
              <a:rPr lang="en-US" dirty="0" err="1" smtClean="0"/>
              <a:t>interruptus</a:t>
            </a:r>
            <a:r>
              <a:rPr lang="en-US" dirty="0" smtClean="0"/>
              <a:t> (</a:t>
            </a:r>
            <a:r>
              <a:rPr lang="en-US" dirty="0" err="1" smtClean="0"/>
              <a:t>senggama</a:t>
            </a:r>
            <a:r>
              <a:rPr lang="en-US" dirty="0" smtClean="0"/>
              <a:t> </a:t>
            </a:r>
            <a:r>
              <a:rPr lang="en-US" dirty="0" err="1" smtClean="0"/>
              <a:t>terputus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5. 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Kalender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Amenorea</a:t>
            </a:r>
            <a:r>
              <a:rPr lang="en-US" dirty="0" smtClean="0"/>
              <a:t> </a:t>
            </a:r>
            <a:r>
              <a:rPr lang="en-US" dirty="0" err="1" smtClean="0"/>
              <a:t>Laktasi</a:t>
            </a:r>
            <a:r>
              <a:rPr lang="en-US" dirty="0" smtClean="0"/>
              <a:t> (MAL)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lendir</a:t>
            </a:r>
            <a:r>
              <a:rPr lang="en-US" dirty="0" smtClean="0"/>
              <a:t> </a:t>
            </a:r>
            <a:r>
              <a:rPr lang="en-US" dirty="0" err="1" smtClean="0"/>
              <a:t>serviks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8.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basal </a:t>
            </a:r>
            <a:r>
              <a:rPr lang="en-US" dirty="0" err="1" smtClean="0"/>
              <a:t>badan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upaya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preventif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dilakukan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adalah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penggunaan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alat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kontrasepsi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seperti</a:t>
            </a:r>
            <a:r>
              <a:rPr lang="en-US" sz="3600" dirty="0" smtClean="0">
                <a:solidFill>
                  <a:schemeClr val="tx1"/>
                </a:solidFill>
              </a:rPr>
              <a:t> :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8305800" cy="4373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Kontrasepsi</a:t>
            </a:r>
            <a:r>
              <a:rPr lang="en-US" dirty="0" smtClean="0"/>
              <a:t> Hormonal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1. </a:t>
            </a:r>
            <a:r>
              <a:rPr lang="en-US" dirty="0" err="1" smtClean="0"/>
              <a:t>Pil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2. </a:t>
            </a:r>
            <a:r>
              <a:rPr lang="en-US" dirty="0" err="1" smtClean="0"/>
              <a:t>Suntik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3. Implant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Kontrasepsi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Rahim (AKDR)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Kontrasepsi</a:t>
            </a:r>
            <a:r>
              <a:rPr lang="en-US" dirty="0" smtClean="0"/>
              <a:t> </a:t>
            </a:r>
            <a:r>
              <a:rPr lang="en-US" dirty="0" err="1" smtClean="0"/>
              <a:t>Mantap</a:t>
            </a:r>
            <a:r>
              <a:rPr lang="en-US" dirty="0" smtClean="0"/>
              <a:t> (</a:t>
            </a:r>
            <a:r>
              <a:rPr lang="en-US" dirty="0" err="1" smtClean="0"/>
              <a:t>Kontap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Operatif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(MOW)/</a:t>
            </a:r>
            <a:r>
              <a:rPr lang="en-US" dirty="0" err="1" smtClean="0"/>
              <a:t>Tubektomi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Operatif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(MOP)/</a:t>
            </a:r>
            <a:r>
              <a:rPr lang="en-US" dirty="0" err="1" smtClean="0"/>
              <a:t>Vasektomi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200400" y="304800"/>
            <a:ext cx="1524000" cy="1143000"/>
          </a:xfrm>
          <a:prstGeom prst="downArrow">
            <a:avLst>
              <a:gd name="adj1" fmla="val 50000"/>
              <a:gd name="adj2" fmla="val 39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05799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Matahari</a:t>
            </a:r>
            <a:r>
              <a:rPr lang="en-US" dirty="0" smtClean="0"/>
              <a:t>, </a:t>
            </a:r>
            <a:r>
              <a:rPr lang="en-US" dirty="0" err="1" smtClean="0"/>
              <a:t>Ratu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Fitriani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Utami</a:t>
            </a:r>
            <a:r>
              <a:rPr lang="en-US" dirty="0" smtClean="0"/>
              <a:t>, Sri </a:t>
            </a:r>
            <a:r>
              <a:rPr lang="en-US" dirty="0" err="1" smtClean="0"/>
              <a:t>Sugiharti</a:t>
            </a:r>
            <a:r>
              <a:rPr lang="en-US" dirty="0" smtClean="0"/>
              <a:t>. 2018. </a:t>
            </a:r>
            <a:r>
              <a:rPr lang="en-US" i="1" dirty="0" err="1" smtClean="0"/>
              <a:t>Buku</a:t>
            </a:r>
            <a:r>
              <a:rPr lang="en-US" i="1" dirty="0" smtClean="0"/>
              <a:t> 	Ajar </a:t>
            </a:r>
            <a:r>
              <a:rPr lang="en-US" i="1" dirty="0" err="1" smtClean="0"/>
              <a:t>Keluarga</a:t>
            </a:r>
            <a:r>
              <a:rPr lang="en-US" i="1" dirty="0" smtClean="0"/>
              <a:t> </a:t>
            </a:r>
            <a:r>
              <a:rPr lang="en-US" i="1" dirty="0" err="1" smtClean="0"/>
              <a:t>Berencana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Kontrasepsi</a:t>
            </a:r>
            <a:r>
              <a:rPr lang="en-US" i="1" dirty="0" smtClean="0"/>
              <a:t> . </a:t>
            </a:r>
            <a:r>
              <a:rPr lang="en-US" dirty="0" smtClean="0"/>
              <a:t>Yogyakarta : 	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Prijatni</a:t>
            </a:r>
            <a:r>
              <a:rPr lang="en-US" dirty="0" smtClean="0"/>
              <a:t>, Ida </a:t>
            </a:r>
            <a:r>
              <a:rPr lang="en-US" smtClean="0"/>
              <a:t>dan </a:t>
            </a:r>
            <a:r>
              <a:rPr lang="en-US" dirty="0" smtClean="0"/>
              <a:t>Sri </a:t>
            </a:r>
            <a:r>
              <a:rPr lang="en-US" dirty="0" err="1" smtClean="0"/>
              <a:t>Rahayu</a:t>
            </a:r>
            <a:r>
              <a:rPr lang="en-US" dirty="0" smtClean="0"/>
              <a:t>. 2016.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	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. Jakarta :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Umma</a:t>
            </a:r>
            <a:r>
              <a:rPr lang="en-US" dirty="0" smtClean="0"/>
              <a:t>, </a:t>
            </a:r>
            <a:r>
              <a:rPr lang="en-US" dirty="0" err="1" smtClean="0"/>
              <a:t>Khairul</a:t>
            </a:r>
            <a:r>
              <a:rPr lang="en-US" dirty="0" smtClean="0"/>
              <a:t>. 2018. “</a:t>
            </a:r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Promotif</a:t>
            </a:r>
            <a:r>
              <a:rPr lang="en-US" dirty="0" smtClean="0"/>
              <a:t> Dan 	</a:t>
            </a:r>
            <a:r>
              <a:rPr lang="en-US" dirty="0" err="1" smtClean="0"/>
              <a:t>Preventif</a:t>
            </a:r>
            <a:r>
              <a:rPr lang="en-US" dirty="0" smtClean="0"/>
              <a:t> di 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Labuhan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	</a:t>
            </a:r>
            <a:r>
              <a:rPr lang="en-US" dirty="0" err="1" smtClean="0"/>
              <a:t>Labuhanbatu</a:t>
            </a:r>
            <a:r>
              <a:rPr lang="en-US" dirty="0" smtClean="0"/>
              <a:t>” (hal.24-25). Medan : </a:t>
            </a:r>
            <a:r>
              <a:rPr lang="sv-SE" dirty="0" smtClean="0"/>
              <a:t>Fakultas Kesehatan 	Masyarakat Universitas Sumatera Utara Medan. </a:t>
            </a:r>
            <a:br>
              <a:rPr lang="sv-SE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TERIMA KASIH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WASSALAM…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A.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Pelayanan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Berencana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Upaya-upaya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promotif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preventif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terkait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perencanaan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keluarga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kontrasepsi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5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“</a:t>
            </a:r>
            <a:r>
              <a:rPr lang="en-US" dirty="0" err="1"/>
              <a:t>melawan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mencegah</a:t>
            </a:r>
            <a:r>
              <a:rPr lang="en-US" dirty="0"/>
              <a:t>”, </a:t>
            </a:r>
            <a:r>
              <a:rPr lang="en-US" dirty="0" err="1"/>
              <a:t>sedangkan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yang </a:t>
            </a:r>
            <a:r>
              <a:rPr lang="en-US" dirty="0" err="1"/>
              <a:t>matang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 </a:t>
            </a:r>
            <a:r>
              <a:rPr lang="en-US" dirty="0" err="1"/>
              <a:t>Maksud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kontrasepsi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/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 smtClean="0"/>
              <a:t>telur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B. </a:t>
            </a:r>
            <a:r>
              <a:rPr lang="en-US" sz="3200" dirty="0" err="1" smtClean="0">
                <a:solidFill>
                  <a:schemeClr val="tx1"/>
                </a:solidFill>
              </a:rPr>
              <a:t>Definisi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Kontrasepsi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6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 err="1"/>
              <a:t>Upaya</a:t>
            </a:r>
            <a:r>
              <a:rPr lang="en-US" b="1" dirty="0"/>
              <a:t> </a:t>
            </a:r>
            <a:r>
              <a:rPr lang="en-US" b="1" dirty="0" err="1"/>
              <a:t>promotif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status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optimal. </a:t>
            </a:r>
            <a:r>
              <a:rPr lang="en-US" dirty="0" err="1"/>
              <a:t>Sasarannya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orang </a:t>
            </a:r>
            <a:r>
              <a:rPr lang="en-US" dirty="0" err="1"/>
              <a:t>sehat</a:t>
            </a:r>
            <a:r>
              <a:rPr lang="en-US" dirty="0"/>
              <a:t>.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b="1" dirty="0" err="1" smtClean="0"/>
              <a:t>penyuluhan</a:t>
            </a:r>
            <a:r>
              <a:rPr lang="en-US" b="1" dirty="0" smtClean="0"/>
              <a:t> KB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kontrasepsi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 err="1"/>
              <a:t>Upaya</a:t>
            </a:r>
            <a:r>
              <a:rPr lang="en-US" b="1" dirty="0"/>
              <a:t> </a:t>
            </a:r>
            <a:r>
              <a:rPr lang="en-US" b="1" dirty="0" err="1"/>
              <a:t>preventif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preventif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kb.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C. </a:t>
            </a:r>
            <a:r>
              <a:rPr lang="en-US" sz="3200" dirty="0" err="1" smtClean="0">
                <a:solidFill>
                  <a:schemeClr val="tx1"/>
                </a:solidFill>
              </a:rPr>
              <a:t>Pengertian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Upaya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Promotif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Preventif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3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59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/>
              <a:t>promotif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preventif</a:t>
            </a:r>
            <a:r>
              <a:rPr lang="en-US" b="1" dirty="0"/>
              <a:t> di </a:t>
            </a:r>
            <a:r>
              <a:rPr lang="en-US" b="1" dirty="0" err="1"/>
              <a:t>Bidang</a:t>
            </a:r>
            <a:r>
              <a:rPr lang="en-US" b="1" dirty="0"/>
              <a:t> KIA-KB </a:t>
            </a:r>
            <a:r>
              <a:rPr lang="en-US" dirty="0" err="1"/>
              <a:t>adalah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pasangan</a:t>
            </a:r>
            <a:r>
              <a:rPr lang="en-US" dirty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/>
              <a:t>subur</a:t>
            </a:r>
            <a:r>
              <a:rPr lang="en-US" dirty="0"/>
              <a:t>,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, </a:t>
            </a:r>
            <a:r>
              <a:rPr lang="en-US" dirty="0" err="1"/>
              <a:t>bersalin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nifas</a:t>
            </a:r>
            <a:r>
              <a:rPr lang="en-US" dirty="0"/>
              <a:t> agar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 smtClean="0"/>
              <a:t>melahirkan</a:t>
            </a:r>
            <a:r>
              <a:rPr lang="en-US" dirty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,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/>
              <a:t>kembang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terpenuhinya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optimal,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kesakitan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 smtClean="0"/>
              <a:t>bayi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balita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2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686799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mengikutsertakan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KB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pemerataan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KB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kontrasepsi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mantap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bermutu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memperpanjang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kemantapan</a:t>
            </a:r>
            <a:r>
              <a:rPr lang="en-US" dirty="0" smtClean="0"/>
              <a:t>,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KB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kemandiriannya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KB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KB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pelosok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air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D. </a:t>
            </a:r>
            <a:r>
              <a:rPr lang="en-US" sz="2800" b="1" dirty="0" err="1" smtClean="0">
                <a:solidFill>
                  <a:schemeClr val="tx1"/>
                </a:solidFill>
              </a:rPr>
              <a:t>Manfaat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pelayanan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upaya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promotif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preventif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meliputi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pemberian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pelayanan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keluarga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berencana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0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599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program </a:t>
            </a:r>
            <a:r>
              <a:rPr lang="en-US" dirty="0" err="1"/>
              <a:t>Keluarga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Berencana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terlatih</a:t>
            </a:r>
            <a:r>
              <a:rPr lang="en-US" dirty="0"/>
              <a:t> yang: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sabar</a:t>
            </a:r>
            <a:r>
              <a:rPr lang="en-US" dirty="0"/>
              <a:t>,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peka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member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kemana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>E. </a:t>
            </a:r>
            <a:r>
              <a:rPr lang="en-US" sz="3100" b="1" dirty="0" err="1" smtClean="0">
                <a:solidFill>
                  <a:schemeClr val="tx1"/>
                </a:solidFill>
              </a:rPr>
              <a:t>Upaya</a:t>
            </a:r>
            <a:r>
              <a:rPr lang="en-US" sz="31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</a:rPr>
              <a:t>Peningkatan</a:t>
            </a:r>
            <a:r>
              <a:rPr lang="en-US" sz="31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</a:rPr>
              <a:t>Keberhasilan</a:t>
            </a:r>
            <a:r>
              <a:rPr lang="en-US" sz="31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>
                <a:solidFill>
                  <a:schemeClr val="tx1"/>
                </a:solidFill>
              </a:rPr>
              <a:t>P</a:t>
            </a:r>
            <a:r>
              <a:rPr lang="en-US" sz="3100" b="1" dirty="0" smtClean="0">
                <a:solidFill>
                  <a:schemeClr val="tx1"/>
                </a:solidFill>
              </a:rPr>
              <a:t>rogram </a:t>
            </a:r>
            <a:r>
              <a:rPr lang="en-US" sz="3100" b="1" dirty="0" err="1" smtClean="0">
                <a:solidFill>
                  <a:schemeClr val="tx1"/>
                </a:solidFill>
              </a:rPr>
              <a:t>Keluarga</a:t>
            </a:r>
            <a:r>
              <a:rPr lang="en-US" sz="31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</a:rPr>
              <a:t>Berencana</a:t>
            </a:r>
            <a:r>
              <a:rPr lang="en-US" sz="3100" b="1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2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381999" cy="5211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7.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saran-saran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program</a:t>
            </a:r>
            <a:br>
              <a:rPr lang="en-US" dirty="0"/>
            </a:br>
            <a:r>
              <a:rPr lang="en-US" dirty="0"/>
              <a:t>8.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9. </a:t>
            </a:r>
            <a:r>
              <a:rPr lang="en-US" dirty="0" err="1"/>
              <a:t>Pelayanan</a:t>
            </a:r>
            <a:r>
              <a:rPr lang="en-US" dirty="0"/>
              <a:t> program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Berencana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a)	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,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b) 	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agar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c)	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di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	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smtClean="0"/>
              <a:t>	yang </a:t>
            </a:r>
            <a:r>
              <a:rPr lang="en-US" dirty="0" err="1" smtClean="0"/>
              <a:t>bermutu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interaksi</a:t>
            </a:r>
            <a:r>
              <a:rPr lang="en-US" dirty="0" smtClean="0"/>
              <a:t> interpersonal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d) 	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bermutu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9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calon</a:t>
            </a:r>
            <a:r>
              <a:rPr lang="en-US" dirty="0"/>
              <a:t> </a:t>
            </a:r>
            <a:r>
              <a:rPr lang="en-US" dirty="0" err="1" smtClean="0"/>
              <a:t>akseptor</a:t>
            </a:r>
            <a:r>
              <a:rPr lang="en-US" dirty="0" smtClean="0"/>
              <a:t> </a:t>
            </a:r>
            <a:r>
              <a:rPr lang="en-US" dirty="0"/>
              <a:t>KB.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akseptor</a:t>
            </a:r>
            <a:r>
              <a:rPr lang="en-US" dirty="0"/>
              <a:t> KB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Terjaga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martabatnya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(</a:t>
            </a:r>
            <a:r>
              <a:rPr lang="en-US" dirty="0" err="1"/>
              <a:t>privasi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terpeliharanya</a:t>
            </a:r>
            <a:r>
              <a:rPr lang="en-US" dirty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F. HAK KLIEN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82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354</TotalTime>
  <Words>532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KB DAN PELAYANAN KONTRASEPSI </vt:lpstr>
      <vt:lpstr>Upaya-upaya promotif dan preventif terkait dengan perencanaan keluarga dan kontrasepsi</vt:lpstr>
      <vt:lpstr>B. Definisi Kontrasepsi</vt:lpstr>
      <vt:lpstr>C. Pengertian Upaya Promotif dan Preventif</vt:lpstr>
      <vt:lpstr>Next…</vt:lpstr>
      <vt:lpstr>D. Manfaat pelayanan upaya promotif dan preventif meliputi pemberian pelayanan keluarga berencana</vt:lpstr>
      <vt:lpstr>  E. Upaya Peningkatan Keberhasilan Program Keluarga Berencana  </vt:lpstr>
      <vt:lpstr>PowerPoint Presentation</vt:lpstr>
      <vt:lpstr>F. HAK KLIEN</vt:lpstr>
      <vt:lpstr>Dalam upaya preventif yang dilakukan adalah penggunaan alat kontrasepsi, seperti :</vt:lpstr>
      <vt:lpstr>PowerPoint Presentation</vt:lpstr>
      <vt:lpstr>Daftar Pustaka</vt:lpstr>
      <vt:lpstr>TERIMA KASIH WASSALAM…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KB</dc:title>
  <dc:creator>KM</dc:creator>
  <cp:lastModifiedBy>KM</cp:lastModifiedBy>
  <cp:revision>33</cp:revision>
  <dcterms:created xsi:type="dcterms:W3CDTF">2022-03-24T03:42:26Z</dcterms:created>
  <dcterms:modified xsi:type="dcterms:W3CDTF">2022-03-31T02:45:31Z</dcterms:modified>
</cp:coreProperties>
</file>