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0" r:id="rId9"/>
    <p:sldId id="269" r:id="rId10"/>
    <p:sldId id="262" r:id="rId11"/>
    <p:sldId id="263" r:id="rId12"/>
    <p:sldId id="274" r:id="rId13"/>
    <p:sldId id="275" r:id="rId14"/>
    <p:sldId id="264" r:id="rId15"/>
    <p:sldId id="266" r:id="rId16"/>
    <p:sldId id="265" r:id="rId17"/>
    <p:sldId id="267" r:id="rId18"/>
    <p:sldId id="268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H SUKARTA" initials="AS" lastIdx="1" clrIdx="0">
    <p:extLst>
      <p:ext uri="{19B8F6BF-5375-455C-9EA6-DF929625EA0E}">
        <p15:presenceInfo xmlns:p15="http://schemas.microsoft.com/office/powerpoint/2012/main" userId="6a45f1313d0171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EB417-3CE7-4A77-94BD-506D40F5D33F}" type="doc">
      <dgm:prSet loTypeId="urn:microsoft.com/office/officeart/2005/8/layout/StepDownProcess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6B83B8-3260-4DA1-8BBB-BA1EB993B856}">
      <dgm:prSet phldrT="[Text]"/>
      <dgm:spPr/>
      <dgm:t>
        <a:bodyPr/>
        <a:lstStyle/>
        <a:p>
          <a:r>
            <a:rPr lang="en-US" b="1" dirty="0" err="1"/>
            <a:t>Teori</a:t>
          </a:r>
          <a:r>
            <a:rPr lang="en-US" b="1" dirty="0"/>
            <a:t> orang </a:t>
          </a:r>
          <a:r>
            <a:rPr lang="en-US" b="1" dirty="0" err="1"/>
            <a:t>besar</a:t>
          </a:r>
          <a:r>
            <a:rPr lang="en-US" b="1" dirty="0"/>
            <a:t> </a:t>
          </a:r>
          <a:r>
            <a:rPr lang="en-US" b="1" dirty="0" err="1"/>
            <a:t>atau</a:t>
          </a:r>
          <a:r>
            <a:rPr lang="en-US" b="1" dirty="0"/>
            <a:t> </a:t>
          </a:r>
          <a:r>
            <a:rPr lang="en-US" b="1" dirty="0" err="1"/>
            <a:t>teori</a:t>
          </a:r>
          <a:r>
            <a:rPr lang="en-US" b="1" dirty="0"/>
            <a:t> </a:t>
          </a:r>
          <a:r>
            <a:rPr lang="en-US" b="1" dirty="0" err="1"/>
            <a:t>bakat</a:t>
          </a:r>
          <a:endParaRPr lang="en-US" dirty="0"/>
        </a:p>
      </dgm:t>
    </dgm:pt>
    <dgm:pt modelId="{952DE3F6-1C05-493A-864F-C73E48F4C669}" type="parTrans" cxnId="{A1F6540E-B342-4AAF-BA39-64C5FAFBF77E}">
      <dgm:prSet/>
      <dgm:spPr/>
      <dgm:t>
        <a:bodyPr/>
        <a:lstStyle/>
        <a:p>
          <a:endParaRPr lang="en-US"/>
        </a:p>
      </dgm:t>
    </dgm:pt>
    <dgm:pt modelId="{194A8595-0EF4-4705-8F44-C910165D8363}" type="sibTrans" cxnId="{A1F6540E-B342-4AAF-BA39-64C5FAFBF77E}">
      <dgm:prSet/>
      <dgm:spPr/>
      <dgm:t>
        <a:bodyPr/>
        <a:lstStyle/>
        <a:p>
          <a:endParaRPr lang="en-US"/>
        </a:p>
      </dgm:t>
    </dgm:pt>
    <dgm:pt modelId="{E1DF2B0B-6E33-448E-874B-C308D11E43E7}">
      <dgm:prSet phldrT="[Text]"/>
      <dgm:spPr/>
      <dgm:t>
        <a:bodyPr/>
        <a:lstStyle/>
        <a:p>
          <a:endParaRPr lang="en-US" dirty="0"/>
        </a:p>
      </dgm:t>
    </dgm:pt>
    <dgm:pt modelId="{DEB9358A-C67B-45A3-8CEE-85180B28B0A4}" type="parTrans" cxnId="{C96D9427-1181-416A-B38C-B4AEC19F2858}">
      <dgm:prSet/>
      <dgm:spPr/>
      <dgm:t>
        <a:bodyPr/>
        <a:lstStyle/>
        <a:p>
          <a:endParaRPr lang="en-US"/>
        </a:p>
      </dgm:t>
    </dgm:pt>
    <dgm:pt modelId="{5E56E9A9-5851-4E65-92B0-73C33519F44C}" type="sibTrans" cxnId="{C96D9427-1181-416A-B38C-B4AEC19F2858}">
      <dgm:prSet/>
      <dgm:spPr/>
      <dgm:t>
        <a:bodyPr/>
        <a:lstStyle/>
        <a:p>
          <a:endParaRPr lang="en-US"/>
        </a:p>
      </dgm:t>
    </dgm:pt>
    <dgm:pt modelId="{6E0AE7BC-7327-47ED-AD85-A72684C2F01D}">
      <dgm:prSet phldrT="[Text]"/>
      <dgm:spPr/>
      <dgm:t>
        <a:bodyPr/>
        <a:lstStyle/>
        <a:p>
          <a:r>
            <a:rPr lang="en-US" b="1" dirty="0" err="1"/>
            <a:t>Teori</a:t>
          </a:r>
          <a:r>
            <a:rPr lang="en-US" b="1" dirty="0"/>
            <a:t> </a:t>
          </a:r>
          <a:r>
            <a:rPr lang="en-US" b="1" dirty="0" err="1"/>
            <a:t>Situasi</a:t>
          </a:r>
          <a:endParaRPr lang="en-US" dirty="0"/>
        </a:p>
      </dgm:t>
    </dgm:pt>
    <dgm:pt modelId="{CB726F2D-643C-479E-909E-8AF62EDD0D24}" type="parTrans" cxnId="{C9FB69CD-E2A9-413A-9079-74F38F7728D9}">
      <dgm:prSet/>
      <dgm:spPr/>
      <dgm:t>
        <a:bodyPr/>
        <a:lstStyle/>
        <a:p>
          <a:endParaRPr lang="en-US"/>
        </a:p>
      </dgm:t>
    </dgm:pt>
    <dgm:pt modelId="{B2A74304-D8F2-40BD-A6C8-49D9C3C5F5CB}" type="sibTrans" cxnId="{C9FB69CD-E2A9-413A-9079-74F38F7728D9}">
      <dgm:prSet/>
      <dgm:spPr/>
      <dgm:t>
        <a:bodyPr/>
        <a:lstStyle/>
        <a:p>
          <a:endParaRPr lang="en-US"/>
        </a:p>
      </dgm:t>
    </dgm:pt>
    <dgm:pt modelId="{19462449-0A3F-405C-A272-8DE44A36BDFB}">
      <dgm:prSet phldrT="[Text]" phldr="1"/>
      <dgm:spPr/>
      <dgm:t>
        <a:bodyPr/>
        <a:lstStyle/>
        <a:p>
          <a:endParaRPr lang="en-US" dirty="0"/>
        </a:p>
      </dgm:t>
    </dgm:pt>
    <dgm:pt modelId="{8BB953F6-A56C-4B76-A1DF-72492400EAD9}" type="parTrans" cxnId="{1F379742-22A0-4C24-B0F6-627E225DF88A}">
      <dgm:prSet/>
      <dgm:spPr/>
      <dgm:t>
        <a:bodyPr/>
        <a:lstStyle/>
        <a:p>
          <a:endParaRPr lang="en-US"/>
        </a:p>
      </dgm:t>
    </dgm:pt>
    <dgm:pt modelId="{76E1086A-886D-4902-9BF0-85233BDDB292}" type="sibTrans" cxnId="{1F379742-22A0-4C24-B0F6-627E225DF88A}">
      <dgm:prSet/>
      <dgm:spPr/>
      <dgm:t>
        <a:bodyPr/>
        <a:lstStyle/>
        <a:p>
          <a:endParaRPr lang="en-US"/>
        </a:p>
      </dgm:t>
    </dgm:pt>
    <dgm:pt modelId="{D4ABFD2C-7F52-4F3C-BCBD-739E213678DA}">
      <dgm:prSet phldrT="[Text]"/>
      <dgm:spPr/>
      <dgm:t>
        <a:bodyPr/>
        <a:lstStyle/>
        <a:p>
          <a:r>
            <a:rPr lang="en-US" b="1" dirty="0" err="1"/>
            <a:t>Teori</a:t>
          </a:r>
          <a:r>
            <a:rPr lang="en-US" b="1" dirty="0"/>
            <a:t> </a:t>
          </a:r>
          <a:r>
            <a:rPr lang="en-US" b="1" dirty="0" err="1"/>
            <a:t>Ekologi</a:t>
          </a:r>
          <a:r>
            <a:rPr lang="en-US" b="1" dirty="0"/>
            <a:t> </a:t>
          </a:r>
          <a:endParaRPr lang="en-US" dirty="0"/>
        </a:p>
      </dgm:t>
    </dgm:pt>
    <dgm:pt modelId="{3FE6B49C-FA0C-4A0C-AB68-2D9FF4808E4F}" type="parTrans" cxnId="{52A2CD67-A7B9-482D-ACD8-8BAE0550C091}">
      <dgm:prSet/>
      <dgm:spPr/>
      <dgm:t>
        <a:bodyPr/>
        <a:lstStyle/>
        <a:p>
          <a:endParaRPr lang="en-US"/>
        </a:p>
      </dgm:t>
    </dgm:pt>
    <dgm:pt modelId="{34D66716-3068-42EC-B131-7EF610C9FE72}" type="sibTrans" cxnId="{52A2CD67-A7B9-482D-ACD8-8BAE0550C091}">
      <dgm:prSet/>
      <dgm:spPr/>
      <dgm:t>
        <a:bodyPr/>
        <a:lstStyle/>
        <a:p>
          <a:endParaRPr lang="en-US"/>
        </a:p>
      </dgm:t>
    </dgm:pt>
    <dgm:pt modelId="{92E6B750-81DC-4BC0-B271-986DFB29AF43}">
      <dgm:prSet phldrT="[Text]" phldr="1"/>
      <dgm:spPr/>
      <dgm:t>
        <a:bodyPr/>
        <a:lstStyle/>
        <a:p>
          <a:endParaRPr lang="en-US" dirty="0"/>
        </a:p>
      </dgm:t>
    </dgm:pt>
    <dgm:pt modelId="{26C3EE36-04EF-44A6-9DDB-4A49CFB2FF47}" type="parTrans" cxnId="{23269610-7098-45B7-954E-C6A5E302B3E1}">
      <dgm:prSet/>
      <dgm:spPr/>
      <dgm:t>
        <a:bodyPr/>
        <a:lstStyle/>
        <a:p>
          <a:endParaRPr lang="en-US"/>
        </a:p>
      </dgm:t>
    </dgm:pt>
    <dgm:pt modelId="{F755D0F4-5266-4BD5-871C-1714006D9388}" type="sibTrans" cxnId="{23269610-7098-45B7-954E-C6A5E302B3E1}">
      <dgm:prSet/>
      <dgm:spPr/>
      <dgm:t>
        <a:bodyPr/>
        <a:lstStyle/>
        <a:p>
          <a:endParaRPr lang="en-US"/>
        </a:p>
      </dgm:t>
    </dgm:pt>
    <dgm:pt modelId="{6ABC7922-170D-453D-B291-60521E83208F}" type="pres">
      <dgm:prSet presAssocID="{F42EB417-3CE7-4A77-94BD-506D40F5D33F}" presName="rootnode" presStyleCnt="0">
        <dgm:presLayoutVars>
          <dgm:chMax/>
          <dgm:chPref/>
          <dgm:dir/>
          <dgm:animLvl val="lvl"/>
        </dgm:presLayoutVars>
      </dgm:prSet>
      <dgm:spPr/>
    </dgm:pt>
    <dgm:pt modelId="{E0D61221-AA92-4F55-B18B-CCD1E48BD97C}" type="pres">
      <dgm:prSet presAssocID="{166B83B8-3260-4DA1-8BBB-BA1EB993B856}" presName="composite" presStyleCnt="0"/>
      <dgm:spPr/>
    </dgm:pt>
    <dgm:pt modelId="{339E8E70-F504-44D6-AC49-37DC4373BF7B}" type="pres">
      <dgm:prSet presAssocID="{166B83B8-3260-4DA1-8BBB-BA1EB993B856}" presName="bentUpArrow1" presStyleLbl="alignImgPlace1" presStyleIdx="0" presStyleCnt="2" custLinFactNeighborX="-10572" custLinFactNeighborY="11110"/>
      <dgm:spPr/>
    </dgm:pt>
    <dgm:pt modelId="{D9A9CBC7-3070-481C-BD03-68704BD37EF1}" type="pres">
      <dgm:prSet presAssocID="{166B83B8-3260-4DA1-8BBB-BA1EB993B856}" presName="ParentText" presStyleLbl="node1" presStyleIdx="0" presStyleCnt="3" custLinFactNeighborX="-65380" custLinFactNeighborY="-4714">
        <dgm:presLayoutVars>
          <dgm:chMax val="1"/>
          <dgm:chPref val="1"/>
          <dgm:bulletEnabled val="1"/>
        </dgm:presLayoutVars>
      </dgm:prSet>
      <dgm:spPr/>
    </dgm:pt>
    <dgm:pt modelId="{F2BAF27B-55DB-49FE-A3E5-D3ECC02EBBF0}" type="pres">
      <dgm:prSet presAssocID="{166B83B8-3260-4DA1-8BBB-BA1EB993B856}" presName="ChildText" presStyleLbl="revTx" presStyleIdx="0" presStyleCnt="3" custLinFactNeighborX="45250" custLinFactNeighborY="21435">
        <dgm:presLayoutVars>
          <dgm:chMax val="0"/>
          <dgm:chPref val="0"/>
          <dgm:bulletEnabled val="1"/>
        </dgm:presLayoutVars>
      </dgm:prSet>
      <dgm:spPr/>
    </dgm:pt>
    <dgm:pt modelId="{7C7C0F62-B871-4107-8A82-DDA09933E27F}" type="pres">
      <dgm:prSet presAssocID="{194A8595-0EF4-4705-8F44-C910165D8363}" presName="sibTrans" presStyleCnt="0"/>
      <dgm:spPr/>
    </dgm:pt>
    <dgm:pt modelId="{5C9D077B-DB4E-4381-8597-41660EA19232}" type="pres">
      <dgm:prSet presAssocID="{6E0AE7BC-7327-47ED-AD85-A72684C2F01D}" presName="composite" presStyleCnt="0"/>
      <dgm:spPr/>
    </dgm:pt>
    <dgm:pt modelId="{E42D0795-A2F9-4C76-9C8D-AA95E4834919}" type="pres">
      <dgm:prSet presAssocID="{6E0AE7BC-7327-47ED-AD85-A72684C2F01D}" presName="bentUpArrow1" presStyleLbl="alignImgPlace1" presStyleIdx="1" presStyleCnt="2"/>
      <dgm:spPr/>
    </dgm:pt>
    <dgm:pt modelId="{D3D6FF33-F084-4189-B574-7340022F82B1}" type="pres">
      <dgm:prSet presAssocID="{6E0AE7BC-7327-47ED-AD85-A72684C2F01D}" presName="ParentText" presStyleLbl="node1" presStyleIdx="1" presStyleCnt="3" custLinFactNeighborX="-6050">
        <dgm:presLayoutVars>
          <dgm:chMax val="1"/>
          <dgm:chPref val="1"/>
          <dgm:bulletEnabled val="1"/>
        </dgm:presLayoutVars>
      </dgm:prSet>
      <dgm:spPr/>
    </dgm:pt>
    <dgm:pt modelId="{C250054C-D637-459A-A2E0-7E1D1E323E1A}" type="pres">
      <dgm:prSet presAssocID="{6E0AE7BC-7327-47ED-AD85-A72684C2F01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1A5AF54-3515-418B-A5D1-4DBB53D7AA36}" type="pres">
      <dgm:prSet presAssocID="{B2A74304-D8F2-40BD-A6C8-49D9C3C5F5CB}" presName="sibTrans" presStyleCnt="0"/>
      <dgm:spPr/>
    </dgm:pt>
    <dgm:pt modelId="{25EFD26F-F4BC-4262-A5FC-4F1EE2C468B4}" type="pres">
      <dgm:prSet presAssocID="{D4ABFD2C-7F52-4F3C-BCBD-739E213678DA}" presName="composite" presStyleCnt="0"/>
      <dgm:spPr/>
    </dgm:pt>
    <dgm:pt modelId="{C2383879-3D8C-4226-AA30-589BC34312FB}" type="pres">
      <dgm:prSet presAssocID="{D4ABFD2C-7F52-4F3C-BCBD-739E213678DA}" presName="ParentText" presStyleLbl="node1" presStyleIdx="2" presStyleCnt="3" custLinFactNeighborX="3455" custLinFactNeighborY="5696">
        <dgm:presLayoutVars>
          <dgm:chMax val="1"/>
          <dgm:chPref val="1"/>
          <dgm:bulletEnabled val="1"/>
        </dgm:presLayoutVars>
      </dgm:prSet>
      <dgm:spPr/>
    </dgm:pt>
    <dgm:pt modelId="{BED26420-7ED6-4D2C-861A-A6369A4A23DD}" type="pres">
      <dgm:prSet presAssocID="{D4ABFD2C-7F52-4F3C-BCBD-739E213678D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F6540E-B342-4AAF-BA39-64C5FAFBF77E}" srcId="{F42EB417-3CE7-4A77-94BD-506D40F5D33F}" destId="{166B83B8-3260-4DA1-8BBB-BA1EB993B856}" srcOrd="0" destOrd="0" parTransId="{952DE3F6-1C05-493A-864F-C73E48F4C669}" sibTransId="{194A8595-0EF4-4705-8F44-C910165D8363}"/>
    <dgm:cxn modelId="{A7FFD50E-7C95-4986-9D46-C02061F9BCE6}" type="presOf" srcId="{D4ABFD2C-7F52-4F3C-BCBD-739E213678DA}" destId="{C2383879-3D8C-4226-AA30-589BC34312FB}" srcOrd="0" destOrd="0" presId="urn:microsoft.com/office/officeart/2005/8/layout/StepDownProcess"/>
    <dgm:cxn modelId="{23269610-7098-45B7-954E-C6A5E302B3E1}" srcId="{D4ABFD2C-7F52-4F3C-BCBD-739E213678DA}" destId="{92E6B750-81DC-4BC0-B271-986DFB29AF43}" srcOrd="0" destOrd="0" parTransId="{26C3EE36-04EF-44A6-9DDB-4A49CFB2FF47}" sibTransId="{F755D0F4-5266-4BD5-871C-1714006D9388}"/>
    <dgm:cxn modelId="{423EFC1A-6CF2-4DD7-BDAA-F021ACAFA1AB}" type="presOf" srcId="{166B83B8-3260-4DA1-8BBB-BA1EB993B856}" destId="{D9A9CBC7-3070-481C-BD03-68704BD37EF1}" srcOrd="0" destOrd="0" presId="urn:microsoft.com/office/officeart/2005/8/layout/StepDownProcess"/>
    <dgm:cxn modelId="{C96D9427-1181-416A-B38C-B4AEC19F2858}" srcId="{166B83B8-3260-4DA1-8BBB-BA1EB993B856}" destId="{E1DF2B0B-6E33-448E-874B-C308D11E43E7}" srcOrd="0" destOrd="0" parTransId="{DEB9358A-C67B-45A3-8CEE-85180B28B0A4}" sibTransId="{5E56E9A9-5851-4E65-92B0-73C33519F44C}"/>
    <dgm:cxn modelId="{76979033-7BE9-4E33-8FE2-F92FEF33AE33}" type="presOf" srcId="{E1DF2B0B-6E33-448E-874B-C308D11E43E7}" destId="{F2BAF27B-55DB-49FE-A3E5-D3ECC02EBBF0}" srcOrd="0" destOrd="0" presId="urn:microsoft.com/office/officeart/2005/8/layout/StepDownProcess"/>
    <dgm:cxn modelId="{1F379742-22A0-4C24-B0F6-627E225DF88A}" srcId="{6E0AE7BC-7327-47ED-AD85-A72684C2F01D}" destId="{19462449-0A3F-405C-A272-8DE44A36BDFB}" srcOrd="0" destOrd="0" parTransId="{8BB953F6-A56C-4B76-A1DF-72492400EAD9}" sibTransId="{76E1086A-886D-4902-9BF0-85233BDDB292}"/>
    <dgm:cxn modelId="{6D44B062-CB36-4EB7-A9DC-415D83D9E949}" type="presOf" srcId="{F42EB417-3CE7-4A77-94BD-506D40F5D33F}" destId="{6ABC7922-170D-453D-B291-60521E83208F}" srcOrd="0" destOrd="0" presId="urn:microsoft.com/office/officeart/2005/8/layout/StepDownProcess"/>
    <dgm:cxn modelId="{42268D64-842F-498A-8F40-EF2DDA5DE7ED}" type="presOf" srcId="{6E0AE7BC-7327-47ED-AD85-A72684C2F01D}" destId="{D3D6FF33-F084-4189-B574-7340022F82B1}" srcOrd="0" destOrd="0" presId="urn:microsoft.com/office/officeart/2005/8/layout/StepDownProcess"/>
    <dgm:cxn modelId="{52A2CD67-A7B9-482D-ACD8-8BAE0550C091}" srcId="{F42EB417-3CE7-4A77-94BD-506D40F5D33F}" destId="{D4ABFD2C-7F52-4F3C-BCBD-739E213678DA}" srcOrd="2" destOrd="0" parTransId="{3FE6B49C-FA0C-4A0C-AB68-2D9FF4808E4F}" sibTransId="{34D66716-3068-42EC-B131-7EF610C9FE72}"/>
    <dgm:cxn modelId="{ACAEB5CC-00BB-4A1A-A35D-50902CFE6DBE}" type="presOf" srcId="{92E6B750-81DC-4BC0-B271-986DFB29AF43}" destId="{BED26420-7ED6-4D2C-861A-A6369A4A23DD}" srcOrd="0" destOrd="0" presId="urn:microsoft.com/office/officeart/2005/8/layout/StepDownProcess"/>
    <dgm:cxn modelId="{C9FB69CD-E2A9-413A-9079-74F38F7728D9}" srcId="{F42EB417-3CE7-4A77-94BD-506D40F5D33F}" destId="{6E0AE7BC-7327-47ED-AD85-A72684C2F01D}" srcOrd="1" destOrd="0" parTransId="{CB726F2D-643C-479E-909E-8AF62EDD0D24}" sibTransId="{B2A74304-D8F2-40BD-A6C8-49D9C3C5F5CB}"/>
    <dgm:cxn modelId="{5D0DFBE0-D98B-4910-9244-72AB7DFE8169}" type="presOf" srcId="{19462449-0A3F-405C-A272-8DE44A36BDFB}" destId="{C250054C-D637-459A-A2E0-7E1D1E323E1A}" srcOrd="0" destOrd="0" presId="urn:microsoft.com/office/officeart/2005/8/layout/StepDownProcess"/>
    <dgm:cxn modelId="{DED61F21-094B-4C51-ABBF-34EA72BC8D44}" type="presParOf" srcId="{6ABC7922-170D-453D-B291-60521E83208F}" destId="{E0D61221-AA92-4F55-B18B-CCD1E48BD97C}" srcOrd="0" destOrd="0" presId="urn:microsoft.com/office/officeart/2005/8/layout/StepDownProcess"/>
    <dgm:cxn modelId="{267E315F-8C59-4AC2-BC85-150AFEAB343B}" type="presParOf" srcId="{E0D61221-AA92-4F55-B18B-CCD1E48BD97C}" destId="{339E8E70-F504-44D6-AC49-37DC4373BF7B}" srcOrd="0" destOrd="0" presId="urn:microsoft.com/office/officeart/2005/8/layout/StepDownProcess"/>
    <dgm:cxn modelId="{69B38ED5-665A-4E8C-BE96-BE0BAA3C40C7}" type="presParOf" srcId="{E0D61221-AA92-4F55-B18B-CCD1E48BD97C}" destId="{D9A9CBC7-3070-481C-BD03-68704BD37EF1}" srcOrd="1" destOrd="0" presId="urn:microsoft.com/office/officeart/2005/8/layout/StepDownProcess"/>
    <dgm:cxn modelId="{AC681BD6-7110-478C-970B-D6ABC9C8AD95}" type="presParOf" srcId="{E0D61221-AA92-4F55-B18B-CCD1E48BD97C}" destId="{F2BAF27B-55DB-49FE-A3E5-D3ECC02EBBF0}" srcOrd="2" destOrd="0" presId="urn:microsoft.com/office/officeart/2005/8/layout/StepDownProcess"/>
    <dgm:cxn modelId="{F7D53669-F7F9-4626-AF38-E923BABFDDE9}" type="presParOf" srcId="{6ABC7922-170D-453D-B291-60521E83208F}" destId="{7C7C0F62-B871-4107-8A82-DDA09933E27F}" srcOrd="1" destOrd="0" presId="urn:microsoft.com/office/officeart/2005/8/layout/StepDownProcess"/>
    <dgm:cxn modelId="{0C1511F8-82B9-499A-8C4C-F1E39B84FC2B}" type="presParOf" srcId="{6ABC7922-170D-453D-B291-60521E83208F}" destId="{5C9D077B-DB4E-4381-8597-41660EA19232}" srcOrd="2" destOrd="0" presId="urn:microsoft.com/office/officeart/2005/8/layout/StepDownProcess"/>
    <dgm:cxn modelId="{822B0B3E-19C4-4979-9DFF-E6373A901010}" type="presParOf" srcId="{5C9D077B-DB4E-4381-8597-41660EA19232}" destId="{E42D0795-A2F9-4C76-9C8D-AA95E4834919}" srcOrd="0" destOrd="0" presId="urn:microsoft.com/office/officeart/2005/8/layout/StepDownProcess"/>
    <dgm:cxn modelId="{5F4C776F-BC23-41A9-A1AD-4631C6E70AC9}" type="presParOf" srcId="{5C9D077B-DB4E-4381-8597-41660EA19232}" destId="{D3D6FF33-F084-4189-B574-7340022F82B1}" srcOrd="1" destOrd="0" presId="urn:microsoft.com/office/officeart/2005/8/layout/StepDownProcess"/>
    <dgm:cxn modelId="{524BD78D-B05B-4A28-8072-717A6D034C40}" type="presParOf" srcId="{5C9D077B-DB4E-4381-8597-41660EA19232}" destId="{C250054C-D637-459A-A2E0-7E1D1E323E1A}" srcOrd="2" destOrd="0" presId="urn:microsoft.com/office/officeart/2005/8/layout/StepDownProcess"/>
    <dgm:cxn modelId="{840393A1-113D-43FE-B3A5-6E2868169769}" type="presParOf" srcId="{6ABC7922-170D-453D-B291-60521E83208F}" destId="{D1A5AF54-3515-418B-A5D1-4DBB53D7AA36}" srcOrd="3" destOrd="0" presId="urn:microsoft.com/office/officeart/2005/8/layout/StepDownProcess"/>
    <dgm:cxn modelId="{6C017D45-D96C-4D0C-BAE5-F55BF4ADDAA6}" type="presParOf" srcId="{6ABC7922-170D-453D-B291-60521E83208F}" destId="{25EFD26F-F4BC-4262-A5FC-4F1EE2C468B4}" srcOrd="4" destOrd="0" presId="urn:microsoft.com/office/officeart/2005/8/layout/StepDownProcess"/>
    <dgm:cxn modelId="{DD391B65-DE3A-408D-8474-C8E97E29812A}" type="presParOf" srcId="{25EFD26F-F4BC-4262-A5FC-4F1EE2C468B4}" destId="{C2383879-3D8C-4226-AA30-589BC34312FB}" srcOrd="0" destOrd="0" presId="urn:microsoft.com/office/officeart/2005/8/layout/StepDownProcess"/>
    <dgm:cxn modelId="{10F087AE-2A0D-46EE-9D1A-FA37E3AC2AA5}" type="presParOf" srcId="{25EFD26F-F4BC-4262-A5FC-4F1EE2C468B4}" destId="{BED26420-7ED6-4D2C-861A-A6369A4A23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7B32D-4132-4A19-9883-EEC0256D78A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070C5-6E84-457C-8470-1B8D39A1C98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Gaya </a:t>
          </a:r>
          <a:r>
            <a:rPr lang="en-US" b="1" dirty="0" err="1"/>
            <a:t>Kepemimpinan</a:t>
          </a:r>
          <a:r>
            <a:rPr lang="en-US" b="1" dirty="0"/>
            <a:t> </a:t>
          </a:r>
          <a:r>
            <a:rPr lang="en-US" b="1" dirty="0" err="1"/>
            <a:t>Autokratis</a:t>
          </a:r>
          <a:r>
            <a:rPr lang="en-US" b="1" dirty="0"/>
            <a:t> </a:t>
          </a:r>
          <a:endParaRPr lang="en-US" dirty="0"/>
        </a:p>
      </dgm:t>
    </dgm:pt>
    <dgm:pt modelId="{2C95FA48-7787-4965-B79F-450CB895967B}" type="parTrans" cxnId="{466BA27A-3813-400E-9F59-3C9FFC999810}">
      <dgm:prSet/>
      <dgm:spPr/>
      <dgm:t>
        <a:bodyPr/>
        <a:lstStyle/>
        <a:p>
          <a:endParaRPr lang="en-US"/>
        </a:p>
      </dgm:t>
    </dgm:pt>
    <dgm:pt modelId="{312D0028-1B2A-4AD4-A4B8-B32BC7C7FF14}" type="sibTrans" cxnId="{466BA27A-3813-400E-9F59-3C9FFC999810}">
      <dgm:prSet/>
      <dgm:spPr/>
      <dgm:t>
        <a:bodyPr/>
        <a:lstStyle/>
        <a:p>
          <a:endParaRPr lang="en-US"/>
        </a:p>
      </dgm:t>
    </dgm:pt>
    <dgm:pt modelId="{335118A0-1315-440B-8319-9DF6ADECE8C8}">
      <dgm:prSet phldrT="[Text]"/>
      <dgm:spPr/>
      <dgm:t>
        <a:bodyPr/>
        <a:lstStyle/>
        <a:p>
          <a:endParaRPr lang="en-US" dirty="0"/>
        </a:p>
      </dgm:t>
    </dgm:pt>
    <dgm:pt modelId="{31B732A9-437B-4163-A43C-1E1C0DE81E1F}" type="parTrans" cxnId="{063B9600-9C22-41FF-A52C-7783DB1DD9D7}">
      <dgm:prSet/>
      <dgm:spPr/>
      <dgm:t>
        <a:bodyPr/>
        <a:lstStyle/>
        <a:p>
          <a:endParaRPr lang="en-US"/>
        </a:p>
      </dgm:t>
    </dgm:pt>
    <dgm:pt modelId="{0E637F52-AAC5-411D-BCB6-EDB86CDA00F2}" type="sibTrans" cxnId="{063B9600-9C22-41FF-A52C-7783DB1DD9D7}">
      <dgm:prSet/>
      <dgm:spPr/>
      <dgm:t>
        <a:bodyPr/>
        <a:lstStyle/>
        <a:p>
          <a:endParaRPr lang="en-US"/>
        </a:p>
      </dgm:t>
    </dgm:pt>
    <dgm:pt modelId="{CD94AFC2-4F70-4A6C-888B-A63EA366DE11}">
      <dgm:prSet phldrT="[Text]"/>
      <dgm:spPr/>
      <dgm:t>
        <a:bodyPr/>
        <a:lstStyle/>
        <a:p>
          <a:r>
            <a:rPr lang="en-US" dirty="0"/>
            <a:t>(</a:t>
          </a:r>
          <a:r>
            <a:rPr lang="en-US" i="1" dirty="0"/>
            <a:t>autocratic leadership style</a:t>
          </a:r>
          <a:r>
            <a:rPr lang="en-US" dirty="0"/>
            <a:t>)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berada</a:t>
          </a:r>
          <a:r>
            <a:rPr lang="en-US" dirty="0"/>
            <a:t> di </a:t>
          </a:r>
          <a:r>
            <a:rPr lang="en-US" dirty="0" err="1"/>
            <a:t>tangan</a:t>
          </a:r>
          <a:r>
            <a:rPr lang="en-US" dirty="0"/>
            <a:t> </a:t>
          </a:r>
          <a:r>
            <a:rPr lang="en-US" dirty="0" err="1"/>
            <a:t>pemimpin</a:t>
          </a:r>
          <a:r>
            <a:rPr lang="en-US" dirty="0"/>
            <a:t>. </a:t>
          </a:r>
          <a:r>
            <a:rPr lang="en-US" dirty="0" err="1"/>
            <a:t>Pendapat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 </a:t>
          </a:r>
          <a:r>
            <a:rPr lang="en-US" dirty="0" err="1"/>
            <a:t>dibenarkan</a:t>
          </a:r>
          <a:r>
            <a:rPr lang="en-US" dirty="0"/>
            <a:t>. Pada </a:t>
          </a:r>
          <a:r>
            <a:rPr lang="en-US" dirty="0" err="1"/>
            <a:t>dasarnya</a:t>
          </a:r>
          <a:r>
            <a:rPr lang="en-US" dirty="0"/>
            <a:t> </a:t>
          </a:r>
          <a:r>
            <a:rPr lang="en-US" dirty="0" err="1"/>
            <a:t>sifat</a:t>
          </a:r>
          <a:r>
            <a:rPr lang="en-US" dirty="0"/>
            <a:t> yang </a:t>
          </a:r>
          <a:r>
            <a:rPr lang="en-US" dirty="0" err="1"/>
            <a:t>dimiliki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kepemimpinan</a:t>
          </a:r>
          <a:r>
            <a:rPr lang="en-US" dirty="0"/>
            <a:t> dictator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bobot</a:t>
          </a:r>
          <a:r>
            <a:rPr lang="en-US" dirty="0"/>
            <a:t> yang </a:t>
          </a:r>
          <a:r>
            <a:rPr lang="en-US" dirty="0" err="1"/>
            <a:t>agak</a:t>
          </a:r>
          <a:r>
            <a:rPr lang="en-US" dirty="0"/>
            <a:t> </a:t>
          </a:r>
          <a:r>
            <a:rPr lang="en-US" dirty="0" err="1"/>
            <a:t>kurang</a:t>
          </a:r>
          <a:r>
            <a:rPr lang="en-US" dirty="0"/>
            <a:t>.</a:t>
          </a:r>
        </a:p>
      </dgm:t>
    </dgm:pt>
    <dgm:pt modelId="{ACCC5FE2-65D4-4990-8870-4D52C84CBB01}" type="parTrans" cxnId="{6F35AB5E-8C04-4AD5-BC99-70A55422B3F0}">
      <dgm:prSet/>
      <dgm:spPr/>
      <dgm:t>
        <a:bodyPr/>
        <a:lstStyle/>
        <a:p>
          <a:endParaRPr lang="en-US"/>
        </a:p>
      </dgm:t>
    </dgm:pt>
    <dgm:pt modelId="{B9B84051-261C-4A00-95D5-94AFF5EBB094}" type="sibTrans" cxnId="{6F35AB5E-8C04-4AD5-BC99-70A55422B3F0}">
      <dgm:prSet/>
      <dgm:spPr/>
      <dgm:t>
        <a:bodyPr/>
        <a:lstStyle/>
        <a:p>
          <a:endParaRPr lang="en-US"/>
        </a:p>
      </dgm:t>
    </dgm:pt>
    <dgm:pt modelId="{E398313E-B365-4B6E-8811-A778B2BA8C3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en-US" b="1" dirty="0"/>
            <a:t>Gaya </a:t>
          </a:r>
          <a:r>
            <a:rPr lang="en-US" b="1" dirty="0" err="1"/>
            <a:t>Kepemimpinan</a:t>
          </a:r>
          <a:r>
            <a:rPr lang="en-US" b="1" dirty="0"/>
            <a:t> </a:t>
          </a:r>
          <a:r>
            <a:rPr lang="en-US" b="1" dirty="0" err="1"/>
            <a:t>Demokratis</a:t>
          </a:r>
          <a:r>
            <a:rPr lang="en-US" b="1" dirty="0"/>
            <a:t> </a:t>
          </a:r>
          <a:endParaRPr lang="en-US" dirty="0"/>
        </a:p>
      </dgm:t>
    </dgm:pt>
    <dgm:pt modelId="{9237B7C5-5A65-44B6-B69F-25FF2D40FC76}" type="parTrans" cxnId="{8CB06AB6-F82D-4422-BBBB-15FFF0C74BE3}">
      <dgm:prSet/>
      <dgm:spPr/>
      <dgm:t>
        <a:bodyPr/>
        <a:lstStyle/>
        <a:p>
          <a:endParaRPr lang="en-US"/>
        </a:p>
      </dgm:t>
    </dgm:pt>
    <dgm:pt modelId="{99A48C3C-F6DC-4E7D-932D-BAA787352B50}" type="sibTrans" cxnId="{8CB06AB6-F82D-4422-BBBB-15FFF0C74BE3}">
      <dgm:prSet/>
      <dgm:spPr/>
      <dgm:t>
        <a:bodyPr/>
        <a:lstStyle/>
        <a:p>
          <a:endParaRPr lang="en-US"/>
        </a:p>
      </dgm:t>
    </dgm:pt>
    <dgm:pt modelId="{1AD22C64-EF27-4CB2-91CA-8178849675D8}">
      <dgm:prSet phldrT="[Text]"/>
      <dgm:spPr/>
      <dgm:t>
        <a:bodyPr/>
        <a:lstStyle/>
        <a:p>
          <a:r>
            <a:rPr lang="en-US" dirty="0"/>
            <a:t>(</a:t>
          </a:r>
          <a:r>
            <a:rPr lang="en-US" i="1" dirty="0"/>
            <a:t>democratic leadership style</a:t>
          </a:r>
          <a:r>
            <a:rPr lang="en-US" dirty="0"/>
            <a:t>) </a:t>
          </a:r>
          <a:r>
            <a:rPr lang="en-US" dirty="0" err="1"/>
            <a:t>ditemukan</a:t>
          </a:r>
          <a:r>
            <a:rPr lang="en-US" dirty="0"/>
            <a:t> </a:t>
          </a:r>
          <a:r>
            <a:rPr lang="en-US" dirty="0" err="1"/>
            <a:t>peran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musyawarah</a:t>
          </a:r>
          <a:r>
            <a:rPr lang="en-US" dirty="0"/>
            <a:t>.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 </a:t>
          </a:r>
          <a:r>
            <a:rPr lang="en-US" dirty="0" err="1"/>
            <a:t>dibangun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baik</a:t>
          </a:r>
          <a:endParaRPr lang="en-US" dirty="0"/>
        </a:p>
      </dgm:t>
    </dgm:pt>
    <dgm:pt modelId="{A16B0ECF-B06A-408D-A66F-BED70AF3C554}" type="parTrans" cxnId="{5EE56C97-AF88-42D5-A59B-FF33B5A7E556}">
      <dgm:prSet/>
      <dgm:spPr/>
      <dgm:t>
        <a:bodyPr/>
        <a:lstStyle/>
        <a:p>
          <a:endParaRPr lang="en-US"/>
        </a:p>
      </dgm:t>
    </dgm:pt>
    <dgm:pt modelId="{641AD376-61D2-4B99-85D9-21B6D4FD4704}" type="sibTrans" cxnId="{5EE56C97-AF88-42D5-A59B-FF33B5A7E556}">
      <dgm:prSet/>
      <dgm:spPr/>
      <dgm:t>
        <a:bodyPr/>
        <a:lstStyle/>
        <a:p>
          <a:endParaRPr lang="en-US"/>
        </a:p>
      </dgm:t>
    </dgm:pt>
    <dgm:pt modelId="{20E68585-D50B-4840-9F88-5E84674176DF}">
      <dgm:prSet phldrT="[Text]"/>
      <dgm:spPr/>
      <dgm:t>
        <a:bodyPr/>
        <a:lstStyle/>
        <a:p>
          <a:r>
            <a:rPr lang="en-US" dirty="0" err="1"/>
            <a:t>Segi</a:t>
          </a:r>
          <a:r>
            <a:rPr lang="en-US" dirty="0"/>
            <a:t> </a:t>
          </a:r>
          <a:r>
            <a:rPr lang="en-US" dirty="0" err="1"/>
            <a:t>positif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kepemimpinan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mendatangkan</a:t>
          </a:r>
          <a:r>
            <a:rPr lang="en-US" dirty="0"/>
            <a:t> </a:t>
          </a:r>
          <a:r>
            <a:rPr lang="en-US" dirty="0" err="1"/>
            <a:t>keuntungan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lain: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yang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obyektif</a:t>
          </a:r>
          <a:r>
            <a:rPr lang="en-US" dirty="0"/>
            <a:t>, </a:t>
          </a:r>
          <a:r>
            <a:rPr lang="en-US" dirty="0" err="1"/>
            <a:t>tumbuhnya</a:t>
          </a:r>
          <a:r>
            <a:rPr lang="en-US" dirty="0"/>
            <a:t> rasa </a:t>
          </a:r>
          <a:r>
            <a:rPr lang="en-US" dirty="0" err="1"/>
            <a:t>ikut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,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terbinanya</a:t>
          </a:r>
          <a:r>
            <a:rPr lang="en-US" dirty="0"/>
            <a:t> moral yang </a:t>
          </a:r>
          <a:r>
            <a:rPr lang="en-US" dirty="0" err="1"/>
            <a:t>tinggi</a:t>
          </a:r>
          <a:r>
            <a:rPr lang="en-US" dirty="0"/>
            <a:t>. </a:t>
          </a:r>
          <a:r>
            <a:rPr lang="en-US" dirty="0" err="1"/>
            <a:t>Sedangkan</a:t>
          </a:r>
          <a:r>
            <a:rPr lang="en-US" dirty="0"/>
            <a:t> </a:t>
          </a:r>
          <a:r>
            <a:rPr lang="en-US" dirty="0" err="1"/>
            <a:t>kelemahannya</a:t>
          </a:r>
          <a:r>
            <a:rPr lang="en-US" dirty="0"/>
            <a:t> :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kadang</a:t>
          </a:r>
          <a:r>
            <a:rPr lang="en-US" dirty="0"/>
            <a:t> – </a:t>
          </a:r>
          <a:r>
            <a:rPr lang="en-US" dirty="0" err="1"/>
            <a:t>kadang</a:t>
          </a:r>
          <a:r>
            <a:rPr lang="en-US" dirty="0"/>
            <a:t> </a:t>
          </a:r>
          <a:r>
            <a:rPr lang="en-US" dirty="0" err="1"/>
            <a:t>lamban</a:t>
          </a:r>
          <a:r>
            <a:rPr lang="en-US" dirty="0"/>
            <a:t>, rasa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kurang</a:t>
          </a:r>
          <a:r>
            <a:rPr lang="en-US" dirty="0"/>
            <a:t>,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yang </a:t>
          </a:r>
          <a:r>
            <a:rPr lang="en-US" dirty="0" err="1"/>
            <a:t>dibuat</a:t>
          </a:r>
          <a:r>
            <a:rPr lang="en-US" dirty="0"/>
            <a:t> </a:t>
          </a:r>
          <a:r>
            <a:rPr lang="en-US" dirty="0" err="1"/>
            <a:t>terkadang</a:t>
          </a:r>
          <a:r>
            <a:rPr lang="en-US" dirty="0"/>
            <a:t> </a:t>
          </a:r>
          <a:r>
            <a:rPr lang="en-US" dirty="0" err="1"/>
            <a:t>bukan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yang </a:t>
          </a:r>
          <a:r>
            <a:rPr lang="en-US" dirty="0" err="1"/>
            <a:t>terbaik</a:t>
          </a:r>
          <a:r>
            <a:rPr lang="en-US" dirty="0"/>
            <a:t>.</a:t>
          </a:r>
        </a:p>
      </dgm:t>
    </dgm:pt>
    <dgm:pt modelId="{0D56FE11-D874-4FAE-AE73-62A168C07995}" type="parTrans" cxnId="{2FAE96D6-20D8-413E-88FD-26528EB952B8}">
      <dgm:prSet/>
      <dgm:spPr/>
      <dgm:t>
        <a:bodyPr/>
        <a:lstStyle/>
        <a:p>
          <a:endParaRPr lang="en-US"/>
        </a:p>
      </dgm:t>
    </dgm:pt>
    <dgm:pt modelId="{A7DE01EF-66C7-4B82-8476-C1B8728B926A}" type="sibTrans" cxnId="{2FAE96D6-20D8-413E-88FD-26528EB952B8}">
      <dgm:prSet/>
      <dgm:spPr/>
      <dgm:t>
        <a:bodyPr/>
        <a:lstStyle/>
        <a:p>
          <a:endParaRPr lang="en-US"/>
        </a:p>
      </dgm:t>
    </dgm:pt>
    <dgm:pt modelId="{96BA07E3-7699-4E09-838F-964B384FD338}">
      <dgm:prSet phldrT="[Text]"/>
      <dgm:spPr/>
      <dgm:t>
        <a:bodyPr/>
        <a:lstStyle/>
        <a:p>
          <a:r>
            <a:rPr lang="en-US" dirty="0"/>
            <a:t>Pada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kepemimpinan</a:t>
          </a:r>
          <a:r>
            <a:rPr lang="en-US" dirty="0"/>
            <a:t> </a:t>
          </a:r>
          <a:r>
            <a:rPr lang="en-US" dirty="0" err="1"/>
            <a:t>santai</a:t>
          </a:r>
          <a:r>
            <a:rPr lang="en-US" dirty="0"/>
            <a:t> (</a:t>
          </a:r>
          <a:r>
            <a:rPr lang="en-US" i="1" dirty="0"/>
            <a:t>laissez-faire leadership style)</a:t>
          </a:r>
          <a:r>
            <a:rPr lang="en-US" dirty="0"/>
            <a:t> 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peranan</a:t>
          </a:r>
          <a:r>
            <a:rPr lang="en-US" dirty="0"/>
            <a:t> </a:t>
          </a:r>
          <a:r>
            <a:rPr lang="en-US" dirty="0" err="1"/>
            <a:t>pimpinan</a:t>
          </a:r>
          <a:r>
            <a:rPr lang="en-US" dirty="0"/>
            <a:t> </a:t>
          </a:r>
          <a:r>
            <a:rPr lang="en-US" dirty="0" err="1"/>
            <a:t>hampir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terlihat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diserahkan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bawahan</a:t>
          </a:r>
          <a:r>
            <a:rPr lang="en-US" dirty="0"/>
            <a:t>, </a:t>
          </a:r>
          <a:r>
            <a:rPr lang="en-US" dirty="0" err="1"/>
            <a:t>jadi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masing – masing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kehendak</a:t>
          </a:r>
          <a:r>
            <a:rPr lang="en-US" dirty="0"/>
            <a:t> masing – masing pula.</a:t>
          </a:r>
        </a:p>
      </dgm:t>
    </dgm:pt>
    <dgm:pt modelId="{84045BDB-4E40-456B-8A61-E31078C238C8}" type="parTrans" cxnId="{E686C351-B4F8-4767-A214-202634E535CF}">
      <dgm:prSet/>
      <dgm:spPr/>
      <dgm:t>
        <a:bodyPr/>
        <a:lstStyle/>
        <a:p>
          <a:endParaRPr lang="en-US"/>
        </a:p>
      </dgm:t>
    </dgm:pt>
    <dgm:pt modelId="{BB0743CE-D127-4AB6-B844-91D57AD11F42}" type="sibTrans" cxnId="{E686C351-B4F8-4767-A214-202634E535CF}">
      <dgm:prSet/>
      <dgm:spPr/>
      <dgm:t>
        <a:bodyPr/>
        <a:lstStyle/>
        <a:p>
          <a:endParaRPr lang="en-US"/>
        </a:p>
      </dgm:t>
    </dgm:pt>
    <dgm:pt modelId="{203E67C3-E63A-4628-95AF-972D698F7956}">
      <dgm:prSet phldrT="[Text]"/>
      <dgm:spPr/>
      <dgm:t>
        <a:bodyPr/>
        <a:lstStyle/>
        <a:p>
          <a:endParaRPr lang="en-US" dirty="0"/>
        </a:p>
      </dgm:t>
    </dgm:pt>
    <dgm:pt modelId="{5285A058-313D-45AA-9459-98A37CEB24A3}" type="parTrans" cxnId="{CA2A46F5-00E1-48ED-BC51-D5808FB589B3}">
      <dgm:prSet/>
      <dgm:spPr/>
      <dgm:t>
        <a:bodyPr/>
        <a:lstStyle/>
        <a:p>
          <a:endParaRPr lang="en-US"/>
        </a:p>
      </dgm:t>
    </dgm:pt>
    <dgm:pt modelId="{8E4951A9-A3ED-40C0-BCED-2E03E468B9B5}" type="sibTrans" cxnId="{CA2A46F5-00E1-48ED-BC51-D5808FB589B3}">
      <dgm:prSet/>
      <dgm:spPr/>
      <dgm:t>
        <a:bodyPr/>
        <a:lstStyle/>
        <a:p>
          <a:endParaRPr lang="en-US"/>
        </a:p>
      </dgm:t>
    </dgm:pt>
    <dgm:pt modelId="{7EE35A49-BF15-4FFD-B87A-CCA8D70FB2BD}">
      <dgm:prSet phldrT="[Text]"/>
      <dgm:spPr/>
      <dgm:t>
        <a:bodyPr/>
        <a:lstStyle/>
        <a:p>
          <a:endParaRPr lang="en-US" dirty="0"/>
        </a:p>
      </dgm:t>
    </dgm:pt>
    <dgm:pt modelId="{534FC007-6BFE-4245-9CFC-81ED8C7A2CA5}" type="parTrans" cxnId="{F57FF3A4-1191-44A4-87F4-9A18E2A52B40}">
      <dgm:prSet/>
      <dgm:spPr/>
      <dgm:t>
        <a:bodyPr/>
        <a:lstStyle/>
        <a:p>
          <a:endParaRPr lang="en-US"/>
        </a:p>
      </dgm:t>
    </dgm:pt>
    <dgm:pt modelId="{7C59BD8B-2F6E-47EF-A040-A442C2B816F3}" type="sibTrans" cxnId="{F57FF3A4-1191-44A4-87F4-9A18E2A52B40}">
      <dgm:prSet/>
      <dgm:spPr/>
      <dgm:t>
        <a:bodyPr/>
        <a:lstStyle/>
        <a:p>
          <a:endParaRPr lang="en-US"/>
        </a:p>
      </dgm:t>
    </dgm:pt>
    <dgm:pt modelId="{397CE20E-A3E1-4ABE-B592-280D6DDE7BD7}">
      <dgm:prSet phldrT="[Text]"/>
      <dgm:spPr/>
      <dgm:t>
        <a:bodyPr/>
        <a:lstStyle/>
        <a:p>
          <a:endParaRPr lang="en-US" dirty="0"/>
        </a:p>
      </dgm:t>
    </dgm:pt>
    <dgm:pt modelId="{C74C2967-D6FB-4307-9BA6-A3D7103A57E5}" type="parTrans" cxnId="{3952CBCD-7244-428F-B19B-2D350A4E8EFF}">
      <dgm:prSet/>
      <dgm:spPr/>
      <dgm:t>
        <a:bodyPr/>
        <a:lstStyle/>
        <a:p>
          <a:endParaRPr lang="en-US"/>
        </a:p>
      </dgm:t>
    </dgm:pt>
    <dgm:pt modelId="{7A26A6A3-B570-4E2D-8FB4-7F1DDD0A59EB}" type="sibTrans" cxnId="{3952CBCD-7244-428F-B19B-2D350A4E8EFF}">
      <dgm:prSet/>
      <dgm:spPr/>
      <dgm:t>
        <a:bodyPr/>
        <a:lstStyle/>
        <a:p>
          <a:endParaRPr lang="en-US"/>
        </a:p>
      </dgm:t>
    </dgm:pt>
    <dgm:pt modelId="{84CE45CE-D82F-4516-A660-0DFDB0AFC15F}">
      <dgm:prSet phldrT="[Text]"/>
      <dgm:spPr/>
      <dgm:t>
        <a:bodyPr/>
        <a:lstStyle/>
        <a:p>
          <a:endParaRPr lang="en-US" dirty="0"/>
        </a:p>
      </dgm:t>
    </dgm:pt>
    <dgm:pt modelId="{33B795FB-8818-422B-B329-B8C10026E338}" type="parTrans" cxnId="{2B53DEBA-E078-427E-805D-0A6C8623EA22}">
      <dgm:prSet/>
      <dgm:spPr/>
      <dgm:t>
        <a:bodyPr/>
        <a:lstStyle/>
        <a:p>
          <a:endParaRPr lang="en-US"/>
        </a:p>
      </dgm:t>
    </dgm:pt>
    <dgm:pt modelId="{BC27D93A-9E33-4BC4-B9FB-78E8274533FB}" type="sibTrans" cxnId="{2B53DEBA-E078-427E-805D-0A6C8623EA22}">
      <dgm:prSet/>
      <dgm:spPr/>
      <dgm:t>
        <a:bodyPr/>
        <a:lstStyle/>
        <a:p>
          <a:endParaRPr lang="en-US"/>
        </a:p>
      </dgm:t>
    </dgm:pt>
    <dgm:pt modelId="{832BB3CA-59CD-420E-A7A3-5D76B5DEC63E}">
      <dgm:prSet phldrT="[Text]"/>
      <dgm:spPr/>
      <dgm:t>
        <a:bodyPr/>
        <a:lstStyle/>
        <a:p>
          <a:endParaRPr lang="en-US" dirty="0"/>
        </a:p>
      </dgm:t>
    </dgm:pt>
    <dgm:pt modelId="{8F0DA1F7-D147-4EB4-9534-5109D678F8EC}" type="parTrans" cxnId="{30A2904C-059A-457B-96E8-EB7433F82B83}">
      <dgm:prSet/>
      <dgm:spPr/>
      <dgm:t>
        <a:bodyPr/>
        <a:lstStyle/>
        <a:p>
          <a:endParaRPr lang="en-US"/>
        </a:p>
      </dgm:t>
    </dgm:pt>
    <dgm:pt modelId="{31FE5C11-B359-475A-898B-1555CFB8B876}" type="sibTrans" cxnId="{30A2904C-059A-457B-96E8-EB7433F82B83}">
      <dgm:prSet/>
      <dgm:spPr/>
      <dgm:t>
        <a:bodyPr/>
        <a:lstStyle/>
        <a:p>
          <a:endParaRPr lang="en-US"/>
        </a:p>
      </dgm:t>
    </dgm:pt>
    <dgm:pt modelId="{88DF3AFC-56AA-43B1-B28E-44B4A076BED5}" type="pres">
      <dgm:prSet presAssocID="{E6C7B32D-4132-4A19-9883-EEC0256D78A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AA634F1-71F5-4AAB-A670-5C4C47C6E8CC}" type="pres">
      <dgm:prSet presAssocID="{E7D070C5-6E84-457C-8470-1B8D39A1C98A}" presName="composite" presStyleCnt="0"/>
      <dgm:spPr/>
    </dgm:pt>
    <dgm:pt modelId="{BD5075AD-C2B7-42BE-AC02-F96DB0F42750}" type="pres">
      <dgm:prSet presAssocID="{E7D070C5-6E84-457C-8470-1B8D39A1C98A}" presName="FirstChild" presStyleLbl="revTx" presStyleIdx="0" presStyleCnt="4" custLinFactY="-17" custLinFactNeighborX="0" custLinFactNeighborY="-100000">
        <dgm:presLayoutVars>
          <dgm:chMax val="0"/>
          <dgm:chPref val="0"/>
          <dgm:bulletEnabled val="1"/>
        </dgm:presLayoutVars>
      </dgm:prSet>
      <dgm:spPr/>
    </dgm:pt>
    <dgm:pt modelId="{885E4012-DCCF-4EE6-9D97-48EBFF41FB58}" type="pres">
      <dgm:prSet presAssocID="{E7D070C5-6E84-457C-8470-1B8D39A1C98A}" presName="Parent" presStyleLbl="alignNode1" presStyleIdx="0" presStyleCnt="2" custScaleX="159523" custScaleY="59937" custLinFactNeighborX="-141" custLinFactNeighborY="-68435">
        <dgm:presLayoutVars>
          <dgm:chMax val="3"/>
          <dgm:chPref val="3"/>
          <dgm:bulletEnabled val="1"/>
        </dgm:presLayoutVars>
      </dgm:prSet>
      <dgm:spPr/>
    </dgm:pt>
    <dgm:pt modelId="{BC7DFFBD-F0B6-4575-A00B-D0D52DC732F4}" type="pres">
      <dgm:prSet presAssocID="{E7D070C5-6E84-457C-8470-1B8D39A1C98A}" presName="Accent" presStyleLbl="parChTrans1D1" presStyleIdx="0" presStyleCnt="2"/>
      <dgm:spPr/>
    </dgm:pt>
    <dgm:pt modelId="{69DBDD76-56FD-4246-9DB3-416619D683EA}" type="pres">
      <dgm:prSet presAssocID="{E7D070C5-6E84-457C-8470-1B8D39A1C98A}" presName="Child" presStyleLbl="revTx" presStyleIdx="1" presStyleCnt="4" custScaleY="123877">
        <dgm:presLayoutVars>
          <dgm:chMax val="0"/>
          <dgm:chPref val="0"/>
          <dgm:bulletEnabled val="1"/>
        </dgm:presLayoutVars>
      </dgm:prSet>
      <dgm:spPr/>
    </dgm:pt>
    <dgm:pt modelId="{1E3C418D-DDD1-442C-99EA-B4AE2E736451}" type="pres">
      <dgm:prSet presAssocID="{312D0028-1B2A-4AD4-A4B8-B32BC7C7FF14}" presName="sibTrans" presStyleCnt="0"/>
      <dgm:spPr/>
    </dgm:pt>
    <dgm:pt modelId="{EFD6FB02-0AC3-461A-874F-1E4553D2E183}" type="pres">
      <dgm:prSet presAssocID="{E398313E-B365-4B6E-8811-A778B2BA8C38}" presName="composite" presStyleCnt="0"/>
      <dgm:spPr/>
    </dgm:pt>
    <dgm:pt modelId="{32B37C07-F3EC-4396-A130-AD315F2BA5F4}" type="pres">
      <dgm:prSet presAssocID="{E398313E-B365-4B6E-8811-A778B2BA8C38}" presName="FirstChild" presStyleLbl="revTx" presStyleIdx="2" presStyleCnt="4" custScaleX="106898" custScaleY="96477" custLinFactY="-15283" custLinFactNeighborX="-33798" custLinFactNeighborY="-100000">
        <dgm:presLayoutVars>
          <dgm:chMax val="0"/>
          <dgm:chPref val="0"/>
          <dgm:bulletEnabled val="1"/>
        </dgm:presLayoutVars>
      </dgm:prSet>
      <dgm:spPr/>
    </dgm:pt>
    <dgm:pt modelId="{DB2648A8-A127-4B21-AEE0-1B29FEE2BFCE}" type="pres">
      <dgm:prSet presAssocID="{E398313E-B365-4B6E-8811-A778B2BA8C38}" presName="Parent" presStyleLbl="alignNode1" presStyleIdx="1" presStyleCnt="2" custScaleX="138557" custScaleY="76261" custLinFactY="-100000" custLinFactNeighborX="-3671" custLinFactNeighborY="-109278">
        <dgm:presLayoutVars>
          <dgm:chMax val="3"/>
          <dgm:chPref val="3"/>
          <dgm:bulletEnabled val="1"/>
        </dgm:presLayoutVars>
      </dgm:prSet>
      <dgm:spPr/>
    </dgm:pt>
    <dgm:pt modelId="{E9B5E7D4-1A9E-4160-8FD5-60C5E4A7861B}" type="pres">
      <dgm:prSet presAssocID="{E398313E-B365-4B6E-8811-A778B2BA8C38}" presName="Accent" presStyleLbl="parChTrans1D1" presStyleIdx="1" presStyleCnt="2"/>
      <dgm:spPr/>
    </dgm:pt>
    <dgm:pt modelId="{828E08C9-8E90-4BEA-94E1-4D1D8E3BC23E}" type="pres">
      <dgm:prSet presAssocID="{E398313E-B365-4B6E-8811-A778B2BA8C38}" presName="Child" presStyleLbl="revTx" presStyleIdx="3" presStyleCnt="4" custLinFactY="-2330" custLinFactNeighborX="165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063B9600-9C22-41FF-A52C-7783DB1DD9D7}" srcId="{E7D070C5-6E84-457C-8470-1B8D39A1C98A}" destId="{335118A0-1315-440B-8319-9DF6ADECE8C8}" srcOrd="0" destOrd="0" parTransId="{31B732A9-437B-4163-A43C-1E1C0DE81E1F}" sibTransId="{0E637F52-AAC5-411D-BCB6-EDB86CDA00F2}"/>
    <dgm:cxn modelId="{0414B326-BA84-4AD4-8093-50BF9BE6D320}" type="presOf" srcId="{397CE20E-A3E1-4ABE-B592-280D6DDE7BD7}" destId="{828E08C9-8E90-4BEA-94E1-4D1D8E3BC23E}" srcOrd="0" destOrd="2" presId="urn:microsoft.com/office/officeart/2011/layout/TabList"/>
    <dgm:cxn modelId="{47493A37-B831-407B-83A3-33204A7FA68D}" type="presOf" srcId="{20E68585-D50B-4840-9F88-5E84674176DF}" destId="{828E08C9-8E90-4BEA-94E1-4D1D8E3BC23E}" srcOrd="0" destOrd="0" presId="urn:microsoft.com/office/officeart/2011/layout/TabList"/>
    <dgm:cxn modelId="{6F35AB5E-8C04-4AD5-BC99-70A55422B3F0}" srcId="{E7D070C5-6E84-457C-8470-1B8D39A1C98A}" destId="{CD94AFC2-4F70-4A6C-888B-A63EA366DE11}" srcOrd="1" destOrd="0" parTransId="{ACCC5FE2-65D4-4990-8870-4D52C84CBB01}" sibTransId="{B9B84051-261C-4A00-95D5-94AFF5EBB094}"/>
    <dgm:cxn modelId="{30A2904C-059A-457B-96E8-EB7433F82B83}" srcId="{E398313E-B365-4B6E-8811-A778B2BA8C38}" destId="{832BB3CA-59CD-420E-A7A3-5D76B5DEC63E}" srcOrd="5" destOrd="0" parTransId="{8F0DA1F7-D147-4EB4-9534-5109D678F8EC}" sibTransId="{31FE5C11-B359-475A-898B-1555CFB8B876}"/>
    <dgm:cxn modelId="{E686C351-B4F8-4767-A214-202634E535CF}" srcId="{E398313E-B365-4B6E-8811-A778B2BA8C38}" destId="{96BA07E3-7699-4E09-838F-964B384FD338}" srcOrd="7" destOrd="0" parTransId="{84045BDB-4E40-456B-8A61-E31078C238C8}" sibTransId="{BB0743CE-D127-4AB6-B844-91D57AD11F42}"/>
    <dgm:cxn modelId="{A11C2056-2F35-4004-B393-CF0D3B605766}" type="presOf" srcId="{E7D070C5-6E84-457C-8470-1B8D39A1C98A}" destId="{885E4012-DCCF-4EE6-9D97-48EBFF41FB58}" srcOrd="0" destOrd="0" presId="urn:microsoft.com/office/officeart/2011/layout/TabList"/>
    <dgm:cxn modelId="{466BA27A-3813-400E-9F59-3C9FFC999810}" srcId="{E6C7B32D-4132-4A19-9883-EEC0256D78AB}" destId="{E7D070C5-6E84-457C-8470-1B8D39A1C98A}" srcOrd="0" destOrd="0" parTransId="{2C95FA48-7787-4965-B79F-450CB895967B}" sibTransId="{312D0028-1B2A-4AD4-A4B8-B32BC7C7FF14}"/>
    <dgm:cxn modelId="{FFA8D07F-1914-4B73-9F04-6CA3CE331899}" type="presOf" srcId="{E398313E-B365-4B6E-8811-A778B2BA8C38}" destId="{DB2648A8-A127-4B21-AEE0-1B29FEE2BFCE}" srcOrd="0" destOrd="0" presId="urn:microsoft.com/office/officeart/2011/layout/TabList"/>
    <dgm:cxn modelId="{5EE56C97-AF88-42D5-A59B-FF33B5A7E556}" srcId="{E398313E-B365-4B6E-8811-A778B2BA8C38}" destId="{1AD22C64-EF27-4CB2-91CA-8178849675D8}" srcOrd="0" destOrd="0" parTransId="{A16B0ECF-B06A-408D-A66F-BED70AF3C554}" sibTransId="{641AD376-61D2-4B99-85D9-21B6D4FD4704}"/>
    <dgm:cxn modelId="{51F28B97-F651-47BC-9927-CD4CA53E8715}" type="presOf" srcId="{96BA07E3-7699-4E09-838F-964B384FD338}" destId="{828E08C9-8E90-4BEA-94E1-4D1D8E3BC23E}" srcOrd="0" destOrd="6" presId="urn:microsoft.com/office/officeart/2011/layout/TabList"/>
    <dgm:cxn modelId="{E90A6CA4-0949-4A3B-BF98-343F9DE1AA38}" type="presOf" srcId="{7EE35A49-BF15-4FFD-B87A-CCA8D70FB2BD}" destId="{828E08C9-8E90-4BEA-94E1-4D1D8E3BC23E}" srcOrd="0" destOrd="5" presId="urn:microsoft.com/office/officeart/2011/layout/TabList"/>
    <dgm:cxn modelId="{F57FF3A4-1191-44A4-87F4-9A18E2A52B40}" srcId="{E398313E-B365-4B6E-8811-A778B2BA8C38}" destId="{7EE35A49-BF15-4FFD-B87A-CCA8D70FB2BD}" srcOrd="6" destOrd="0" parTransId="{534FC007-6BFE-4245-9CFC-81ED8C7A2CA5}" sibTransId="{7C59BD8B-2F6E-47EF-A040-A442C2B816F3}"/>
    <dgm:cxn modelId="{1E2003A8-6625-4C9D-858A-2131C2A7C094}" type="presOf" srcId="{E6C7B32D-4132-4A19-9883-EEC0256D78AB}" destId="{88DF3AFC-56AA-43B1-B28E-44B4A076BED5}" srcOrd="0" destOrd="0" presId="urn:microsoft.com/office/officeart/2011/layout/TabList"/>
    <dgm:cxn modelId="{8CB06AB6-F82D-4422-BBBB-15FFF0C74BE3}" srcId="{E6C7B32D-4132-4A19-9883-EEC0256D78AB}" destId="{E398313E-B365-4B6E-8811-A778B2BA8C38}" srcOrd="1" destOrd="0" parTransId="{9237B7C5-5A65-44B6-B69F-25FF2D40FC76}" sibTransId="{99A48C3C-F6DC-4E7D-932D-BAA787352B50}"/>
    <dgm:cxn modelId="{2B53DEBA-E078-427E-805D-0A6C8623EA22}" srcId="{E398313E-B365-4B6E-8811-A778B2BA8C38}" destId="{84CE45CE-D82F-4516-A660-0DFDB0AFC15F}" srcOrd="4" destOrd="0" parTransId="{33B795FB-8818-422B-B329-B8C10026E338}" sibTransId="{BC27D93A-9E33-4BC4-B9FB-78E8274533FB}"/>
    <dgm:cxn modelId="{E95B9EC1-52DA-4B49-A548-21417C23812D}" type="presOf" srcId="{CD94AFC2-4F70-4A6C-888B-A63EA366DE11}" destId="{69DBDD76-56FD-4246-9DB3-416619D683EA}" srcOrd="0" destOrd="0" presId="urn:microsoft.com/office/officeart/2011/layout/TabList"/>
    <dgm:cxn modelId="{6BF0DBC5-60C2-4206-999C-2253EE317215}" type="presOf" srcId="{203E67C3-E63A-4628-95AF-972D698F7956}" destId="{828E08C9-8E90-4BEA-94E1-4D1D8E3BC23E}" srcOrd="0" destOrd="1" presId="urn:microsoft.com/office/officeart/2011/layout/TabList"/>
    <dgm:cxn modelId="{3952CBCD-7244-428F-B19B-2D350A4E8EFF}" srcId="{E398313E-B365-4B6E-8811-A778B2BA8C38}" destId="{397CE20E-A3E1-4ABE-B592-280D6DDE7BD7}" srcOrd="3" destOrd="0" parTransId="{C74C2967-D6FB-4307-9BA6-A3D7103A57E5}" sibTransId="{7A26A6A3-B570-4E2D-8FB4-7F1DDD0A59EB}"/>
    <dgm:cxn modelId="{D968BECF-0706-41F0-8E32-E3D0283264DD}" type="presOf" srcId="{832BB3CA-59CD-420E-A7A3-5D76B5DEC63E}" destId="{828E08C9-8E90-4BEA-94E1-4D1D8E3BC23E}" srcOrd="0" destOrd="4" presId="urn:microsoft.com/office/officeart/2011/layout/TabList"/>
    <dgm:cxn modelId="{2FAE96D6-20D8-413E-88FD-26528EB952B8}" srcId="{E398313E-B365-4B6E-8811-A778B2BA8C38}" destId="{20E68585-D50B-4840-9F88-5E84674176DF}" srcOrd="1" destOrd="0" parTransId="{0D56FE11-D874-4FAE-AE73-62A168C07995}" sibTransId="{A7DE01EF-66C7-4B82-8476-C1B8728B926A}"/>
    <dgm:cxn modelId="{47B223E3-EC84-4EB9-AFEE-F1E8F186C5A1}" type="presOf" srcId="{1AD22C64-EF27-4CB2-91CA-8178849675D8}" destId="{32B37C07-F3EC-4396-A130-AD315F2BA5F4}" srcOrd="0" destOrd="0" presId="urn:microsoft.com/office/officeart/2011/layout/TabList"/>
    <dgm:cxn modelId="{CA2A46F5-00E1-48ED-BC51-D5808FB589B3}" srcId="{E398313E-B365-4B6E-8811-A778B2BA8C38}" destId="{203E67C3-E63A-4628-95AF-972D698F7956}" srcOrd="2" destOrd="0" parTransId="{5285A058-313D-45AA-9459-98A37CEB24A3}" sibTransId="{8E4951A9-A3ED-40C0-BCED-2E03E468B9B5}"/>
    <dgm:cxn modelId="{5543F6FE-D1CB-496A-9238-C225223F1978}" type="presOf" srcId="{84CE45CE-D82F-4516-A660-0DFDB0AFC15F}" destId="{828E08C9-8E90-4BEA-94E1-4D1D8E3BC23E}" srcOrd="0" destOrd="3" presId="urn:microsoft.com/office/officeart/2011/layout/TabList"/>
    <dgm:cxn modelId="{5038E1FF-2075-4B14-BD0F-7AB9D7F4B91F}" type="presOf" srcId="{335118A0-1315-440B-8319-9DF6ADECE8C8}" destId="{BD5075AD-C2B7-42BE-AC02-F96DB0F42750}" srcOrd="0" destOrd="0" presId="urn:microsoft.com/office/officeart/2011/layout/TabList"/>
    <dgm:cxn modelId="{01A66586-D659-4CFF-973D-72F35080F25F}" type="presParOf" srcId="{88DF3AFC-56AA-43B1-B28E-44B4A076BED5}" destId="{DAA634F1-71F5-4AAB-A670-5C4C47C6E8CC}" srcOrd="0" destOrd="0" presId="urn:microsoft.com/office/officeart/2011/layout/TabList"/>
    <dgm:cxn modelId="{4F9587C3-2153-4B40-A8FF-2BFC1A145B3E}" type="presParOf" srcId="{DAA634F1-71F5-4AAB-A670-5C4C47C6E8CC}" destId="{BD5075AD-C2B7-42BE-AC02-F96DB0F42750}" srcOrd="0" destOrd="0" presId="urn:microsoft.com/office/officeart/2011/layout/TabList"/>
    <dgm:cxn modelId="{24E9D50A-79A1-467C-981B-E44362906983}" type="presParOf" srcId="{DAA634F1-71F5-4AAB-A670-5C4C47C6E8CC}" destId="{885E4012-DCCF-4EE6-9D97-48EBFF41FB58}" srcOrd="1" destOrd="0" presId="urn:microsoft.com/office/officeart/2011/layout/TabList"/>
    <dgm:cxn modelId="{7F175F5E-4589-42C4-810E-2114166FE80E}" type="presParOf" srcId="{DAA634F1-71F5-4AAB-A670-5C4C47C6E8CC}" destId="{BC7DFFBD-F0B6-4575-A00B-D0D52DC732F4}" srcOrd="2" destOrd="0" presId="urn:microsoft.com/office/officeart/2011/layout/TabList"/>
    <dgm:cxn modelId="{840F5474-BAEB-4F81-9383-F37A29D6D9B8}" type="presParOf" srcId="{88DF3AFC-56AA-43B1-B28E-44B4A076BED5}" destId="{69DBDD76-56FD-4246-9DB3-416619D683EA}" srcOrd="1" destOrd="0" presId="urn:microsoft.com/office/officeart/2011/layout/TabList"/>
    <dgm:cxn modelId="{238EB2D9-9B7B-4F82-9377-DD53A5759CD5}" type="presParOf" srcId="{88DF3AFC-56AA-43B1-B28E-44B4A076BED5}" destId="{1E3C418D-DDD1-442C-99EA-B4AE2E736451}" srcOrd="2" destOrd="0" presId="urn:microsoft.com/office/officeart/2011/layout/TabList"/>
    <dgm:cxn modelId="{03B9CD96-CD8B-4A0C-8471-BC04C476408E}" type="presParOf" srcId="{88DF3AFC-56AA-43B1-B28E-44B4A076BED5}" destId="{EFD6FB02-0AC3-461A-874F-1E4553D2E183}" srcOrd="3" destOrd="0" presId="urn:microsoft.com/office/officeart/2011/layout/TabList"/>
    <dgm:cxn modelId="{4B31093D-69A1-4D39-A022-8C8AF7445993}" type="presParOf" srcId="{EFD6FB02-0AC3-461A-874F-1E4553D2E183}" destId="{32B37C07-F3EC-4396-A130-AD315F2BA5F4}" srcOrd="0" destOrd="0" presId="urn:microsoft.com/office/officeart/2011/layout/TabList"/>
    <dgm:cxn modelId="{64027723-6872-419F-ACCB-22A9BA7D4212}" type="presParOf" srcId="{EFD6FB02-0AC3-461A-874F-1E4553D2E183}" destId="{DB2648A8-A127-4B21-AEE0-1B29FEE2BFCE}" srcOrd="1" destOrd="0" presId="urn:microsoft.com/office/officeart/2011/layout/TabList"/>
    <dgm:cxn modelId="{81797324-98FB-44B4-A009-73D84CCA3012}" type="presParOf" srcId="{EFD6FB02-0AC3-461A-874F-1E4553D2E183}" destId="{E9B5E7D4-1A9E-4160-8FD5-60C5E4A7861B}" srcOrd="2" destOrd="0" presId="urn:microsoft.com/office/officeart/2011/layout/TabList"/>
    <dgm:cxn modelId="{8227D9FD-1A3C-49EE-812E-2E897EE182E6}" type="presParOf" srcId="{88DF3AFC-56AA-43B1-B28E-44B4A076BED5}" destId="{828E08C9-8E90-4BEA-94E1-4D1D8E3BC23E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C35F9-1B0D-47E1-8A40-C68C3EFCE18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5675F2-C7F4-42C8-9BA4-B7DC80810524}">
      <dgm:prSet phldrT="[Text]"/>
      <dgm:spPr/>
      <dgm:t>
        <a:bodyPr/>
        <a:lstStyle/>
        <a:p>
          <a:r>
            <a:rPr lang="en-US" dirty="0"/>
            <a:t>PIMPINAN BERDASARKAN HIRARKI</a:t>
          </a:r>
        </a:p>
      </dgm:t>
    </dgm:pt>
    <dgm:pt modelId="{289E556D-29AA-446E-9AC8-C6EB10894B11}" type="parTrans" cxnId="{8C8518CD-8044-4590-90F8-91C4CD0A3C9C}">
      <dgm:prSet/>
      <dgm:spPr/>
      <dgm:t>
        <a:bodyPr/>
        <a:lstStyle/>
        <a:p>
          <a:endParaRPr lang="en-US"/>
        </a:p>
      </dgm:t>
    </dgm:pt>
    <dgm:pt modelId="{427BCD0A-9F33-4A30-B241-AA5EBB8A814B}" type="sibTrans" cxnId="{8C8518CD-8044-4590-90F8-91C4CD0A3C9C}">
      <dgm:prSet/>
      <dgm:spPr/>
      <dgm:t>
        <a:bodyPr/>
        <a:lstStyle/>
        <a:p>
          <a:endParaRPr lang="en-US"/>
        </a:p>
      </dgm:t>
    </dgm:pt>
    <dgm:pt modelId="{89069AE7-A0FB-4FB8-BCE7-987F5432E28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Pimpinan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tingkat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pertama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i="1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Lower Manager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/>
        </a:p>
      </dgm:t>
    </dgm:pt>
    <dgm:pt modelId="{58A652FB-BC25-4C22-856D-7E28B593D45B}" type="parTrans" cxnId="{544F4AEC-360D-4B2B-BFDE-292B0F0FC855}">
      <dgm:prSet/>
      <dgm:spPr/>
      <dgm:t>
        <a:bodyPr/>
        <a:lstStyle/>
        <a:p>
          <a:endParaRPr lang="en-US"/>
        </a:p>
      </dgm:t>
    </dgm:pt>
    <dgm:pt modelId="{FF328E85-E100-4E6D-8A49-593D769ADBAE}" type="sibTrans" cxnId="{544F4AEC-360D-4B2B-BFDE-292B0F0FC855}">
      <dgm:prSet/>
      <dgm:spPr/>
      <dgm:t>
        <a:bodyPr/>
        <a:lstStyle/>
        <a:p>
          <a:endParaRPr lang="en-US"/>
        </a:p>
      </dgm:t>
    </dgm:pt>
    <dgm:pt modelId="{817E95E0-B4EF-4E85-A4DB-3A13F006BEBA}">
      <dgm:prSet phldrT="[Text]"/>
      <dgm:spPr/>
      <dgm:t>
        <a:bodyPr/>
        <a:lstStyle/>
        <a:p>
          <a:pPr>
            <a:buNone/>
          </a:pP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Pimpinan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tingkat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menengah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i="1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Middle Manager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/>
        </a:p>
      </dgm:t>
    </dgm:pt>
    <dgm:pt modelId="{E4FC1969-04A1-45A5-AAB8-0DC8D35E3CF0}" type="parTrans" cxnId="{A9B32865-70F9-454B-8BF9-1685E5C827E8}">
      <dgm:prSet/>
      <dgm:spPr/>
      <dgm:t>
        <a:bodyPr/>
        <a:lstStyle/>
        <a:p>
          <a:endParaRPr lang="en-US"/>
        </a:p>
      </dgm:t>
    </dgm:pt>
    <dgm:pt modelId="{F0D0D718-2716-4882-AE0F-85CFC2291590}" type="sibTrans" cxnId="{A9B32865-70F9-454B-8BF9-1685E5C827E8}">
      <dgm:prSet/>
      <dgm:spPr/>
      <dgm:t>
        <a:bodyPr/>
        <a:lstStyle/>
        <a:p>
          <a:endParaRPr lang="en-US"/>
        </a:p>
      </dgm:t>
    </dgm:pt>
    <dgm:pt modelId="{C958BA0E-7736-4518-83A2-7369409531E9}">
      <dgm:prSet phldrT="[Text]"/>
      <dgm:spPr/>
      <dgm:t>
        <a:bodyPr/>
        <a:lstStyle/>
        <a:p>
          <a:pPr>
            <a:buNone/>
          </a:pP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Pimpinan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puncak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i="1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Top Manager</a:t>
          </a:r>
          <a:r>
            <a:rPr lang="en-US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/>
        </a:p>
      </dgm:t>
    </dgm:pt>
    <dgm:pt modelId="{D0431044-0D2E-4EF3-A0D0-3255B75E8C2E}" type="parTrans" cxnId="{6A790EC2-0C89-4574-AA1A-7608168BE863}">
      <dgm:prSet/>
      <dgm:spPr/>
      <dgm:t>
        <a:bodyPr/>
        <a:lstStyle/>
        <a:p>
          <a:endParaRPr lang="en-US"/>
        </a:p>
      </dgm:t>
    </dgm:pt>
    <dgm:pt modelId="{9AF80E51-3749-4FC1-9C83-3964A5AC1945}" type="sibTrans" cxnId="{6A790EC2-0C89-4574-AA1A-7608168BE863}">
      <dgm:prSet/>
      <dgm:spPr/>
      <dgm:t>
        <a:bodyPr/>
        <a:lstStyle/>
        <a:p>
          <a:endParaRPr lang="en-US"/>
        </a:p>
      </dgm:t>
    </dgm:pt>
    <dgm:pt modelId="{3D471700-2F51-40C6-B762-5A60E0F71AC8}" type="pres">
      <dgm:prSet presAssocID="{AD0C35F9-1B0D-47E1-8A40-C68C3EFCE1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61B014-81B4-41EC-8BFB-3E6165249648}" type="pres">
      <dgm:prSet presAssocID="{C25675F2-C7F4-42C8-9BA4-B7DC80810524}" presName="root1" presStyleCnt="0"/>
      <dgm:spPr/>
    </dgm:pt>
    <dgm:pt modelId="{8D2E07A6-C782-44A6-BC23-DB3131256C8E}" type="pres">
      <dgm:prSet presAssocID="{C25675F2-C7F4-42C8-9BA4-B7DC80810524}" presName="LevelOneTextNode" presStyleLbl="node0" presStyleIdx="0" presStyleCnt="1">
        <dgm:presLayoutVars>
          <dgm:chPref val="3"/>
        </dgm:presLayoutVars>
      </dgm:prSet>
      <dgm:spPr/>
    </dgm:pt>
    <dgm:pt modelId="{614C5439-E653-495E-A3BB-30FC4BC97BF0}" type="pres">
      <dgm:prSet presAssocID="{C25675F2-C7F4-42C8-9BA4-B7DC80810524}" presName="level2hierChild" presStyleCnt="0"/>
      <dgm:spPr/>
    </dgm:pt>
    <dgm:pt modelId="{C09A58DC-8AF5-4406-82A1-B2CDB5C3A0BD}" type="pres">
      <dgm:prSet presAssocID="{58A652FB-BC25-4C22-856D-7E28B593D45B}" presName="conn2-1" presStyleLbl="parChTrans1D2" presStyleIdx="0" presStyleCnt="3"/>
      <dgm:spPr/>
    </dgm:pt>
    <dgm:pt modelId="{C5E6A3EE-7766-40A5-9273-9FA1D193B1AF}" type="pres">
      <dgm:prSet presAssocID="{58A652FB-BC25-4C22-856D-7E28B593D45B}" presName="connTx" presStyleLbl="parChTrans1D2" presStyleIdx="0" presStyleCnt="3"/>
      <dgm:spPr/>
    </dgm:pt>
    <dgm:pt modelId="{978661A2-F74F-47EF-BCCB-5C4FA5A68000}" type="pres">
      <dgm:prSet presAssocID="{89069AE7-A0FB-4FB8-BCE7-987F5432E284}" presName="root2" presStyleCnt="0"/>
      <dgm:spPr/>
    </dgm:pt>
    <dgm:pt modelId="{1D60B5AA-E05E-4B0C-B856-09B06BC37F93}" type="pres">
      <dgm:prSet presAssocID="{89069AE7-A0FB-4FB8-BCE7-987F5432E284}" presName="LevelTwoTextNode" presStyleLbl="node2" presStyleIdx="0" presStyleCnt="3" custScaleX="358367">
        <dgm:presLayoutVars>
          <dgm:chPref val="3"/>
        </dgm:presLayoutVars>
      </dgm:prSet>
      <dgm:spPr/>
    </dgm:pt>
    <dgm:pt modelId="{77B53682-4D16-491D-A0B0-95B7B6D5EB18}" type="pres">
      <dgm:prSet presAssocID="{89069AE7-A0FB-4FB8-BCE7-987F5432E284}" presName="level3hierChild" presStyleCnt="0"/>
      <dgm:spPr/>
    </dgm:pt>
    <dgm:pt modelId="{7713632E-D977-4742-BF0E-DE27BF17B01E}" type="pres">
      <dgm:prSet presAssocID="{E4FC1969-04A1-45A5-AAB8-0DC8D35E3CF0}" presName="conn2-1" presStyleLbl="parChTrans1D2" presStyleIdx="1" presStyleCnt="3"/>
      <dgm:spPr/>
    </dgm:pt>
    <dgm:pt modelId="{F3678CB9-B032-494C-842A-D7FBE669277B}" type="pres">
      <dgm:prSet presAssocID="{E4FC1969-04A1-45A5-AAB8-0DC8D35E3CF0}" presName="connTx" presStyleLbl="parChTrans1D2" presStyleIdx="1" presStyleCnt="3"/>
      <dgm:spPr/>
    </dgm:pt>
    <dgm:pt modelId="{DEA1F1E9-DB35-4A93-A3A1-5631DB1A8911}" type="pres">
      <dgm:prSet presAssocID="{817E95E0-B4EF-4E85-A4DB-3A13F006BEBA}" presName="root2" presStyleCnt="0"/>
      <dgm:spPr/>
    </dgm:pt>
    <dgm:pt modelId="{CF943CD0-54F5-4744-A9D8-6CBB1EBC84EC}" type="pres">
      <dgm:prSet presAssocID="{817E95E0-B4EF-4E85-A4DB-3A13F006BEBA}" presName="LevelTwoTextNode" presStyleLbl="node2" presStyleIdx="1" presStyleCnt="3" custScaleX="359638">
        <dgm:presLayoutVars>
          <dgm:chPref val="3"/>
        </dgm:presLayoutVars>
      </dgm:prSet>
      <dgm:spPr/>
    </dgm:pt>
    <dgm:pt modelId="{88E51A8D-C81F-4F93-AAD0-C248EA0DB62E}" type="pres">
      <dgm:prSet presAssocID="{817E95E0-B4EF-4E85-A4DB-3A13F006BEBA}" presName="level3hierChild" presStyleCnt="0"/>
      <dgm:spPr/>
    </dgm:pt>
    <dgm:pt modelId="{5A3AFAD5-D43D-4C47-928C-2A39DC37901F}" type="pres">
      <dgm:prSet presAssocID="{D0431044-0D2E-4EF3-A0D0-3255B75E8C2E}" presName="conn2-1" presStyleLbl="parChTrans1D2" presStyleIdx="2" presStyleCnt="3"/>
      <dgm:spPr/>
    </dgm:pt>
    <dgm:pt modelId="{534400EA-0F2A-4A6B-A681-70126A0A476D}" type="pres">
      <dgm:prSet presAssocID="{D0431044-0D2E-4EF3-A0D0-3255B75E8C2E}" presName="connTx" presStyleLbl="parChTrans1D2" presStyleIdx="2" presStyleCnt="3"/>
      <dgm:spPr/>
    </dgm:pt>
    <dgm:pt modelId="{FAA8CA9F-AB89-4016-8D4B-B5F26A5B48C0}" type="pres">
      <dgm:prSet presAssocID="{C958BA0E-7736-4518-83A2-7369409531E9}" presName="root2" presStyleCnt="0"/>
      <dgm:spPr/>
    </dgm:pt>
    <dgm:pt modelId="{657F1A53-13BB-455B-BFA1-7DE9B8274094}" type="pres">
      <dgm:prSet presAssocID="{C958BA0E-7736-4518-83A2-7369409531E9}" presName="LevelTwoTextNode" presStyleLbl="node2" presStyleIdx="2" presStyleCnt="3" custScaleX="358367">
        <dgm:presLayoutVars>
          <dgm:chPref val="3"/>
        </dgm:presLayoutVars>
      </dgm:prSet>
      <dgm:spPr/>
    </dgm:pt>
    <dgm:pt modelId="{E0F75C81-7AE0-4D66-9274-0D4047516DAF}" type="pres">
      <dgm:prSet presAssocID="{C958BA0E-7736-4518-83A2-7369409531E9}" presName="level3hierChild" presStyleCnt="0"/>
      <dgm:spPr/>
    </dgm:pt>
  </dgm:ptLst>
  <dgm:cxnLst>
    <dgm:cxn modelId="{BC3B9701-EF48-412A-AC14-DF2AEDD8713D}" type="presOf" srcId="{AD0C35F9-1B0D-47E1-8A40-C68C3EFCE186}" destId="{3D471700-2F51-40C6-B762-5A60E0F71AC8}" srcOrd="0" destOrd="0" presId="urn:microsoft.com/office/officeart/2008/layout/HorizontalMultiLevelHierarchy"/>
    <dgm:cxn modelId="{7845D808-A199-43F1-8FB5-F8608A2E1245}" type="presOf" srcId="{817E95E0-B4EF-4E85-A4DB-3A13F006BEBA}" destId="{CF943CD0-54F5-4744-A9D8-6CBB1EBC84EC}" srcOrd="0" destOrd="0" presId="urn:microsoft.com/office/officeart/2008/layout/HorizontalMultiLevelHierarchy"/>
    <dgm:cxn modelId="{4539B21D-F33E-4B05-A5D7-42F60EAA8CA3}" type="presOf" srcId="{89069AE7-A0FB-4FB8-BCE7-987F5432E284}" destId="{1D60B5AA-E05E-4B0C-B856-09B06BC37F93}" srcOrd="0" destOrd="0" presId="urn:microsoft.com/office/officeart/2008/layout/HorizontalMultiLevelHierarchy"/>
    <dgm:cxn modelId="{9FB2AA3A-D2D0-4CF4-B2A7-728654B1B6A5}" type="presOf" srcId="{C958BA0E-7736-4518-83A2-7369409531E9}" destId="{657F1A53-13BB-455B-BFA1-7DE9B8274094}" srcOrd="0" destOrd="0" presId="urn:microsoft.com/office/officeart/2008/layout/HorizontalMultiLevelHierarchy"/>
    <dgm:cxn modelId="{A9B32865-70F9-454B-8BF9-1685E5C827E8}" srcId="{C25675F2-C7F4-42C8-9BA4-B7DC80810524}" destId="{817E95E0-B4EF-4E85-A4DB-3A13F006BEBA}" srcOrd="1" destOrd="0" parTransId="{E4FC1969-04A1-45A5-AAB8-0DC8D35E3CF0}" sibTransId="{F0D0D718-2716-4882-AE0F-85CFC2291590}"/>
    <dgm:cxn modelId="{D82EC979-7077-4DA7-8A58-BF0F787F7627}" type="presOf" srcId="{58A652FB-BC25-4C22-856D-7E28B593D45B}" destId="{C09A58DC-8AF5-4406-82A1-B2CDB5C3A0BD}" srcOrd="0" destOrd="0" presId="urn:microsoft.com/office/officeart/2008/layout/HorizontalMultiLevelHierarchy"/>
    <dgm:cxn modelId="{5CDF285A-DCFB-43E5-91D1-D6D865DF67D1}" type="presOf" srcId="{58A652FB-BC25-4C22-856D-7E28B593D45B}" destId="{C5E6A3EE-7766-40A5-9273-9FA1D193B1AF}" srcOrd="1" destOrd="0" presId="urn:microsoft.com/office/officeart/2008/layout/HorizontalMultiLevelHierarchy"/>
    <dgm:cxn modelId="{E1748BA5-ED73-4A5E-ACEE-23E783318D48}" type="presOf" srcId="{C25675F2-C7F4-42C8-9BA4-B7DC80810524}" destId="{8D2E07A6-C782-44A6-BC23-DB3131256C8E}" srcOrd="0" destOrd="0" presId="urn:microsoft.com/office/officeart/2008/layout/HorizontalMultiLevelHierarchy"/>
    <dgm:cxn modelId="{F1AB00B6-F364-4659-A810-D09FD9938F51}" type="presOf" srcId="{E4FC1969-04A1-45A5-AAB8-0DC8D35E3CF0}" destId="{F3678CB9-B032-494C-842A-D7FBE669277B}" srcOrd="1" destOrd="0" presId="urn:microsoft.com/office/officeart/2008/layout/HorizontalMultiLevelHierarchy"/>
    <dgm:cxn modelId="{54716FBC-3F9A-42BD-802A-CDF886C2A28E}" type="presOf" srcId="{E4FC1969-04A1-45A5-AAB8-0DC8D35E3CF0}" destId="{7713632E-D977-4742-BF0E-DE27BF17B01E}" srcOrd="0" destOrd="0" presId="urn:microsoft.com/office/officeart/2008/layout/HorizontalMultiLevelHierarchy"/>
    <dgm:cxn modelId="{6A790EC2-0C89-4574-AA1A-7608168BE863}" srcId="{C25675F2-C7F4-42C8-9BA4-B7DC80810524}" destId="{C958BA0E-7736-4518-83A2-7369409531E9}" srcOrd="2" destOrd="0" parTransId="{D0431044-0D2E-4EF3-A0D0-3255B75E8C2E}" sibTransId="{9AF80E51-3749-4FC1-9C83-3964A5AC1945}"/>
    <dgm:cxn modelId="{51975AC4-CB2C-457F-AC7E-454DA8B58857}" type="presOf" srcId="{D0431044-0D2E-4EF3-A0D0-3255B75E8C2E}" destId="{534400EA-0F2A-4A6B-A681-70126A0A476D}" srcOrd="1" destOrd="0" presId="urn:microsoft.com/office/officeart/2008/layout/HorizontalMultiLevelHierarchy"/>
    <dgm:cxn modelId="{8C8518CD-8044-4590-90F8-91C4CD0A3C9C}" srcId="{AD0C35F9-1B0D-47E1-8A40-C68C3EFCE186}" destId="{C25675F2-C7F4-42C8-9BA4-B7DC80810524}" srcOrd="0" destOrd="0" parTransId="{289E556D-29AA-446E-9AC8-C6EB10894B11}" sibTransId="{427BCD0A-9F33-4A30-B241-AA5EBB8A814B}"/>
    <dgm:cxn modelId="{223685EA-D896-4732-AA36-729E6D25ABCF}" type="presOf" srcId="{D0431044-0D2E-4EF3-A0D0-3255B75E8C2E}" destId="{5A3AFAD5-D43D-4C47-928C-2A39DC37901F}" srcOrd="0" destOrd="0" presId="urn:microsoft.com/office/officeart/2008/layout/HorizontalMultiLevelHierarchy"/>
    <dgm:cxn modelId="{544F4AEC-360D-4B2B-BFDE-292B0F0FC855}" srcId="{C25675F2-C7F4-42C8-9BA4-B7DC80810524}" destId="{89069AE7-A0FB-4FB8-BCE7-987F5432E284}" srcOrd="0" destOrd="0" parTransId="{58A652FB-BC25-4C22-856D-7E28B593D45B}" sibTransId="{FF328E85-E100-4E6D-8A49-593D769ADBAE}"/>
    <dgm:cxn modelId="{6FAE248A-E414-4B7B-BAC3-51302C34154F}" type="presParOf" srcId="{3D471700-2F51-40C6-B762-5A60E0F71AC8}" destId="{5A61B014-81B4-41EC-8BFB-3E6165249648}" srcOrd="0" destOrd="0" presId="urn:microsoft.com/office/officeart/2008/layout/HorizontalMultiLevelHierarchy"/>
    <dgm:cxn modelId="{15C1E722-06A8-4BC0-9906-4D5115C8FCF8}" type="presParOf" srcId="{5A61B014-81B4-41EC-8BFB-3E6165249648}" destId="{8D2E07A6-C782-44A6-BC23-DB3131256C8E}" srcOrd="0" destOrd="0" presId="urn:microsoft.com/office/officeart/2008/layout/HorizontalMultiLevelHierarchy"/>
    <dgm:cxn modelId="{93FAFAAF-7188-4F78-A20A-ACA4D6C6E4FC}" type="presParOf" srcId="{5A61B014-81B4-41EC-8BFB-3E6165249648}" destId="{614C5439-E653-495E-A3BB-30FC4BC97BF0}" srcOrd="1" destOrd="0" presId="urn:microsoft.com/office/officeart/2008/layout/HorizontalMultiLevelHierarchy"/>
    <dgm:cxn modelId="{E9D481EA-DD17-433D-92F8-ECA6CC5F70D3}" type="presParOf" srcId="{614C5439-E653-495E-A3BB-30FC4BC97BF0}" destId="{C09A58DC-8AF5-4406-82A1-B2CDB5C3A0BD}" srcOrd="0" destOrd="0" presId="urn:microsoft.com/office/officeart/2008/layout/HorizontalMultiLevelHierarchy"/>
    <dgm:cxn modelId="{2CEFF69C-142E-4965-AEB2-77A3DB2477D3}" type="presParOf" srcId="{C09A58DC-8AF5-4406-82A1-B2CDB5C3A0BD}" destId="{C5E6A3EE-7766-40A5-9273-9FA1D193B1AF}" srcOrd="0" destOrd="0" presId="urn:microsoft.com/office/officeart/2008/layout/HorizontalMultiLevelHierarchy"/>
    <dgm:cxn modelId="{3ACAF0CC-DA1F-4605-A9DF-9069FD6B1EE7}" type="presParOf" srcId="{614C5439-E653-495E-A3BB-30FC4BC97BF0}" destId="{978661A2-F74F-47EF-BCCB-5C4FA5A68000}" srcOrd="1" destOrd="0" presId="urn:microsoft.com/office/officeart/2008/layout/HorizontalMultiLevelHierarchy"/>
    <dgm:cxn modelId="{6C095F88-7A69-4B1D-9F85-2003F4752BCB}" type="presParOf" srcId="{978661A2-F74F-47EF-BCCB-5C4FA5A68000}" destId="{1D60B5AA-E05E-4B0C-B856-09B06BC37F93}" srcOrd="0" destOrd="0" presId="urn:microsoft.com/office/officeart/2008/layout/HorizontalMultiLevelHierarchy"/>
    <dgm:cxn modelId="{0DC72F2B-6809-4027-BEF4-3073090A8F33}" type="presParOf" srcId="{978661A2-F74F-47EF-BCCB-5C4FA5A68000}" destId="{77B53682-4D16-491D-A0B0-95B7B6D5EB18}" srcOrd="1" destOrd="0" presId="urn:microsoft.com/office/officeart/2008/layout/HorizontalMultiLevelHierarchy"/>
    <dgm:cxn modelId="{435C1BCA-CEB6-4130-B06D-74DE721113D4}" type="presParOf" srcId="{614C5439-E653-495E-A3BB-30FC4BC97BF0}" destId="{7713632E-D977-4742-BF0E-DE27BF17B01E}" srcOrd="2" destOrd="0" presId="urn:microsoft.com/office/officeart/2008/layout/HorizontalMultiLevelHierarchy"/>
    <dgm:cxn modelId="{50451B6F-9DE9-499B-8111-880AEDBED7BA}" type="presParOf" srcId="{7713632E-D977-4742-BF0E-DE27BF17B01E}" destId="{F3678CB9-B032-494C-842A-D7FBE669277B}" srcOrd="0" destOrd="0" presId="urn:microsoft.com/office/officeart/2008/layout/HorizontalMultiLevelHierarchy"/>
    <dgm:cxn modelId="{7741DFDC-CF68-46AD-9A9A-DC11062323D0}" type="presParOf" srcId="{614C5439-E653-495E-A3BB-30FC4BC97BF0}" destId="{DEA1F1E9-DB35-4A93-A3A1-5631DB1A8911}" srcOrd="3" destOrd="0" presId="urn:microsoft.com/office/officeart/2008/layout/HorizontalMultiLevelHierarchy"/>
    <dgm:cxn modelId="{FDC5A037-B97E-40AD-9A38-81D270E17530}" type="presParOf" srcId="{DEA1F1E9-DB35-4A93-A3A1-5631DB1A8911}" destId="{CF943CD0-54F5-4744-A9D8-6CBB1EBC84EC}" srcOrd="0" destOrd="0" presId="urn:microsoft.com/office/officeart/2008/layout/HorizontalMultiLevelHierarchy"/>
    <dgm:cxn modelId="{5DAECF94-5E18-434B-9D08-8CBE65EDCF2F}" type="presParOf" srcId="{DEA1F1E9-DB35-4A93-A3A1-5631DB1A8911}" destId="{88E51A8D-C81F-4F93-AAD0-C248EA0DB62E}" srcOrd="1" destOrd="0" presId="urn:microsoft.com/office/officeart/2008/layout/HorizontalMultiLevelHierarchy"/>
    <dgm:cxn modelId="{27FF8DF1-9275-40CF-B929-C9A5A0F77478}" type="presParOf" srcId="{614C5439-E653-495E-A3BB-30FC4BC97BF0}" destId="{5A3AFAD5-D43D-4C47-928C-2A39DC37901F}" srcOrd="4" destOrd="0" presId="urn:microsoft.com/office/officeart/2008/layout/HorizontalMultiLevelHierarchy"/>
    <dgm:cxn modelId="{3248B612-4DBD-444A-9AFA-6DC14F50B995}" type="presParOf" srcId="{5A3AFAD5-D43D-4C47-928C-2A39DC37901F}" destId="{534400EA-0F2A-4A6B-A681-70126A0A476D}" srcOrd="0" destOrd="0" presId="urn:microsoft.com/office/officeart/2008/layout/HorizontalMultiLevelHierarchy"/>
    <dgm:cxn modelId="{41D6BCA7-F7EE-44E0-A5EB-3E6750E64F8A}" type="presParOf" srcId="{614C5439-E653-495E-A3BB-30FC4BC97BF0}" destId="{FAA8CA9F-AB89-4016-8D4B-B5F26A5B48C0}" srcOrd="5" destOrd="0" presId="urn:microsoft.com/office/officeart/2008/layout/HorizontalMultiLevelHierarchy"/>
    <dgm:cxn modelId="{074EA531-6A27-447C-A084-501273597F16}" type="presParOf" srcId="{FAA8CA9F-AB89-4016-8D4B-B5F26A5B48C0}" destId="{657F1A53-13BB-455B-BFA1-7DE9B8274094}" srcOrd="0" destOrd="0" presId="urn:microsoft.com/office/officeart/2008/layout/HorizontalMultiLevelHierarchy"/>
    <dgm:cxn modelId="{266121A0-C7E7-4056-8377-977CE4CEB5C9}" type="presParOf" srcId="{FAA8CA9F-AB89-4016-8D4B-B5F26A5B48C0}" destId="{E0F75C81-7AE0-4D66-9274-0D4047516D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1417CD-B495-4031-8A0A-51551A946EB3}" type="doc">
      <dgm:prSet loTypeId="urn:microsoft.com/office/officeart/2005/8/layout/vList3" loCatId="list" qsTypeId="urn:microsoft.com/office/officeart/2005/8/quickstyle/3d7" qsCatId="3D" csTypeId="urn:microsoft.com/office/officeart/2005/8/colors/colorful4" csCatId="colorful" phldr="1"/>
      <dgm:spPr/>
    </dgm:pt>
    <dgm:pt modelId="{5F24440F-E504-4A18-9C90-711866E147A4}">
      <dgm:prSet phldrT="[Text]"/>
      <dgm:spPr/>
      <dgm:t>
        <a:bodyPr/>
        <a:lstStyle/>
        <a:p>
          <a:r>
            <a:rPr lang="en-US" dirty="0" err="1"/>
            <a:t>Mengenali</a:t>
          </a:r>
          <a:r>
            <a:rPr lang="en-US" dirty="0"/>
            <a:t> </a:t>
          </a:r>
          <a:r>
            <a:rPr lang="en-US" dirty="0" err="1"/>
            <a:t>keterbatasan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&amp; </a:t>
          </a:r>
          <a:r>
            <a:rPr lang="en-US" dirty="0" err="1"/>
            <a:t>keterampilan</a:t>
          </a:r>
          <a:r>
            <a:rPr lang="en-US" dirty="0"/>
            <a:t> dan </a:t>
          </a:r>
          <a:r>
            <a:rPr lang="en-US" dirty="0" err="1"/>
            <a:t>menolak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diluar</a:t>
          </a:r>
          <a:r>
            <a:rPr lang="en-US" dirty="0"/>
            <a:t> </a:t>
          </a:r>
          <a:r>
            <a:rPr lang="en-US" dirty="0" err="1"/>
            <a:t>wewenang</a:t>
          </a:r>
          <a:r>
            <a:rPr lang="en-US" dirty="0"/>
            <a:t> &amp;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bidan</a:t>
          </a:r>
          <a:endParaRPr lang="en-US" dirty="0"/>
        </a:p>
      </dgm:t>
    </dgm:pt>
    <dgm:pt modelId="{C66F3241-00E4-4327-A216-CAC2DCC0A128}" type="parTrans" cxnId="{9861C25B-6E11-4328-96DD-C762C584213C}">
      <dgm:prSet/>
      <dgm:spPr/>
      <dgm:t>
        <a:bodyPr/>
        <a:lstStyle/>
        <a:p>
          <a:endParaRPr lang="en-US"/>
        </a:p>
      </dgm:t>
    </dgm:pt>
    <dgm:pt modelId="{B24BE9F1-137A-4049-971A-58CCB57119C9}" type="sibTrans" cxnId="{9861C25B-6E11-4328-96DD-C762C584213C}">
      <dgm:prSet/>
      <dgm:spPr/>
      <dgm:t>
        <a:bodyPr/>
        <a:lstStyle/>
        <a:p>
          <a:endParaRPr lang="en-US"/>
        </a:p>
      </dgm:t>
    </dgm:pt>
    <dgm:pt modelId="{B3EB044C-074E-401C-9253-68F1C85362B6}">
      <dgm:prSet phldrT="[Text]"/>
      <dgm:spPr/>
      <dgm:t>
        <a:bodyPr/>
        <a:lstStyle/>
        <a:p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kepemimpinan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praktik</a:t>
          </a:r>
          <a:r>
            <a:rPr lang="en-US" dirty="0"/>
            <a:t> </a:t>
          </a:r>
          <a:r>
            <a:rPr lang="en-US" dirty="0" err="1"/>
            <a:t>kebidanan</a:t>
          </a:r>
          <a:endParaRPr lang="en-US" dirty="0"/>
        </a:p>
      </dgm:t>
    </dgm:pt>
    <dgm:pt modelId="{E4B5EECF-3A14-407B-B853-EE40F59BDD88}" type="parTrans" cxnId="{1C5FB134-F16F-495C-8355-8A4FE304D17C}">
      <dgm:prSet/>
      <dgm:spPr/>
      <dgm:t>
        <a:bodyPr/>
        <a:lstStyle/>
        <a:p>
          <a:endParaRPr lang="en-US"/>
        </a:p>
      </dgm:t>
    </dgm:pt>
    <dgm:pt modelId="{120FCBBB-C617-4F1E-ABAF-CB646DF78B73}" type="sibTrans" cxnId="{1C5FB134-F16F-495C-8355-8A4FE304D17C}">
      <dgm:prSet/>
      <dgm:spPr/>
      <dgm:t>
        <a:bodyPr/>
        <a:lstStyle/>
        <a:p>
          <a:endParaRPr lang="en-US"/>
        </a:p>
      </dgm:t>
    </dgm:pt>
    <dgm:pt modelId="{B58DA259-5543-42D6-AF08-DA3B1C4F7839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pro </a:t>
          </a:r>
          <a:r>
            <a:rPr lang="en-US" dirty="0" err="1"/>
            <a:t>aktif</a:t>
          </a:r>
          <a:r>
            <a:rPr lang="en-US" dirty="0"/>
            <a:t>, </a:t>
          </a:r>
          <a:r>
            <a:rPr lang="en-US" dirty="0" err="1"/>
            <a:t>perspektif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kritikal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konteks</a:t>
          </a:r>
          <a:r>
            <a:rPr lang="en-US" dirty="0"/>
            <a:t> </a:t>
          </a:r>
          <a:r>
            <a:rPr lang="en-US" dirty="0" err="1"/>
            <a:t>penyelesaian</a:t>
          </a:r>
          <a:r>
            <a:rPr lang="en-US" dirty="0"/>
            <a:t> </a:t>
          </a:r>
          <a:r>
            <a:rPr lang="en-US" dirty="0" err="1"/>
            <a:t>masalah</a:t>
          </a:r>
          <a:endParaRPr lang="en-US" dirty="0"/>
        </a:p>
      </dgm:t>
    </dgm:pt>
    <dgm:pt modelId="{2C29A912-80D8-4D91-A205-D8F905830D5C}" type="parTrans" cxnId="{3020337C-361A-4B5D-89CC-2E059214A63F}">
      <dgm:prSet/>
      <dgm:spPr/>
      <dgm:t>
        <a:bodyPr/>
        <a:lstStyle/>
        <a:p>
          <a:endParaRPr lang="en-US"/>
        </a:p>
      </dgm:t>
    </dgm:pt>
    <dgm:pt modelId="{B5F010FB-37DD-4934-B8A3-B5E90C0EEA8D}" type="sibTrans" cxnId="{3020337C-361A-4B5D-89CC-2E059214A63F}">
      <dgm:prSet/>
      <dgm:spPr/>
      <dgm:t>
        <a:bodyPr/>
        <a:lstStyle/>
        <a:p>
          <a:endParaRPr lang="en-US"/>
        </a:p>
      </dgm:t>
    </dgm:pt>
    <dgm:pt modelId="{3CB8DC44-567E-411B-8437-22A0BE0D1992}" type="pres">
      <dgm:prSet presAssocID="{BA1417CD-B495-4031-8A0A-51551A946EB3}" presName="linearFlow" presStyleCnt="0">
        <dgm:presLayoutVars>
          <dgm:dir/>
          <dgm:resizeHandles val="exact"/>
        </dgm:presLayoutVars>
      </dgm:prSet>
      <dgm:spPr/>
    </dgm:pt>
    <dgm:pt modelId="{D77999DE-5C8E-4D25-921A-CFCC626DEFB5}" type="pres">
      <dgm:prSet presAssocID="{5F24440F-E504-4A18-9C90-711866E147A4}" presName="composite" presStyleCnt="0"/>
      <dgm:spPr/>
    </dgm:pt>
    <dgm:pt modelId="{2538C01D-6D09-4A15-9A9D-4F480E133A9F}" type="pres">
      <dgm:prSet presAssocID="{5F24440F-E504-4A18-9C90-711866E147A4}" presName="imgShp" presStyleLbl="fgImgPlace1" presStyleIdx="0" presStyleCnt="3"/>
      <dgm:spPr/>
    </dgm:pt>
    <dgm:pt modelId="{135E3359-F11A-42E6-8DE3-EFBE583744BF}" type="pres">
      <dgm:prSet presAssocID="{5F24440F-E504-4A18-9C90-711866E147A4}" presName="txShp" presStyleLbl="node1" presStyleIdx="0" presStyleCnt="3" custLinFactNeighborY="8537">
        <dgm:presLayoutVars>
          <dgm:bulletEnabled val="1"/>
        </dgm:presLayoutVars>
      </dgm:prSet>
      <dgm:spPr/>
    </dgm:pt>
    <dgm:pt modelId="{0367E388-638B-47F8-BC6F-5188B5A979CC}" type="pres">
      <dgm:prSet presAssocID="{B24BE9F1-137A-4049-971A-58CCB57119C9}" presName="spacing" presStyleCnt="0"/>
      <dgm:spPr/>
    </dgm:pt>
    <dgm:pt modelId="{3D2F1977-BCEA-41C2-8918-869387B08289}" type="pres">
      <dgm:prSet presAssocID="{B3EB044C-074E-401C-9253-68F1C85362B6}" presName="composite" presStyleCnt="0"/>
      <dgm:spPr/>
    </dgm:pt>
    <dgm:pt modelId="{75AF5259-A315-446F-A0F7-B3086DD8E074}" type="pres">
      <dgm:prSet presAssocID="{B3EB044C-074E-401C-9253-68F1C85362B6}" presName="imgShp" presStyleLbl="fgImgPlace1" presStyleIdx="1" presStyleCnt="3"/>
      <dgm:spPr/>
    </dgm:pt>
    <dgm:pt modelId="{E6D48397-6D1D-4294-BA20-98B727A2C1E4}" type="pres">
      <dgm:prSet presAssocID="{B3EB044C-074E-401C-9253-68F1C85362B6}" presName="txShp" presStyleLbl="node1" presStyleIdx="1" presStyleCnt="3">
        <dgm:presLayoutVars>
          <dgm:bulletEnabled val="1"/>
        </dgm:presLayoutVars>
      </dgm:prSet>
      <dgm:spPr/>
    </dgm:pt>
    <dgm:pt modelId="{23BE7BDA-40C4-45C6-8AEC-46A1AD548414}" type="pres">
      <dgm:prSet presAssocID="{120FCBBB-C617-4F1E-ABAF-CB646DF78B73}" presName="spacing" presStyleCnt="0"/>
      <dgm:spPr/>
    </dgm:pt>
    <dgm:pt modelId="{943C6744-3EEF-4016-838E-DFCB73BE52F5}" type="pres">
      <dgm:prSet presAssocID="{B58DA259-5543-42D6-AF08-DA3B1C4F7839}" presName="composite" presStyleCnt="0"/>
      <dgm:spPr/>
    </dgm:pt>
    <dgm:pt modelId="{19DF415F-3429-4743-B151-6EA0436C068D}" type="pres">
      <dgm:prSet presAssocID="{B58DA259-5543-42D6-AF08-DA3B1C4F7839}" presName="imgShp" presStyleLbl="fgImgPlace1" presStyleIdx="2" presStyleCnt="3"/>
      <dgm:spPr/>
    </dgm:pt>
    <dgm:pt modelId="{3E2FE054-C295-48B2-9C7B-4AE5F214F7C4}" type="pres">
      <dgm:prSet presAssocID="{B58DA259-5543-42D6-AF08-DA3B1C4F78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1C5FB134-F16F-495C-8355-8A4FE304D17C}" srcId="{BA1417CD-B495-4031-8A0A-51551A946EB3}" destId="{B3EB044C-074E-401C-9253-68F1C85362B6}" srcOrd="1" destOrd="0" parTransId="{E4B5EECF-3A14-407B-B853-EE40F59BDD88}" sibTransId="{120FCBBB-C617-4F1E-ABAF-CB646DF78B73}"/>
    <dgm:cxn modelId="{9861C25B-6E11-4328-96DD-C762C584213C}" srcId="{BA1417CD-B495-4031-8A0A-51551A946EB3}" destId="{5F24440F-E504-4A18-9C90-711866E147A4}" srcOrd="0" destOrd="0" parTransId="{C66F3241-00E4-4327-A216-CAC2DCC0A128}" sibTransId="{B24BE9F1-137A-4049-971A-58CCB57119C9}"/>
    <dgm:cxn modelId="{3020337C-361A-4B5D-89CC-2E059214A63F}" srcId="{BA1417CD-B495-4031-8A0A-51551A946EB3}" destId="{B58DA259-5543-42D6-AF08-DA3B1C4F7839}" srcOrd="2" destOrd="0" parTransId="{2C29A912-80D8-4D91-A205-D8F905830D5C}" sibTransId="{B5F010FB-37DD-4934-B8A3-B5E90C0EEA8D}"/>
    <dgm:cxn modelId="{255356AC-4CAB-4E6A-AF85-82364872C351}" type="presOf" srcId="{5F24440F-E504-4A18-9C90-711866E147A4}" destId="{135E3359-F11A-42E6-8DE3-EFBE583744BF}" srcOrd="0" destOrd="0" presId="urn:microsoft.com/office/officeart/2005/8/layout/vList3"/>
    <dgm:cxn modelId="{0AE390E0-290D-4270-B8F6-25AD785C5C0C}" type="presOf" srcId="{B3EB044C-074E-401C-9253-68F1C85362B6}" destId="{E6D48397-6D1D-4294-BA20-98B727A2C1E4}" srcOrd="0" destOrd="0" presId="urn:microsoft.com/office/officeart/2005/8/layout/vList3"/>
    <dgm:cxn modelId="{54C6C6E4-7A51-4F71-9E9B-8ADE95914A36}" type="presOf" srcId="{BA1417CD-B495-4031-8A0A-51551A946EB3}" destId="{3CB8DC44-567E-411B-8437-22A0BE0D1992}" srcOrd="0" destOrd="0" presId="urn:microsoft.com/office/officeart/2005/8/layout/vList3"/>
    <dgm:cxn modelId="{1E010CF5-ABC2-4FD9-8303-1992ED84F319}" type="presOf" srcId="{B58DA259-5543-42D6-AF08-DA3B1C4F7839}" destId="{3E2FE054-C295-48B2-9C7B-4AE5F214F7C4}" srcOrd="0" destOrd="0" presId="urn:microsoft.com/office/officeart/2005/8/layout/vList3"/>
    <dgm:cxn modelId="{B5EEA5AB-EE81-4097-887C-0649B359B649}" type="presParOf" srcId="{3CB8DC44-567E-411B-8437-22A0BE0D1992}" destId="{D77999DE-5C8E-4D25-921A-CFCC626DEFB5}" srcOrd="0" destOrd="0" presId="urn:microsoft.com/office/officeart/2005/8/layout/vList3"/>
    <dgm:cxn modelId="{C9236471-E547-4B8C-B840-EFCDBFAA0814}" type="presParOf" srcId="{D77999DE-5C8E-4D25-921A-CFCC626DEFB5}" destId="{2538C01D-6D09-4A15-9A9D-4F480E133A9F}" srcOrd="0" destOrd="0" presId="urn:microsoft.com/office/officeart/2005/8/layout/vList3"/>
    <dgm:cxn modelId="{26ACA0D1-09D8-4B58-96D1-CEE244A32C07}" type="presParOf" srcId="{D77999DE-5C8E-4D25-921A-CFCC626DEFB5}" destId="{135E3359-F11A-42E6-8DE3-EFBE583744BF}" srcOrd="1" destOrd="0" presId="urn:microsoft.com/office/officeart/2005/8/layout/vList3"/>
    <dgm:cxn modelId="{9FFC9DB3-F32F-4D55-BDC1-3125C5FF9D0B}" type="presParOf" srcId="{3CB8DC44-567E-411B-8437-22A0BE0D1992}" destId="{0367E388-638B-47F8-BC6F-5188B5A979CC}" srcOrd="1" destOrd="0" presId="urn:microsoft.com/office/officeart/2005/8/layout/vList3"/>
    <dgm:cxn modelId="{117ED1B4-BB71-4629-9CCD-CE3EFE3707D6}" type="presParOf" srcId="{3CB8DC44-567E-411B-8437-22A0BE0D1992}" destId="{3D2F1977-BCEA-41C2-8918-869387B08289}" srcOrd="2" destOrd="0" presId="urn:microsoft.com/office/officeart/2005/8/layout/vList3"/>
    <dgm:cxn modelId="{4F593071-09BA-42F4-A82A-36119F7A9796}" type="presParOf" srcId="{3D2F1977-BCEA-41C2-8918-869387B08289}" destId="{75AF5259-A315-446F-A0F7-B3086DD8E074}" srcOrd="0" destOrd="0" presId="urn:microsoft.com/office/officeart/2005/8/layout/vList3"/>
    <dgm:cxn modelId="{9D29C7DA-686A-4ABA-AE58-CBA4F5975652}" type="presParOf" srcId="{3D2F1977-BCEA-41C2-8918-869387B08289}" destId="{E6D48397-6D1D-4294-BA20-98B727A2C1E4}" srcOrd="1" destOrd="0" presId="urn:microsoft.com/office/officeart/2005/8/layout/vList3"/>
    <dgm:cxn modelId="{B6751096-3FC9-4162-AD87-B60649CD45CB}" type="presParOf" srcId="{3CB8DC44-567E-411B-8437-22A0BE0D1992}" destId="{23BE7BDA-40C4-45C6-8AEC-46A1AD548414}" srcOrd="3" destOrd="0" presId="urn:microsoft.com/office/officeart/2005/8/layout/vList3"/>
    <dgm:cxn modelId="{4C82C2C6-0D51-457B-8A52-BF6787931ADF}" type="presParOf" srcId="{3CB8DC44-567E-411B-8437-22A0BE0D1992}" destId="{943C6744-3EEF-4016-838E-DFCB73BE52F5}" srcOrd="4" destOrd="0" presId="urn:microsoft.com/office/officeart/2005/8/layout/vList3"/>
    <dgm:cxn modelId="{837087AA-A718-425D-A80F-6A2EDB7D734A}" type="presParOf" srcId="{943C6744-3EEF-4016-838E-DFCB73BE52F5}" destId="{19DF415F-3429-4743-B151-6EA0436C068D}" srcOrd="0" destOrd="0" presId="urn:microsoft.com/office/officeart/2005/8/layout/vList3"/>
    <dgm:cxn modelId="{A17EA2A5-F613-4EF1-AF85-2ED854E66DFF}" type="presParOf" srcId="{943C6744-3EEF-4016-838E-DFCB73BE52F5}" destId="{3E2FE054-C295-48B2-9C7B-4AE5F214F7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E8E70-F504-44D6-AC49-37DC4373BF7B}">
      <dsp:nvSpPr>
        <dsp:cNvPr id="0" name=""/>
        <dsp:cNvSpPr/>
      </dsp:nvSpPr>
      <dsp:spPr>
        <a:xfrm rot="5400000">
          <a:off x="1921598" y="1916334"/>
          <a:ext cx="1543200" cy="17568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9CBC7-3070-481C-BD03-68704BD37EF1}">
      <dsp:nvSpPr>
        <dsp:cNvPr id="0" name=""/>
        <dsp:cNvSpPr/>
      </dsp:nvSpPr>
      <dsp:spPr>
        <a:xfrm>
          <a:off x="12" y="0"/>
          <a:ext cx="2597841" cy="181840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 err="1"/>
            <a:t>Teori</a:t>
          </a:r>
          <a:r>
            <a:rPr lang="en-US" sz="3500" b="1" kern="1200" dirty="0"/>
            <a:t> orang </a:t>
          </a:r>
          <a:r>
            <a:rPr lang="en-US" sz="3500" b="1" kern="1200" dirty="0" err="1"/>
            <a:t>besar</a:t>
          </a:r>
          <a:r>
            <a:rPr lang="en-US" sz="3500" b="1" kern="1200" dirty="0"/>
            <a:t> </a:t>
          </a:r>
          <a:r>
            <a:rPr lang="en-US" sz="3500" b="1" kern="1200" dirty="0" err="1"/>
            <a:t>atau</a:t>
          </a:r>
          <a:r>
            <a:rPr lang="en-US" sz="3500" b="1" kern="1200" dirty="0"/>
            <a:t> </a:t>
          </a:r>
          <a:r>
            <a:rPr lang="en-US" sz="3500" b="1" kern="1200" dirty="0" err="1"/>
            <a:t>teori</a:t>
          </a:r>
          <a:r>
            <a:rPr lang="en-US" sz="3500" b="1" kern="1200" dirty="0"/>
            <a:t> </a:t>
          </a:r>
          <a:r>
            <a:rPr lang="en-US" sz="3500" b="1" kern="1200" dirty="0" err="1"/>
            <a:t>bakat</a:t>
          </a:r>
          <a:endParaRPr lang="en-US" sz="3500" kern="1200" dirty="0"/>
        </a:p>
      </dsp:txBody>
      <dsp:txXfrm>
        <a:off x="88795" y="88783"/>
        <a:ext cx="2420275" cy="1640838"/>
      </dsp:txXfrm>
    </dsp:sp>
    <dsp:sp modelId="{F2BAF27B-55DB-49FE-A3E5-D3ECC02EBBF0}">
      <dsp:nvSpPr>
        <dsp:cNvPr id="0" name=""/>
        <dsp:cNvSpPr/>
      </dsp:nvSpPr>
      <dsp:spPr>
        <a:xfrm>
          <a:off x="5151286" y="522676"/>
          <a:ext cx="1889422" cy="14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5151286" y="522676"/>
        <a:ext cx="1889422" cy="1469714"/>
      </dsp:txXfrm>
    </dsp:sp>
    <dsp:sp modelId="{E42D0795-A2F9-4C76-9C8D-AA95E4834919}">
      <dsp:nvSpPr>
        <dsp:cNvPr id="0" name=""/>
        <dsp:cNvSpPr/>
      </dsp:nvSpPr>
      <dsp:spPr>
        <a:xfrm rot="5400000">
          <a:off x="4261222" y="3787553"/>
          <a:ext cx="1543200" cy="17568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869690"/>
            <a:satOff val="17025"/>
            <a:lumOff val="12867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D6FF33-F084-4189-B574-7340022F82B1}">
      <dsp:nvSpPr>
        <dsp:cNvPr id="0" name=""/>
        <dsp:cNvSpPr/>
      </dsp:nvSpPr>
      <dsp:spPr>
        <a:xfrm>
          <a:off x="3695198" y="2076885"/>
          <a:ext cx="2597841" cy="1818404"/>
        </a:xfrm>
        <a:prstGeom prst="roundRect">
          <a:avLst>
            <a:gd name="adj" fmla="val 16670"/>
          </a:avLst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 err="1"/>
            <a:t>Teori</a:t>
          </a:r>
          <a:r>
            <a:rPr lang="en-US" sz="3500" b="1" kern="1200" dirty="0"/>
            <a:t> </a:t>
          </a:r>
          <a:r>
            <a:rPr lang="en-US" sz="3500" b="1" kern="1200" dirty="0" err="1"/>
            <a:t>Situasi</a:t>
          </a:r>
          <a:endParaRPr lang="en-US" sz="3500" kern="1200" dirty="0"/>
        </a:p>
      </dsp:txBody>
      <dsp:txXfrm>
        <a:off x="3783981" y="2165668"/>
        <a:ext cx="2420275" cy="1640838"/>
      </dsp:txXfrm>
    </dsp:sp>
    <dsp:sp modelId="{C250054C-D637-459A-A2E0-7E1D1E323E1A}">
      <dsp:nvSpPr>
        <dsp:cNvPr id="0" name=""/>
        <dsp:cNvSpPr/>
      </dsp:nvSpPr>
      <dsp:spPr>
        <a:xfrm>
          <a:off x="6450209" y="2250311"/>
          <a:ext cx="1889422" cy="14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6450209" y="2250311"/>
        <a:ext cx="1889422" cy="1469714"/>
      </dsp:txXfrm>
    </dsp:sp>
    <dsp:sp modelId="{C2383879-3D8C-4226-AA30-589BC34312FB}">
      <dsp:nvSpPr>
        <dsp:cNvPr id="0" name=""/>
        <dsp:cNvSpPr/>
      </dsp:nvSpPr>
      <dsp:spPr>
        <a:xfrm>
          <a:off x="6096010" y="4153770"/>
          <a:ext cx="2597841" cy="1818404"/>
        </a:xfrm>
        <a:prstGeom prst="roundRect">
          <a:avLst>
            <a:gd name="adj" fmla="val 1667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 err="1"/>
            <a:t>Teori</a:t>
          </a:r>
          <a:r>
            <a:rPr lang="en-US" sz="3500" b="1" kern="1200" dirty="0"/>
            <a:t> </a:t>
          </a:r>
          <a:r>
            <a:rPr lang="en-US" sz="3500" b="1" kern="1200" dirty="0" err="1"/>
            <a:t>Ekologi</a:t>
          </a:r>
          <a:r>
            <a:rPr lang="en-US" sz="3500" b="1" kern="1200" dirty="0"/>
            <a:t> </a:t>
          </a:r>
          <a:endParaRPr lang="en-US" sz="3500" kern="1200" dirty="0"/>
        </a:p>
      </dsp:txBody>
      <dsp:txXfrm>
        <a:off x="6184793" y="4242553"/>
        <a:ext cx="2420275" cy="1640838"/>
      </dsp:txXfrm>
    </dsp:sp>
    <dsp:sp modelId="{BED26420-7ED6-4D2C-861A-A6369A4A23DD}">
      <dsp:nvSpPr>
        <dsp:cNvPr id="0" name=""/>
        <dsp:cNvSpPr/>
      </dsp:nvSpPr>
      <dsp:spPr>
        <a:xfrm>
          <a:off x="8604096" y="4292980"/>
          <a:ext cx="1889422" cy="1469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8604096" y="4292980"/>
        <a:ext cx="1889422" cy="1469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5E7D4-1A9E-4160-8FD5-60C5E4A7861B}">
      <dsp:nvSpPr>
        <dsp:cNvPr id="0" name=""/>
        <dsp:cNvSpPr/>
      </dsp:nvSpPr>
      <dsp:spPr>
        <a:xfrm>
          <a:off x="142706" y="3933389"/>
          <a:ext cx="1160145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DFFBD-F0B6-4575-A00B-D0D52DC732F4}">
      <dsp:nvSpPr>
        <dsp:cNvPr id="0" name=""/>
        <dsp:cNvSpPr/>
      </dsp:nvSpPr>
      <dsp:spPr>
        <a:xfrm>
          <a:off x="448859" y="873933"/>
          <a:ext cx="1160145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075AD-C2B7-42BE-AC02-F96DB0F42750}">
      <dsp:nvSpPr>
        <dsp:cNvPr id="0" name=""/>
        <dsp:cNvSpPr/>
      </dsp:nvSpPr>
      <dsp:spPr>
        <a:xfrm>
          <a:off x="3465236" y="0"/>
          <a:ext cx="8585073" cy="871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465236" y="0"/>
        <a:ext cx="8585073" cy="871566"/>
      </dsp:txXfrm>
    </dsp:sp>
    <dsp:sp modelId="{885E4012-DCCF-4EE6-9D97-48EBFF41FB58}">
      <dsp:nvSpPr>
        <dsp:cNvPr id="0" name=""/>
        <dsp:cNvSpPr/>
      </dsp:nvSpPr>
      <dsp:spPr>
        <a:xfrm>
          <a:off x="-448859" y="0"/>
          <a:ext cx="4811815" cy="522390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kern="1200" dirty="0"/>
            <a:t>Gaya </a:t>
          </a:r>
          <a:r>
            <a:rPr lang="en-US" sz="2200" b="1" kern="1200" dirty="0" err="1"/>
            <a:t>Kepemimpinan</a:t>
          </a:r>
          <a:r>
            <a:rPr lang="en-US" sz="2200" b="1" kern="1200" dirty="0"/>
            <a:t> </a:t>
          </a:r>
          <a:r>
            <a:rPr lang="en-US" sz="2200" b="1" kern="1200" dirty="0" err="1"/>
            <a:t>Autokratis</a:t>
          </a:r>
          <a:r>
            <a:rPr lang="en-US" sz="2200" b="1" kern="1200" dirty="0"/>
            <a:t> </a:t>
          </a:r>
          <a:endParaRPr lang="en-US" sz="2200" kern="1200" dirty="0"/>
        </a:p>
      </dsp:txBody>
      <dsp:txXfrm>
        <a:off x="-423353" y="25506"/>
        <a:ext cx="4760803" cy="496884"/>
      </dsp:txXfrm>
    </dsp:sp>
    <dsp:sp modelId="{69DBDD76-56FD-4246-9DB3-416619D683EA}">
      <dsp:nvSpPr>
        <dsp:cNvPr id="0" name=""/>
        <dsp:cNvSpPr/>
      </dsp:nvSpPr>
      <dsp:spPr>
        <a:xfrm>
          <a:off x="0" y="873933"/>
          <a:ext cx="11601451" cy="215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(</a:t>
          </a:r>
          <a:r>
            <a:rPr lang="en-US" sz="1200" i="1" kern="1200" dirty="0"/>
            <a:t>autocratic leadership style</a:t>
          </a:r>
          <a:r>
            <a:rPr lang="en-US" sz="1200" kern="1200" dirty="0"/>
            <a:t>) </a:t>
          </a:r>
          <a:r>
            <a:rPr lang="en-US" sz="1200" kern="1200" dirty="0" err="1"/>
            <a:t>segala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berada</a:t>
          </a:r>
          <a:r>
            <a:rPr lang="en-US" sz="1200" kern="1200" dirty="0"/>
            <a:t> di </a:t>
          </a:r>
          <a:r>
            <a:rPr lang="en-US" sz="1200" kern="1200" dirty="0" err="1"/>
            <a:t>tangan</a:t>
          </a:r>
          <a:r>
            <a:rPr lang="en-US" sz="1200" kern="1200" dirty="0"/>
            <a:t> </a:t>
          </a:r>
          <a:r>
            <a:rPr lang="en-US" sz="1200" kern="1200" dirty="0" err="1"/>
            <a:t>pemimpin</a:t>
          </a:r>
          <a:r>
            <a:rPr lang="en-US" sz="1200" kern="1200" dirty="0"/>
            <a:t>. </a:t>
          </a:r>
          <a:r>
            <a:rPr lang="en-US" sz="1200" kern="1200" dirty="0" err="1"/>
            <a:t>Pendapat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kritik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pernah</a:t>
          </a:r>
          <a:r>
            <a:rPr lang="en-US" sz="1200" kern="1200" dirty="0"/>
            <a:t> </a:t>
          </a:r>
          <a:r>
            <a:rPr lang="en-US" sz="1200" kern="1200" dirty="0" err="1"/>
            <a:t>dibenarkan</a:t>
          </a:r>
          <a:r>
            <a:rPr lang="en-US" sz="1200" kern="1200" dirty="0"/>
            <a:t>. Pada </a:t>
          </a:r>
          <a:r>
            <a:rPr lang="en-US" sz="1200" kern="1200" dirty="0" err="1"/>
            <a:t>dasarnya</a:t>
          </a:r>
          <a:r>
            <a:rPr lang="en-US" sz="1200" kern="1200" dirty="0"/>
            <a:t> </a:t>
          </a:r>
          <a:r>
            <a:rPr lang="en-US" sz="1200" kern="1200" dirty="0" err="1"/>
            <a:t>sifat</a:t>
          </a:r>
          <a:r>
            <a:rPr lang="en-US" sz="1200" kern="1200" dirty="0"/>
            <a:t> yang </a:t>
          </a:r>
          <a:r>
            <a:rPr lang="en-US" sz="1200" kern="1200" dirty="0" err="1"/>
            <a:t>dimiliki</a:t>
          </a:r>
          <a:r>
            <a:rPr lang="en-US" sz="1200" kern="1200" dirty="0"/>
            <a:t> </a:t>
          </a:r>
          <a:r>
            <a:rPr lang="en-US" sz="1200" kern="1200" dirty="0" err="1"/>
            <a:t>sama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gaya</a:t>
          </a:r>
          <a:r>
            <a:rPr lang="en-US" sz="1200" kern="1200" dirty="0"/>
            <a:t> </a:t>
          </a:r>
          <a:r>
            <a:rPr lang="en-US" sz="1200" kern="1200" dirty="0" err="1"/>
            <a:t>kepemimpinan</a:t>
          </a:r>
          <a:r>
            <a:rPr lang="en-US" sz="1200" kern="1200" dirty="0"/>
            <a:t> dictator </a:t>
          </a:r>
          <a:r>
            <a:rPr lang="en-US" sz="1200" kern="1200" dirty="0" err="1"/>
            <a:t>tetapi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bobot</a:t>
          </a:r>
          <a:r>
            <a:rPr lang="en-US" sz="1200" kern="1200" dirty="0"/>
            <a:t> yang </a:t>
          </a:r>
          <a:r>
            <a:rPr lang="en-US" sz="1200" kern="1200" dirty="0" err="1"/>
            <a:t>agak</a:t>
          </a:r>
          <a:r>
            <a:rPr lang="en-US" sz="1200" kern="1200" dirty="0"/>
            <a:t> </a:t>
          </a:r>
          <a:r>
            <a:rPr lang="en-US" sz="1200" kern="1200" dirty="0" err="1"/>
            <a:t>kurang</a:t>
          </a:r>
          <a:r>
            <a:rPr lang="en-US" sz="1200" kern="1200" dirty="0"/>
            <a:t>.</a:t>
          </a:r>
        </a:p>
      </dsp:txBody>
      <dsp:txXfrm>
        <a:off x="0" y="873933"/>
        <a:ext cx="11601451" cy="2159664"/>
      </dsp:txXfrm>
    </dsp:sp>
    <dsp:sp modelId="{32B37C07-F3EC-4396-A130-AD315F2BA5F4}">
      <dsp:nvSpPr>
        <dsp:cNvPr id="0" name=""/>
        <dsp:cNvSpPr/>
      </dsp:nvSpPr>
      <dsp:spPr>
        <a:xfrm>
          <a:off x="0" y="2072407"/>
          <a:ext cx="9177272" cy="84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i="1" kern="1200" dirty="0"/>
            <a:t>democratic leadership style</a:t>
          </a:r>
          <a:r>
            <a:rPr lang="en-US" sz="2000" kern="1200" dirty="0"/>
            <a:t>) </a:t>
          </a:r>
          <a:r>
            <a:rPr lang="en-US" sz="2000" kern="1200" dirty="0" err="1"/>
            <a:t>ditemukan</a:t>
          </a:r>
          <a:r>
            <a:rPr lang="en-US" sz="2000" kern="1200" dirty="0"/>
            <a:t> </a:t>
          </a:r>
          <a:r>
            <a:rPr lang="en-US" sz="2000" kern="1200" dirty="0" err="1"/>
            <a:t>peran</a:t>
          </a:r>
          <a:r>
            <a:rPr lang="en-US" sz="2000" kern="1200" dirty="0"/>
            <a:t> </a:t>
          </a:r>
          <a:r>
            <a:rPr lang="en-US" sz="2000" kern="1200" dirty="0" err="1"/>
            <a:t>serta</a:t>
          </a:r>
          <a:r>
            <a:rPr lang="en-US" sz="2000" kern="1200" dirty="0"/>
            <a:t> </a:t>
          </a:r>
          <a:r>
            <a:rPr lang="en-US" sz="2000" kern="1200" dirty="0" err="1"/>
            <a:t>bawahan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pengambilan</a:t>
          </a:r>
          <a:r>
            <a:rPr lang="en-US" sz="2000" kern="1200" dirty="0"/>
            <a:t> </a:t>
          </a:r>
          <a:r>
            <a:rPr lang="en-US" sz="2000" kern="1200" dirty="0" err="1"/>
            <a:t>keputusan</a:t>
          </a:r>
          <a:r>
            <a:rPr lang="en-US" sz="2000" kern="1200" dirty="0"/>
            <a:t> yang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musyawarah</a:t>
          </a:r>
          <a:r>
            <a:rPr lang="en-US" sz="2000" kern="1200" dirty="0"/>
            <a:t>. </a:t>
          </a:r>
          <a:r>
            <a:rPr lang="en-US" sz="2000" kern="1200" dirty="0" err="1"/>
            <a:t>Hubungan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bawahan</a:t>
          </a:r>
          <a:r>
            <a:rPr lang="en-US" sz="2000" kern="1200" dirty="0"/>
            <a:t> </a:t>
          </a:r>
          <a:r>
            <a:rPr lang="en-US" sz="2000" kern="1200" dirty="0" err="1"/>
            <a:t>dibangun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baik</a:t>
          </a:r>
          <a:endParaRPr lang="en-US" sz="2000" kern="1200" dirty="0"/>
        </a:p>
      </dsp:txBody>
      <dsp:txXfrm>
        <a:off x="0" y="2072407"/>
        <a:ext cx="9177272" cy="840860"/>
      </dsp:txXfrm>
    </dsp:sp>
    <dsp:sp modelId="{DB2648A8-A127-4B21-AEE0-1B29FEE2BFCE}">
      <dsp:nvSpPr>
        <dsp:cNvPr id="0" name=""/>
        <dsp:cNvSpPr/>
      </dsp:nvSpPr>
      <dsp:spPr>
        <a:xfrm>
          <a:off x="-438805" y="1341277"/>
          <a:ext cx="4179401" cy="664665"/>
        </a:xfrm>
        <a:prstGeom prst="round2SameRect">
          <a:avLst>
            <a:gd name="adj1" fmla="val 16670"/>
            <a:gd name="adj2" fmla="val 0"/>
          </a:avLst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b="1" kern="1200" dirty="0"/>
            <a:t>Gaya </a:t>
          </a:r>
          <a:r>
            <a:rPr lang="en-US" sz="2200" b="1" kern="1200" dirty="0" err="1"/>
            <a:t>Kepemimpinan</a:t>
          </a:r>
          <a:r>
            <a:rPr lang="en-US" sz="2200" b="1" kern="1200" dirty="0"/>
            <a:t> </a:t>
          </a:r>
          <a:r>
            <a:rPr lang="en-US" sz="2200" b="1" kern="1200" dirty="0" err="1"/>
            <a:t>Demokratis</a:t>
          </a:r>
          <a:r>
            <a:rPr lang="en-US" sz="2200" b="1" kern="1200" dirty="0"/>
            <a:t> </a:t>
          </a:r>
          <a:endParaRPr lang="en-US" sz="2200" kern="1200" dirty="0"/>
        </a:p>
      </dsp:txBody>
      <dsp:txXfrm>
        <a:off x="-406353" y="1373729"/>
        <a:ext cx="4114497" cy="632213"/>
      </dsp:txXfrm>
    </dsp:sp>
    <dsp:sp modelId="{828E08C9-8E90-4BEA-94E1-4D1D8E3BC23E}">
      <dsp:nvSpPr>
        <dsp:cNvPr id="0" name=""/>
        <dsp:cNvSpPr/>
      </dsp:nvSpPr>
      <dsp:spPr>
        <a:xfrm>
          <a:off x="0" y="3036554"/>
          <a:ext cx="11601451" cy="174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Segi</a:t>
          </a:r>
          <a:r>
            <a:rPr lang="en-US" sz="1200" kern="1200" dirty="0"/>
            <a:t> </a:t>
          </a:r>
          <a:r>
            <a:rPr lang="en-US" sz="1200" kern="1200" dirty="0" err="1"/>
            <a:t>positif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gaya</a:t>
          </a:r>
          <a:r>
            <a:rPr lang="en-US" sz="1200" kern="1200" dirty="0"/>
            <a:t> </a:t>
          </a:r>
          <a:r>
            <a:rPr lang="en-US" sz="1200" kern="1200" dirty="0" err="1"/>
            <a:t>kepemimpinan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 </a:t>
          </a:r>
          <a:r>
            <a:rPr lang="en-US" sz="1200" kern="1200" dirty="0" err="1"/>
            <a:t>mendatangkan</a:t>
          </a:r>
          <a:r>
            <a:rPr lang="en-US" sz="1200" kern="1200" dirty="0"/>
            <a:t> </a:t>
          </a:r>
          <a:r>
            <a:rPr lang="en-US" sz="1200" kern="1200" dirty="0" err="1"/>
            <a:t>keuntungan</a:t>
          </a:r>
          <a:r>
            <a:rPr lang="en-US" sz="1200" kern="1200" dirty="0"/>
            <a:t> </a:t>
          </a:r>
          <a:r>
            <a:rPr lang="en-US" sz="1200" kern="1200" dirty="0" err="1"/>
            <a:t>antara</a:t>
          </a:r>
          <a:r>
            <a:rPr lang="en-US" sz="1200" kern="1200" dirty="0"/>
            <a:t> lain: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serta</a:t>
          </a:r>
          <a:r>
            <a:rPr lang="en-US" sz="1200" kern="1200" dirty="0"/>
            <a:t> </a:t>
          </a:r>
          <a:r>
            <a:rPr lang="en-US" sz="1200" kern="1200" dirty="0" err="1"/>
            <a:t>tindakan</a:t>
          </a:r>
          <a:r>
            <a:rPr lang="en-US" sz="1200" kern="1200" dirty="0"/>
            <a:t> yang </a:t>
          </a: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obyektif</a:t>
          </a:r>
          <a:r>
            <a:rPr lang="en-US" sz="1200" kern="1200" dirty="0"/>
            <a:t>, </a:t>
          </a:r>
          <a:r>
            <a:rPr lang="en-US" sz="1200" kern="1200" dirty="0" err="1"/>
            <a:t>tumbuhnya</a:t>
          </a:r>
          <a:r>
            <a:rPr lang="en-US" sz="1200" kern="1200" dirty="0"/>
            <a:t> rasa </a:t>
          </a:r>
          <a:r>
            <a:rPr lang="en-US" sz="1200" kern="1200" dirty="0" err="1"/>
            <a:t>ikut</a:t>
          </a:r>
          <a:r>
            <a:rPr lang="en-US" sz="1200" kern="1200" dirty="0"/>
            <a:t> </a:t>
          </a:r>
          <a:r>
            <a:rPr lang="en-US" sz="1200" kern="1200" dirty="0" err="1"/>
            <a:t>memiliki</a:t>
          </a:r>
          <a:r>
            <a:rPr lang="en-US" sz="1200" kern="1200" dirty="0"/>
            <a:t>, </a:t>
          </a:r>
          <a:r>
            <a:rPr lang="en-US" sz="1200" kern="1200" dirty="0" err="1"/>
            <a:t>serta</a:t>
          </a:r>
          <a:r>
            <a:rPr lang="en-US" sz="1200" kern="1200" dirty="0"/>
            <a:t> </a:t>
          </a:r>
          <a:r>
            <a:rPr lang="en-US" sz="1200" kern="1200" dirty="0" err="1"/>
            <a:t>terbinanya</a:t>
          </a:r>
          <a:r>
            <a:rPr lang="en-US" sz="1200" kern="1200" dirty="0"/>
            <a:t> moral yang </a:t>
          </a:r>
          <a:r>
            <a:rPr lang="en-US" sz="1200" kern="1200" dirty="0" err="1"/>
            <a:t>tinggi</a:t>
          </a:r>
          <a:r>
            <a:rPr lang="en-US" sz="1200" kern="1200" dirty="0"/>
            <a:t>. </a:t>
          </a:r>
          <a:r>
            <a:rPr lang="en-US" sz="1200" kern="1200" dirty="0" err="1"/>
            <a:t>Sedangkan</a:t>
          </a:r>
          <a:r>
            <a:rPr lang="en-US" sz="1200" kern="1200" dirty="0"/>
            <a:t> </a:t>
          </a:r>
          <a:r>
            <a:rPr lang="en-US" sz="1200" kern="1200" dirty="0" err="1"/>
            <a:t>kelemahannya</a:t>
          </a:r>
          <a:r>
            <a:rPr lang="en-US" sz="1200" kern="1200" dirty="0"/>
            <a:t> :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serta</a:t>
          </a:r>
          <a:r>
            <a:rPr lang="en-US" sz="1200" kern="1200" dirty="0"/>
            <a:t> </a:t>
          </a:r>
          <a:r>
            <a:rPr lang="en-US" sz="1200" kern="1200" dirty="0" err="1"/>
            <a:t>tindakan</a:t>
          </a:r>
          <a:r>
            <a:rPr lang="en-US" sz="1200" kern="1200" dirty="0"/>
            <a:t> </a:t>
          </a:r>
          <a:r>
            <a:rPr lang="en-US" sz="1200" kern="1200" dirty="0" err="1"/>
            <a:t>kadang</a:t>
          </a:r>
          <a:r>
            <a:rPr lang="en-US" sz="1200" kern="1200" dirty="0"/>
            <a:t> – </a:t>
          </a:r>
          <a:r>
            <a:rPr lang="en-US" sz="1200" kern="1200" dirty="0" err="1"/>
            <a:t>kadang</a:t>
          </a:r>
          <a:r>
            <a:rPr lang="en-US" sz="1200" kern="1200" dirty="0"/>
            <a:t> </a:t>
          </a:r>
          <a:r>
            <a:rPr lang="en-US" sz="1200" kern="1200" dirty="0" err="1"/>
            <a:t>lamban</a:t>
          </a:r>
          <a:r>
            <a:rPr lang="en-US" sz="1200" kern="1200" dirty="0"/>
            <a:t>, rasa </a:t>
          </a:r>
          <a:r>
            <a:rPr lang="en-US" sz="1200" kern="1200" dirty="0" err="1"/>
            <a:t>tanggung</a:t>
          </a:r>
          <a:r>
            <a:rPr lang="en-US" sz="1200" kern="1200" dirty="0"/>
            <a:t> </a:t>
          </a:r>
          <a:r>
            <a:rPr lang="en-US" sz="1200" kern="1200" dirty="0" err="1"/>
            <a:t>jawab</a:t>
          </a:r>
          <a:r>
            <a:rPr lang="en-US" sz="1200" kern="1200" dirty="0"/>
            <a:t> </a:t>
          </a:r>
          <a:r>
            <a:rPr lang="en-US" sz="1200" kern="1200" dirty="0" err="1"/>
            <a:t>kurang</a:t>
          </a:r>
          <a:r>
            <a:rPr lang="en-US" sz="1200" kern="1200" dirty="0"/>
            <a:t>, </a:t>
          </a:r>
          <a:r>
            <a:rPr lang="en-US" sz="1200" kern="1200" dirty="0" err="1"/>
            <a:t>serta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yang </a:t>
          </a:r>
          <a:r>
            <a:rPr lang="en-US" sz="1200" kern="1200" dirty="0" err="1"/>
            <a:t>dibuat</a:t>
          </a:r>
          <a:r>
            <a:rPr lang="en-US" sz="1200" kern="1200" dirty="0"/>
            <a:t> </a:t>
          </a:r>
          <a:r>
            <a:rPr lang="en-US" sz="1200" kern="1200" dirty="0" err="1"/>
            <a:t>terkadang</a:t>
          </a:r>
          <a:r>
            <a:rPr lang="en-US" sz="1200" kern="1200" dirty="0"/>
            <a:t> </a:t>
          </a:r>
          <a:r>
            <a:rPr lang="en-US" sz="1200" kern="1200" dirty="0" err="1"/>
            <a:t>bukan</a:t>
          </a:r>
          <a:r>
            <a:rPr lang="en-US" sz="1200" kern="1200" dirty="0"/>
            <a:t> </a:t>
          </a:r>
          <a:r>
            <a:rPr lang="en-US" sz="1200" kern="1200" dirty="0" err="1"/>
            <a:t>suatu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yang </a:t>
          </a:r>
          <a:r>
            <a:rPr lang="en-US" sz="1200" kern="1200" dirty="0" err="1"/>
            <a:t>terbaik</a:t>
          </a:r>
          <a:r>
            <a:rPr lang="en-US" sz="1200" kern="1200" dirty="0"/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Pada </a:t>
          </a:r>
          <a:r>
            <a:rPr lang="en-US" sz="1200" kern="1200" dirty="0" err="1"/>
            <a:t>gaya</a:t>
          </a:r>
          <a:r>
            <a:rPr lang="en-US" sz="1200" kern="1200" dirty="0"/>
            <a:t> </a:t>
          </a:r>
          <a:r>
            <a:rPr lang="en-US" sz="1200" kern="1200" dirty="0" err="1"/>
            <a:t>kepemimpinan</a:t>
          </a:r>
          <a:r>
            <a:rPr lang="en-US" sz="1200" kern="1200" dirty="0"/>
            <a:t> </a:t>
          </a:r>
          <a:r>
            <a:rPr lang="en-US" sz="1200" kern="1200" dirty="0" err="1"/>
            <a:t>santai</a:t>
          </a:r>
          <a:r>
            <a:rPr lang="en-US" sz="1200" kern="1200" dirty="0"/>
            <a:t> (</a:t>
          </a:r>
          <a:r>
            <a:rPr lang="en-US" sz="1200" i="1" kern="1200" dirty="0"/>
            <a:t>laissez-faire leadership style)</a:t>
          </a:r>
          <a:r>
            <a:rPr lang="en-US" sz="1200" kern="1200" dirty="0"/>
            <a:t> </a:t>
          </a:r>
          <a:r>
            <a:rPr lang="en-US" sz="1200" kern="1200" dirty="0" err="1"/>
            <a:t>ini</a:t>
          </a:r>
          <a:r>
            <a:rPr lang="en-US" sz="1200" kern="1200" dirty="0"/>
            <a:t> </a:t>
          </a:r>
          <a:r>
            <a:rPr lang="en-US" sz="1200" kern="1200" dirty="0" err="1"/>
            <a:t>peranan</a:t>
          </a:r>
          <a:r>
            <a:rPr lang="en-US" sz="1200" kern="1200" dirty="0"/>
            <a:t> </a:t>
          </a:r>
          <a:r>
            <a:rPr lang="en-US" sz="1200" kern="1200" dirty="0" err="1"/>
            <a:t>pimpinan</a:t>
          </a:r>
          <a:r>
            <a:rPr lang="en-US" sz="1200" kern="1200" dirty="0"/>
            <a:t> </a:t>
          </a:r>
          <a:r>
            <a:rPr lang="en-US" sz="1200" kern="1200" dirty="0" err="1"/>
            <a:t>hampir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terlihat</a:t>
          </a:r>
          <a:r>
            <a:rPr lang="en-US" sz="1200" kern="1200" dirty="0"/>
            <a:t> </a:t>
          </a:r>
          <a:r>
            <a:rPr lang="en-US" sz="1200" kern="1200" dirty="0" err="1"/>
            <a:t>karena</a:t>
          </a:r>
          <a:r>
            <a:rPr lang="en-US" sz="1200" kern="1200" dirty="0"/>
            <a:t> </a:t>
          </a:r>
          <a:r>
            <a:rPr lang="en-US" sz="1200" kern="1200" dirty="0" err="1"/>
            <a:t>segala</a:t>
          </a:r>
          <a:r>
            <a:rPr lang="en-US" sz="1200" kern="1200" dirty="0"/>
            <a:t> </a:t>
          </a:r>
          <a:r>
            <a:rPr lang="en-US" sz="1200" kern="1200" dirty="0" err="1"/>
            <a:t>keputusan</a:t>
          </a:r>
          <a:r>
            <a:rPr lang="en-US" sz="1200" kern="1200" dirty="0"/>
            <a:t> </a:t>
          </a:r>
          <a:r>
            <a:rPr lang="en-US" sz="1200" kern="1200" dirty="0" err="1"/>
            <a:t>diserahkan</a:t>
          </a:r>
          <a:r>
            <a:rPr lang="en-US" sz="1200" kern="1200" dirty="0"/>
            <a:t> </a:t>
          </a:r>
          <a:r>
            <a:rPr lang="en-US" sz="1200" kern="1200" dirty="0" err="1"/>
            <a:t>kepada</a:t>
          </a:r>
          <a:r>
            <a:rPr lang="en-US" sz="1200" kern="1200" dirty="0"/>
            <a:t> </a:t>
          </a:r>
          <a:r>
            <a:rPr lang="en-US" sz="1200" kern="1200" dirty="0" err="1"/>
            <a:t>bawahan</a:t>
          </a:r>
          <a:r>
            <a:rPr lang="en-US" sz="1200" kern="1200" dirty="0"/>
            <a:t>, </a:t>
          </a:r>
          <a:r>
            <a:rPr lang="en-US" sz="1200" kern="1200" dirty="0" err="1"/>
            <a:t>jadi</a:t>
          </a:r>
          <a:r>
            <a:rPr lang="en-US" sz="1200" kern="1200" dirty="0"/>
            <a:t> </a:t>
          </a:r>
          <a:r>
            <a:rPr lang="en-US" sz="1200" kern="1200" dirty="0" err="1"/>
            <a:t>setiap</a:t>
          </a:r>
          <a:r>
            <a:rPr lang="en-US" sz="1200" kern="1200" dirty="0"/>
            <a:t> </a:t>
          </a:r>
          <a:r>
            <a:rPr lang="en-US" sz="1200" kern="1200" dirty="0" err="1"/>
            <a:t>anggota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dapat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kegiatan</a:t>
          </a:r>
          <a:r>
            <a:rPr lang="en-US" sz="1200" kern="1200" dirty="0"/>
            <a:t> masing – masing </a:t>
          </a:r>
          <a:r>
            <a:rPr lang="en-US" sz="1200" kern="1200" dirty="0" err="1"/>
            <a:t>sesuai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kehendak</a:t>
          </a:r>
          <a:r>
            <a:rPr lang="en-US" sz="1200" kern="1200" dirty="0"/>
            <a:t> masing – masing pula.</a:t>
          </a:r>
        </a:p>
      </dsp:txBody>
      <dsp:txXfrm>
        <a:off x="0" y="3036554"/>
        <a:ext cx="11601451" cy="1743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FAD5-D43D-4C47-928C-2A39DC37901F}">
      <dsp:nvSpPr>
        <dsp:cNvPr id="0" name=""/>
        <dsp:cNvSpPr/>
      </dsp:nvSpPr>
      <dsp:spPr>
        <a:xfrm>
          <a:off x="1456194" y="1712118"/>
          <a:ext cx="426796" cy="813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98" y="0"/>
              </a:lnTo>
              <a:lnTo>
                <a:pt x="213398" y="813256"/>
              </a:lnTo>
              <a:lnTo>
                <a:pt x="426796" y="81325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46631" y="2095785"/>
        <a:ext cx="45922" cy="45922"/>
      </dsp:txXfrm>
    </dsp:sp>
    <dsp:sp modelId="{7713632E-D977-4742-BF0E-DE27BF17B01E}">
      <dsp:nvSpPr>
        <dsp:cNvPr id="0" name=""/>
        <dsp:cNvSpPr/>
      </dsp:nvSpPr>
      <dsp:spPr>
        <a:xfrm>
          <a:off x="1456194" y="1666398"/>
          <a:ext cx="426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796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58923" y="1701448"/>
        <a:ext cx="21339" cy="21339"/>
      </dsp:txXfrm>
    </dsp:sp>
    <dsp:sp modelId="{C09A58DC-8AF5-4406-82A1-B2CDB5C3A0BD}">
      <dsp:nvSpPr>
        <dsp:cNvPr id="0" name=""/>
        <dsp:cNvSpPr/>
      </dsp:nvSpPr>
      <dsp:spPr>
        <a:xfrm>
          <a:off x="1456194" y="898862"/>
          <a:ext cx="426796" cy="813256"/>
        </a:xfrm>
        <a:custGeom>
          <a:avLst/>
          <a:gdLst/>
          <a:ahLst/>
          <a:cxnLst/>
          <a:rect l="0" t="0" r="0" b="0"/>
          <a:pathLst>
            <a:path>
              <a:moveTo>
                <a:pt x="0" y="813256"/>
              </a:moveTo>
              <a:lnTo>
                <a:pt x="213398" y="813256"/>
              </a:lnTo>
              <a:lnTo>
                <a:pt x="213398" y="0"/>
              </a:lnTo>
              <a:lnTo>
                <a:pt x="42679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46631" y="1282529"/>
        <a:ext cx="45922" cy="45922"/>
      </dsp:txXfrm>
    </dsp:sp>
    <dsp:sp modelId="{8D2E07A6-C782-44A6-BC23-DB3131256C8E}">
      <dsp:nvSpPr>
        <dsp:cNvPr id="0" name=""/>
        <dsp:cNvSpPr/>
      </dsp:nvSpPr>
      <dsp:spPr>
        <a:xfrm rot="16200000">
          <a:off x="-581226" y="1386815"/>
          <a:ext cx="3424237" cy="6506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PIMPINAN BERDASARKAN HIRARKI</a:t>
          </a:r>
        </a:p>
      </dsp:txBody>
      <dsp:txXfrm>
        <a:off x="-581226" y="1386815"/>
        <a:ext cx="3424237" cy="650605"/>
      </dsp:txXfrm>
    </dsp:sp>
    <dsp:sp modelId="{1D60B5AA-E05E-4B0C-B856-09B06BC37F93}">
      <dsp:nvSpPr>
        <dsp:cNvPr id="0" name=""/>
        <dsp:cNvSpPr/>
      </dsp:nvSpPr>
      <dsp:spPr>
        <a:xfrm>
          <a:off x="1882991" y="573559"/>
          <a:ext cx="7647496" cy="6506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Pimpinan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tingkat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pertama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i="1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Lower Manager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kern="1200" dirty="0"/>
        </a:p>
      </dsp:txBody>
      <dsp:txXfrm>
        <a:off x="1882991" y="573559"/>
        <a:ext cx="7647496" cy="650605"/>
      </dsp:txXfrm>
    </dsp:sp>
    <dsp:sp modelId="{CF943CD0-54F5-4744-A9D8-6CBB1EBC84EC}">
      <dsp:nvSpPr>
        <dsp:cNvPr id="0" name=""/>
        <dsp:cNvSpPr/>
      </dsp:nvSpPr>
      <dsp:spPr>
        <a:xfrm>
          <a:off x="1882991" y="1386815"/>
          <a:ext cx="7674619" cy="6506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Pimpinan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tingkat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menengah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i="1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Middle Manager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kern="1200" dirty="0"/>
        </a:p>
      </dsp:txBody>
      <dsp:txXfrm>
        <a:off x="1882991" y="1386815"/>
        <a:ext cx="7674619" cy="650605"/>
      </dsp:txXfrm>
    </dsp:sp>
    <dsp:sp modelId="{657F1A53-13BB-455B-BFA1-7DE9B8274094}">
      <dsp:nvSpPr>
        <dsp:cNvPr id="0" name=""/>
        <dsp:cNvSpPr/>
      </dsp:nvSpPr>
      <dsp:spPr>
        <a:xfrm>
          <a:off x="1882991" y="2200072"/>
          <a:ext cx="7647496" cy="6506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Pimpinan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puncak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i="1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Top Manager</a:t>
          </a:r>
          <a:r>
            <a:rPr lang="en-US" sz="1800" kern="12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800" kern="1200" dirty="0"/>
        </a:p>
      </dsp:txBody>
      <dsp:txXfrm>
        <a:off x="1882991" y="2200072"/>
        <a:ext cx="7647496" cy="650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E3359-F11A-42E6-8DE3-EFBE583744BF}">
      <dsp:nvSpPr>
        <dsp:cNvPr id="0" name=""/>
        <dsp:cNvSpPr/>
      </dsp:nvSpPr>
      <dsp:spPr>
        <a:xfrm rot="10800000">
          <a:off x="2399637" y="122115"/>
          <a:ext cx="8107680" cy="142991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055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Mengenali</a:t>
          </a:r>
          <a:r>
            <a:rPr lang="en-US" sz="2500" kern="1200" dirty="0"/>
            <a:t> </a:t>
          </a:r>
          <a:r>
            <a:rPr lang="en-US" sz="2500" kern="1200" dirty="0" err="1"/>
            <a:t>keterbatasan</a:t>
          </a:r>
          <a:r>
            <a:rPr lang="en-US" sz="2500" kern="1200" dirty="0"/>
            <a:t> </a:t>
          </a:r>
          <a:r>
            <a:rPr lang="en-US" sz="2500" kern="1200" dirty="0" err="1"/>
            <a:t>pengetahuan</a:t>
          </a:r>
          <a:r>
            <a:rPr lang="en-US" sz="2500" kern="1200" dirty="0"/>
            <a:t> &amp; </a:t>
          </a:r>
          <a:r>
            <a:rPr lang="en-US" sz="2500" kern="1200" dirty="0" err="1"/>
            <a:t>keterampilan</a:t>
          </a:r>
          <a:r>
            <a:rPr lang="en-US" sz="2500" kern="1200" dirty="0"/>
            <a:t> dan </a:t>
          </a:r>
          <a:r>
            <a:rPr lang="en-US" sz="2500" kern="1200" dirty="0" err="1"/>
            <a:t>menolak</a:t>
          </a:r>
          <a:r>
            <a:rPr lang="en-US" sz="2500" kern="1200" dirty="0"/>
            <a:t> </a:t>
          </a:r>
          <a:r>
            <a:rPr lang="en-US" sz="2500" kern="1200" dirty="0" err="1"/>
            <a:t>setiap</a:t>
          </a:r>
          <a:r>
            <a:rPr lang="en-US" sz="2500" kern="1200" dirty="0"/>
            <a:t> </a:t>
          </a:r>
          <a:r>
            <a:rPr lang="en-US" sz="2500" kern="1200" dirty="0" err="1"/>
            <a:t>tugas</a:t>
          </a:r>
          <a:r>
            <a:rPr lang="en-US" sz="2500" kern="1200" dirty="0"/>
            <a:t> </a:t>
          </a:r>
          <a:r>
            <a:rPr lang="en-US" sz="2500" kern="1200" dirty="0" err="1"/>
            <a:t>atau</a:t>
          </a:r>
          <a:r>
            <a:rPr lang="en-US" sz="2500" kern="1200" dirty="0"/>
            <a:t> </a:t>
          </a: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kern="1200" dirty="0" err="1"/>
            <a:t>diluar</a:t>
          </a:r>
          <a:r>
            <a:rPr lang="en-US" sz="2500" kern="1200" dirty="0"/>
            <a:t> </a:t>
          </a:r>
          <a:r>
            <a:rPr lang="en-US" sz="2500" kern="1200" dirty="0" err="1"/>
            <a:t>wewenang</a:t>
          </a:r>
          <a:r>
            <a:rPr lang="en-US" sz="2500" kern="1200" dirty="0"/>
            <a:t> &amp; </a:t>
          </a: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kern="1200" dirty="0" err="1"/>
            <a:t>bidan</a:t>
          </a:r>
          <a:endParaRPr lang="en-US" sz="2500" kern="1200" dirty="0"/>
        </a:p>
      </dsp:txBody>
      <dsp:txXfrm rot="10800000">
        <a:off x="2757114" y="122115"/>
        <a:ext cx="7750203" cy="1429910"/>
      </dsp:txXfrm>
    </dsp:sp>
    <dsp:sp modelId="{2538C01D-6D09-4A15-9A9D-4F480E133A9F}">
      <dsp:nvSpPr>
        <dsp:cNvPr id="0" name=""/>
        <dsp:cNvSpPr/>
      </dsp:nvSpPr>
      <dsp:spPr>
        <a:xfrm>
          <a:off x="1684682" y="44"/>
          <a:ext cx="1429910" cy="142991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D48397-6D1D-4294-BA20-98B727A2C1E4}">
      <dsp:nvSpPr>
        <dsp:cNvPr id="0" name=""/>
        <dsp:cNvSpPr/>
      </dsp:nvSpPr>
      <dsp:spPr>
        <a:xfrm rot="10800000">
          <a:off x="2399637" y="1856794"/>
          <a:ext cx="8107680" cy="1429910"/>
        </a:xfrm>
        <a:prstGeom prst="homePlate">
          <a:avLst/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055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Menerima</a:t>
          </a:r>
          <a:r>
            <a:rPr lang="en-US" sz="2500" kern="1200" dirty="0"/>
            <a:t> </a:t>
          </a:r>
          <a:r>
            <a:rPr lang="en-US" sz="2500" kern="1200" dirty="0" err="1"/>
            <a:t>tanggung</a:t>
          </a:r>
          <a:r>
            <a:rPr lang="en-US" sz="2500" kern="1200" dirty="0"/>
            <a:t> </a:t>
          </a:r>
          <a:r>
            <a:rPr lang="en-US" sz="2500" kern="1200" dirty="0" err="1"/>
            <a:t>jawab</a:t>
          </a:r>
          <a:r>
            <a:rPr lang="en-US" sz="2500" kern="1200" dirty="0"/>
            <a:t> </a:t>
          </a:r>
          <a:r>
            <a:rPr lang="en-US" sz="2500" kern="1200" dirty="0" err="1"/>
            <a:t>kepemimpinan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praktik</a:t>
          </a:r>
          <a:r>
            <a:rPr lang="en-US" sz="2500" kern="1200" dirty="0"/>
            <a:t> </a:t>
          </a:r>
          <a:r>
            <a:rPr lang="en-US" sz="2500" kern="1200" dirty="0" err="1"/>
            <a:t>kebidanan</a:t>
          </a:r>
          <a:endParaRPr lang="en-US" sz="2500" kern="1200" dirty="0"/>
        </a:p>
      </dsp:txBody>
      <dsp:txXfrm rot="10800000">
        <a:off x="2757114" y="1856794"/>
        <a:ext cx="7750203" cy="1429910"/>
      </dsp:txXfrm>
    </dsp:sp>
    <dsp:sp modelId="{75AF5259-A315-446F-A0F7-B3086DD8E074}">
      <dsp:nvSpPr>
        <dsp:cNvPr id="0" name=""/>
        <dsp:cNvSpPr/>
      </dsp:nvSpPr>
      <dsp:spPr>
        <a:xfrm>
          <a:off x="1684682" y="1856794"/>
          <a:ext cx="1429910" cy="1429910"/>
        </a:xfrm>
        <a:prstGeom prst="ellipse">
          <a:avLst/>
        </a:prstGeom>
        <a:solidFill>
          <a:schemeClr val="accent4">
            <a:tint val="50000"/>
            <a:hueOff val="9956311"/>
            <a:satOff val="-10115"/>
            <a:lumOff val="-1106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2FE054-C295-48B2-9C7B-4AE5F214F7C4}">
      <dsp:nvSpPr>
        <dsp:cNvPr id="0" name=""/>
        <dsp:cNvSpPr/>
      </dsp:nvSpPr>
      <dsp:spPr>
        <a:xfrm rot="10800000">
          <a:off x="2399637" y="3713543"/>
          <a:ext cx="8107680" cy="1429910"/>
        </a:xfrm>
        <a:prstGeom prst="homePlate">
          <a:avLst/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055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Menggunakan</a:t>
          </a:r>
          <a:r>
            <a:rPr lang="en-US" sz="2500" kern="1200" dirty="0"/>
            <a:t> </a:t>
          </a:r>
          <a:r>
            <a:rPr lang="en-US" sz="2500" kern="1200" dirty="0" err="1"/>
            <a:t>kemampuan</a:t>
          </a:r>
          <a:r>
            <a:rPr lang="en-US" sz="2500" kern="1200" dirty="0"/>
            <a:t> </a:t>
          </a:r>
          <a:r>
            <a:rPr lang="en-US" sz="2500" kern="1200" dirty="0" err="1"/>
            <a:t>untuk</a:t>
          </a:r>
          <a:r>
            <a:rPr lang="en-US" sz="2500" kern="1200" dirty="0"/>
            <a:t> </a:t>
          </a:r>
          <a:r>
            <a:rPr lang="en-US" sz="2500" kern="1200" dirty="0" err="1"/>
            <a:t>berpikir</a:t>
          </a:r>
          <a:r>
            <a:rPr lang="en-US" sz="2500" kern="1200" dirty="0"/>
            <a:t> </a:t>
          </a:r>
          <a:r>
            <a:rPr lang="en-US" sz="2500" kern="1200" dirty="0" err="1"/>
            <a:t>secara</a:t>
          </a:r>
          <a:r>
            <a:rPr lang="en-US" sz="2500" kern="1200" dirty="0"/>
            <a:t> pro </a:t>
          </a:r>
          <a:r>
            <a:rPr lang="en-US" sz="2500" kern="1200" dirty="0" err="1"/>
            <a:t>aktif</a:t>
          </a:r>
          <a:r>
            <a:rPr lang="en-US" sz="2500" kern="1200" dirty="0"/>
            <a:t>, </a:t>
          </a:r>
          <a:r>
            <a:rPr lang="en-US" sz="2500" kern="1200" dirty="0" err="1"/>
            <a:t>perspektif</a:t>
          </a:r>
          <a:r>
            <a:rPr lang="en-US" sz="2500" kern="1200" dirty="0"/>
            <a:t> </a:t>
          </a:r>
          <a:r>
            <a:rPr lang="en-US" sz="2500" kern="1200" dirty="0" err="1"/>
            <a:t>luas</a:t>
          </a:r>
          <a:r>
            <a:rPr lang="en-US" sz="2500" kern="1200" dirty="0"/>
            <a:t> &amp; </a:t>
          </a:r>
          <a:r>
            <a:rPr lang="en-US" sz="2500" kern="1200" dirty="0" err="1"/>
            <a:t>kritikal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konteks</a:t>
          </a:r>
          <a:r>
            <a:rPr lang="en-US" sz="2500" kern="1200" dirty="0"/>
            <a:t> </a:t>
          </a:r>
          <a:r>
            <a:rPr lang="en-US" sz="2500" kern="1200" dirty="0" err="1"/>
            <a:t>penyelesaian</a:t>
          </a:r>
          <a:r>
            <a:rPr lang="en-US" sz="2500" kern="1200" dirty="0"/>
            <a:t> </a:t>
          </a:r>
          <a:r>
            <a:rPr lang="en-US" sz="2500" kern="1200" dirty="0" err="1"/>
            <a:t>masalah</a:t>
          </a:r>
          <a:endParaRPr lang="en-US" sz="2500" kern="1200" dirty="0"/>
        </a:p>
      </dsp:txBody>
      <dsp:txXfrm rot="10800000">
        <a:off x="2757114" y="3713543"/>
        <a:ext cx="7750203" cy="1429910"/>
      </dsp:txXfrm>
    </dsp:sp>
    <dsp:sp modelId="{19DF415F-3429-4743-B151-6EA0436C068D}">
      <dsp:nvSpPr>
        <dsp:cNvPr id="0" name=""/>
        <dsp:cNvSpPr/>
      </dsp:nvSpPr>
      <dsp:spPr>
        <a:xfrm>
          <a:off x="1684682" y="3713543"/>
          <a:ext cx="1429910" cy="1429910"/>
        </a:xfrm>
        <a:prstGeom prst="ellipse">
          <a:avLst/>
        </a:prstGeom>
        <a:solidFill>
          <a:schemeClr val="accent4">
            <a:tint val="50000"/>
            <a:hueOff val="19912623"/>
            <a:satOff val="-20231"/>
            <a:lumOff val="-2211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01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8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0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9C5ADB-436F-4ED6-9526-C5B33A0EB8D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3337E2-3377-48CF-87AB-F9E9D9E7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AF34-A307-480C-84D0-9820399BC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KEPEMIMPINAN DALAM PELAYANAN KEBIDANAN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25B2ED4-674E-4272-BB2A-A9336A75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24" y="0"/>
            <a:ext cx="2736676" cy="27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990B97-FBDE-43FA-BFB0-0362DED5DE85}"/>
              </a:ext>
            </a:extLst>
          </p:cNvPr>
          <p:cNvSpPr txBox="1">
            <a:spLocks/>
          </p:cNvSpPr>
          <p:nvPr/>
        </p:nvSpPr>
        <p:spPr>
          <a:xfrm>
            <a:off x="3166110" y="3977640"/>
            <a:ext cx="5631974" cy="761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ASMAH SUKARTA,S.ST.,</a:t>
            </a:r>
            <a:r>
              <a:rPr lang="en-US" sz="2400" dirty="0" err="1"/>
              <a:t>M,Kes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0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C1A5-61DB-4FB6-8BC0-EBC9E2ED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6612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hirarki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226767-3284-CBFB-31C4-E08B41DCBE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67FE405-3089-EB3E-2CE4-0AA07DF2513F}"/>
              </a:ext>
            </a:extLst>
          </p:cNvPr>
          <p:cNvSpPr/>
          <p:nvPr/>
        </p:nvSpPr>
        <p:spPr>
          <a:xfrm flipH="1">
            <a:off x="0" y="1066801"/>
            <a:ext cx="12192000" cy="195795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Manager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pekerja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  	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diutamakan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technical skill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konseptual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skill 	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1800" dirty="0">
              <a:solidFill>
                <a:srgbClr val="55555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672339A-0E21-14C1-A9C1-67B7B63AF7BB}"/>
              </a:ext>
            </a:extLst>
          </p:cNvPr>
          <p:cNvSpPr/>
          <p:nvPr/>
        </p:nvSpPr>
        <p:spPr>
          <a:xfrm flipH="1">
            <a:off x="-626" y="4910781"/>
            <a:ext cx="12192626" cy="190386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Manager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manajer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menduduki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tertinggi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penanggung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konseptual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skill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technical skill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>
              <a:solidFill>
                <a:srgbClr val="5555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CBA39CF-4E7C-1441-46C5-6C0B058CB5F9}"/>
              </a:ext>
            </a:extLst>
          </p:cNvPr>
          <p:cNvSpPr/>
          <p:nvPr/>
        </p:nvSpPr>
        <p:spPr>
          <a:xfrm flipH="1">
            <a:off x="0" y="2988509"/>
            <a:ext cx="12192000" cy="192227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menengah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Manager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Lower Manager.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timbal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Lower Manager dan Top Manager,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(di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Middle Manager)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diutamakan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mengadakan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keduanya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endParaRPr lang="en-US" sz="1800" dirty="0">
              <a:solidFill>
                <a:srgbClr val="5555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4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E7CE-71C5-4FA0-BC94-5D3AFD75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36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36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AC4F-7CFC-43AA-9839-0E88C0126E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pengambil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b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pemikul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b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Mengerahkan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pemikir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konseptual</a:t>
            </a:r>
            <a:b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</a:t>
            </a:r>
            <a:b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mediator,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politikus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diplomat.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6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94AD-A777-4015-96D8-E2BF892B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bidan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68D8-E5D9-426A-8C74-30D7CF7311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F131E53-1B60-43B9-AFE4-82461B7153ED}"/>
              </a:ext>
            </a:extLst>
          </p:cNvPr>
          <p:cNvSpPr/>
          <p:nvPr/>
        </p:nvSpPr>
        <p:spPr>
          <a:xfrm>
            <a:off x="913149" y="1871663"/>
            <a:ext cx="10364451" cy="3919535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PELAYANAN YANG BERKUALITAS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HASIL YANG BERKUALITAS </a:t>
            </a:r>
            <a:r>
              <a:rPr lang="en-US" dirty="0" err="1"/>
              <a:t>yaitu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/>
              <a:t>KEPUASAN PELANGGAN </a:t>
            </a:r>
            <a:r>
              <a:rPr lang="en-US" dirty="0" err="1"/>
              <a:t>maupun</a:t>
            </a:r>
            <a:r>
              <a:rPr lang="en-US" dirty="0"/>
              <a:t> PROVIDER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PELAYANAN YANG BERMUTU</a:t>
            </a:r>
          </a:p>
        </p:txBody>
      </p:sp>
    </p:spTree>
    <p:extLst>
      <p:ext uri="{BB962C8B-B14F-4D97-AF65-F5344CB8AC3E}">
        <p14:creationId xmlns:p14="http://schemas.microsoft.com/office/powerpoint/2010/main" val="56987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C2A9-EFB9-BAF3-968F-0CE06F20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3D7C-2BCE-96C0-9FF4-D1FF620CA3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3FDFF19-85DE-1964-9CB4-FF9BCA625A90}"/>
              </a:ext>
            </a:extLst>
          </p:cNvPr>
          <p:cNvSpPr/>
          <p:nvPr/>
        </p:nvSpPr>
        <p:spPr>
          <a:xfrm>
            <a:off x="913774" y="2367091"/>
            <a:ext cx="10363826" cy="3424107"/>
          </a:xfrm>
          <a:prstGeom prst="round2Diag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Kepemimpinan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Pelayanan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Kebidanan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Bidan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dituntut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harus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mampu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menerapkan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aspek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kepemimpinan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organisasi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&amp;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pelayanan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kebidanan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(KIA/KB),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kesehatan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reproduksi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kesehatan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komunitas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praktik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kebidanan</a:t>
            </a:r>
            <a:endParaRPr lang="en-US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(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Perpres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14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tahun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7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0B8C-BB8C-4D76-BB59-A36C303F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Kepemimpinan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Pelayanan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Kebidanan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2034-0C3C-4E59-A01F-CF1BFCD6DA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kebidanan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kebidanan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proaktif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kritis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Menginisiasi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berpartisipasi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perubahan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pembaharuan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praktik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kebidanan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73ED-40EE-4E9B-9002-425A9EB7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2765-3C30-4842-9CD5-AAFC23AF53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err="1"/>
              <a:t>Menyatupadukan</a:t>
            </a:r>
            <a:r>
              <a:rPr lang="en-US" dirty="0"/>
              <a:t> orang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motivasinya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Mengusahakan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integritas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inspirasi</a:t>
            </a:r>
            <a:r>
              <a:rPr lang="en-US" dirty="0"/>
              <a:t> dan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anggotanya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seefektif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senantiasa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(</a:t>
            </a:r>
            <a:r>
              <a:rPr lang="en-US" dirty="0" err="1"/>
              <a:t>dinamis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07AE-911C-431B-8FFB-8DE827FB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prinsip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BD5F-0413-4284-9DA4-6A21DCA81B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Cintai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, </a:t>
            </a:r>
            <a:r>
              <a:rPr lang="en-US" dirty="0" err="1"/>
              <a:t>lakukan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cintai</a:t>
            </a:r>
            <a:r>
              <a:rPr lang="en-US" dirty="0"/>
              <a:t> </a:t>
            </a:r>
            <a:r>
              <a:rPr lang="en-US" i="1" dirty="0"/>
              <a:t>(love your do, do your love)</a:t>
            </a:r>
          </a:p>
          <a:p>
            <a:pPr marL="457200" indent="-457200">
              <a:buAutoNum type="arabicPeriod"/>
            </a:pP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i="1" dirty="0"/>
              <a:t> (don’t make mistake)</a:t>
            </a:r>
          </a:p>
          <a:p>
            <a:pPr marL="457200" indent="-457200">
              <a:buAutoNum type="arabicPeriod"/>
            </a:pP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i="1" dirty="0"/>
              <a:t> (customer oriented)</a:t>
            </a:r>
          </a:p>
          <a:p>
            <a:pPr marL="457200" indent="-457200">
              <a:buAutoNum type="arabicPeriod"/>
            </a:pPr>
            <a:r>
              <a:rPr lang="en-US" dirty="0" err="1"/>
              <a:t>Tingkatkan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i="1" dirty="0"/>
              <a:t> ( improved your service quality)</a:t>
            </a:r>
          </a:p>
          <a:p>
            <a:pPr marL="457200" indent="-457200">
              <a:buAutoNum type="arabicPeriod"/>
            </a:pPr>
            <a:r>
              <a:rPr lang="en-US" dirty="0" err="1"/>
              <a:t>Lakukan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i="1" dirty="0"/>
              <a:t>( do the best)</a:t>
            </a:r>
          </a:p>
        </p:txBody>
      </p:sp>
    </p:spTree>
    <p:extLst>
      <p:ext uri="{BB962C8B-B14F-4D97-AF65-F5344CB8AC3E}">
        <p14:creationId xmlns:p14="http://schemas.microsoft.com/office/powerpoint/2010/main" val="88062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BDBB-5B62-44E6-A70A-49166AA7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E499-BBD4-4E36-96AA-E1F85A9D0C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i="1" dirty="0"/>
              <a:t>(work with reverence for the lord)</a:t>
            </a:r>
          </a:p>
          <a:p>
            <a:pPr marL="0" indent="0">
              <a:buNone/>
            </a:pPr>
            <a:r>
              <a:rPr lang="en-US" i="1" dirty="0"/>
              <a:t>7. </a:t>
            </a:r>
            <a:r>
              <a:rPr lang="en-US" dirty="0" err="1"/>
              <a:t>Berterima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i="1" dirty="0"/>
              <a:t> (say thanks to the problem)</a:t>
            </a:r>
          </a:p>
          <a:p>
            <a:pPr marL="0" indent="0">
              <a:buNone/>
            </a:pPr>
            <a:r>
              <a:rPr lang="en-US" i="1" dirty="0"/>
              <a:t>8.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i="1" dirty="0"/>
              <a:t> ( </a:t>
            </a:r>
            <a:r>
              <a:rPr lang="en-US" i="1" dirty="0" err="1"/>
              <a:t>bahavior</a:t>
            </a:r>
            <a:r>
              <a:rPr lang="en-US" i="1" dirty="0"/>
              <a:t> change)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079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3174-3E9A-4EFA-B796-34F1F5A6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i="1" dirty="0"/>
              <a:t> leader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49AA0B-74D2-4122-901D-4E86B765BF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483470"/>
              </p:ext>
            </p:extLst>
          </p:nvPr>
        </p:nvGraphicFramePr>
        <p:xfrm>
          <a:off x="0" y="1714500"/>
          <a:ext cx="1219200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58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B82825C-21B0-48E6-80D5-AF43265B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3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6C5F-090A-4069-AB5E-52FB749C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00F987A-85B4-4B64-BEE5-3984B6C38B10}"/>
              </a:ext>
            </a:extLst>
          </p:cNvPr>
          <p:cNvSpPr/>
          <p:nvPr/>
        </p:nvSpPr>
        <p:spPr>
          <a:xfrm>
            <a:off x="5129210" y="1943100"/>
            <a:ext cx="7000875" cy="2386014"/>
          </a:xfrm>
          <a:prstGeom prst="wedgeEllipseCallout">
            <a:avLst>
              <a:gd name="adj1" fmla="val -27160"/>
              <a:gd name="adj2" fmla="val 748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perpaduan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bersedia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dipercayakan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kepadanya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Ordway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Tead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039AB9D1-14C5-466A-B11A-36D2A36210BE}"/>
              </a:ext>
            </a:extLst>
          </p:cNvPr>
          <p:cNvSpPr/>
          <p:nvPr/>
        </p:nvSpPr>
        <p:spPr>
          <a:xfrm rot="11206979" flipH="1" flipV="1">
            <a:off x="114570" y="1888156"/>
            <a:ext cx="4473372" cy="3081687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 adalah suatu proses yang mempengaruhi aktifitas seseorang atau sekelompok orang untuk mau berbuat dan mencapai tujuan tertentu yang telah ditetapkan (Stogdill).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63D4DB-7149-4B95-A0A4-6F21B613C6E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4" y="5046034"/>
            <a:ext cx="2671765" cy="17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98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C45144C-DB06-4FB1-ADF5-2AA041E6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724025"/>
            <a:ext cx="1008697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80C3-B233-4411-856D-75467C16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5AB3-01A1-43C4-9702-745B3E7B0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3914775"/>
            <a:ext cx="10101264" cy="17049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BEBERAPA PENGERTIAN DIATAS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perilakunya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diinginkannya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568FC7C-CE72-44A8-9DAA-4CAA3EBB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20DE-AF4D-4D1C-953C-593B2AD3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542"/>
            <a:ext cx="10364451" cy="1010258"/>
          </a:xfrm>
        </p:spPr>
        <p:txBody>
          <a:bodyPr/>
          <a:lstStyle/>
          <a:p>
            <a:r>
              <a:rPr lang="en-US" dirty="0"/>
              <a:t>TEORI KEPEMIMPINAN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3486D8-92CF-401D-8822-2BF2AD063D0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3202673"/>
              </p:ext>
            </p:extLst>
          </p:nvPr>
        </p:nvGraphicFramePr>
        <p:xfrm>
          <a:off x="0" y="885825"/>
          <a:ext cx="12192000" cy="597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39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9B2EAB8-1839-4E60-AAF7-77B80DE67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8"/>
            <a:ext cx="12192000" cy="6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4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ABF1-2D2C-4BB8-B5D5-A012FE7E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5719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Gaya </a:t>
            </a:r>
            <a:r>
              <a:rPr lang="en-US" sz="18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leadership style</a:t>
            </a:r>
            <a:r>
              <a:rPr lang="en-US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492931-D772-4CCD-9B4C-F835CD16E6A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7845250"/>
              </p:ext>
            </p:extLst>
          </p:nvPr>
        </p:nvGraphicFramePr>
        <p:xfrm>
          <a:off x="385763" y="991550"/>
          <a:ext cx="11601451" cy="567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AD9553-F892-4DE3-86C5-17A46B11F814}"/>
              </a:ext>
            </a:extLst>
          </p:cNvPr>
          <p:cNvSpPr/>
          <p:nvPr/>
        </p:nvSpPr>
        <p:spPr>
          <a:xfrm rot="10800000" flipV="1">
            <a:off x="0" y="4600576"/>
            <a:ext cx="6469699" cy="600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Gaya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/>
              <a:t>Santai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laissez-faire leadership style)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9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E259-8074-4F7A-BF58-1DDCC692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36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b="1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36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0C5E-8D37-4B9D-A672-065091023A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807C6B3-8AFA-48D2-BAD9-7DDA39E399C3}"/>
              </a:ext>
            </a:extLst>
          </p:cNvPr>
          <p:cNvSpPr/>
          <p:nvPr/>
        </p:nvSpPr>
        <p:spPr>
          <a:xfrm rot="10542654" flipV="1">
            <a:off x="1913926" y="1958234"/>
            <a:ext cx="8286694" cy="3367749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agar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memuaskan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BD45-6B05-43B7-A719-5331A85C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DFF0-758C-4F7E-9A90-7473F4E35D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Ruth M. Trapper (1989 ),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ketrampilan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profesinya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5555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menggunakannya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lain.</a:t>
            </a:r>
            <a:endParaRPr lang="en-US" sz="2000" dirty="0">
              <a:solidFill>
                <a:srgbClr val="5555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5555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Mengerahkan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endParaRPr lang="en-US" sz="2000" dirty="0">
              <a:solidFill>
                <a:srgbClr val="55555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sz="20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endParaRPr lang="en-US" sz="2000" dirty="0">
              <a:solidFill>
                <a:srgbClr val="5555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F02B-0CFB-48F6-AA06-C0661014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4A836E-E77A-4064-BFC2-373C4EAFA44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53253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278</TotalTime>
  <Words>917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Tw Cen MT</vt:lpstr>
      <vt:lpstr>Droplet</vt:lpstr>
      <vt:lpstr>KEPEMIMPINAN DALAM PELAYANAN KEBIDANAN</vt:lpstr>
      <vt:lpstr>PENGERTIAN</vt:lpstr>
      <vt:lpstr>PowerPoint Presentation</vt:lpstr>
      <vt:lpstr>TEORI KEPEMIMPINAN</vt:lpstr>
      <vt:lpstr>PowerPoint Presentation</vt:lpstr>
      <vt:lpstr>Gaya Kepemimpinan (leadership style)  </vt:lpstr>
      <vt:lpstr>Pemimpin yang Efektif  </vt:lpstr>
      <vt:lpstr>PowerPoint Presentation</vt:lpstr>
      <vt:lpstr>PowerPoint Presentation</vt:lpstr>
      <vt:lpstr>Pimpinan berdasarkan hirarki</vt:lpstr>
      <vt:lpstr>Tugas – tugas pimpinan</vt:lpstr>
      <vt:lpstr>Kepemimpinan bidan</vt:lpstr>
      <vt:lpstr>PowerPoint Presentation</vt:lpstr>
      <vt:lpstr>Kepemimpinan dalam Pelayanan Kebidanan</vt:lpstr>
      <vt:lpstr>Tugas pokok kepemimpinan</vt:lpstr>
      <vt:lpstr>Dalam menjalankan tugas bidan harus mempunyai prinsip</vt:lpstr>
      <vt:lpstr>PowerPoint Presentation</vt:lpstr>
      <vt:lpstr>Keterampilan bidan sebagai leader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KEPEMIMPINAN DALAM PELAYANAN KEBIDANAN</dc:title>
  <dc:creator>ASMAH SUKARTA</dc:creator>
  <cp:lastModifiedBy>ASMAH SUKARTA</cp:lastModifiedBy>
  <cp:revision>24</cp:revision>
  <dcterms:created xsi:type="dcterms:W3CDTF">2021-03-27T00:09:45Z</dcterms:created>
  <dcterms:modified xsi:type="dcterms:W3CDTF">2022-09-30T04:47:40Z</dcterms:modified>
</cp:coreProperties>
</file>