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handoutMasterIdLst>
    <p:handoutMasterId r:id="rId19"/>
  </p:handoutMasterIdLst>
  <p:sldIdLst>
    <p:sldId id="256" r:id="rId4"/>
    <p:sldId id="259" r:id="rId5"/>
    <p:sldId id="299" r:id="rId6"/>
    <p:sldId id="300" r:id="rId7"/>
    <p:sldId id="301" r:id="rId8"/>
    <p:sldId id="302" r:id="rId9"/>
    <p:sldId id="303" r:id="rId10"/>
    <p:sldId id="304" r:id="rId11"/>
    <p:sldId id="258" r:id="rId12"/>
    <p:sldId id="305" r:id="rId13"/>
    <p:sldId id="257" r:id="rId14"/>
    <p:sldId id="306" r:id="rId15"/>
    <p:sldId id="287" r:id="rId16"/>
    <p:sldId id="278" r:id="rId17"/>
    <p:sldId id="307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3" autoAdjust="0"/>
  </p:normalViewPr>
  <p:slideViewPr>
    <p:cSldViewPr showGuides="1">
      <p:cViewPr>
        <p:scale>
          <a:sx n="87" d="100"/>
          <a:sy n="87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207E-9F80-47E6-9D9F-8EC0BA78C7CB}" type="datetimeFigureOut">
              <a:rPr lang="ko-KR" altLang="en-US" smtClean="0"/>
              <a:t>2022-11-24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D82-1994-47EE-ADA5-627A24E117C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16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1614457" y="838343"/>
            <a:ext cx="1847142" cy="5076056"/>
          </a:xfrm>
          <a:prstGeom prst="round2Same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95437"/>
            <a:ext cx="4320480" cy="2880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89F8A4B7-E6C8-4208-8AC6-ED1D61D10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15766"/>
            <a:ext cx="4320480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62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80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1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2483768" cy="357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6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999" y="2849094"/>
            <a:ext cx="4680520" cy="1819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999" y="468000"/>
            <a:ext cx="4680520" cy="232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0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5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39902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79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/>
          <p:cNvSpPr txBox="1">
            <a:spLocks/>
          </p:cNvSpPr>
          <p:nvPr userDrawn="1"/>
        </p:nvSpPr>
        <p:spPr>
          <a:xfrm>
            <a:off x="3995936" y="329183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SECTION BREAK</a:t>
            </a:r>
          </a:p>
        </p:txBody>
      </p:sp>
      <p:sp>
        <p:nvSpPr>
          <p:cNvPr id="4" name="Text Placeholder 9"/>
          <p:cNvSpPr txBox="1">
            <a:spLocks/>
          </p:cNvSpPr>
          <p:nvPr userDrawn="1"/>
        </p:nvSpPr>
        <p:spPr>
          <a:xfrm>
            <a:off x="3995936" y="386789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631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235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401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59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273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5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999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80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62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35846"/>
            <a:ext cx="9144000" cy="1707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760" y="151587"/>
            <a:ext cx="8892480" cy="4840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118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52185" y="1280248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582135" y="1280248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12085" y="1280248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642034" y="1280248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xmlns="" id="{BB44E593-372B-413A-8040-FDB1E70931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652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1D2964A4-4427-44D0-BD50-F1BFC952481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8273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xmlns="" id="{57B5A4E7-0D2A-4557-B263-5CA93A4351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687894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xmlns="" id="{B132F25B-77D1-4C5A-B77A-647542047E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515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0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5" r:id="rId3"/>
    <p:sldLayoutId id="2147483687" r:id="rId4"/>
    <p:sldLayoutId id="2147483668" r:id="rId5"/>
    <p:sldLayoutId id="2147483688" r:id="rId6"/>
    <p:sldLayoutId id="2147483684" r:id="rId7"/>
    <p:sldLayoutId id="2147483686" r:id="rId8"/>
    <p:sldLayoutId id="2147483683" r:id="rId9"/>
    <p:sldLayoutId id="2147483670" r:id="rId10"/>
    <p:sldLayoutId id="2147483673" r:id="rId11"/>
    <p:sldLayoutId id="2147483674" r:id="rId12"/>
    <p:sldLayoutId id="2147483675" r:id="rId13"/>
    <p:sldLayoutId id="2147483679" r:id="rId14"/>
    <p:sldLayoutId id="2147483676" r:id="rId15"/>
    <p:sldLayoutId id="2147483677" r:id="rId16"/>
    <p:sldLayoutId id="214748369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xmlns="" id="{FB0CF524-033F-4347-91D3-CAC81C284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3939902"/>
            <a:ext cx="4320480" cy="2880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/>
              <a:t>ST. HASRIANI, S.Tr.</a:t>
            </a:r>
            <a:r>
              <a:rPr lang="en-US" altLang="ko-KR" sz="1400" b="1" dirty="0" err="1" smtClean="0"/>
              <a:t>Keb</a:t>
            </a:r>
            <a:r>
              <a:rPr lang="en-US" altLang="ko-KR" sz="1400" b="1" dirty="0" smtClean="0"/>
              <a:t>.,</a:t>
            </a:r>
            <a:r>
              <a:rPr lang="en-US" altLang="ko-KR" sz="1400" b="1" dirty="0" err="1" smtClean="0"/>
              <a:t>M.Keb</a:t>
            </a:r>
            <a:endParaRPr lang="en-US" altLang="ko-KR" sz="1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87302"/>
            <a:ext cx="4320480" cy="1080120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ea typeface="맑은 고딕" pitchFamily="50" charset="-127"/>
              </a:rPr>
              <a:t>PERTUMBUHAN &amp; PERKEMBANGAN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01060" y="123478"/>
            <a:ext cx="1190057" cy="283819"/>
            <a:chOff x="7130968" y="274805"/>
            <a:chExt cx="1656184" cy="394986"/>
          </a:xfrm>
        </p:grpSpPr>
        <p:sp>
          <p:nvSpPr>
            <p:cNvPr id="5" name="Rounded Rectangle 4"/>
            <p:cNvSpPr/>
            <p:nvPr/>
          </p:nvSpPr>
          <p:spPr>
            <a:xfrm>
              <a:off x="7130968" y="274805"/>
              <a:ext cx="1656184" cy="39498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311372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83751" y="2499742"/>
            <a:ext cx="3720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Kemampuan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yg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dirangsang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dgn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stimulasi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terarah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gerak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kasar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gerak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halus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bicara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bahasa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sosialisasi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d&amp;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kemandirian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C09DCFA6-CCE2-4C1B-A920-E1CF35649E3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9222" name="Picture 6" descr="Waspada Gangguan Tumbuh Kembang Anak-MamyPoko Indone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-764"/>
            <a:ext cx="4355976" cy="22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Tumbuh Kembang Anak di Usia Sekolah - Dunia Anak Indon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9" y="-2370"/>
            <a:ext cx="4807024" cy="51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200" dirty="0" err="1" smtClean="0">
                <a:solidFill>
                  <a:schemeClr val="accent1"/>
                </a:solidFill>
              </a:rPr>
              <a:t>Prinsip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dalam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stimulasi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kembang</a:t>
            </a:r>
            <a:endParaRPr lang="ko-KR" alt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5617" y="1602777"/>
            <a:ext cx="29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Stimulasi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dgn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landasan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rasa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cinta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kasih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sayang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617" y="2819348"/>
            <a:ext cx="29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stimulasi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dgn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18545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Selalu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tunjukkan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sikap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perilaku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meniru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tingkah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laku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org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terdekat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307580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Lakukan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stimulasi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dgn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mengajak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bermain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bernyanyi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bervariasi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menyenangkan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tanpa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paksaan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hukuman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200" dirty="0" err="1" smtClean="0">
                <a:solidFill>
                  <a:schemeClr val="accent1"/>
                </a:solidFill>
              </a:rPr>
              <a:t>Prinsip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dalam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stimulasi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kembang</a:t>
            </a:r>
            <a:endParaRPr lang="ko-KR" alt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07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08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5617" y="1602777"/>
            <a:ext cx="29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Lakukan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stimulasi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bertahap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berkelanjutan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617" y="2819348"/>
            <a:ext cx="29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kesempatan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laki-laki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perempuan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18545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Gunakan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bantu/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permainan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sederhana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sekitar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307580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selalu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pujian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hadiah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keberhasilannya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Priode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Kembang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18535" r="9608" b="14871"/>
          <a:stretch/>
        </p:blipFill>
        <p:spPr bwMode="auto">
          <a:xfrm>
            <a:off x="0" y="987574"/>
            <a:ext cx="9144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5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55479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381" y="3297304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Thank you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dirty="0" err="1" smtClean="0">
                  <a:solidFill>
                    <a:schemeClr val="bg1"/>
                  </a:solidFill>
                  <a:cs typeface="Arial" pitchFamily="34" charset="0"/>
                </a:rPr>
                <a:t>Wassalam</a:t>
              </a:r>
              <a:r>
                <a:rPr lang="en-US" altLang="ko-KR" sz="1800" dirty="0" smtClean="0">
                  <a:solidFill>
                    <a:schemeClr val="bg1"/>
                  </a:solidFill>
                  <a:cs typeface="Arial" pitchFamily="34" charset="0"/>
                </a:rPr>
                <a:t>…</a:t>
              </a:r>
              <a:endParaRPr lang="ko-KR" altLang="en-US" sz="1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INDIVIDU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616" y="1275606"/>
            <a:ext cx="785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leaflat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)/ JPG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gangguang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tumbang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urut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absen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Pengertian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etiologi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penatalaksanaa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Batas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minggu</a:t>
            </a:r>
            <a:r>
              <a:rPr lang="en-US" altLang="ko-KR" sz="24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(8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Desember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2022,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pukul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00.00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Dikirim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melalui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via LINK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imulasi Bayi 0 – 1 Bulan Hingga 18 Bulan! - Produk Bayi Terbaik -  Babyhuki.co.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18044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6044531" y="2064632"/>
            <a:ext cx="1249304" cy="49495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589529" y="4227934"/>
            <a:ext cx="4554408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err="1" smtClean="0"/>
              <a:t>Gangguan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tumbuh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kembang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Gangguan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kembang</a:t>
            </a:r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08858" y="1312886"/>
            <a:ext cx="2859431" cy="2991670"/>
            <a:chOff x="2947227" y="1344690"/>
            <a:chExt cx="2859431" cy="2991670"/>
          </a:xfrm>
        </p:grpSpPr>
        <p:sp>
          <p:nvSpPr>
            <p:cNvPr id="14" name="Diamond 13"/>
            <p:cNvSpPr/>
            <p:nvPr/>
          </p:nvSpPr>
          <p:spPr>
            <a:xfrm>
              <a:off x="4243508" y="3582967"/>
              <a:ext cx="753394" cy="75339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" name="Diamond 2"/>
            <p:cNvSpPr/>
            <p:nvPr/>
          </p:nvSpPr>
          <p:spPr>
            <a:xfrm>
              <a:off x="4106471" y="1344690"/>
              <a:ext cx="1027469" cy="102746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Diamond 10"/>
            <p:cNvSpPr/>
            <p:nvPr/>
          </p:nvSpPr>
          <p:spPr>
            <a:xfrm>
              <a:off x="3280024" y="1693140"/>
              <a:ext cx="958864" cy="9588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947227" y="2526624"/>
              <a:ext cx="890374" cy="89037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3417004" y="3299184"/>
              <a:ext cx="821884" cy="82188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955684" y="3220209"/>
              <a:ext cx="684903" cy="68490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6" name="Diamond 15"/>
            <p:cNvSpPr/>
            <p:nvPr/>
          </p:nvSpPr>
          <p:spPr>
            <a:xfrm>
              <a:off x="5190245" y="2603554"/>
              <a:ext cx="616413" cy="6164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18469" y="4022943"/>
            <a:ext cx="29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Ganguan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autisme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2869" y="3291830"/>
            <a:ext cx="29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Reterdasi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mental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2869" y="2124015"/>
            <a:ext cx="292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pemusatan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perhatian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hiperaktivitas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(GPPH)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7" y="1344690"/>
            <a:ext cx="29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bicara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bahasa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1263" y="1644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0514" y="19793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3472" y="27553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8659" y="34936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1263" y="37431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39193" y="33461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8186" y="26914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547" y="3378731"/>
            <a:ext cx="29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Perawakan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pendek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4549" y="2599406"/>
            <a:ext cx="2668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Sindrom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down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4547" y="1820081"/>
            <a:ext cx="29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Cerebral palsy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Block Arc 14"/>
          <p:cNvSpPr/>
          <p:nvPr/>
        </p:nvSpPr>
        <p:spPr>
          <a:xfrm rot="16200000">
            <a:off x="4273526" y="2619263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683568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Gangguan</a:t>
            </a: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bicara</a:t>
            </a: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bahasa</a:t>
            </a:r>
            <a:endParaRPr lang="en-US" altLang="ko-KR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4714874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Cerebral Palsy</a:t>
            </a:r>
            <a:endParaRPr lang="en-US" altLang="ko-KR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1" y="1131590"/>
            <a:ext cx="3600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Kelainan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gerakan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postur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progresif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kerusakan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sel-sel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motorik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susunan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saraf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pusat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sedang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tumbuh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selesai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pertumbuhannya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451132"/>
            <a:ext cx="3672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Kemampuan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berbahasa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indikator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seluruh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perkembangan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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berbahasa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sensitif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terhadap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keterlambatam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kerusakan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sistem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lain 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melibatkan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kognitif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motorik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psikologis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emosi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lingkungan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75116"/>
            <a:ext cx="8892480" cy="884466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Gangguan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kembang</a:t>
            </a:r>
            <a:endParaRPr lang="ko-KR" altLang="en-US" dirty="0"/>
          </a:p>
        </p:txBody>
      </p:sp>
      <p:pic>
        <p:nvPicPr>
          <p:cNvPr id="3074" name="Picture 2" descr="Ketahui 4 Gangguan Bicara yang Bisa Dialami A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4" y="1131591"/>
            <a:ext cx="4128431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AYASAN PEDULI CEREBRAL PALSY SURABAYA – Karena Kami Ped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43" y="3291830"/>
            <a:ext cx="4047991" cy="16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520" y="1131590"/>
            <a:ext cx="5256584" cy="1480810"/>
            <a:chOff x="504988" y="1301626"/>
            <a:chExt cx="4643078" cy="1480810"/>
          </a:xfrm>
        </p:grpSpPr>
        <p:sp>
          <p:nvSpPr>
            <p:cNvPr id="8" name="TextBox 7"/>
            <p:cNvSpPr txBox="1"/>
            <p:nvPr/>
          </p:nvSpPr>
          <p:spPr>
            <a:xfrm>
              <a:off x="504988" y="1766773"/>
              <a:ext cx="46430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Individu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dikenal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fenotip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mempunyai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kecerdasan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terbatas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jumlah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kromosm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21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berlebih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Faktor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kelainan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jantung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kongenital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hipotonia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masalah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biologis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lingkungan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keterlambatan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perkembangan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569" y="1301626"/>
              <a:ext cx="4464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err="1" smtClean="0">
                  <a:solidFill>
                    <a:schemeClr val="accent1"/>
                  </a:solidFill>
                  <a:cs typeface="Arial" pitchFamily="34" charset="0"/>
                </a:rPr>
                <a:t>Sindrom</a:t>
              </a:r>
              <a:r>
                <a:rPr lang="en-US" altLang="ko-KR" sz="2400" b="1" dirty="0" smtClean="0">
                  <a:solidFill>
                    <a:schemeClr val="accent1"/>
                  </a:solidFill>
                  <a:cs typeface="Arial" pitchFamily="34" charset="0"/>
                </a:rPr>
                <a:t> Down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51920" y="3384641"/>
            <a:ext cx="4968552" cy="1460007"/>
            <a:chOff x="683568" y="1554467"/>
            <a:chExt cx="4464498" cy="1460007"/>
          </a:xfrm>
        </p:grpSpPr>
        <p:sp>
          <p:nvSpPr>
            <p:cNvPr id="12" name="TextBox 11"/>
            <p:cNvSpPr txBox="1"/>
            <p:nvPr/>
          </p:nvSpPr>
          <p:spPr>
            <a:xfrm>
              <a:off x="683568" y="1998811"/>
              <a:ext cx="44644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Short stature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terminologi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mengenai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tinggi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badan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dibawah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persentil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atau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dibawah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-2SD 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kurva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pertumbuhan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Penyebab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gangguan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gizi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kelainan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kromosom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penyakit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sistemk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kelainan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endokrin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9" y="1554467"/>
              <a:ext cx="4464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Perawakan</a:t>
              </a:r>
              <a:r>
                <a:rPr lang="en-US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pendek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1520" y="175116"/>
            <a:ext cx="8892480" cy="884466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Gangguan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kembang</a:t>
            </a:r>
            <a:endParaRPr lang="ko-KR" altLang="en-US" dirty="0"/>
          </a:p>
        </p:txBody>
      </p:sp>
      <p:pic>
        <p:nvPicPr>
          <p:cNvPr id="4098" name="Picture 2" descr="Información sobre el síndrome de Down | CD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17513"/>
          <a:stretch/>
        </p:blipFill>
        <p:spPr bwMode="auto">
          <a:xfrm>
            <a:off x="5868144" y="1362421"/>
            <a:ext cx="2271598" cy="16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ntingnya Pencegahan Stunting Demi Tumbuh Kembang A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7774"/>
            <a:ext cx="2265578" cy="16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683568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Gangguan</a:t>
            </a: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autisme</a:t>
            </a:r>
            <a:endParaRPr lang="en-US" altLang="ko-KR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4714874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Reterdasi</a:t>
            </a: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 mental</a:t>
            </a:r>
            <a:endParaRPr lang="en-US" altLang="ko-KR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1" y="1131590"/>
            <a:ext cx="3600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Kondisi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ditandai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intelegensia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ketidakmampuan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individu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u/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belajar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beradaptasi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tuntutan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masy.atas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dianggap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normal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451132"/>
            <a:ext cx="3672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pervasif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mucul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berumur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Pervasif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seluruh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aspek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perkembangan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sangat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luas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perkembangan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autis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interaksi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sosial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komunikasi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perilaku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75116"/>
            <a:ext cx="8892480" cy="884466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Gangguan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tumbuh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kembang</a:t>
            </a:r>
            <a:endParaRPr lang="ko-KR" altLang="en-US" dirty="0"/>
          </a:p>
        </p:txBody>
      </p:sp>
      <p:pic>
        <p:nvPicPr>
          <p:cNvPr id="5122" name="Picture 2" descr="Tanda-Tanda Autisme (ASD) - Klinik Superki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1"/>
            <a:ext cx="404570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enali Retardasi Mental – KLINIK FISIO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13" y="3291830"/>
            <a:ext cx="4054687" cy="14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624" y="476827"/>
            <a:ext cx="3384376" cy="417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755576" y="505311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GPPH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7314" y="1995686"/>
            <a:ext cx="2988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Gangguan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dimana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anak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mengalami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kesulitan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memusatkan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perhatian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seringkali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disertai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dgn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hiperaktivitas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809"/>
            <a:ext cx="4680072" cy="322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 rot="16200000">
            <a:off x="4917040" y="2810725"/>
            <a:ext cx="332790" cy="2868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atat! Ini Tahap Tumbuh Kembang Normal Bayi Hingga 1 Tahun Pertama - Semua  Halaman - Nak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27" y="10886"/>
            <a:ext cx="91804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6044531" y="2064632"/>
            <a:ext cx="1249304" cy="49495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427984" y="4227934"/>
            <a:ext cx="4716016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err="1" smtClean="0"/>
              <a:t>Stimulasi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Tumbuh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Kembang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Balita</a:t>
            </a:r>
            <a:r>
              <a:rPr lang="en-US" altLang="ko-KR" sz="2800" dirty="0" smtClean="0"/>
              <a:t> &amp; </a:t>
            </a:r>
            <a:r>
              <a:rPr lang="en-US" altLang="ko-KR" sz="2800" dirty="0" err="1" smtClean="0"/>
              <a:t>Apras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5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2305033" y="1780481"/>
            <a:ext cx="4529562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Stimulasi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…???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355726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merangsang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umur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0-6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tutmbuh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berkembang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optimal.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Setiap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perlu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mendapat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stimulasi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rutin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sedini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mungkin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terus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menerus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setiap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kesempatan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860343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Stimulasi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tumbang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ibu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&amp; ayah,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pengganti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ibu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pengasuh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anggota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keluarga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&amp;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kelompok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masyarakat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Kurang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stimulasi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penyimpangan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tumbang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bahkan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menetap</a:t>
            </a:r>
            <a:endParaRPr lang="en-US" altLang="ko-KR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Pengertian Stimulasi, Tujuan, Manfaat dan Menurut Para Ah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6"/>
            <a:ext cx="9144000" cy="160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463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514</Words>
  <Application>Microsoft Office PowerPoint</Application>
  <PresentationFormat>On-screen Show (16:9)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Gangguan tumbuh kembang</vt:lpstr>
      <vt:lpstr>Gangguan tumbuh kembang</vt:lpstr>
      <vt:lpstr>Gangguan tumbuh kembang</vt:lpstr>
      <vt:lpstr>Gangguan tumbuh kembang</vt:lpstr>
      <vt:lpstr>PowerPoint Presentation</vt:lpstr>
      <vt:lpstr>PowerPoint Presentation</vt:lpstr>
      <vt:lpstr>PowerPoint Presentation</vt:lpstr>
      <vt:lpstr>PowerPoint Presentation</vt:lpstr>
      <vt:lpstr>Prinsip dalam stimulasi tumbuh kembang</vt:lpstr>
      <vt:lpstr>Prinsip dalam stimulasi tumbuh kembang</vt:lpstr>
      <vt:lpstr>Priode Tumbuh Kembang</vt:lpstr>
      <vt:lpstr>PowerPoint Presentation</vt:lpstr>
      <vt:lpstr>TUGAS INDIVIDU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98</cp:revision>
  <dcterms:created xsi:type="dcterms:W3CDTF">2016-11-18T00:34:11Z</dcterms:created>
  <dcterms:modified xsi:type="dcterms:W3CDTF">2022-11-24T08:50:48Z</dcterms:modified>
</cp:coreProperties>
</file>