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81" r:id="rId4"/>
    <p:sldId id="295" r:id="rId5"/>
    <p:sldId id="280" r:id="rId6"/>
    <p:sldId id="296" r:id="rId7"/>
    <p:sldId id="297" r:id="rId8"/>
    <p:sldId id="298" r:id="rId9"/>
    <p:sldId id="299" r:id="rId10"/>
    <p:sldId id="284" r:id="rId11"/>
    <p:sldId id="285" r:id="rId12"/>
    <p:sldId id="286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83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3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5">
              <a:lumMod val="40000"/>
              <a:lumOff val="6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8724-EEB8-47AB-8CFC-A5386EA66701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4056" y="681541"/>
            <a:ext cx="8996536" cy="1134126"/>
          </a:xfrm>
          <a:solidFill>
            <a:schemeClr val="accent5">
              <a:lumMod val="40000"/>
              <a:lumOff val="60000"/>
            </a:schemeClr>
          </a:solidFill>
          <a:ln cmpd="tri">
            <a:solidFill>
              <a:srgbClr val="21C7DD"/>
            </a:solidFill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D" sz="4800" dirty="0" err="1"/>
              <a:t>Terapi</a:t>
            </a:r>
            <a:r>
              <a:rPr lang="en-ID" sz="4800" dirty="0"/>
              <a:t> </a:t>
            </a:r>
            <a:r>
              <a:rPr lang="en-ID" sz="4800" dirty="0" err="1"/>
              <a:t>Komplementer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11710"/>
            <a:ext cx="7560840" cy="899778"/>
          </a:xfrm>
        </p:spPr>
        <p:txBody>
          <a:bodyPr>
            <a:normAutofit/>
          </a:bodyPr>
          <a:lstStyle/>
          <a:p>
            <a:pPr algn="r"/>
            <a:r>
              <a:rPr lang="en-ID" sz="36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Rosmawaty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4278319" y="4121536"/>
            <a:ext cx="4896544" cy="1034588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-82441" y="3589391"/>
            <a:ext cx="9190945" cy="1560154"/>
          </a:xfrm>
          <a:custGeom>
            <a:avLst/>
            <a:gdLst>
              <a:gd name="connsiteX0" fmla="*/ 0 w 5220072"/>
              <a:gd name="connsiteY0" fmla="*/ 1512168 h 1512168"/>
              <a:gd name="connsiteX1" fmla="*/ 2610036 w 5220072"/>
              <a:gd name="connsiteY1" fmla="*/ 0 h 1512168"/>
              <a:gd name="connsiteX2" fmla="*/ 5220072 w 5220072"/>
              <a:gd name="connsiteY2" fmla="*/ 1512168 h 1512168"/>
              <a:gd name="connsiteX3" fmla="*/ 0 w 5220072"/>
              <a:gd name="connsiteY3" fmla="*/ 1512168 h 1512168"/>
              <a:gd name="connsiteX0" fmla="*/ 36183 w 5256255"/>
              <a:gd name="connsiteY0" fmla="*/ 1955514 h 1955514"/>
              <a:gd name="connsiteX1" fmla="*/ 0 w 5256255"/>
              <a:gd name="connsiteY1" fmla="*/ 0 h 1955514"/>
              <a:gd name="connsiteX2" fmla="*/ 5256255 w 5256255"/>
              <a:gd name="connsiteY2" fmla="*/ 1955514 h 1955514"/>
              <a:gd name="connsiteX3" fmla="*/ 36183 w 5256255"/>
              <a:gd name="connsiteY3" fmla="*/ 1955514 h 1955514"/>
              <a:gd name="connsiteX0" fmla="*/ 36183 w 9190945"/>
              <a:gd name="connsiteY0" fmla="*/ 1955514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36183 w 9190945"/>
              <a:gd name="connsiteY3" fmla="*/ 1955514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50037 w 9190945"/>
              <a:gd name="connsiteY3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945" h="2080205">
                <a:moveTo>
                  <a:pt x="50037" y="2066350"/>
                </a:moveTo>
                <a:lnTo>
                  <a:pt x="0" y="0"/>
                </a:lnTo>
                <a:cubicBezTo>
                  <a:pt x="1476025" y="330497"/>
                  <a:pt x="3090595" y="1048922"/>
                  <a:pt x="4566620" y="1351710"/>
                </a:cubicBezTo>
                <a:cubicBezTo>
                  <a:pt x="6163481" y="1705378"/>
                  <a:pt x="7649503" y="1837373"/>
                  <a:pt x="9190945" y="2080205"/>
                </a:cubicBezTo>
                <a:lnTo>
                  <a:pt x="50037" y="20663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2" descr="TERAPI KOMPLEMENTER Disampaikan Oleh : R. Siti Maryam, MKep,Ns.Sp.Kep.Kom  MK Keperawatan Keluarga II Semester VI Maret ppt download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9" y="1177863"/>
            <a:ext cx="2808312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ID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43609" y="483518"/>
            <a:ext cx="7776863" cy="4320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Penerapan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Komplementer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Pelayanan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Kesehatan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Bayi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Balita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dan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anak</a:t>
            </a:r>
            <a:r>
              <a:rPr lang="en-ID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Prasekolah</a:t>
            </a:r>
            <a:endParaRPr lang="en-ID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964782"/>
      </p:ext>
    </p:extLst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43608" y="339502"/>
            <a:ext cx="77048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komplementer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alternatif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masa </a:t>
            </a:r>
            <a:r>
              <a:rPr lang="en-ID" sz="2400" dirty="0" err="1"/>
              <a:t>bayi</a:t>
            </a:r>
            <a:r>
              <a:rPr lang="en-ID" sz="2400" dirty="0"/>
              <a:t>, </a:t>
            </a:r>
            <a:r>
              <a:rPr lang="en-ID" sz="2400" dirty="0" err="1"/>
              <a:t>balita</a:t>
            </a:r>
            <a:r>
              <a:rPr lang="en-ID" sz="2400" dirty="0"/>
              <a:t> dan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prasekolah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disesuaikan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. </a:t>
            </a:r>
            <a:r>
              <a:rPr lang="en-ID" sz="2400" dirty="0" err="1"/>
              <a:t>Penggunaan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komplementer</a:t>
            </a:r>
            <a:r>
              <a:rPr lang="en-ID" sz="2400" dirty="0"/>
              <a:t>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berkisar</a:t>
            </a:r>
            <a:r>
              <a:rPr lang="en-ID" sz="2400" dirty="0"/>
              <a:t> pada </a:t>
            </a:r>
            <a:r>
              <a:rPr lang="en-ID" sz="2400" dirty="0" err="1"/>
              <a:t>penyediaan</a:t>
            </a:r>
            <a:r>
              <a:rPr lang="en-ID" sz="2400" dirty="0"/>
              <a:t> </a:t>
            </a:r>
            <a:r>
              <a:rPr lang="en-ID" sz="2400" dirty="0" err="1"/>
              <a:t>obat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pengganti</a:t>
            </a:r>
            <a:r>
              <a:rPr lang="en-ID" sz="2400" dirty="0"/>
              <a:t> </a:t>
            </a:r>
            <a:r>
              <a:rPr lang="en-ID" sz="2400" dirty="0" err="1"/>
              <a:t>perawatan</a:t>
            </a:r>
            <a:r>
              <a:rPr lang="en-ID" sz="2400" dirty="0"/>
              <a:t> </a:t>
            </a:r>
            <a:r>
              <a:rPr lang="en-ID" sz="2400" dirty="0" err="1"/>
              <a:t>medis</a:t>
            </a:r>
            <a:r>
              <a:rPr lang="en-ID" sz="2400" dirty="0"/>
              <a:t>.</a:t>
            </a:r>
          </a:p>
          <a:p>
            <a:pPr algn="just"/>
            <a:endParaRPr lang="en-ID" sz="2400" dirty="0"/>
          </a:p>
          <a:p>
            <a:pPr algn="just"/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komplementer</a:t>
            </a:r>
            <a:r>
              <a:rPr lang="en-ID" sz="2400" dirty="0"/>
              <a:t> </a:t>
            </a:r>
            <a:r>
              <a:rPr lang="en-ID" sz="2400" dirty="0" err="1"/>
              <a:t>ditekankan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anak-anak</a:t>
            </a:r>
            <a:r>
              <a:rPr lang="en-ID" sz="2400" dirty="0"/>
              <a:t> </a:t>
            </a:r>
            <a:r>
              <a:rPr lang="en-ID" sz="2400" dirty="0" err="1"/>
              <a:t>bukan</a:t>
            </a:r>
            <a:r>
              <a:rPr lang="en-ID" sz="2400" dirty="0"/>
              <a:t> </a:t>
            </a:r>
            <a:r>
              <a:rPr lang="en-ID" sz="2400" dirty="0" err="1"/>
              <a:t>versi</a:t>
            </a:r>
            <a:r>
              <a:rPr lang="en-ID" sz="2400" dirty="0"/>
              <a:t> </a:t>
            </a:r>
            <a:r>
              <a:rPr lang="en-ID" sz="2400" dirty="0" err="1"/>
              <a:t>kecil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orang </a:t>
            </a:r>
            <a:r>
              <a:rPr lang="en-ID" sz="2400" dirty="0" err="1"/>
              <a:t>dewasa</a:t>
            </a:r>
            <a:r>
              <a:rPr lang="en-ID" sz="2400" dirty="0"/>
              <a:t>.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demikian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komplementer</a:t>
            </a:r>
            <a:r>
              <a:rPr lang="en-ID" sz="2400" dirty="0"/>
              <a:t> yang </a:t>
            </a:r>
            <a:r>
              <a:rPr lang="en-ID" sz="2400" dirty="0" err="1"/>
              <a:t>diterapkan</a:t>
            </a:r>
            <a:r>
              <a:rPr lang="en-ID" sz="2400" dirty="0"/>
              <a:t> juga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berbeda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. </a:t>
            </a:r>
            <a:r>
              <a:rPr lang="en-ID" sz="2400" dirty="0" err="1"/>
              <a:t>Apa</a:t>
            </a:r>
            <a:r>
              <a:rPr lang="en-ID" sz="2400" dirty="0"/>
              <a:t> yang </a:t>
            </a:r>
            <a:r>
              <a:rPr lang="en-ID" sz="2400" dirty="0" err="1"/>
              <a:t>dianggap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komplementer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dosis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orang </a:t>
            </a:r>
            <a:r>
              <a:rPr lang="en-ID" sz="2400" dirty="0" err="1"/>
              <a:t>dewasa</a:t>
            </a:r>
            <a:r>
              <a:rPr lang="en-ID" sz="2400" dirty="0"/>
              <a:t> </a:t>
            </a:r>
            <a:r>
              <a:rPr lang="en-ID" sz="2400" dirty="0" err="1"/>
              <a:t>belum</a:t>
            </a:r>
            <a:r>
              <a:rPr lang="en-ID" sz="2400" dirty="0"/>
              <a:t> </a:t>
            </a:r>
            <a:r>
              <a:rPr lang="en-ID" sz="2400" dirty="0" err="1"/>
              <a:t>tentu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direkomendasikan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bayi</a:t>
            </a:r>
            <a:r>
              <a:rPr lang="en-ID" sz="2400" dirty="0"/>
              <a:t> dan </a:t>
            </a:r>
            <a:r>
              <a:rPr lang="en-ID" sz="2400" dirty="0" err="1"/>
              <a:t>balita</a:t>
            </a:r>
            <a:r>
              <a:rPr lang="en-ID" sz="2400" dirty="0"/>
              <a:t>.</a:t>
            </a:r>
          </a:p>
          <a:p>
            <a:pPr algn="ctr"/>
            <a:endParaRPr lang="en-ID" sz="1600" dirty="0"/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682655"/>
      </p:ext>
    </p:extLst>
  </p:cSld>
  <p:clrMapOvr>
    <a:masterClrMapping/>
  </p:clrMapOvr>
  <p:transition spd="slow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971600" y="1039041"/>
            <a:ext cx="7848872" cy="1244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2800" b="1" dirty="0" err="1"/>
              <a:t>Terapi</a:t>
            </a:r>
            <a:r>
              <a:rPr lang="en-ID" sz="2800" b="1" dirty="0"/>
              <a:t> </a:t>
            </a:r>
            <a:r>
              <a:rPr lang="en-ID" sz="2800" b="1" dirty="0" err="1"/>
              <a:t>komplementer</a:t>
            </a:r>
            <a:r>
              <a:rPr lang="en-ID" sz="2800" b="1" dirty="0"/>
              <a:t> yang </a:t>
            </a:r>
            <a:r>
              <a:rPr lang="en-ID" sz="2800" b="1" dirty="0" err="1"/>
              <a:t>bisa</a:t>
            </a:r>
            <a:r>
              <a:rPr lang="en-ID" sz="2800" b="1" dirty="0"/>
              <a:t> </a:t>
            </a:r>
            <a:r>
              <a:rPr lang="en-ID" sz="2800" b="1" dirty="0" err="1"/>
              <a:t>diterapkan</a:t>
            </a:r>
            <a:r>
              <a:rPr lang="en-ID" sz="2800" b="1" dirty="0"/>
              <a:t> pada </a:t>
            </a:r>
            <a:r>
              <a:rPr lang="en-ID" sz="2800" b="1" dirty="0" err="1"/>
              <a:t>anak-anak</a:t>
            </a:r>
            <a:r>
              <a:rPr lang="en-ID" sz="2000" b="1" dirty="0"/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2067694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ID" sz="2800" i="1" dirty="0"/>
              <a:t>Self-hypnosis</a:t>
            </a:r>
          </a:p>
          <a:p>
            <a:pPr marL="342900" indent="-342900" algn="just">
              <a:buFontTx/>
              <a:buChar char="-"/>
            </a:pPr>
            <a:r>
              <a:rPr lang="en-ID" sz="2800" dirty="0" err="1"/>
              <a:t>Meditasi</a:t>
            </a:r>
            <a:r>
              <a:rPr lang="en-ID" sz="2800" dirty="0"/>
              <a:t> </a:t>
            </a:r>
            <a:r>
              <a:rPr lang="en-ID" sz="2800" dirty="0" err="1"/>
              <a:t>pikiran</a:t>
            </a:r>
            <a:endParaRPr lang="en-ID" sz="2800" dirty="0"/>
          </a:p>
          <a:p>
            <a:pPr marL="342900" indent="-342900" algn="just">
              <a:buFontTx/>
              <a:buChar char="-"/>
            </a:pPr>
            <a:r>
              <a:rPr lang="en-ID" sz="2800" dirty="0" err="1"/>
              <a:t>Aromaterapy</a:t>
            </a:r>
            <a:endParaRPr lang="en-ID" sz="2800" dirty="0"/>
          </a:p>
          <a:p>
            <a:pPr marL="342900" indent="-342900" algn="just">
              <a:buFontTx/>
              <a:buChar char="-"/>
            </a:pPr>
            <a:r>
              <a:rPr lang="en-ID" sz="2800" dirty="0" err="1"/>
              <a:t>Pemijatan</a:t>
            </a:r>
            <a:endParaRPr lang="en-ID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2055997"/>
      </p:ext>
    </p:extLst>
  </p:cSld>
  <p:clrMapOvr>
    <a:masterClrMapping/>
  </p:clrMapOvr>
  <p:transition spd="slow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897565"/>
            <a:ext cx="3528391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4000" b="1" dirty="0"/>
              <a:t>1. </a:t>
            </a:r>
            <a:r>
              <a:rPr lang="en-ID" sz="4000" b="1" i="1" dirty="0"/>
              <a:t>self-hypnosis</a:t>
            </a:r>
            <a:endParaRPr lang="en-ID" sz="4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844593"/>
            <a:ext cx="710851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Hipnosis</a:t>
            </a:r>
            <a:r>
              <a:rPr lang="en-ID" sz="2400" dirty="0"/>
              <a:t> </a:t>
            </a:r>
            <a:r>
              <a:rPr lang="en-ID" sz="2400" dirty="0" err="1"/>
              <a:t>prosedur</a:t>
            </a:r>
            <a:r>
              <a:rPr lang="en-ID" sz="2400" dirty="0"/>
              <a:t> yang </a:t>
            </a:r>
            <a:r>
              <a:rPr lang="en-ID" sz="2400" dirty="0" err="1"/>
              <a:t>dilakukan</a:t>
            </a:r>
            <a:r>
              <a:rPr lang="en-ID" sz="2400" dirty="0"/>
              <a:t> professional Kesehatan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mengajak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mengalami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sensasi</a:t>
            </a:r>
            <a:r>
              <a:rPr lang="en-ID" sz="2400" dirty="0"/>
              <a:t>, </a:t>
            </a:r>
            <a:r>
              <a:rPr lang="en-ID" sz="2400" dirty="0" err="1"/>
              <a:t>persepsi</a:t>
            </a:r>
            <a:r>
              <a:rPr lang="en-ID" sz="2400" dirty="0"/>
              <a:t>, </a:t>
            </a:r>
            <a:r>
              <a:rPr lang="en-ID" sz="2400" dirty="0" err="1"/>
              <a:t>pemikiran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. </a:t>
            </a:r>
          </a:p>
          <a:p>
            <a:pPr algn="just"/>
            <a:r>
              <a:rPr lang="en-ID" sz="2400" dirty="0" err="1"/>
              <a:t>Hipnosis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kondisi</a:t>
            </a:r>
            <a:r>
              <a:rPr lang="en-ID" sz="2400" dirty="0"/>
              <a:t> mental </a:t>
            </a:r>
            <a:r>
              <a:rPr lang="en-ID" sz="2400" dirty="0" err="1"/>
              <a:t>alami</a:t>
            </a:r>
            <a:r>
              <a:rPr lang="en-ID" sz="2400" dirty="0"/>
              <a:t>.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relaksasi</a:t>
            </a:r>
            <a:r>
              <a:rPr lang="en-ID" sz="2400" dirty="0"/>
              <a:t>, </a:t>
            </a:r>
            <a:r>
              <a:rPr lang="en-ID" sz="2400" dirty="0" err="1"/>
              <a:t>ketenangan</a:t>
            </a:r>
            <a:r>
              <a:rPr lang="en-ID" sz="2400" dirty="0"/>
              <a:t> dan </a:t>
            </a:r>
            <a:r>
              <a:rPr lang="en-ID" sz="2400" dirty="0" err="1"/>
              <a:t>kesejahteraan</a:t>
            </a:r>
            <a:r>
              <a:rPr lang="en-ID" sz="2400" dirty="0"/>
              <a:t> </a:t>
            </a:r>
            <a:r>
              <a:rPr lang="en-ID" sz="2400" dirty="0" err="1"/>
              <a:t>jiwa</a:t>
            </a:r>
            <a:r>
              <a:rPr lang="en-ID" sz="2400" dirty="0"/>
              <a:t>.</a:t>
            </a:r>
          </a:p>
          <a:p>
            <a:pPr algn="just"/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membantu</a:t>
            </a:r>
            <a:r>
              <a:rPr lang="en-ID" sz="2400" dirty="0"/>
              <a:t> </a:t>
            </a:r>
            <a:r>
              <a:rPr lang="en-ID" sz="2400" dirty="0" err="1"/>
              <a:t>mengelola</a:t>
            </a:r>
            <a:r>
              <a:rPr lang="en-ID" sz="2400" dirty="0"/>
              <a:t> </a:t>
            </a:r>
            <a:r>
              <a:rPr lang="en-ID" sz="2400" dirty="0" err="1"/>
              <a:t>gejala</a:t>
            </a:r>
            <a:r>
              <a:rPr lang="en-ID" sz="2400" dirty="0"/>
              <a:t> </a:t>
            </a:r>
            <a:r>
              <a:rPr lang="en-ID" sz="2400" dirty="0" err="1"/>
              <a:t>suasana</a:t>
            </a:r>
            <a:r>
              <a:rPr lang="en-ID" sz="2400" dirty="0"/>
              <a:t> </a:t>
            </a:r>
            <a:r>
              <a:rPr lang="en-ID" sz="2400" dirty="0" err="1"/>
              <a:t>hati</a:t>
            </a:r>
            <a:r>
              <a:rPr lang="en-ID" sz="2400" dirty="0"/>
              <a:t>, rasa </a:t>
            </a:r>
            <a:r>
              <a:rPr lang="en-ID" sz="2400" dirty="0" err="1"/>
              <a:t>sakit</a:t>
            </a:r>
            <a:r>
              <a:rPr lang="en-ID" sz="2400" dirty="0"/>
              <a:t> dan </a:t>
            </a:r>
            <a:r>
              <a:rPr lang="en-ID" sz="2400" dirty="0" err="1"/>
              <a:t>gatal</a:t>
            </a:r>
            <a:r>
              <a:rPr lang="en-ID" sz="2400" dirty="0"/>
              <a:t>, </a:t>
            </a:r>
            <a:r>
              <a:rPr lang="en-ID" sz="2400" dirty="0" err="1"/>
              <a:t>kesulitan</a:t>
            </a:r>
            <a:r>
              <a:rPr lang="en-ID" sz="2400" dirty="0"/>
              <a:t> </a:t>
            </a:r>
            <a:r>
              <a:rPr lang="en-ID" sz="2400" dirty="0" err="1"/>
              <a:t>tidur</a:t>
            </a:r>
            <a:r>
              <a:rPr lang="en-ID" sz="2400" dirty="0"/>
              <a:t>, dan </a:t>
            </a:r>
            <a:r>
              <a:rPr lang="en-ID" sz="2400" dirty="0" err="1"/>
              <a:t>mual</a:t>
            </a:r>
            <a:r>
              <a:rPr lang="en-ID" sz="2400" dirty="0"/>
              <a:t>.</a:t>
            </a:r>
          </a:p>
          <a:p>
            <a:pPr algn="just"/>
            <a:endParaRPr lang="en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0352429"/>
      </p:ext>
    </p:extLst>
  </p:cSld>
  <p:clrMapOvr>
    <a:masterClrMapping/>
  </p:clrMapOvr>
  <p:transition spd="slow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1177863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3600" b="1" dirty="0"/>
              <a:t>2. </a:t>
            </a:r>
            <a:r>
              <a:rPr lang="en-ID" sz="3600" b="1" dirty="0" err="1"/>
              <a:t>Meditasi</a:t>
            </a:r>
            <a:r>
              <a:rPr lang="en-ID" sz="3600" b="1" dirty="0"/>
              <a:t> </a:t>
            </a:r>
            <a:r>
              <a:rPr lang="en-ID" sz="3600" b="1" dirty="0" err="1"/>
              <a:t>Pikiran</a:t>
            </a:r>
            <a:endParaRPr lang="en-ID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Mengajar</a:t>
            </a:r>
            <a:r>
              <a:rPr lang="en-ID" sz="2400" dirty="0"/>
              <a:t> </a:t>
            </a:r>
            <a:r>
              <a:rPr lang="en-ID" sz="2400" dirty="0" err="1"/>
              <a:t>meditasi</a:t>
            </a:r>
            <a:r>
              <a:rPr lang="en-ID" sz="2400" dirty="0"/>
              <a:t> pada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mudah</a:t>
            </a:r>
            <a:r>
              <a:rPr lang="en-ID" sz="2400" dirty="0"/>
              <a:t> </a:t>
            </a:r>
            <a:r>
              <a:rPr lang="en-ID" sz="2400" dirty="0" err="1"/>
              <a:t>daripada</a:t>
            </a:r>
            <a:r>
              <a:rPr lang="en-ID" sz="2400" dirty="0"/>
              <a:t> yang </a:t>
            </a:r>
            <a:r>
              <a:rPr lang="en-ID" sz="2400" dirty="0" err="1"/>
              <a:t>dikira</a:t>
            </a:r>
            <a:r>
              <a:rPr lang="en-ID" sz="2400" dirty="0"/>
              <a:t>.</a:t>
            </a:r>
          </a:p>
          <a:p>
            <a:pPr algn="just"/>
            <a:r>
              <a:rPr lang="en-ID" sz="2400" dirty="0"/>
              <a:t>Anak-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alami</a:t>
            </a:r>
            <a:r>
              <a:rPr lang="en-ID" sz="2400" dirty="0"/>
              <a:t> </a:t>
            </a:r>
            <a:r>
              <a:rPr lang="en-ID" sz="2400" dirty="0" err="1"/>
              <a:t>melatih</a:t>
            </a:r>
            <a:r>
              <a:rPr lang="en-ID" sz="2400" dirty="0"/>
              <a:t> </a:t>
            </a:r>
            <a:r>
              <a:rPr lang="en-ID" sz="2400" dirty="0" err="1"/>
              <a:t>kesadaran</a:t>
            </a:r>
            <a:r>
              <a:rPr lang="en-ID" sz="2400" dirty="0"/>
              <a:t>, dan </a:t>
            </a:r>
            <a:r>
              <a:rPr lang="en-ID" sz="2400" dirty="0" err="1"/>
              <a:t>kesadaran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komponen</a:t>
            </a:r>
            <a:r>
              <a:rPr lang="en-ID" sz="2400" dirty="0"/>
              <a:t> </a:t>
            </a:r>
            <a:r>
              <a:rPr lang="en-ID" sz="2400" dirty="0" err="1"/>
              <a:t>kunci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meditasi</a:t>
            </a:r>
            <a:r>
              <a:rPr lang="en-ID" sz="2400" dirty="0"/>
              <a:t>. </a:t>
            </a:r>
          </a:p>
          <a:p>
            <a:pPr algn="just"/>
            <a:endParaRPr lang="en-ID" sz="2400" dirty="0"/>
          </a:p>
          <a:p>
            <a:pPr algn="just"/>
            <a:r>
              <a:rPr lang="en-ID" sz="2400" dirty="0" err="1"/>
              <a:t>Anak-anak</a:t>
            </a:r>
            <a:r>
              <a:rPr lang="en-ID" sz="2400" dirty="0"/>
              <a:t> </a:t>
            </a:r>
            <a:r>
              <a:rPr lang="en-ID" sz="2400" dirty="0" err="1"/>
              <a:t>mampu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sedikit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hambatan</a:t>
            </a:r>
            <a:r>
              <a:rPr lang="en-ID" sz="2400" dirty="0"/>
              <a:t> </a:t>
            </a:r>
            <a:r>
              <a:rPr lang="en-ID" sz="2400" dirty="0" smtClean="0"/>
              <a:t>mental,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sedikit</a:t>
            </a:r>
            <a:r>
              <a:rPr lang="en-ID" sz="2400" dirty="0"/>
              <a:t> bias, dan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sedikit</a:t>
            </a:r>
            <a:r>
              <a:rPr lang="en-ID" sz="2400" dirty="0"/>
              <a:t> </a:t>
            </a:r>
            <a:r>
              <a:rPr lang="en-ID" sz="2400" dirty="0" err="1"/>
              <a:t>keyakinan</a:t>
            </a:r>
            <a:r>
              <a:rPr lang="en-ID" sz="2400" dirty="0"/>
              <a:t> </a:t>
            </a:r>
            <a:r>
              <a:rPr lang="en-ID" sz="2400" dirty="0" err="1"/>
              <a:t>alam</a:t>
            </a:r>
            <a:r>
              <a:rPr lang="en-ID" sz="2400" dirty="0"/>
              <a:t> </a:t>
            </a:r>
            <a:r>
              <a:rPr lang="en-ID" sz="2400" dirty="0" err="1"/>
              <a:t>pemikiran</a:t>
            </a:r>
            <a:r>
              <a:rPr lang="en-ID" sz="2400" dirty="0"/>
              <a:t> lain.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3979223"/>
      </p:ext>
    </p:extLst>
  </p:cSld>
  <p:clrMapOvr>
    <a:masterClrMapping/>
  </p:clrMapOvr>
  <p:transition spd="slow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60304" y="626948"/>
            <a:ext cx="84202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76213" algn="l"/>
              </a:tabLst>
            </a:pPr>
            <a:r>
              <a:rPr lang="en-ID" sz="3200" u="sng" dirty="0" err="1" smtClean="0"/>
              <a:t>Beberapa</a:t>
            </a:r>
            <a:r>
              <a:rPr lang="en-ID" sz="3200" u="sng" dirty="0" smtClean="0"/>
              <a:t> </a:t>
            </a:r>
            <a:r>
              <a:rPr lang="en-ID" sz="3200" u="sng" dirty="0" err="1"/>
              <a:t>manfaat</a:t>
            </a:r>
            <a:r>
              <a:rPr lang="en-ID" sz="3200" u="sng" dirty="0"/>
              <a:t> </a:t>
            </a:r>
            <a:r>
              <a:rPr lang="en-ID" sz="3200" u="sng" dirty="0" err="1"/>
              <a:t>meditasi</a:t>
            </a:r>
            <a:r>
              <a:rPr lang="en-ID" sz="3200" u="sng" dirty="0"/>
              <a:t> </a:t>
            </a:r>
            <a:r>
              <a:rPr lang="en-ID" sz="3200" u="sng" dirty="0" err="1"/>
              <a:t>bagi</a:t>
            </a:r>
            <a:r>
              <a:rPr lang="en-ID" sz="3200" u="sng" dirty="0"/>
              <a:t> </a:t>
            </a:r>
            <a:r>
              <a:rPr lang="en-ID" sz="3200" u="sng" dirty="0" err="1"/>
              <a:t>anak-anak</a:t>
            </a:r>
            <a:r>
              <a:rPr lang="en-ID" sz="3200" u="sng" dirty="0"/>
              <a:t>:</a:t>
            </a:r>
          </a:p>
          <a:p>
            <a:pPr algn="ctr"/>
            <a:endParaRPr lang="en-ID" sz="2800" dirty="0"/>
          </a:p>
          <a:p>
            <a:pPr marL="457200" indent="-457200" algn="just">
              <a:buAutoNum type="alphaLcPeriod"/>
            </a:pPr>
            <a:r>
              <a:rPr lang="en-ID" sz="2800" dirty="0" err="1" smtClean="0"/>
              <a:t>Meningkatkan</a:t>
            </a:r>
            <a:r>
              <a:rPr lang="en-ID" sz="2800" dirty="0" smtClean="0"/>
              <a:t> </a:t>
            </a:r>
            <a:r>
              <a:rPr lang="en-ID" sz="2800" dirty="0" err="1"/>
              <a:t>Fokus</a:t>
            </a:r>
            <a:endParaRPr lang="en-ID" sz="2800" dirty="0"/>
          </a:p>
          <a:p>
            <a:pPr marL="457200" indent="-457200" algn="just">
              <a:buAutoNum type="alphaLcPeriod"/>
            </a:pPr>
            <a:r>
              <a:rPr lang="en-ID" sz="2800" dirty="0" err="1"/>
              <a:t>Meningkatkan</a:t>
            </a:r>
            <a:r>
              <a:rPr lang="en-ID" sz="2800" dirty="0"/>
              <a:t> Citra </a:t>
            </a:r>
            <a:r>
              <a:rPr lang="en-ID" sz="2800" dirty="0" err="1"/>
              <a:t>Diri</a:t>
            </a:r>
            <a:r>
              <a:rPr lang="en-ID" sz="2800" dirty="0"/>
              <a:t> </a:t>
            </a:r>
            <a:r>
              <a:rPr lang="en-ID" sz="2800" i="1" dirty="0"/>
              <a:t>(Self-Esteem) </a:t>
            </a:r>
            <a:r>
              <a:rPr lang="en-ID" sz="2800" dirty="0"/>
              <a:t>dan Citra </a:t>
            </a:r>
            <a:r>
              <a:rPr lang="en-ID" sz="2800" dirty="0" err="1"/>
              <a:t>Diri</a:t>
            </a:r>
            <a:r>
              <a:rPr lang="en-ID" sz="2800" dirty="0"/>
              <a:t> (</a:t>
            </a:r>
            <a:r>
              <a:rPr lang="en-ID" sz="2800" i="1" dirty="0"/>
              <a:t>Self-Love)</a:t>
            </a:r>
            <a:endParaRPr lang="en-US" sz="2800" dirty="0"/>
          </a:p>
          <a:p>
            <a:pPr marL="457200" indent="-457200" algn="just">
              <a:buAutoNum type="alphaLcPeriod"/>
            </a:pPr>
            <a:r>
              <a:rPr lang="en-US" sz="2800" dirty="0" err="1"/>
              <a:t>Meredakan</a:t>
            </a:r>
            <a:r>
              <a:rPr lang="en-US" sz="2800" dirty="0"/>
              <a:t> stress</a:t>
            </a:r>
          </a:p>
          <a:p>
            <a:pPr marL="457200" indent="-457200" algn="just">
              <a:buAutoNum type="alphaLcPeriod"/>
            </a:pP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emosi</a:t>
            </a:r>
            <a:r>
              <a:rPr lang="en-US" sz="2800" dirty="0"/>
              <a:t> yang </a:t>
            </a:r>
            <a:r>
              <a:rPr lang="en-US" sz="2800" dirty="0" err="1"/>
              <a:t>sehat</a:t>
            </a:r>
            <a:endParaRPr lang="en-US" sz="2800" dirty="0"/>
          </a:p>
          <a:p>
            <a:pPr marL="457200" indent="-457200" algn="just">
              <a:buAutoNum type="alphaLcPeriod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empati</a:t>
            </a:r>
            <a:r>
              <a:rPr lang="en-US" sz="2800" dirty="0"/>
              <a:t> dan </a:t>
            </a:r>
            <a:r>
              <a:rPr lang="en-US" sz="2800" dirty="0" err="1"/>
              <a:t>keterhubungan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887364592"/>
      </p:ext>
    </p:extLst>
  </p:cSld>
  <p:clrMapOvr>
    <a:masterClrMapping/>
  </p:clrMapOvr>
  <p:transition spd="slow">
    <p:push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043608" y="1177863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3600" b="1" dirty="0"/>
              <a:t>3. </a:t>
            </a:r>
            <a:r>
              <a:rPr lang="en-ID" sz="3600" b="1" dirty="0" err="1"/>
              <a:t>Aromaterapi</a:t>
            </a:r>
            <a:r>
              <a:rPr lang="en-ID" sz="3600" b="1" dirty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195486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761660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/>
              <a:t>Aromaterapi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 </a:t>
            </a:r>
            <a:r>
              <a:rPr lang="en-ID" sz="2400" dirty="0" err="1"/>
              <a:t>minyak</a:t>
            </a:r>
            <a:r>
              <a:rPr lang="en-ID" sz="2400" dirty="0"/>
              <a:t> </a:t>
            </a:r>
            <a:r>
              <a:rPr lang="en-ID" sz="2400" dirty="0" err="1"/>
              <a:t>esensial</a:t>
            </a:r>
            <a:r>
              <a:rPr lang="en-ID" sz="2400" dirty="0"/>
              <a:t>,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diterapkan</a:t>
            </a:r>
            <a:r>
              <a:rPr lang="en-ID" sz="2400" dirty="0"/>
              <a:t> </a:t>
            </a:r>
            <a:r>
              <a:rPr lang="en-ID" sz="2400" dirty="0" err="1" smtClean="0"/>
              <a:t>pada</a:t>
            </a:r>
            <a:r>
              <a:rPr lang="en-ID" sz="2400" dirty="0" smtClean="0"/>
              <a:t>. </a:t>
            </a:r>
            <a:r>
              <a:rPr lang="en-ID" sz="2400" dirty="0" err="1"/>
              <a:t>bayi</a:t>
            </a:r>
            <a:r>
              <a:rPr lang="en-ID" sz="2400" dirty="0"/>
              <a:t>.</a:t>
            </a:r>
          </a:p>
          <a:p>
            <a:r>
              <a:rPr lang="en-ID" sz="2400" dirty="0" err="1"/>
              <a:t>Minyak</a:t>
            </a:r>
            <a:r>
              <a:rPr lang="en-ID" sz="2400" dirty="0"/>
              <a:t> </a:t>
            </a:r>
            <a:r>
              <a:rPr lang="en-ID" sz="2400" dirty="0" err="1"/>
              <a:t>esensial</a:t>
            </a:r>
            <a:r>
              <a:rPr lang="en-ID" sz="2400" dirty="0"/>
              <a:t> yang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terbuat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minyak</a:t>
            </a:r>
            <a:r>
              <a:rPr lang="en-ID" sz="2400" dirty="0"/>
              <a:t> </a:t>
            </a:r>
            <a:r>
              <a:rPr lang="en-ID" sz="2400" dirty="0" err="1"/>
              <a:t>esensial</a:t>
            </a:r>
            <a:r>
              <a:rPr lang="en-ID" sz="2400" dirty="0"/>
              <a:t> </a:t>
            </a:r>
            <a:r>
              <a:rPr lang="en-ID" sz="2400" dirty="0" err="1"/>
              <a:t>murni</a:t>
            </a:r>
            <a:r>
              <a:rPr lang="en-ID" sz="2400" dirty="0"/>
              <a:t>, </a:t>
            </a:r>
            <a:r>
              <a:rPr lang="en-ID" sz="2400" dirty="0" err="1"/>
              <a:t>asli</a:t>
            </a:r>
            <a:r>
              <a:rPr lang="en-ID" sz="2400" dirty="0"/>
              <a:t>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tercampur</a:t>
            </a:r>
            <a:r>
              <a:rPr lang="en-ID" sz="2400" dirty="0"/>
              <a:t>.</a:t>
            </a:r>
          </a:p>
          <a:p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minyak</a:t>
            </a:r>
            <a:r>
              <a:rPr lang="en-ID" sz="2400" dirty="0"/>
              <a:t> </a:t>
            </a:r>
            <a:r>
              <a:rPr lang="en-ID" sz="2400" dirty="0" err="1"/>
              <a:t>esensial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membantu</a:t>
            </a:r>
            <a:r>
              <a:rPr lang="en-ID" sz="2400" dirty="0"/>
              <a:t> </a:t>
            </a:r>
            <a:r>
              <a:rPr lang="en-ID" sz="2400" dirty="0" err="1"/>
              <a:t>bayi</a:t>
            </a:r>
            <a:r>
              <a:rPr lang="en-ID" sz="2400" dirty="0"/>
              <a:t> </a:t>
            </a:r>
            <a:r>
              <a:rPr lang="en-ID" sz="2400" dirty="0" err="1"/>
              <a:t>tidur</a:t>
            </a:r>
            <a:r>
              <a:rPr lang="en-ID" sz="2400" dirty="0"/>
              <a:t>, </a:t>
            </a:r>
            <a:r>
              <a:rPr lang="en-ID" sz="2400" dirty="0" err="1"/>
              <a:t>menenagkan</a:t>
            </a:r>
            <a:r>
              <a:rPr lang="en-ID" sz="2400" dirty="0"/>
              <a:t> </a:t>
            </a:r>
            <a:r>
              <a:rPr lang="en-ID" sz="2400" dirty="0" err="1"/>
              <a:t>kecemasan</a:t>
            </a:r>
            <a:r>
              <a:rPr lang="en-ID" sz="2400" dirty="0"/>
              <a:t> </a:t>
            </a:r>
            <a:r>
              <a:rPr lang="en-ID" sz="2400" dirty="0" err="1"/>
              <a:t>bayi</a:t>
            </a:r>
            <a:r>
              <a:rPr lang="en-ID" sz="2400" dirty="0"/>
              <a:t>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bahkan</a:t>
            </a:r>
            <a:r>
              <a:rPr lang="en-ID" sz="2400" dirty="0"/>
              <a:t> </a:t>
            </a:r>
            <a:r>
              <a:rPr lang="en-ID" sz="2400" dirty="0" err="1"/>
              <a:t>meredakan</a:t>
            </a:r>
            <a:r>
              <a:rPr lang="en-ID" sz="2400" dirty="0"/>
              <a:t> </a:t>
            </a:r>
            <a:r>
              <a:rPr lang="en-ID" sz="2400" dirty="0" err="1"/>
              <a:t>gejala</a:t>
            </a:r>
            <a:r>
              <a:rPr lang="en-ID" sz="2400" dirty="0"/>
              <a:t> </a:t>
            </a:r>
            <a:r>
              <a:rPr lang="en-ID" sz="2400" dirty="0" err="1"/>
              <a:t>kolik</a:t>
            </a:r>
            <a:endParaRPr lang="en-ID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0557191"/>
      </p:ext>
    </p:extLst>
  </p:cSld>
  <p:clrMapOvr>
    <a:masterClrMapping/>
  </p:clrMapOvr>
  <p:transition spd="slow"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1021545"/>
            <a:ext cx="65527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esensial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lain: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Chamomile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Dill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Eucalyptus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Lavender</a:t>
            </a:r>
          </a:p>
          <a:p>
            <a:pPr marL="342900" indent="-342900">
              <a:buFontTx/>
              <a:buChar char="-"/>
            </a:pPr>
            <a:r>
              <a:rPr lang="en-US" sz="2800" dirty="0" err="1"/>
              <a:t>Jeruk</a:t>
            </a: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800" dirty="0"/>
              <a:t>Tea Tree</a:t>
            </a:r>
          </a:p>
        </p:txBody>
      </p:sp>
    </p:spTree>
    <p:extLst>
      <p:ext uri="{BB962C8B-B14F-4D97-AF65-F5344CB8AC3E}">
        <p14:creationId xmlns:p14="http://schemas.microsoft.com/office/powerpoint/2010/main" val="3740222612"/>
      </p:ext>
    </p:extLst>
  </p:cSld>
  <p:clrMapOvr>
    <a:masterClrMapping/>
  </p:clrMapOvr>
  <p:transition spd="slow"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999129" y="674779"/>
            <a:ext cx="5256584" cy="69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D" sz="3600" b="1" dirty="0"/>
              <a:t>4. </a:t>
            </a:r>
            <a:r>
              <a:rPr lang="en-ID" sz="3600" b="1" dirty="0" err="1"/>
              <a:t>Pemijatan</a:t>
            </a:r>
            <a:endParaRPr lang="en-ID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-20538"/>
            <a:ext cx="8496944" cy="702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1253229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/>
              <a:t>Pemijatan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.</a:t>
            </a:r>
          </a:p>
          <a:p>
            <a:endParaRPr lang="en-ID" sz="2400" dirty="0"/>
          </a:p>
          <a:p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anak-anak</a:t>
            </a:r>
            <a:r>
              <a:rPr lang="en-ID" sz="2400" dirty="0"/>
              <a:t> </a:t>
            </a:r>
            <a:r>
              <a:rPr lang="en-ID" sz="2400" dirty="0" err="1"/>
              <a:t>dibawa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kehidupan</a:t>
            </a:r>
            <a:r>
              <a:rPr lang="en-ID" sz="2400" dirty="0"/>
              <a:t> yang </a:t>
            </a:r>
            <a:r>
              <a:rPr lang="en-ID" sz="2400" dirty="0" err="1"/>
              <a:t>serba</a:t>
            </a:r>
            <a:r>
              <a:rPr lang="en-ID" sz="2400" dirty="0"/>
              <a:t> </a:t>
            </a:r>
            <a:r>
              <a:rPr lang="en-ID" sz="2400" dirty="0" err="1"/>
              <a:t>cepat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dini</a:t>
            </a:r>
            <a:r>
              <a:rPr lang="en-ID" sz="2400" dirty="0"/>
              <a:t>.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terjebak</a:t>
            </a:r>
            <a:r>
              <a:rPr lang="en-ID" sz="2400" dirty="0"/>
              <a:t> di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bermain</a:t>
            </a:r>
            <a:r>
              <a:rPr lang="en-ID" sz="2400" dirty="0"/>
              <a:t>, </a:t>
            </a:r>
            <a:r>
              <a:rPr lang="en-ID" sz="2400" dirty="0" err="1"/>
              <a:t>sekolah</a:t>
            </a:r>
            <a:r>
              <a:rPr lang="en-ID" sz="2400" dirty="0"/>
              <a:t>, </a:t>
            </a:r>
            <a:r>
              <a:rPr lang="en-ID" sz="2400" dirty="0" err="1"/>
              <a:t>olahraga</a:t>
            </a:r>
            <a:r>
              <a:rPr lang="en-ID" sz="2400" dirty="0"/>
              <a:t> dan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, Hal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memicu</a:t>
            </a:r>
            <a:r>
              <a:rPr lang="en-ID" sz="2400" dirty="0"/>
              <a:t> stress.</a:t>
            </a:r>
          </a:p>
          <a:p>
            <a:endParaRPr lang="en-ID" sz="2400" dirty="0"/>
          </a:p>
          <a:p>
            <a:r>
              <a:rPr lang="en-ID" sz="2400" dirty="0" err="1"/>
              <a:t>Pijat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pada hormone stress, </a:t>
            </a:r>
            <a:r>
              <a:rPr lang="en-ID" sz="2400" dirty="0" err="1"/>
              <a:t>menyebabkan</a:t>
            </a:r>
            <a:r>
              <a:rPr lang="en-ID" sz="2400" dirty="0"/>
              <a:t> </a:t>
            </a:r>
            <a:r>
              <a:rPr lang="en-ID" sz="2400" dirty="0" err="1"/>
              <a:t>bayi</a:t>
            </a:r>
            <a:r>
              <a:rPr lang="en-ID" sz="2400" dirty="0"/>
              <a:t> dan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tenang</a:t>
            </a:r>
            <a:r>
              <a:rPr lang="en-ID" sz="2400" dirty="0"/>
              <a:t>, </a:t>
            </a:r>
            <a:r>
              <a:rPr lang="en-ID" sz="2400" dirty="0" err="1"/>
              <a:t>penuh</a:t>
            </a:r>
            <a:r>
              <a:rPr lang="en-ID" sz="2400" dirty="0"/>
              <a:t> </a:t>
            </a:r>
            <a:r>
              <a:rPr lang="en-ID" sz="2400" dirty="0" err="1"/>
              <a:t>perhatian</a:t>
            </a:r>
            <a:r>
              <a:rPr lang="en-ID" sz="2400" dirty="0"/>
              <a:t> dan </a:t>
            </a:r>
            <a:r>
              <a:rPr lang="en-ID" sz="2400" dirty="0" err="1"/>
              <a:t>kolaboratif</a:t>
            </a:r>
            <a:r>
              <a:rPr lang="en-ID" sz="2000" dirty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6617313"/>
      </p:ext>
    </p:extLst>
  </p:cSld>
  <p:clrMapOvr>
    <a:masterClrMapping/>
  </p:clrMapOvr>
  <p:transition spd="slow"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295636" y="1233293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bayi</a:t>
            </a:r>
            <a:r>
              <a:rPr lang="en-ID" sz="2400" dirty="0"/>
              <a:t> </a:t>
            </a:r>
            <a:r>
              <a:rPr lang="en-ID" sz="2400" dirty="0" err="1"/>
              <a:t>tumbuh</a:t>
            </a:r>
            <a:r>
              <a:rPr lang="en-ID" sz="2400" dirty="0"/>
              <a:t>, Gerakan </a:t>
            </a:r>
            <a:r>
              <a:rPr lang="en-ID" sz="2400" dirty="0" err="1"/>
              <a:t>memijat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mempersiapkan</a:t>
            </a:r>
            <a:r>
              <a:rPr lang="en-ID" sz="2400" dirty="0"/>
              <a:t> </a:t>
            </a:r>
            <a:r>
              <a:rPr lang="en-ID" sz="2400" dirty="0" err="1"/>
              <a:t>tubuhnya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duduk, </a:t>
            </a:r>
            <a:r>
              <a:rPr lang="en-ID" sz="2400" dirty="0" err="1"/>
              <a:t>berdiri</a:t>
            </a:r>
            <a:r>
              <a:rPr lang="en-ID" sz="2400" dirty="0"/>
              <a:t>, dan </a:t>
            </a:r>
            <a:r>
              <a:rPr lang="en-ID" sz="2400" dirty="0" err="1"/>
              <a:t>berjalan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kekuatan</a:t>
            </a:r>
            <a:r>
              <a:rPr lang="en-ID" sz="2400" dirty="0"/>
              <a:t>, </a:t>
            </a:r>
            <a:r>
              <a:rPr lang="en-ID" sz="2400" dirty="0" err="1"/>
              <a:t>koordinasi</a:t>
            </a:r>
            <a:r>
              <a:rPr lang="en-ID" sz="2400" dirty="0"/>
              <a:t> motoric, dan </a:t>
            </a:r>
            <a:r>
              <a:rPr lang="en-ID" sz="2400" dirty="0" err="1"/>
              <a:t>kepercayaan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676560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9632" y="411510"/>
            <a:ext cx="7128792" cy="34563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Kelebihan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dan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kekurangan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Komplementer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4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6950" y="2225501"/>
            <a:ext cx="4370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8648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C742CF7-22D9-4E7E-8F18-C529E1AC4669}"/>
              </a:ext>
            </a:extLst>
          </p:cNvPr>
          <p:cNvSpPr txBox="1"/>
          <p:nvPr/>
        </p:nvSpPr>
        <p:spPr>
          <a:xfrm>
            <a:off x="1187624" y="195486"/>
            <a:ext cx="72728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dirty="0" err="1">
                <a:solidFill>
                  <a:srgbClr val="212529"/>
                </a:solidFill>
                <a:effectLst/>
                <a:latin typeface="montserrat"/>
              </a:rPr>
              <a:t>Kelebihan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Pengobatan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dengan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menggunakan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mempunyai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manfaat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D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apat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meningkatkan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kesehatan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secara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lebih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menyeluruh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Membantu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penderita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agar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merasa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lebih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baik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serta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dapat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meningkatkan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kualitas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hidup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Dapat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membantu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pasien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mengatasi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gejala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–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gejala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suatu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penyakit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atau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efek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smping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yang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disebabkan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oleh treatment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dari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penyakit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terutama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dirasakan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lebih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murah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bila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klien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dengan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penyakit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kronis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yang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harus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rutin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mengeluarkan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dana. </a:t>
            </a:r>
          </a:p>
        </p:txBody>
      </p:sp>
    </p:spTree>
    <p:extLst>
      <p:ext uri="{BB962C8B-B14F-4D97-AF65-F5344CB8AC3E}">
        <p14:creationId xmlns:p14="http://schemas.microsoft.com/office/powerpoint/2010/main" val="3926360101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1D3BC9-0D4D-4669-979F-8A78DF1E3ECD}"/>
              </a:ext>
            </a:extLst>
          </p:cNvPr>
          <p:cNvSpPr txBox="1"/>
          <p:nvPr/>
        </p:nvSpPr>
        <p:spPr>
          <a:xfrm>
            <a:off x="971600" y="267494"/>
            <a:ext cx="806489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0" i="0" u="sng" dirty="0" err="1">
                <a:solidFill>
                  <a:srgbClr val="212529"/>
                </a:solidFill>
                <a:effectLst/>
                <a:latin typeface="montserrat"/>
              </a:rPr>
              <a:t>Kekurangan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alternatif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menjadi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suatu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masalah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tersendiri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di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kalangan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dokter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yang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menangani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kasus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onkologi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. </a:t>
            </a:r>
          </a:p>
          <a:p>
            <a:pPr algn="just"/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Keterlambatan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penanganan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dapat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menyebabkan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penurunan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bahkan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hilangnya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kemungkinan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tercapainya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remisi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atau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kesembuhan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. </a:t>
            </a:r>
          </a:p>
          <a:p>
            <a:pPr algn="just"/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Dengan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menjalankan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alternatif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bukan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saja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menyebabkan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terjadinya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penundaan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medis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,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tetapi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juga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karena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cara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alternatif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sering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berpotensi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membahayakan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penderita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dan 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memerlukan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biaya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yang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tidak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2400" b="0" i="0" dirty="0" err="1">
                <a:solidFill>
                  <a:srgbClr val="212529"/>
                </a:solidFill>
                <a:effectLst/>
                <a:latin typeface="montserrat"/>
              </a:rPr>
              <a:t>sedikit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montserrat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0162954"/>
      </p:ext>
    </p:extLst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03648" y="1059582"/>
            <a:ext cx="6336704" cy="25922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Bentuk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dan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penerapan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terapi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komplementer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8312" y="1253229"/>
            <a:ext cx="504000" cy="1980000"/>
            <a:chOff x="328312" y="1221600"/>
            <a:chExt cx="648072" cy="2052228"/>
          </a:xfrm>
        </p:grpSpPr>
        <p:sp>
          <p:nvSpPr>
            <p:cNvPr id="12" name="Flowchart: Connector 11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6183500"/>
      </p:ext>
    </p:extLst>
  </p:cSld>
  <p:clrMapOvr>
    <a:masterClrMapping/>
  </p:clrMapOvr>
  <p:transition spd="slow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1D3BC9-0D4D-4669-979F-8A78DF1E3ECD}"/>
              </a:ext>
            </a:extLst>
          </p:cNvPr>
          <p:cNvSpPr txBox="1"/>
          <p:nvPr/>
        </p:nvSpPr>
        <p:spPr>
          <a:xfrm>
            <a:off x="1232756" y="711861"/>
            <a:ext cx="667848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dalam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masa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kehamilan</a:t>
            </a:r>
            <a:endParaRPr lang="en-US" sz="3200" b="0" i="0" dirty="0">
              <a:solidFill>
                <a:srgbClr val="212529"/>
              </a:solidFill>
              <a:effectLst/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Akupuntur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Aromaterapi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Refleksiologi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Kiropraktik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Ayurweda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212529"/>
                </a:solidFill>
                <a:latin typeface="montserrat"/>
              </a:rPr>
              <a:t>Yoga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Pengobatan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herbal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kehamilan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45935266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1D3BC9-0D4D-4669-979F-8A78DF1E3ECD}"/>
              </a:ext>
            </a:extLst>
          </p:cNvPr>
          <p:cNvSpPr txBox="1"/>
          <p:nvPr/>
        </p:nvSpPr>
        <p:spPr>
          <a:xfrm>
            <a:off x="1232756" y="711861"/>
            <a:ext cx="667848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2.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dalam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masa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Persalinan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endParaRPr lang="en-US" sz="3200" b="0" i="0" dirty="0">
              <a:solidFill>
                <a:srgbClr val="212529"/>
              </a:solidFill>
              <a:effectLst/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Akupuntur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Akupresure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dan Shiatsu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Aromaterapi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dan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pemijatan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Pengobatan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herbal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Refleksiologi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212529"/>
                </a:solidFill>
                <a:latin typeface="montserrat"/>
              </a:rPr>
              <a:t>Sterile Water Injection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212529"/>
                </a:solidFill>
                <a:latin typeface="montserrat"/>
              </a:rPr>
              <a:t>Hypnobirthing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persalinan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endParaRPr lang="en-US" sz="2400" dirty="0">
              <a:solidFill>
                <a:srgbClr val="212529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29931077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1D3BC9-0D4D-4669-979F-8A78DF1E3ECD}"/>
              </a:ext>
            </a:extLst>
          </p:cNvPr>
          <p:cNvSpPr txBox="1"/>
          <p:nvPr/>
        </p:nvSpPr>
        <p:spPr>
          <a:xfrm>
            <a:off x="1232756" y="711861"/>
            <a:ext cx="66784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rgbClr val="212529"/>
                </a:solidFill>
                <a:latin typeface="montserrat"/>
              </a:rPr>
              <a:t>3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.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dalam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masa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Nifas</a:t>
            </a:r>
            <a:endParaRPr lang="en-US" sz="3200" b="0" i="0" dirty="0">
              <a:solidFill>
                <a:srgbClr val="212529"/>
              </a:solidFill>
              <a:effectLst/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Pemijatan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masa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nifas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Aromaterapi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masa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nifas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212529"/>
                </a:solidFill>
                <a:latin typeface="montserrat"/>
              </a:rPr>
              <a:t>Herbal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selama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masa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nifas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endParaRPr lang="en-US" sz="2400" dirty="0">
              <a:solidFill>
                <a:srgbClr val="212529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73027827"/>
      </p:ext>
    </p:extLst>
  </p:cSld>
  <p:clrMapOvr>
    <a:masterClrMapping/>
  </p:clrMapOvr>
  <p:transition spd="slow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573528"/>
            <a:ext cx="7200800" cy="4374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8312" y="1221600"/>
            <a:ext cx="504000" cy="1980000"/>
            <a:chOff x="328312" y="1221600"/>
            <a:chExt cx="648072" cy="2052228"/>
          </a:xfrm>
        </p:grpSpPr>
        <p:sp>
          <p:nvSpPr>
            <p:cNvPr id="10" name="Flowchart: Connector 9"/>
            <p:cNvSpPr/>
            <p:nvPr/>
          </p:nvSpPr>
          <p:spPr>
            <a:xfrm>
              <a:off x="328312" y="1221600"/>
              <a:ext cx="648072" cy="486054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28312" y="1977684"/>
              <a:ext cx="648072" cy="486054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28312" y="2787774"/>
              <a:ext cx="648072" cy="486054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1D3BC9-0D4D-4669-979F-8A78DF1E3ECD}"/>
              </a:ext>
            </a:extLst>
          </p:cNvPr>
          <p:cNvSpPr txBox="1"/>
          <p:nvPr/>
        </p:nvSpPr>
        <p:spPr>
          <a:xfrm>
            <a:off x="1232756" y="711861"/>
            <a:ext cx="667848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4.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Terapi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komplementer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dalam</a:t>
            </a:r>
            <a:r>
              <a:rPr lang="en-US" sz="3200" b="0" i="0" u="sng" dirty="0">
                <a:solidFill>
                  <a:srgbClr val="212529"/>
                </a:solidFill>
                <a:effectLst/>
                <a:latin typeface="montserrat"/>
              </a:rPr>
              <a:t> masa </a:t>
            </a:r>
            <a:r>
              <a:rPr lang="en-US" sz="3200" b="0" i="0" u="sng" dirty="0" err="1">
                <a:solidFill>
                  <a:srgbClr val="212529"/>
                </a:solidFill>
                <a:effectLst/>
                <a:latin typeface="montserrat"/>
              </a:rPr>
              <a:t>Remaja</a:t>
            </a:r>
            <a:endParaRPr lang="en-US" sz="3200" b="0" i="0" dirty="0">
              <a:solidFill>
                <a:srgbClr val="212529"/>
              </a:solidFill>
              <a:effectLst/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Pengobatan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alami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untuk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masalah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menstruasi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212529"/>
                </a:solidFill>
                <a:latin typeface="montserrat"/>
              </a:rPr>
              <a:t>Yoga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untuk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masalah</a:t>
            </a:r>
            <a:r>
              <a:rPr lang="en-US" sz="2400" dirty="0">
                <a:solidFill>
                  <a:srgbClr val="212529"/>
                </a:solidFill>
                <a:latin typeface="montserrat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ontserrat"/>
              </a:rPr>
              <a:t>menstruasi</a:t>
            </a:r>
            <a:endParaRPr lang="en-US" sz="2400" dirty="0">
              <a:solidFill>
                <a:srgbClr val="212529"/>
              </a:solidFill>
              <a:latin typeface="montserrat"/>
            </a:endParaRPr>
          </a:p>
          <a:p>
            <a:endParaRPr lang="en-US" sz="2400" dirty="0">
              <a:solidFill>
                <a:srgbClr val="212529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40763726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623</Words>
  <Application>Microsoft Office PowerPoint</Application>
  <PresentationFormat>On-screen Show (16:9)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Terapi Komplementer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CARE</dc:title>
  <dc:creator>HP</dc:creator>
  <cp:lastModifiedBy>HP</cp:lastModifiedBy>
  <cp:revision>65</cp:revision>
  <dcterms:created xsi:type="dcterms:W3CDTF">2021-03-02T12:54:21Z</dcterms:created>
  <dcterms:modified xsi:type="dcterms:W3CDTF">2021-09-18T14:26:30Z</dcterms:modified>
</cp:coreProperties>
</file>