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70" r:id="rId16"/>
    <p:sldId id="269"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68" d="100"/>
          <a:sy n="68" d="100"/>
        </p:scale>
        <p:origin x="42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B61BEF0D-F0BB-DE4B-95CE-6DB70DBA9567}"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endParaRPr lang="en-US" sz="8000" dirty="0">
              <a:solidFill>
                <a:schemeClr val="tx1"/>
              </a:solidFill>
              <a:effectLst/>
            </a:endParaRP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endParaRPr lang="en-US" sz="8000" dirty="0">
              <a:solidFill>
                <a:schemeClr val="tx1"/>
              </a:solidFill>
              <a:effectLst/>
            </a:endParaRP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endParaRPr lang="en-US"/>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endParaRPr lang="en-US" sz="8000" dirty="0">
              <a:solidFill>
                <a:schemeClr val="tx1"/>
              </a:solidFill>
              <a:effectLst/>
            </a:endParaRP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endParaRPr lang="en-US" sz="8000" dirty="0">
              <a:solidFill>
                <a:schemeClr val="tx1"/>
              </a:solidFill>
              <a:effectLst/>
            </a:endParaRP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endParaRPr lang="en-US"/>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endParaRPr lang="en-US"/>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B61BEF0D-F0BB-DE4B-95CE-6DB70DBA9567}"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B61BEF0D-F0BB-DE4B-95CE-6DB70DBA9567}"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panose="020B0604020202020204"/>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panose="020B0604020202020204"/>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panose="020B0604020202020204"/>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panose="020B0604020202020204"/>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panose="020B0604020202020204"/>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panose="020B0604020202020204"/>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panose="020B0604020202020204"/>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panose="020B0604020202020204"/>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panose="020B0604020202020204"/>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hyperlink" Target="https://creativecommons.org/licenses/by-nd/3.0/" TargetMode="External"/><Relationship Id="rId2" Type="http://schemas.openxmlformats.org/officeDocument/2006/relationships/hyperlink" Target="https://hirodarknessqueen.deviantart.com/art/Sad-Girl-drowning-664207861" TargetMode="External"/><Relationship Id="rId1" Type="http://schemas.openxmlformats.org/officeDocument/2006/relationships/image" Target="../media/image7.jpe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hyperlink" Target="https://creativecommons.org/licenses/by/3.0/" TargetMode="External"/><Relationship Id="rId2" Type="http://schemas.openxmlformats.org/officeDocument/2006/relationships/hyperlink" Target="http://kurususexual.deviantart.com/art/LGBT-245676010" TargetMode="External"/><Relationship Id="rId1"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hyperlink" Target="https://creativecommons.org/licenses/by-nc-nd/3.0/" TargetMode="External"/><Relationship Id="rId2" Type="http://schemas.openxmlformats.org/officeDocument/2006/relationships/hyperlink" Target="https://tiyonih.blogspot.com/2016/11/9-fakta-menarik-tentang-ciledug.html" TargetMode="External"/><Relationship Id="rId1" Type="http://schemas.openxmlformats.org/officeDocument/2006/relationships/image" Target="../media/image10.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hyperlink" Target="https://creativecommons.org/licenses/by-nd/3.0/" TargetMode="External"/><Relationship Id="rId4" Type="http://schemas.openxmlformats.org/officeDocument/2006/relationships/hyperlink" Target="https://www.dailyclipart.net/clipart/2007/page/15/" TargetMode="External"/><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hyperlink" Target="https://creativecommons.org/licenses/by-nc/3.0/" TargetMode="External"/><Relationship Id="rId2" Type="http://schemas.openxmlformats.org/officeDocument/2006/relationships/hyperlink" Target="https://www.flickr.com/photos/163106076@N06/33636764448/in/dateposted-public/" TargetMode="External"/><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hyperlink" Target="https://creativecommons.org/licenses/by-nc/3.0/" TargetMode="External"/><Relationship Id="rId2" Type="http://schemas.openxmlformats.org/officeDocument/2006/relationships/hyperlink" Target="https://freepngimg.com/png/1127-flying-butterfly-png-image" TargetMode="Externa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28401" y="854439"/>
            <a:ext cx="8574622" cy="4179473"/>
          </a:xfrm>
        </p:spPr>
        <p:txBody>
          <a:bodyPr>
            <a:noAutofit/>
          </a:bodyPr>
          <a:lstStyle/>
          <a:p>
            <a:r>
              <a:rPr lang="en-US" sz="4800" dirty="0"/>
              <a:t> </a:t>
            </a:r>
            <a:r>
              <a:rPr lang="en-US" sz="4000" dirty="0"/>
              <a:t>*</a:t>
            </a:r>
            <a:r>
              <a:rPr lang="en-US" sz="4000" b="1" dirty="0"/>
              <a:t>IBU PENGGANTI</a:t>
            </a:r>
            <a:br>
              <a:rPr lang="en-US" sz="4000" dirty="0"/>
            </a:br>
            <a:r>
              <a:rPr lang="en-US" sz="4000" dirty="0"/>
              <a:t> (SURROGATE MOTHER)</a:t>
            </a:r>
            <a:br>
              <a:rPr lang="en-US" sz="4000" dirty="0"/>
            </a:br>
            <a:r>
              <a:rPr lang="en-US" sz="4000" dirty="0"/>
              <a:t>**</a:t>
            </a:r>
            <a:r>
              <a:rPr lang="en-US" sz="4000" b="1" dirty="0"/>
              <a:t>PEKERJA SEKS KOMERSIAL </a:t>
            </a:r>
            <a:r>
              <a:rPr lang="en-US" sz="4000" dirty="0"/>
              <a:t>(PSK)</a:t>
            </a:r>
            <a:br>
              <a:rPr lang="en-US" sz="4000" dirty="0"/>
            </a:br>
            <a:r>
              <a:rPr lang="en-US" sz="4000" dirty="0"/>
              <a:t>***</a:t>
            </a:r>
            <a:r>
              <a:rPr lang="en-US" sz="4000" b="1" dirty="0"/>
              <a:t>LESBIAN, GAY,BISEKSUAL, TRANSGENDER </a:t>
            </a:r>
            <a:br>
              <a:rPr lang="en-US" sz="4000" dirty="0"/>
            </a:br>
            <a:r>
              <a:rPr lang="en-US" sz="4000" dirty="0"/>
              <a:t>(LGBT)</a:t>
            </a:r>
            <a:endParaRPr lang="en-US" sz="4000" dirty="0"/>
          </a:p>
        </p:txBody>
      </p:sp>
      <p:sp>
        <p:nvSpPr>
          <p:cNvPr id="3" name="Subtitle 2"/>
          <p:cNvSpPr>
            <a:spLocks noGrp="1"/>
          </p:cNvSpPr>
          <p:nvPr>
            <p:ph type="subTitle" idx="1"/>
          </p:nvPr>
        </p:nvSpPr>
        <p:spPr>
          <a:xfrm>
            <a:off x="5305746" y="5816338"/>
            <a:ext cx="8205186" cy="969646"/>
          </a:xfrm>
        </p:spPr>
        <p:txBody>
          <a:bodyPr>
            <a:normAutofit fontScale="40000" lnSpcReduction="20000"/>
          </a:bodyPr>
          <a:lstStyle/>
          <a:p>
            <a:pPr algn="l"/>
            <a:r>
              <a:rPr lang="en-US" sz="3200" dirty="0"/>
              <a:t>Mata </a:t>
            </a:r>
            <a:r>
              <a:rPr lang="en-US" sz="3200" dirty="0" err="1"/>
              <a:t>kuliah</a:t>
            </a:r>
            <a:r>
              <a:rPr lang="en-US" sz="3200" dirty="0"/>
              <a:t> 		: </a:t>
            </a:r>
            <a:r>
              <a:rPr lang="en-US" sz="3200" dirty="0" err="1"/>
              <a:t>Asuhan</a:t>
            </a:r>
            <a:r>
              <a:rPr lang="en-US" sz="3200" dirty="0"/>
              <a:t> </a:t>
            </a:r>
            <a:r>
              <a:rPr lang="en-US" sz="3200" dirty="0" err="1"/>
              <a:t>Kebidanan</a:t>
            </a:r>
            <a:r>
              <a:rPr lang="en-US" sz="3200" dirty="0"/>
              <a:t> Pada </a:t>
            </a:r>
            <a:r>
              <a:rPr lang="en-US" sz="3200" dirty="0" err="1"/>
              <a:t>Perempuan</a:t>
            </a:r>
            <a:r>
              <a:rPr lang="en-US" sz="3200" dirty="0"/>
              <a:t>  </a:t>
            </a:r>
            <a:endParaRPr lang="en-US" sz="3200" dirty="0"/>
          </a:p>
          <a:p>
            <a:pPr algn="l"/>
            <a:r>
              <a:rPr lang="en-US" sz="3200" dirty="0"/>
              <a:t>                         		  dan </a:t>
            </a:r>
            <a:r>
              <a:rPr lang="en-US" sz="3200" dirty="0" err="1"/>
              <a:t>Anak</a:t>
            </a:r>
            <a:r>
              <a:rPr lang="en-US" sz="3200" dirty="0"/>
              <a:t> </a:t>
            </a:r>
            <a:r>
              <a:rPr lang="en-US" sz="3200" dirty="0" err="1"/>
              <a:t>dengan</a:t>
            </a:r>
            <a:r>
              <a:rPr lang="en-US" sz="3200" dirty="0"/>
              <a:t> </a:t>
            </a:r>
            <a:r>
              <a:rPr lang="en-US" sz="3200" dirty="0" err="1"/>
              <a:t>Kondisi</a:t>
            </a:r>
            <a:r>
              <a:rPr lang="en-US" sz="3200" dirty="0"/>
              <a:t> </a:t>
            </a:r>
            <a:r>
              <a:rPr lang="en-US" sz="3200" dirty="0" err="1"/>
              <a:t>Rentan</a:t>
            </a:r>
            <a:endParaRPr lang="en-US" sz="3200" dirty="0"/>
          </a:p>
          <a:p>
            <a:pPr algn="l"/>
            <a:r>
              <a:rPr lang="en-US" sz="3300" dirty="0" err="1"/>
              <a:t>Dosen</a:t>
            </a:r>
            <a:r>
              <a:rPr lang="en-US" sz="3300" dirty="0"/>
              <a:t> </a:t>
            </a:r>
            <a:r>
              <a:rPr lang="en-US" sz="3300" dirty="0" err="1"/>
              <a:t>Pembimbing</a:t>
            </a:r>
            <a:r>
              <a:rPr lang="en-US" sz="3300" dirty="0"/>
              <a:t>	 </a:t>
            </a:r>
            <a:r>
              <a:rPr lang="en-US" sz="3000" b="1" dirty="0"/>
              <a:t>: SYAHRIANI, S.ST., M. </a:t>
            </a:r>
            <a:r>
              <a:rPr lang="en-US" sz="3000" b="1" dirty="0" err="1"/>
              <a:t>Keb</a:t>
            </a:r>
            <a:endParaRPr lang="en-US" sz="3000" b="1" dirty="0"/>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1"/>
          <a:stretch>
            <a:fillRect/>
          </a:stretch>
        </p:blipFill>
        <p:spPr>
          <a:xfrm>
            <a:off x="1828800" y="869623"/>
            <a:ext cx="9832156" cy="5302576"/>
          </a:xfrm>
          <a:prstGeom prst="rect">
            <a:avLst/>
          </a:prstGeom>
        </p:spPr>
      </p:pic>
      <p:sp>
        <p:nvSpPr>
          <p:cNvPr id="9" name="TextBox 8"/>
          <p:cNvSpPr txBox="1"/>
          <p:nvPr/>
        </p:nvSpPr>
        <p:spPr>
          <a:xfrm>
            <a:off x="1828800" y="6172200"/>
            <a:ext cx="9832156" cy="230832"/>
          </a:xfrm>
          <a:prstGeom prst="rect">
            <a:avLst/>
          </a:prstGeom>
          <a:noFill/>
        </p:spPr>
        <p:txBody>
          <a:bodyPr wrap="square" rtlCol="0">
            <a:spAutoFit/>
          </a:bodyPr>
          <a:lstStyle/>
          <a:p>
            <a:r>
              <a:rPr lang="en-US" sz="900">
                <a:hlinkClick r:id="rId2" tooltip="https://hirodarknessqueen.deviantart.com/art/Sad-Girl-drowning-664207861"/>
              </a:rPr>
              <a:t>This Photo</a:t>
            </a:r>
            <a:r>
              <a:rPr lang="en-US" sz="900"/>
              <a:t> by Unknown Author is licensed under </a:t>
            </a:r>
            <a:r>
              <a:rPr lang="en-US" sz="900">
                <a:hlinkClick r:id="rId3" tooltip="https://creativecommons.org/licenses/by-nd/3.0/"/>
              </a:rPr>
              <a:t>CC BY-ND</a:t>
            </a:r>
            <a:endParaRPr lang="en-US" sz="900"/>
          </a:p>
        </p:txBody>
      </p:sp>
      <p:sp>
        <p:nvSpPr>
          <p:cNvPr id="2" name="Title 1"/>
          <p:cNvSpPr>
            <a:spLocks noGrp="1"/>
          </p:cNvSpPr>
          <p:nvPr>
            <p:ph type="title"/>
          </p:nvPr>
        </p:nvSpPr>
        <p:spPr>
          <a:xfrm>
            <a:off x="1484311" y="685801"/>
            <a:ext cx="10018713" cy="935610"/>
          </a:xfrm>
        </p:spPr>
        <p:txBody>
          <a:bodyPr>
            <a:normAutofit fontScale="90000"/>
          </a:bodyPr>
          <a:lstStyle/>
          <a:p>
            <a:r>
              <a:rPr lang="en-US" dirty="0" err="1"/>
              <a:t>Dampaknya</a:t>
            </a:r>
            <a:r>
              <a:rPr lang="en-US" dirty="0"/>
              <a:t> </a:t>
            </a:r>
            <a:r>
              <a:rPr lang="en-US" dirty="0" err="1"/>
              <a:t>bagi</a:t>
            </a:r>
            <a:r>
              <a:rPr lang="en-US" dirty="0"/>
              <a:t> </a:t>
            </a:r>
            <a:r>
              <a:rPr lang="en-US" dirty="0" err="1"/>
              <a:t>kesehatana</a:t>
            </a:r>
            <a:r>
              <a:rPr lang="en-US" dirty="0"/>
              <a:t> mental </a:t>
            </a:r>
            <a:r>
              <a:rPr lang="en-US" dirty="0" err="1"/>
              <a:t>perempuan</a:t>
            </a:r>
            <a:endParaRPr lang="en-US" dirty="0"/>
          </a:p>
        </p:txBody>
      </p:sp>
      <p:sp>
        <p:nvSpPr>
          <p:cNvPr id="3" name="Content Placeholder 2"/>
          <p:cNvSpPr>
            <a:spLocks noGrp="1"/>
          </p:cNvSpPr>
          <p:nvPr>
            <p:ph idx="1"/>
          </p:nvPr>
        </p:nvSpPr>
        <p:spPr>
          <a:xfrm>
            <a:off x="1484310" y="1517715"/>
            <a:ext cx="10018713" cy="4273485"/>
          </a:xfrm>
        </p:spPr>
        <p:txBody>
          <a:bodyPr>
            <a:normAutofit fontScale="92500" lnSpcReduction="20000"/>
          </a:bodyPr>
          <a:lstStyle/>
          <a:p>
            <a:r>
              <a:rPr lang="en-US" dirty="0"/>
              <a:t>1</a:t>
            </a:r>
            <a:r>
              <a:rPr lang="en-US" b="1" dirty="0">
                <a:solidFill>
                  <a:srgbClr val="FF0000"/>
                </a:solidFill>
              </a:rPr>
              <a:t>. </a:t>
            </a:r>
            <a:r>
              <a:rPr lang="en-US" b="1" dirty="0" err="1">
                <a:solidFill>
                  <a:srgbClr val="FF0000"/>
                </a:solidFill>
              </a:rPr>
              <a:t>hilangnya</a:t>
            </a:r>
            <a:r>
              <a:rPr lang="en-US" b="1" dirty="0">
                <a:solidFill>
                  <a:srgbClr val="FF0000"/>
                </a:solidFill>
              </a:rPr>
              <a:t> </a:t>
            </a:r>
            <a:r>
              <a:rPr lang="en-US" b="1" dirty="0" err="1">
                <a:solidFill>
                  <a:srgbClr val="FF0000"/>
                </a:solidFill>
              </a:rPr>
              <a:t>harga</a:t>
            </a:r>
            <a:r>
              <a:rPr lang="en-US" b="1" dirty="0">
                <a:solidFill>
                  <a:srgbClr val="FF0000"/>
                </a:solidFill>
              </a:rPr>
              <a:t> </a:t>
            </a:r>
            <a:r>
              <a:rPr lang="en-US" b="1" dirty="0" err="1">
                <a:solidFill>
                  <a:srgbClr val="FF0000"/>
                </a:solidFill>
              </a:rPr>
              <a:t>diri</a:t>
            </a:r>
            <a:endParaRPr lang="en-US" b="1" dirty="0">
              <a:solidFill>
                <a:srgbClr val="FF0000"/>
              </a:solidFill>
            </a:endParaRPr>
          </a:p>
          <a:p>
            <a:r>
              <a:rPr lang="en-US" b="1" dirty="0">
                <a:solidFill>
                  <a:srgbClr val="FF0000"/>
                </a:solidFill>
              </a:rPr>
              <a:t>2. </a:t>
            </a:r>
            <a:r>
              <a:rPr lang="en-US" b="1" dirty="0" err="1">
                <a:solidFill>
                  <a:srgbClr val="FF0000"/>
                </a:solidFill>
              </a:rPr>
              <a:t>dihantui</a:t>
            </a:r>
            <a:r>
              <a:rPr lang="en-US" b="1" dirty="0">
                <a:solidFill>
                  <a:srgbClr val="FF0000"/>
                </a:solidFill>
              </a:rPr>
              <a:t> </a:t>
            </a:r>
            <a:r>
              <a:rPr lang="en-US" b="1" dirty="0" err="1">
                <a:solidFill>
                  <a:srgbClr val="FF0000"/>
                </a:solidFill>
              </a:rPr>
              <a:t>perasaan</a:t>
            </a:r>
            <a:r>
              <a:rPr lang="en-US" b="1" dirty="0">
                <a:solidFill>
                  <a:srgbClr val="FF0000"/>
                </a:solidFill>
              </a:rPr>
              <a:t> </a:t>
            </a:r>
            <a:r>
              <a:rPr lang="en-US" b="1" dirty="0" err="1">
                <a:solidFill>
                  <a:srgbClr val="FF0000"/>
                </a:solidFill>
              </a:rPr>
              <a:t>bersalah</a:t>
            </a:r>
            <a:endParaRPr lang="en-US" b="1" dirty="0">
              <a:solidFill>
                <a:srgbClr val="FF0000"/>
              </a:solidFill>
            </a:endParaRPr>
          </a:p>
          <a:p>
            <a:r>
              <a:rPr lang="en-US" b="1" dirty="0">
                <a:solidFill>
                  <a:srgbClr val="FF0000"/>
                </a:solidFill>
              </a:rPr>
              <a:t>3. </a:t>
            </a:r>
            <a:r>
              <a:rPr lang="en-US" b="1" dirty="0" err="1">
                <a:solidFill>
                  <a:srgbClr val="FF0000"/>
                </a:solidFill>
              </a:rPr>
              <a:t>muncul</a:t>
            </a:r>
            <a:r>
              <a:rPr lang="en-US" b="1" dirty="0">
                <a:solidFill>
                  <a:srgbClr val="FF0000"/>
                </a:solidFill>
              </a:rPr>
              <a:t> </a:t>
            </a:r>
            <a:r>
              <a:rPr lang="en-US" b="1" dirty="0" err="1">
                <a:solidFill>
                  <a:srgbClr val="FF0000"/>
                </a:solidFill>
              </a:rPr>
              <a:t>penyakit</a:t>
            </a:r>
            <a:r>
              <a:rPr lang="en-US" b="1" dirty="0">
                <a:solidFill>
                  <a:srgbClr val="FF0000"/>
                </a:solidFill>
              </a:rPr>
              <a:t> </a:t>
            </a:r>
            <a:r>
              <a:rPr lang="en-US" b="1" dirty="0" err="1">
                <a:solidFill>
                  <a:srgbClr val="FF0000"/>
                </a:solidFill>
              </a:rPr>
              <a:t>seksual</a:t>
            </a:r>
            <a:endParaRPr lang="en-US" b="1" dirty="0">
              <a:solidFill>
                <a:srgbClr val="FF0000"/>
              </a:solidFill>
            </a:endParaRPr>
          </a:p>
          <a:p>
            <a:r>
              <a:rPr lang="en-US" b="1" dirty="0">
                <a:solidFill>
                  <a:srgbClr val="FF0000"/>
                </a:solidFill>
              </a:rPr>
              <a:t>4. </a:t>
            </a:r>
            <a:r>
              <a:rPr lang="en-US" b="1" dirty="0" err="1">
                <a:solidFill>
                  <a:srgbClr val="FF0000"/>
                </a:solidFill>
              </a:rPr>
              <a:t>sulit</a:t>
            </a:r>
            <a:r>
              <a:rPr lang="en-US" b="1" dirty="0">
                <a:solidFill>
                  <a:srgbClr val="FF0000"/>
                </a:solidFill>
              </a:rPr>
              <a:t> </a:t>
            </a:r>
            <a:r>
              <a:rPr lang="en-US" b="1" dirty="0" err="1">
                <a:solidFill>
                  <a:srgbClr val="FF0000"/>
                </a:solidFill>
              </a:rPr>
              <a:t>konsentrasi</a:t>
            </a:r>
            <a:endParaRPr lang="en-US" b="1" dirty="0">
              <a:solidFill>
                <a:srgbClr val="FF0000"/>
              </a:solidFill>
            </a:endParaRPr>
          </a:p>
          <a:p>
            <a:r>
              <a:rPr lang="en-US" b="1" dirty="0">
                <a:solidFill>
                  <a:srgbClr val="FF0000"/>
                </a:solidFill>
              </a:rPr>
              <a:t>5. </a:t>
            </a:r>
            <a:r>
              <a:rPr lang="en-US" b="1" dirty="0" err="1">
                <a:solidFill>
                  <a:srgbClr val="FF0000"/>
                </a:solidFill>
              </a:rPr>
              <a:t>memicu</a:t>
            </a:r>
            <a:r>
              <a:rPr lang="en-US" b="1" dirty="0">
                <a:solidFill>
                  <a:srgbClr val="FF0000"/>
                </a:solidFill>
              </a:rPr>
              <a:t> </a:t>
            </a:r>
            <a:r>
              <a:rPr lang="en-US" b="1" dirty="0" err="1">
                <a:solidFill>
                  <a:srgbClr val="FF0000"/>
                </a:solidFill>
              </a:rPr>
              <a:t>tindakan</a:t>
            </a:r>
            <a:r>
              <a:rPr lang="en-US" b="1" dirty="0">
                <a:solidFill>
                  <a:srgbClr val="FF0000"/>
                </a:solidFill>
              </a:rPr>
              <a:t> criminal</a:t>
            </a:r>
            <a:endParaRPr lang="en-US" b="1" dirty="0">
              <a:solidFill>
                <a:srgbClr val="FF0000"/>
              </a:solidFill>
            </a:endParaRPr>
          </a:p>
          <a:p>
            <a:r>
              <a:rPr lang="en-US" b="1" dirty="0">
                <a:solidFill>
                  <a:srgbClr val="FF0000"/>
                </a:solidFill>
              </a:rPr>
              <a:t>6. </a:t>
            </a:r>
            <a:r>
              <a:rPr lang="en-US" b="1" dirty="0" err="1">
                <a:solidFill>
                  <a:srgbClr val="FF0000"/>
                </a:solidFill>
              </a:rPr>
              <a:t>menjauh</a:t>
            </a:r>
            <a:r>
              <a:rPr lang="en-US" b="1" dirty="0">
                <a:solidFill>
                  <a:srgbClr val="FF0000"/>
                </a:solidFill>
              </a:rPr>
              <a:t> </a:t>
            </a:r>
            <a:r>
              <a:rPr lang="en-US" b="1" dirty="0" err="1">
                <a:solidFill>
                  <a:srgbClr val="FF0000"/>
                </a:solidFill>
              </a:rPr>
              <a:t>dari</a:t>
            </a:r>
            <a:r>
              <a:rPr lang="en-US" b="1" dirty="0">
                <a:solidFill>
                  <a:srgbClr val="FF0000"/>
                </a:solidFill>
              </a:rPr>
              <a:t> </a:t>
            </a:r>
            <a:r>
              <a:rPr lang="en-US" b="1" dirty="0" err="1">
                <a:solidFill>
                  <a:srgbClr val="FF0000"/>
                </a:solidFill>
              </a:rPr>
              <a:t>lingkungan</a:t>
            </a:r>
            <a:r>
              <a:rPr lang="en-US" b="1" dirty="0">
                <a:solidFill>
                  <a:srgbClr val="FF0000"/>
                </a:solidFill>
              </a:rPr>
              <a:t> social</a:t>
            </a:r>
            <a:endParaRPr lang="en-US" b="1" dirty="0">
              <a:solidFill>
                <a:srgbClr val="FF0000"/>
              </a:solidFill>
            </a:endParaRPr>
          </a:p>
          <a:p>
            <a:r>
              <a:rPr lang="en-US" b="1" dirty="0">
                <a:solidFill>
                  <a:srgbClr val="FF0000"/>
                </a:solidFill>
              </a:rPr>
              <a:t>7. </a:t>
            </a:r>
            <a:r>
              <a:rPr lang="en-US" b="1" dirty="0" err="1">
                <a:solidFill>
                  <a:srgbClr val="FF0000"/>
                </a:solidFill>
              </a:rPr>
              <a:t>tubuh</a:t>
            </a:r>
            <a:r>
              <a:rPr lang="en-US" b="1" dirty="0">
                <a:solidFill>
                  <a:srgbClr val="FF0000"/>
                </a:solidFill>
              </a:rPr>
              <a:t> </a:t>
            </a:r>
            <a:r>
              <a:rPr lang="en-US" b="1" dirty="0" err="1">
                <a:solidFill>
                  <a:srgbClr val="FF0000"/>
                </a:solidFill>
              </a:rPr>
              <a:t>semakin</a:t>
            </a:r>
            <a:r>
              <a:rPr lang="en-US" b="1" dirty="0">
                <a:solidFill>
                  <a:srgbClr val="FF0000"/>
                </a:solidFill>
              </a:rPr>
              <a:t> </a:t>
            </a:r>
            <a:r>
              <a:rPr lang="en-US" b="1" dirty="0" err="1">
                <a:solidFill>
                  <a:srgbClr val="FF0000"/>
                </a:solidFill>
              </a:rPr>
              <a:t>melemah</a:t>
            </a:r>
            <a:endParaRPr lang="en-US" b="1" dirty="0">
              <a:solidFill>
                <a:srgbClr val="FF0000"/>
              </a:solidFill>
            </a:endParaRPr>
          </a:p>
          <a:p>
            <a:r>
              <a:rPr lang="en-US" b="1" dirty="0">
                <a:solidFill>
                  <a:srgbClr val="FF0000"/>
                </a:solidFill>
              </a:rPr>
              <a:t>8. </a:t>
            </a:r>
            <a:r>
              <a:rPr lang="en-US" b="1" dirty="0" err="1">
                <a:solidFill>
                  <a:srgbClr val="FF0000"/>
                </a:solidFill>
              </a:rPr>
              <a:t>sering</a:t>
            </a:r>
            <a:r>
              <a:rPr lang="en-US" b="1" dirty="0">
                <a:solidFill>
                  <a:srgbClr val="FF0000"/>
                </a:solidFill>
              </a:rPr>
              <a:t> </a:t>
            </a:r>
            <a:r>
              <a:rPr lang="en-US" b="1" dirty="0" err="1">
                <a:solidFill>
                  <a:srgbClr val="FF0000"/>
                </a:solidFill>
              </a:rPr>
              <a:t>berhalusinasi</a:t>
            </a:r>
            <a:endParaRPr lang="en-US" b="1" dirty="0">
              <a:solidFill>
                <a:srgbClr val="FF0000"/>
              </a:solidFill>
            </a:endParaRPr>
          </a:p>
          <a:p>
            <a:r>
              <a:rPr lang="en-US" b="1" dirty="0">
                <a:solidFill>
                  <a:srgbClr val="FF0000"/>
                </a:solidFill>
              </a:rPr>
              <a:t>9. </a:t>
            </a:r>
            <a:r>
              <a:rPr lang="en-US" b="1" dirty="0" err="1">
                <a:solidFill>
                  <a:srgbClr val="FF0000"/>
                </a:solidFill>
              </a:rPr>
              <a:t>kesulitan</a:t>
            </a:r>
            <a:r>
              <a:rPr lang="en-US" b="1" dirty="0">
                <a:solidFill>
                  <a:srgbClr val="FF0000"/>
                </a:solidFill>
              </a:rPr>
              <a:t> </a:t>
            </a:r>
            <a:r>
              <a:rPr lang="en-US" b="1" dirty="0" err="1">
                <a:solidFill>
                  <a:srgbClr val="FF0000"/>
                </a:solidFill>
              </a:rPr>
              <a:t>mempertahankan</a:t>
            </a:r>
            <a:r>
              <a:rPr lang="en-US" b="1" dirty="0">
                <a:solidFill>
                  <a:srgbClr val="FF0000"/>
                </a:solidFill>
              </a:rPr>
              <a:t> </a:t>
            </a:r>
            <a:r>
              <a:rPr lang="en-US" b="1" dirty="0" err="1">
                <a:solidFill>
                  <a:srgbClr val="FF0000"/>
                </a:solidFill>
              </a:rPr>
              <a:t>hubungan</a:t>
            </a:r>
            <a:endParaRPr lang="en-US" b="1" dirty="0">
              <a:solidFill>
                <a:srgbClr val="FF0000"/>
              </a:solidFill>
            </a:endParaRPr>
          </a:p>
          <a:p>
            <a:r>
              <a:rPr lang="en-US" b="1" dirty="0">
                <a:solidFill>
                  <a:srgbClr val="FF0000"/>
                </a:solidFill>
              </a:rPr>
              <a:t>10. </a:t>
            </a:r>
            <a:r>
              <a:rPr lang="en-US" b="1" dirty="0" err="1">
                <a:solidFill>
                  <a:srgbClr val="FF0000"/>
                </a:solidFill>
              </a:rPr>
              <a:t>meningkatnya</a:t>
            </a:r>
            <a:r>
              <a:rPr lang="en-US" b="1" dirty="0">
                <a:solidFill>
                  <a:srgbClr val="FF0000"/>
                </a:solidFill>
              </a:rPr>
              <a:t> </a:t>
            </a:r>
            <a:r>
              <a:rPr lang="en-US" b="1" dirty="0" err="1">
                <a:solidFill>
                  <a:srgbClr val="FF0000"/>
                </a:solidFill>
              </a:rPr>
              <a:t>kejadian</a:t>
            </a:r>
            <a:r>
              <a:rPr lang="en-US" b="1" dirty="0">
                <a:solidFill>
                  <a:srgbClr val="FF0000"/>
                </a:solidFill>
              </a:rPr>
              <a:t> </a:t>
            </a:r>
            <a:r>
              <a:rPr lang="en-US" b="1" dirty="0" err="1">
                <a:solidFill>
                  <a:srgbClr val="FF0000"/>
                </a:solidFill>
              </a:rPr>
              <a:t>abosri</a:t>
            </a:r>
            <a:endParaRPr lang="en-US" b="1" dirty="0">
              <a:solidFill>
                <a:srgbClr val="FF0000"/>
              </a:solidFill>
            </a:endParaRPr>
          </a:p>
        </p:txBody>
      </p:sp>
      <p:pic>
        <p:nvPicPr>
          <p:cNvPr id="5" name="Picture 4"/>
          <p:cNvPicPr>
            <a:picLocks noChangeAspect="1"/>
          </p:cNvPicPr>
          <p:nvPr/>
        </p:nvPicPr>
        <p:blipFill>
          <a:blip r:embed="rId1"/>
          <a:stretch>
            <a:fillRect/>
          </a:stretch>
        </p:blipFill>
        <p:spPr>
          <a:xfrm flipV="1">
            <a:off x="2557184" y="-751262423"/>
            <a:ext cx="5143500" cy="69861530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stretch>
            <a:fillRect/>
          </a:stretch>
        </p:blipFill>
        <p:spPr>
          <a:xfrm>
            <a:off x="1660859" y="2179165"/>
            <a:ext cx="9665616" cy="2276573"/>
          </a:xfrm>
          <a:prstGeom prst="rect">
            <a:avLst/>
          </a:prstGeom>
        </p:spPr>
      </p:pic>
      <p:sp>
        <p:nvSpPr>
          <p:cNvPr id="6" name="TextBox 5"/>
          <p:cNvSpPr txBox="1"/>
          <p:nvPr/>
        </p:nvSpPr>
        <p:spPr>
          <a:xfrm>
            <a:off x="2526384" y="6858001"/>
            <a:ext cx="9665616" cy="230832"/>
          </a:xfrm>
          <a:prstGeom prst="rect">
            <a:avLst/>
          </a:prstGeom>
          <a:noFill/>
        </p:spPr>
        <p:txBody>
          <a:bodyPr wrap="square" rtlCol="0">
            <a:spAutoFit/>
          </a:bodyPr>
          <a:lstStyle/>
          <a:p>
            <a:r>
              <a:rPr lang="en-US" sz="900">
                <a:hlinkClick r:id="rId2" tooltip="http://kurususexual.deviantart.com/art/LGBT-245676010"/>
              </a:rPr>
              <a:t>This Photo</a:t>
            </a:r>
            <a:r>
              <a:rPr lang="en-US" sz="900"/>
              <a:t> by Unknown Author is licensed under </a:t>
            </a:r>
            <a:r>
              <a:rPr lang="en-US" sz="900">
                <a:hlinkClick r:id="rId3" tooltip="https://creativecommons.org/licenses/by/3.0/"/>
              </a:rPr>
              <a:t>CC BY</a:t>
            </a:r>
            <a:endParaRPr lang="en-US" sz="900"/>
          </a:p>
        </p:txBody>
      </p:sp>
      <p:sp>
        <p:nvSpPr>
          <p:cNvPr id="2" name="Title 1"/>
          <p:cNvSpPr>
            <a:spLocks noGrp="1"/>
          </p:cNvSpPr>
          <p:nvPr>
            <p:ph type="title"/>
          </p:nvPr>
        </p:nvSpPr>
        <p:spPr/>
        <p:txBody>
          <a:bodyPr/>
          <a:lstStyle/>
          <a:p>
            <a:r>
              <a:rPr lang="en-US" dirty="0"/>
              <a:t>LGBT</a:t>
            </a:r>
            <a:br>
              <a:rPr lang="en-US" dirty="0"/>
            </a:br>
            <a:r>
              <a:rPr lang="en-US" dirty="0"/>
              <a:t> ( Lesbian, Gay, </a:t>
            </a:r>
            <a:r>
              <a:rPr lang="en-US" dirty="0" err="1"/>
              <a:t>Biseksual</a:t>
            </a:r>
            <a:r>
              <a:rPr lang="en-US" dirty="0"/>
              <a:t> dan Transgender )</a:t>
            </a:r>
            <a:endParaRPr lang="en-US" dirty="0"/>
          </a:p>
        </p:txBody>
      </p:sp>
      <p:sp>
        <p:nvSpPr>
          <p:cNvPr id="3" name="Content Placeholder 2"/>
          <p:cNvSpPr>
            <a:spLocks noGrp="1"/>
          </p:cNvSpPr>
          <p:nvPr>
            <p:ph idx="1"/>
          </p:nvPr>
        </p:nvSpPr>
        <p:spPr>
          <a:xfrm>
            <a:off x="1484311" y="4333973"/>
            <a:ext cx="10018713" cy="2362200"/>
          </a:xfrm>
        </p:spPr>
        <p:txBody>
          <a:bodyPr/>
          <a:lstStyle/>
          <a:p>
            <a:r>
              <a:rPr lang="en-US" dirty="0" err="1"/>
              <a:t>Adalah</a:t>
            </a:r>
            <a:r>
              <a:rPr lang="en-US" dirty="0"/>
              <a:t> jargon yang </a:t>
            </a:r>
            <a:r>
              <a:rPr lang="en-US" dirty="0" err="1"/>
              <a:t>diapaki</a:t>
            </a:r>
            <a:r>
              <a:rPr lang="en-US" dirty="0"/>
              <a:t> </a:t>
            </a:r>
            <a:r>
              <a:rPr lang="en-US" dirty="0" err="1"/>
              <a:t>untuk</a:t>
            </a:r>
            <a:r>
              <a:rPr lang="en-US" dirty="0"/>
              <a:t> </a:t>
            </a:r>
            <a:r>
              <a:rPr lang="en-US" dirty="0" err="1"/>
              <a:t>gerakan</a:t>
            </a:r>
            <a:r>
              <a:rPr lang="en-US" dirty="0"/>
              <a:t> </a:t>
            </a:r>
            <a:r>
              <a:rPr lang="en-US" dirty="0" err="1"/>
              <a:t>emansipasi</a:t>
            </a:r>
            <a:r>
              <a:rPr lang="en-US" dirty="0"/>
              <a:t> di </a:t>
            </a:r>
            <a:r>
              <a:rPr lang="en-US" dirty="0" err="1"/>
              <a:t>kalangan</a:t>
            </a:r>
            <a:r>
              <a:rPr lang="en-US" dirty="0"/>
              <a:t> non-</a:t>
            </a:r>
            <a:r>
              <a:rPr lang="en-US" dirty="0" err="1"/>
              <a:t>heteroseksual</a:t>
            </a:r>
            <a:r>
              <a:rPr lang="en-US" dirty="0"/>
              <a:t> </a:t>
            </a:r>
            <a:r>
              <a:rPr lang="en-US" dirty="0" err="1"/>
              <a:t>untuk</a:t>
            </a:r>
            <a:r>
              <a:rPr lang="en-US" dirty="0"/>
              <a:t> </a:t>
            </a:r>
            <a:r>
              <a:rPr lang="en-US" dirty="0" err="1"/>
              <a:t>menunjukkan</a:t>
            </a:r>
            <a:r>
              <a:rPr lang="en-US" dirty="0"/>
              <a:t> </a:t>
            </a:r>
            <a:r>
              <a:rPr lang="en-US" dirty="0" err="1"/>
              <a:t>gabungan</a:t>
            </a:r>
            <a:r>
              <a:rPr lang="en-US" dirty="0"/>
              <a:t> </a:t>
            </a:r>
            <a:r>
              <a:rPr lang="en-US" dirty="0" err="1"/>
              <a:t>dari</a:t>
            </a:r>
            <a:r>
              <a:rPr lang="en-US" dirty="0"/>
              <a:t> </a:t>
            </a:r>
            <a:r>
              <a:rPr lang="en-US" dirty="0" err="1"/>
              <a:t>kalangan</a:t>
            </a:r>
            <a:r>
              <a:rPr lang="en-US" dirty="0"/>
              <a:t> </a:t>
            </a:r>
            <a:r>
              <a:rPr lang="en-US" dirty="0" err="1"/>
              <a:t>minoritas</a:t>
            </a:r>
            <a:r>
              <a:rPr lang="en-US" dirty="0"/>
              <a:t> </a:t>
            </a:r>
            <a:r>
              <a:rPr lang="en-US" dirty="0" err="1"/>
              <a:t>dalm</a:t>
            </a:r>
            <a:r>
              <a:rPr lang="en-US" dirty="0"/>
              <a:t> </a:t>
            </a:r>
            <a:r>
              <a:rPr lang="en-US" dirty="0" err="1"/>
              <a:t>hal</a:t>
            </a:r>
            <a:r>
              <a:rPr lang="en-US" dirty="0"/>
              <a:t> </a:t>
            </a:r>
            <a:r>
              <a:rPr lang="en-US" dirty="0" err="1"/>
              <a:t>seksual</a:t>
            </a:r>
            <a:r>
              <a:rPr lang="en-US" dirty="0"/>
              <a:t>.</a:t>
            </a:r>
            <a:endParaRPr lang="en-US" dirty="0"/>
          </a:p>
          <a:p>
            <a:r>
              <a:rPr lang="en-US" b="1" dirty="0" err="1"/>
              <a:t>Istilah</a:t>
            </a:r>
            <a:r>
              <a:rPr lang="en-US" b="1" dirty="0"/>
              <a:t> </a:t>
            </a:r>
            <a:r>
              <a:rPr lang="en-US" b="1" dirty="0" err="1"/>
              <a:t>ini</a:t>
            </a:r>
            <a:r>
              <a:rPr lang="en-US" b="1" dirty="0"/>
              <a:t> </a:t>
            </a:r>
            <a:r>
              <a:rPr lang="en-US" b="1" dirty="0" err="1"/>
              <a:t>digunakan</a:t>
            </a:r>
            <a:r>
              <a:rPr lang="en-US" b="1" dirty="0"/>
              <a:t> </a:t>
            </a:r>
            <a:r>
              <a:rPr lang="en-US" b="1" dirty="0" err="1"/>
              <a:t>semenjak</a:t>
            </a:r>
            <a:r>
              <a:rPr lang="en-US" b="1" dirty="0"/>
              <a:t> </a:t>
            </a:r>
            <a:r>
              <a:rPr lang="en-US" b="1" dirty="0" err="1"/>
              <a:t>tahun</a:t>
            </a:r>
            <a:r>
              <a:rPr lang="en-US" b="1" dirty="0"/>
              <a:t> 1990-an</a:t>
            </a:r>
            <a:endParaRPr lang="en-US"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2733773"/>
            <a:ext cx="10018713" cy="3714161"/>
          </a:xfrm>
        </p:spPr>
        <p:txBody>
          <a:bodyPr>
            <a:normAutofit fontScale="90000"/>
          </a:bodyPr>
          <a:lstStyle/>
          <a:p>
            <a:pPr algn="l"/>
            <a:r>
              <a:rPr lang="en-US" dirty="0"/>
              <a:t> 12 </a:t>
            </a:r>
            <a:r>
              <a:rPr lang="en-US" dirty="0" err="1"/>
              <a:t>Pengaruh</a:t>
            </a:r>
            <a:r>
              <a:rPr lang="en-US" dirty="0"/>
              <a:t> LGBT </a:t>
            </a:r>
            <a:r>
              <a:rPr lang="en-US" dirty="0" err="1"/>
              <a:t>dalam</a:t>
            </a:r>
            <a:r>
              <a:rPr lang="en-US" dirty="0"/>
              <a:t> </a:t>
            </a:r>
            <a:r>
              <a:rPr lang="en-US" dirty="0" err="1"/>
              <a:t>Psikologis</a:t>
            </a:r>
            <a:br>
              <a:rPr lang="en-US" dirty="0"/>
            </a:br>
            <a:r>
              <a:rPr lang="en-US" dirty="0"/>
              <a:t>1. </a:t>
            </a:r>
            <a:r>
              <a:rPr lang="en-US" dirty="0" err="1"/>
              <a:t>mengubah</a:t>
            </a:r>
            <a:r>
              <a:rPr lang="en-US" dirty="0"/>
              <a:t> </a:t>
            </a:r>
            <a:r>
              <a:rPr lang="en-US" dirty="0" err="1"/>
              <a:t>jalan</a:t>
            </a:r>
            <a:r>
              <a:rPr lang="en-US" dirty="0"/>
              <a:t> </a:t>
            </a:r>
            <a:r>
              <a:rPr lang="en-US" dirty="0" err="1"/>
              <a:t>pikiran</a:t>
            </a:r>
            <a:br>
              <a:rPr lang="en-US" dirty="0"/>
            </a:br>
            <a:r>
              <a:rPr lang="en-US" dirty="0"/>
              <a:t>2. </a:t>
            </a:r>
            <a:r>
              <a:rPr lang="en-US" dirty="0" err="1"/>
              <a:t>tidak</a:t>
            </a:r>
            <a:r>
              <a:rPr lang="en-US" dirty="0"/>
              <a:t> </a:t>
            </a:r>
            <a:r>
              <a:rPr lang="en-US" dirty="0" err="1"/>
              <a:t>peduli</a:t>
            </a:r>
            <a:r>
              <a:rPr lang="en-US" dirty="0"/>
              <a:t> </a:t>
            </a:r>
            <a:r>
              <a:rPr lang="en-US" dirty="0" err="1"/>
              <a:t>akan</a:t>
            </a:r>
            <a:r>
              <a:rPr lang="en-US" dirty="0"/>
              <a:t> </a:t>
            </a:r>
            <a:r>
              <a:rPr lang="en-US" dirty="0" err="1"/>
              <a:t>dosa</a:t>
            </a:r>
            <a:r>
              <a:rPr lang="en-US" dirty="0"/>
              <a:t> </a:t>
            </a:r>
            <a:r>
              <a:rPr lang="en-US" dirty="0" err="1"/>
              <a:t>atau</a:t>
            </a:r>
            <a:r>
              <a:rPr lang="en-US" dirty="0"/>
              <a:t> </a:t>
            </a:r>
            <a:r>
              <a:rPr lang="en-US" dirty="0" err="1"/>
              <a:t>norma</a:t>
            </a:r>
            <a:br>
              <a:rPr lang="en-US" dirty="0"/>
            </a:br>
            <a:r>
              <a:rPr lang="en-US" dirty="0"/>
              <a:t>3. </a:t>
            </a:r>
            <a:r>
              <a:rPr lang="en-US" dirty="0" err="1"/>
              <a:t>ingin</a:t>
            </a:r>
            <a:r>
              <a:rPr lang="en-US" dirty="0"/>
              <a:t> </a:t>
            </a:r>
            <a:r>
              <a:rPr lang="en-US" dirty="0" err="1"/>
              <a:t>mendapat</a:t>
            </a:r>
            <a:r>
              <a:rPr lang="en-US" dirty="0"/>
              <a:t> </a:t>
            </a:r>
            <a:r>
              <a:rPr lang="en-US" dirty="0" err="1"/>
              <a:t>pengakuan</a:t>
            </a:r>
            <a:br>
              <a:rPr lang="en-US" dirty="0"/>
            </a:br>
            <a:r>
              <a:rPr lang="en-US" dirty="0"/>
              <a:t>4. </a:t>
            </a:r>
            <a:r>
              <a:rPr lang="en-US" dirty="0" err="1"/>
              <a:t>merasa</a:t>
            </a:r>
            <a:r>
              <a:rPr lang="en-US" dirty="0"/>
              <a:t> </a:t>
            </a:r>
            <a:r>
              <a:rPr lang="en-US" dirty="0" err="1"/>
              <a:t>tertekan</a:t>
            </a:r>
            <a:r>
              <a:rPr lang="en-US" dirty="0"/>
              <a:t> </a:t>
            </a:r>
            <a:r>
              <a:rPr lang="en-US" dirty="0" err="1"/>
              <a:t>dengan</a:t>
            </a:r>
            <a:r>
              <a:rPr lang="en-US" dirty="0"/>
              <a:t> agama dan </a:t>
            </a:r>
            <a:r>
              <a:rPr lang="en-US" dirty="0" err="1"/>
              <a:t>norma</a:t>
            </a:r>
            <a:r>
              <a:rPr lang="en-US" dirty="0"/>
              <a:t> </a:t>
            </a:r>
            <a:r>
              <a:rPr lang="en-US" dirty="0" err="1"/>
              <a:t>sosial</a:t>
            </a:r>
            <a:endParaRPr lang="en-US" dirty="0"/>
          </a:p>
        </p:txBody>
      </p:sp>
      <p:pic>
        <p:nvPicPr>
          <p:cNvPr id="5" name="Content Placeholder 4"/>
          <p:cNvPicPr>
            <a:picLocks noGrp="1" noChangeAspect="1"/>
          </p:cNvPicPr>
          <p:nvPr>
            <p:ph idx="1"/>
          </p:nvPr>
        </p:nvPicPr>
        <p:blipFill>
          <a:blip r:embed="rId1"/>
          <a:stretch>
            <a:fillRect/>
          </a:stretch>
        </p:blipFill>
        <p:spPr>
          <a:xfrm>
            <a:off x="1484312" y="685800"/>
            <a:ext cx="10707688" cy="2047973"/>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4943417"/>
          </a:xfrm>
        </p:spPr>
        <p:txBody>
          <a:bodyPr>
            <a:normAutofit fontScale="90000"/>
          </a:bodyPr>
          <a:lstStyle/>
          <a:p>
            <a:pPr algn="l"/>
            <a:r>
              <a:rPr lang="en-US" dirty="0"/>
              <a:t>5. </a:t>
            </a:r>
            <a:r>
              <a:rPr lang="en-US" dirty="0" err="1"/>
              <a:t>Sering</a:t>
            </a:r>
            <a:r>
              <a:rPr lang="en-US" dirty="0"/>
              <a:t> </a:t>
            </a:r>
            <a:r>
              <a:rPr lang="en-US" dirty="0" err="1"/>
              <a:t>berganti</a:t>
            </a:r>
            <a:r>
              <a:rPr lang="en-US" dirty="0"/>
              <a:t> </a:t>
            </a:r>
            <a:r>
              <a:rPr lang="en-US" dirty="0" err="1"/>
              <a:t>pasangan</a:t>
            </a:r>
            <a:br>
              <a:rPr lang="en-US" dirty="0"/>
            </a:br>
            <a:r>
              <a:rPr lang="en-US" dirty="0"/>
              <a:t>6. </a:t>
            </a:r>
            <a:r>
              <a:rPr lang="en-US" dirty="0" err="1"/>
              <a:t>Tidak</a:t>
            </a:r>
            <a:r>
              <a:rPr lang="en-US" dirty="0"/>
              <a:t> </a:t>
            </a:r>
            <a:r>
              <a:rPr lang="en-US" dirty="0" err="1"/>
              <a:t>mengikuti</a:t>
            </a:r>
            <a:r>
              <a:rPr lang="en-US" dirty="0"/>
              <a:t> </a:t>
            </a:r>
            <a:r>
              <a:rPr lang="en-US" dirty="0" err="1"/>
              <a:t>aturan</a:t>
            </a:r>
            <a:r>
              <a:rPr lang="en-US" dirty="0"/>
              <a:t> agama</a:t>
            </a:r>
            <a:br>
              <a:rPr lang="en-US" dirty="0"/>
            </a:br>
            <a:r>
              <a:rPr lang="en-US" dirty="0"/>
              <a:t>7. </a:t>
            </a:r>
            <a:r>
              <a:rPr lang="en-US" dirty="0" err="1"/>
              <a:t>memiliki</a:t>
            </a:r>
            <a:r>
              <a:rPr lang="en-US" dirty="0"/>
              <a:t> </a:t>
            </a:r>
            <a:r>
              <a:rPr lang="en-US" dirty="0" err="1"/>
              <a:t>hati</a:t>
            </a:r>
            <a:r>
              <a:rPr lang="en-US" dirty="0"/>
              <a:t> yang </a:t>
            </a:r>
            <a:r>
              <a:rPr lang="en-US" dirty="0" err="1"/>
              <a:t>kosong</a:t>
            </a:r>
            <a:br>
              <a:rPr lang="en-US" dirty="0"/>
            </a:br>
            <a:r>
              <a:rPr lang="en-US" dirty="0"/>
              <a:t>8. </a:t>
            </a:r>
            <a:r>
              <a:rPr lang="en-US" dirty="0" err="1"/>
              <a:t>terteken</a:t>
            </a:r>
            <a:r>
              <a:rPr lang="en-US" dirty="0"/>
              <a:t> </a:t>
            </a:r>
            <a:r>
              <a:rPr lang="en-US" dirty="0" err="1"/>
              <a:t>dengan</a:t>
            </a:r>
            <a:r>
              <a:rPr lang="en-US" dirty="0"/>
              <a:t> </a:t>
            </a:r>
            <a:r>
              <a:rPr lang="en-US" dirty="0" err="1"/>
              <a:t>respon</a:t>
            </a:r>
            <a:r>
              <a:rPr lang="en-US" dirty="0"/>
              <a:t> </a:t>
            </a:r>
            <a:r>
              <a:rPr lang="en-US" dirty="0" err="1"/>
              <a:t>keluarga</a:t>
            </a:r>
            <a:br>
              <a:rPr lang="en-US" dirty="0"/>
            </a:br>
            <a:r>
              <a:rPr lang="en-US" dirty="0"/>
              <a:t>9. minim </a:t>
            </a:r>
            <a:r>
              <a:rPr lang="en-US" dirty="0" err="1"/>
              <a:t>dukungan</a:t>
            </a:r>
            <a:br>
              <a:rPr lang="en-US" dirty="0"/>
            </a:br>
            <a:r>
              <a:rPr lang="en-US" dirty="0"/>
              <a:t>10. </a:t>
            </a:r>
            <a:r>
              <a:rPr lang="en-US" dirty="0" err="1"/>
              <a:t>memiliki</a:t>
            </a:r>
            <a:r>
              <a:rPr lang="en-US" dirty="0"/>
              <a:t> </a:t>
            </a:r>
            <a:r>
              <a:rPr lang="en-US" dirty="0" err="1"/>
              <a:t>sedikit</a:t>
            </a:r>
            <a:r>
              <a:rPr lang="en-US" dirty="0"/>
              <a:t> </a:t>
            </a:r>
            <a:r>
              <a:rPr lang="en-US" dirty="0" err="1"/>
              <a:t>teman</a:t>
            </a:r>
            <a:br>
              <a:rPr lang="en-US" dirty="0"/>
            </a:br>
            <a:r>
              <a:rPr lang="en-US" dirty="0"/>
              <a:t>11. </a:t>
            </a:r>
            <a:r>
              <a:rPr lang="en-US" dirty="0" err="1"/>
              <a:t>sulit</a:t>
            </a:r>
            <a:r>
              <a:rPr lang="en-US" dirty="0"/>
              <a:t> </a:t>
            </a:r>
            <a:r>
              <a:rPr lang="en-US" dirty="0" err="1"/>
              <a:t>adaptasi</a:t>
            </a:r>
            <a:r>
              <a:rPr lang="en-US" dirty="0"/>
              <a:t> </a:t>
            </a:r>
            <a:r>
              <a:rPr lang="en-US" dirty="0" err="1"/>
              <a:t>atau</a:t>
            </a:r>
            <a:r>
              <a:rPr lang="en-US" dirty="0"/>
              <a:t> </a:t>
            </a:r>
            <a:r>
              <a:rPr lang="en-US" dirty="0" err="1"/>
              <a:t>diterima</a:t>
            </a:r>
            <a:r>
              <a:rPr lang="en-US" dirty="0"/>
              <a:t> </a:t>
            </a:r>
            <a:r>
              <a:rPr lang="en-US" dirty="0" err="1"/>
              <a:t>dalam</a:t>
            </a:r>
            <a:r>
              <a:rPr lang="en-US" dirty="0"/>
              <a:t> </a:t>
            </a:r>
            <a:r>
              <a:rPr lang="en-US" dirty="0" err="1"/>
              <a:t>pekerjaan</a:t>
            </a:r>
            <a:br>
              <a:rPr lang="en-US" dirty="0"/>
            </a:br>
            <a:r>
              <a:rPr lang="en-US" dirty="0"/>
              <a:t>12. </a:t>
            </a:r>
            <a:r>
              <a:rPr lang="en-US" dirty="0" err="1"/>
              <a:t>rentan</a:t>
            </a:r>
            <a:r>
              <a:rPr lang="en-US" dirty="0"/>
              <a:t> stress</a:t>
            </a:r>
            <a:endParaRPr lang="en-US" dirty="0"/>
          </a:p>
        </p:txBody>
      </p:sp>
      <p:sp>
        <p:nvSpPr>
          <p:cNvPr id="3" name="Content Placeholder 2"/>
          <p:cNvSpPr>
            <a:spLocks noGrp="1"/>
          </p:cNvSpPr>
          <p:nvPr>
            <p:ph idx="1"/>
          </p:nvPr>
        </p:nvSpPr>
        <p:spPr>
          <a:xfrm>
            <a:off x="1484310" y="5745481"/>
            <a:ext cx="10018713" cy="45719"/>
          </a:xfrm>
        </p:spPr>
        <p:txBody>
          <a:bodyPr>
            <a:normAutofit fontScale="25000" lnSpcReduction="20000"/>
          </a:bodyPr>
          <a:lstStyle/>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1"/>
          <a:stretch>
            <a:fillRect/>
          </a:stretch>
        </p:blipFill>
        <p:spPr>
          <a:xfrm>
            <a:off x="1" y="0"/>
            <a:ext cx="12192000" cy="7856866"/>
          </a:xfrm>
        </p:spPr>
      </p:pic>
      <p:sp>
        <p:nvSpPr>
          <p:cNvPr id="6" name="TextBox 5"/>
          <p:cNvSpPr txBox="1"/>
          <p:nvPr/>
        </p:nvSpPr>
        <p:spPr>
          <a:xfrm>
            <a:off x="1" y="7856866"/>
            <a:ext cx="12192000" cy="230832"/>
          </a:xfrm>
          <a:prstGeom prst="rect">
            <a:avLst/>
          </a:prstGeom>
          <a:noFill/>
        </p:spPr>
        <p:txBody>
          <a:bodyPr wrap="square" rtlCol="0">
            <a:spAutoFit/>
          </a:bodyPr>
          <a:lstStyle/>
          <a:p>
            <a:r>
              <a:rPr lang="en-US" sz="900">
                <a:hlinkClick r:id="rId2" tooltip="https://tiyonih.blogspot.com/2016/11/9-fakta-menarik-tentang-ciledug.html"/>
              </a:rPr>
              <a:t>This Photo</a:t>
            </a:r>
            <a:r>
              <a:rPr lang="en-US" sz="900"/>
              <a:t> by Unknown Author is licensed under </a:t>
            </a:r>
            <a:r>
              <a:rPr lang="en-US" sz="900">
                <a:hlinkClick r:id="rId3" tooltip="https://creativecommons.org/licenses/by-nc-nd/3.0/"/>
              </a:rPr>
              <a:t>CC BY-NC-ND</a:t>
            </a:r>
            <a:endParaRPr lang="en-US" sz="9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1"/>
          <a:stretch>
            <a:fillRect/>
          </a:stretch>
        </p:blipFill>
        <p:spPr>
          <a:xfrm>
            <a:off x="1018096" y="2677212"/>
            <a:ext cx="11010506" cy="3113988"/>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6643" y="700790"/>
            <a:ext cx="10018713" cy="1752599"/>
          </a:xfrm>
        </p:spPr>
        <p:txBody>
          <a:bodyPr>
            <a:noAutofit/>
          </a:bodyPr>
          <a:lstStyle/>
          <a:p>
            <a:r>
              <a:rPr lang="en-US" sz="4400" dirty="0">
                <a:latin typeface="Aharoni" panose="02010803020104030203" pitchFamily="2" charset="-79"/>
                <a:cs typeface="Aharoni" panose="02010803020104030203" pitchFamily="2" charset="-79"/>
              </a:rPr>
              <a:t>SM VI</a:t>
            </a:r>
            <a:br>
              <a:rPr lang="en-US" sz="4400" dirty="0">
                <a:latin typeface="Aharoni" panose="02010803020104030203" pitchFamily="2" charset="-79"/>
                <a:cs typeface="Aharoni" panose="02010803020104030203" pitchFamily="2" charset="-79"/>
              </a:rPr>
            </a:br>
            <a:r>
              <a:rPr lang="en-US" sz="4400" dirty="0">
                <a:latin typeface="Aharoni" panose="02010803020104030203" pitchFamily="2" charset="-79"/>
                <a:cs typeface="Aharoni" panose="02010803020104030203" pitchFamily="2" charset="-79"/>
              </a:rPr>
              <a:t>KELAS E</a:t>
            </a:r>
            <a:br>
              <a:rPr lang="en-US" sz="4400" dirty="0">
                <a:latin typeface="Aharoni" panose="02010803020104030203" pitchFamily="2" charset="-79"/>
                <a:cs typeface="Aharoni" panose="02010803020104030203" pitchFamily="2" charset="-79"/>
              </a:rPr>
            </a:br>
            <a:r>
              <a:rPr lang="en-US" sz="4400" dirty="0">
                <a:latin typeface="Aharoni" panose="02010803020104030203" pitchFamily="2" charset="-79"/>
                <a:cs typeface="Aharoni" panose="02010803020104030203" pitchFamily="2" charset="-79"/>
              </a:rPr>
              <a:t>KELOMPOK VII</a:t>
            </a:r>
            <a:endParaRPr lang="en-US" sz="4400"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p:txBody>
          <a:bodyPr>
            <a:normAutofit/>
          </a:bodyPr>
          <a:lstStyle/>
          <a:p>
            <a:r>
              <a:rPr lang="en-US" sz="3600" dirty="0">
                <a:latin typeface="Algerian" panose="04020705040A02060702" pitchFamily="82" charset="0"/>
              </a:rPr>
              <a:t>1. KARYAWATI			( 2021092224 )</a:t>
            </a:r>
            <a:endParaRPr lang="en-US" sz="3600" dirty="0">
              <a:latin typeface="Algerian" panose="04020705040A02060702" pitchFamily="82" charset="0"/>
            </a:endParaRPr>
          </a:p>
          <a:p>
            <a:r>
              <a:rPr lang="en-US" sz="3600" dirty="0">
                <a:latin typeface="Algerian" panose="04020705040A02060702" pitchFamily="82" charset="0"/>
              </a:rPr>
              <a:t>2. IRMA WAHYUNI		( 2021092100 )</a:t>
            </a:r>
            <a:endParaRPr lang="en-US" sz="3600" dirty="0">
              <a:latin typeface="Algerian" panose="04020705040A02060702" pitchFamily="82" charset="0"/>
            </a:endParaRPr>
          </a:p>
          <a:p>
            <a:r>
              <a:rPr lang="en-US" sz="3600" dirty="0">
                <a:latin typeface="Algerian" panose="04020705040A02060702" pitchFamily="82" charset="0"/>
              </a:rPr>
              <a:t>3. RAHMA					( 2021092167 )</a:t>
            </a:r>
            <a:endParaRPr lang="en-US" sz="3600" dirty="0">
              <a:latin typeface="Algerian" panose="04020705040A02060702" pitchFamily="82"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50000"/>
                  </a:schemeClr>
                </a:solidFill>
                <a:latin typeface="Algerian" panose="04020705040A02060702" pitchFamily="82" charset="0"/>
              </a:rPr>
              <a:t>IBU PENGGANTI</a:t>
            </a:r>
            <a:br>
              <a:rPr lang="en-US" dirty="0">
                <a:solidFill>
                  <a:schemeClr val="accent1">
                    <a:lumMod val="50000"/>
                  </a:schemeClr>
                </a:solidFill>
                <a:latin typeface="Algerian" panose="04020705040A02060702" pitchFamily="82" charset="0"/>
              </a:rPr>
            </a:br>
            <a:r>
              <a:rPr lang="en-US" dirty="0">
                <a:solidFill>
                  <a:schemeClr val="accent1">
                    <a:lumMod val="50000"/>
                  </a:schemeClr>
                </a:solidFill>
                <a:latin typeface="Algerian" panose="04020705040A02060702" pitchFamily="82" charset="0"/>
              </a:rPr>
              <a:t> ( SURROGATE MOTHER )</a:t>
            </a:r>
            <a:endParaRPr lang="en-US" dirty="0">
              <a:solidFill>
                <a:schemeClr val="accent1">
                  <a:lumMod val="50000"/>
                </a:schemeClr>
              </a:solidFill>
              <a:latin typeface="Algerian" panose="04020705040A02060702" pitchFamily="82" charset="0"/>
            </a:endParaRPr>
          </a:p>
        </p:txBody>
      </p:sp>
      <p:pic>
        <p:nvPicPr>
          <p:cNvPr id="5" name="Content Placeholder 4"/>
          <p:cNvPicPr>
            <a:picLocks noGrp="1" noChangeAspect="1"/>
          </p:cNvPicPr>
          <p:nvPr>
            <p:ph idx="1"/>
          </p:nvPr>
        </p:nvPicPr>
        <p:blipFill>
          <a:blip r:embed="rId1"/>
          <a:stretch>
            <a:fillRect/>
          </a:stretch>
        </p:blipFill>
        <p:spPr>
          <a:xfrm>
            <a:off x="1124067" y="2438399"/>
            <a:ext cx="2083828" cy="2373444"/>
          </a:xfrm>
        </p:spPr>
      </p:pic>
      <p:cxnSp>
        <p:nvCxnSpPr>
          <p:cNvPr id="7" name="Straight Arrow Connector 6"/>
          <p:cNvCxnSpPr/>
          <p:nvPr/>
        </p:nvCxnSpPr>
        <p:spPr>
          <a:xfrm>
            <a:off x="3822492" y="3807504"/>
            <a:ext cx="479685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8499423" y="4966743"/>
            <a:ext cx="1331627" cy="60147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2"/>
          <a:stretch>
            <a:fillRect/>
          </a:stretch>
        </p:blipFill>
        <p:spPr>
          <a:xfrm>
            <a:off x="8499423" y="2713221"/>
            <a:ext cx="2774430" cy="1978700"/>
          </a:xfrm>
          <a:prstGeom prst="rect">
            <a:avLst/>
          </a:prstGeom>
        </p:spPr>
      </p:pic>
      <p:pic>
        <p:nvPicPr>
          <p:cNvPr id="13" name="Picture 12"/>
          <p:cNvPicPr>
            <a:picLocks noChangeAspect="1"/>
          </p:cNvPicPr>
          <p:nvPr/>
        </p:nvPicPr>
        <p:blipFill>
          <a:blip r:embed="rId3"/>
          <a:stretch>
            <a:fillRect/>
          </a:stretch>
        </p:blipFill>
        <p:spPr>
          <a:xfrm>
            <a:off x="4942259" y="4696095"/>
            <a:ext cx="3045502" cy="1752599"/>
          </a:xfrm>
          <a:prstGeom prst="rect">
            <a:avLst/>
          </a:prstGeom>
        </p:spPr>
      </p:pic>
      <p:sp>
        <p:nvSpPr>
          <p:cNvPr id="14" name="TextBox 13"/>
          <p:cNvSpPr txBox="1"/>
          <p:nvPr/>
        </p:nvSpPr>
        <p:spPr>
          <a:xfrm>
            <a:off x="4996721" y="6444521"/>
            <a:ext cx="3045502" cy="230832"/>
          </a:xfrm>
          <a:prstGeom prst="rect">
            <a:avLst/>
          </a:prstGeom>
          <a:noFill/>
        </p:spPr>
        <p:txBody>
          <a:bodyPr wrap="square" rtlCol="0">
            <a:spAutoFit/>
          </a:bodyPr>
          <a:lstStyle/>
          <a:p>
            <a:r>
              <a:rPr lang="en-US" sz="900">
                <a:hlinkClick r:id="rId4" tooltip="https://www.dailyclipart.net/clipart/2007/page/15/"/>
              </a:rPr>
              <a:t>This Photo</a:t>
            </a:r>
            <a:r>
              <a:rPr lang="en-US" sz="900"/>
              <a:t> by Unknown Author is licensed under </a:t>
            </a:r>
            <a:r>
              <a:rPr lang="en-US" sz="900">
                <a:hlinkClick r:id="rId5" tooltip="https://creativecommons.org/licenses/by-nd/3.0/"/>
              </a:rPr>
              <a:t>CC BY-ND</a:t>
            </a:r>
            <a:endParaRPr lang="en-US" sz="900"/>
          </a:p>
        </p:txBody>
      </p:sp>
      <p:cxnSp>
        <p:nvCxnSpPr>
          <p:cNvPr id="10" name="Straight Arrow Connector 9"/>
          <p:cNvCxnSpPr/>
          <p:nvPr/>
        </p:nvCxnSpPr>
        <p:spPr>
          <a:xfrm flipH="1" flipV="1">
            <a:off x="2711765" y="4966743"/>
            <a:ext cx="1718833" cy="66893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573374"/>
          </a:xfrm>
        </p:spPr>
        <p:txBody>
          <a:bodyPr>
            <a:noAutofit/>
          </a:bodyPr>
          <a:lstStyle/>
          <a:p>
            <a:r>
              <a:rPr lang="en-US" sz="4800" i="1" dirty="0" err="1"/>
              <a:t>Pengertian</a:t>
            </a:r>
            <a:endParaRPr lang="en-US" sz="4800" i="1" dirty="0"/>
          </a:p>
        </p:txBody>
      </p:sp>
      <p:sp>
        <p:nvSpPr>
          <p:cNvPr id="3" name="Content Placeholder 2"/>
          <p:cNvSpPr>
            <a:spLocks noGrp="1"/>
          </p:cNvSpPr>
          <p:nvPr>
            <p:ph idx="1"/>
          </p:nvPr>
        </p:nvSpPr>
        <p:spPr>
          <a:xfrm>
            <a:off x="1484310" y="1259175"/>
            <a:ext cx="10018713" cy="5801192"/>
          </a:xfrm>
        </p:spPr>
        <p:txBody>
          <a:bodyPr>
            <a:normAutofit lnSpcReduction="10000"/>
          </a:bodyPr>
          <a:lstStyle/>
          <a:p>
            <a:r>
              <a:rPr lang="en-US" sz="3600" dirty="0" err="1"/>
              <a:t>Adalah</a:t>
            </a:r>
            <a:r>
              <a:rPr lang="en-US" sz="3600" dirty="0"/>
              <a:t> </a:t>
            </a:r>
            <a:r>
              <a:rPr lang="en-US" sz="3600" dirty="0" err="1"/>
              <a:t>metode</a:t>
            </a:r>
            <a:r>
              <a:rPr lang="en-US" sz="3600" dirty="0"/>
              <a:t> </a:t>
            </a:r>
            <a:r>
              <a:rPr lang="en-US" sz="3600" dirty="0" err="1"/>
              <a:t>untuk</a:t>
            </a:r>
            <a:r>
              <a:rPr lang="en-US" sz="3600" dirty="0"/>
              <a:t> </a:t>
            </a:r>
            <a:r>
              <a:rPr lang="en-US" sz="3600" dirty="0" err="1"/>
              <a:t>memiliki</a:t>
            </a:r>
            <a:r>
              <a:rPr lang="en-US" sz="3600" dirty="0"/>
              <a:t> </a:t>
            </a:r>
            <a:r>
              <a:rPr lang="en-US" sz="3600" dirty="0" err="1"/>
              <a:t>keturunan</a:t>
            </a:r>
            <a:r>
              <a:rPr lang="en-US" sz="3600" dirty="0"/>
              <a:t> </a:t>
            </a:r>
            <a:r>
              <a:rPr lang="en-US" sz="3600" dirty="0" err="1"/>
              <a:t>melalui</a:t>
            </a:r>
            <a:r>
              <a:rPr lang="en-US" sz="3600" dirty="0"/>
              <a:t> Rahim orang lain </a:t>
            </a:r>
            <a:r>
              <a:rPr lang="en-US" sz="3600" dirty="0" err="1"/>
              <a:t>melalui</a:t>
            </a:r>
            <a:r>
              <a:rPr lang="en-US" sz="3600" dirty="0"/>
              <a:t> </a:t>
            </a:r>
            <a:r>
              <a:rPr lang="en-US" sz="3600" dirty="0" err="1"/>
              <a:t>metode</a:t>
            </a:r>
            <a:r>
              <a:rPr lang="en-US" sz="3600" dirty="0"/>
              <a:t> </a:t>
            </a:r>
            <a:r>
              <a:rPr lang="en-US" sz="3600" dirty="0" err="1"/>
              <a:t>surogasi</a:t>
            </a:r>
            <a:r>
              <a:rPr lang="en-US" sz="3600" dirty="0"/>
              <a:t>. </a:t>
            </a:r>
            <a:endParaRPr lang="en-US" sz="3600" dirty="0"/>
          </a:p>
          <a:p>
            <a:r>
              <a:rPr lang="en-US" sz="3600" dirty="0" err="1"/>
              <a:t>Metode</a:t>
            </a:r>
            <a:r>
              <a:rPr lang="en-US" sz="3600" dirty="0"/>
              <a:t> </a:t>
            </a:r>
            <a:r>
              <a:rPr lang="en-US" sz="3600" dirty="0" err="1"/>
              <a:t>Surogasi</a:t>
            </a:r>
            <a:r>
              <a:rPr lang="en-US" sz="3600" dirty="0"/>
              <a:t> </a:t>
            </a:r>
            <a:r>
              <a:rPr lang="en-US" sz="3600" dirty="0" err="1"/>
              <a:t>dengan</a:t>
            </a:r>
            <a:r>
              <a:rPr lang="en-US" sz="3600" dirty="0"/>
              <a:t> </a:t>
            </a:r>
            <a:r>
              <a:rPr lang="en-US" sz="3600" dirty="0" err="1"/>
              <a:t>cara</a:t>
            </a:r>
            <a:r>
              <a:rPr lang="en-US" sz="3600" dirty="0"/>
              <a:t> </a:t>
            </a:r>
            <a:r>
              <a:rPr lang="en-US" sz="3600" dirty="0" err="1"/>
              <a:t>Sel</a:t>
            </a:r>
            <a:r>
              <a:rPr lang="en-US" sz="3600" dirty="0"/>
              <a:t> </a:t>
            </a:r>
            <a:r>
              <a:rPr lang="en-US" sz="3600" dirty="0" err="1"/>
              <a:t>telur</a:t>
            </a:r>
            <a:r>
              <a:rPr lang="en-US" sz="3600" dirty="0"/>
              <a:t> </a:t>
            </a:r>
            <a:r>
              <a:rPr lang="en-US" sz="3600" dirty="0" err="1"/>
              <a:t>istri</a:t>
            </a:r>
            <a:r>
              <a:rPr lang="en-US" sz="3600" dirty="0"/>
              <a:t> dan </a:t>
            </a:r>
            <a:r>
              <a:rPr lang="en-US" sz="3600" dirty="0" err="1"/>
              <a:t>sperma</a:t>
            </a:r>
            <a:r>
              <a:rPr lang="en-US" sz="3600" dirty="0"/>
              <a:t> </a:t>
            </a:r>
            <a:r>
              <a:rPr lang="en-US" sz="3600" dirty="0" err="1"/>
              <a:t>suami</a:t>
            </a:r>
            <a:r>
              <a:rPr lang="en-US" sz="3600" dirty="0"/>
              <a:t> </a:t>
            </a:r>
            <a:r>
              <a:rPr lang="en-US" sz="3600" dirty="0" err="1"/>
              <a:t>menjalani</a:t>
            </a:r>
            <a:r>
              <a:rPr lang="en-US" sz="3600" dirty="0"/>
              <a:t> </a:t>
            </a:r>
            <a:r>
              <a:rPr lang="en-US" sz="3600" dirty="0" err="1"/>
              <a:t>fertilisasi</a:t>
            </a:r>
            <a:r>
              <a:rPr lang="en-US" sz="3600" dirty="0"/>
              <a:t> in vitro </a:t>
            </a:r>
            <a:r>
              <a:rPr lang="en-US" sz="3600" dirty="0" err="1"/>
              <a:t>kemudian</a:t>
            </a:r>
            <a:r>
              <a:rPr lang="en-US" sz="3600" dirty="0"/>
              <a:t> </a:t>
            </a:r>
            <a:r>
              <a:rPr lang="en-US" sz="3600" dirty="0" err="1"/>
              <a:t>embrio</a:t>
            </a:r>
            <a:r>
              <a:rPr lang="en-US" sz="3600" dirty="0"/>
              <a:t> yang </a:t>
            </a:r>
            <a:r>
              <a:rPr lang="en-US" sz="3600" dirty="0" err="1"/>
              <a:t>dihasilkan</a:t>
            </a:r>
            <a:r>
              <a:rPr lang="en-US" sz="3600" dirty="0"/>
              <a:t> </a:t>
            </a:r>
            <a:r>
              <a:rPr lang="en-US" sz="3600" dirty="0" err="1"/>
              <a:t>ditanamkan</a:t>
            </a:r>
            <a:r>
              <a:rPr lang="en-US" sz="3600" dirty="0"/>
              <a:t> pada sang surrogate mother </a:t>
            </a:r>
            <a:r>
              <a:rPr lang="en-US" sz="3600" b="1" i="1" dirty="0"/>
              <a:t>( gestational </a:t>
            </a:r>
            <a:r>
              <a:rPr lang="en-US" sz="3600" b="1" i="1" dirty="0" err="1"/>
              <a:t>Surrrogacy</a:t>
            </a:r>
            <a:r>
              <a:rPr lang="en-US" sz="3600" dirty="0"/>
              <a:t> )</a:t>
            </a:r>
            <a:endParaRPr lang="en-US" sz="3600" dirty="0"/>
          </a:p>
          <a:p>
            <a:r>
              <a:rPr lang="en-US" sz="3600" dirty="0" err="1"/>
              <a:t>Sel</a:t>
            </a:r>
            <a:r>
              <a:rPr lang="en-US" sz="3600" dirty="0"/>
              <a:t> </a:t>
            </a:r>
            <a:r>
              <a:rPr lang="en-US" sz="3600" dirty="0" err="1"/>
              <a:t>telur</a:t>
            </a:r>
            <a:r>
              <a:rPr lang="en-US" sz="3600" dirty="0"/>
              <a:t> dan </a:t>
            </a:r>
            <a:r>
              <a:rPr lang="en-US" sz="3600" dirty="0" err="1"/>
              <a:t>sperma</a:t>
            </a:r>
            <a:r>
              <a:rPr lang="en-US" sz="3600" dirty="0"/>
              <a:t> bias </a:t>
            </a:r>
            <a:r>
              <a:rPr lang="en-US" sz="3600" dirty="0" err="1"/>
              <a:t>berasal</a:t>
            </a:r>
            <a:r>
              <a:rPr lang="en-US" sz="3600" dirty="0"/>
              <a:t> </a:t>
            </a:r>
            <a:r>
              <a:rPr lang="en-US" sz="3600" dirty="0" err="1"/>
              <a:t>dari</a:t>
            </a:r>
            <a:r>
              <a:rPr lang="en-US" sz="3600" dirty="0"/>
              <a:t> </a:t>
            </a:r>
            <a:r>
              <a:rPr lang="en-US" sz="3600" dirty="0" err="1"/>
              <a:t>pasangan</a:t>
            </a:r>
            <a:r>
              <a:rPr lang="en-US" sz="3600" dirty="0"/>
              <a:t> </a:t>
            </a:r>
            <a:r>
              <a:rPr lang="en-US" sz="3600" dirty="0" err="1"/>
              <a:t>sendiri</a:t>
            </a:r>
            <a:r>
              <a:rPr lang="en-US" sz="3600" dirty="0"/>
              <a:t> </a:t>
            </a:r>
            <a:r>
              <a:rPr lang="en-US" sz="3600" dirty="0" err="1"/>
              <a:t>atau</a:t>
            </a:r>
            <a:r>
              <a:rPr lang="en-US" sz="3600" dirty="0"/>
              <a:t> salah </a:t>
            </a:r>
            <a:r>
              <a:rPr lang="en-US" sz="3600" dirty="0" err="1"/>
              <a:t>satunya</a:t>
            </a:r>
            <a:r>
              <a:rPr lang="en-US" sz="3600" dirty="0"/>
              <a:t>  </a:t>
            </a:r>
            <a:r>
              <a:rPr lang="en-US" sz="3600" dirty="0" err="1"/>
              <a:t>dari</a:t>
            </a:r>
            <a:r>
              <a:rPr lang="en-US" sz="3600" dirty="0"/>
              <a:t> orang lain ( </a:t>
            </a:r>
            <a:r>
              <a:rPr lang="en-US" sz="3600" b="1" i="1" dirty="0"/>
              <a:t>genetic Surrogacy</a:t>
            </a:r>
            <a:r>
              <a:rPr lang="en-US" sz="3600" dirty="0"/>
              <a:t> )</a:t>
            </a:r>
            <a:endParaRPr lang="en-US" sz="3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1"/>
          <a:stretch>
            <a:fillRect/>
          </a:stretch>
        </p:blipFill>
        <p:spPr>
          <a:xfrm>
            <a:off x="1484311" y="329784"/>
            <a:ext cx="10342928" cy="5598585"/>
          </a:xfrm>
        </p:spPr>
      </p:pic>
      <p:sp>
        <p:nvSpPr>
          <p:cNvPr id="2" name="Title 1"/>
          <p:cNvSpPr>
            <a:spLocks noGrp="1"/>
          </p:cNvSpPr>
          <p:nvPr>
            <p:ph type="title"/>
          </p:nvPr>
        </p:nvSpPr>
        <p:spPr>
          <a:xfrm>
            <a:off x="1484311" y="1263192"/>
            <a:ext cx="10018713" cy="1809791"/>
          </a:xfrm>
        </p:spPr>
        <p:txBody>
          <a:bodyPr>
            <a:noAutofit/>
          </a:bodyPr>
          <a:lstStyle/>
          <a:p>
            <a:pPr algn="l"/>
            <a:br>
              <a:rPr lang="en-US" sz="3000" b="1" dirty="0"/>
            </a:br>
            <a:br>
              <a:rPr lang="en-US" sz="3000" b="1" dirty="0"/>
            </a:br>
            <a:br>
              <a:rPr lang="en-US" sz="3000" b="1" dirty="0"/>
            </a:br>
            <a:br>
              <a:rPr lang="en-US" sz="3000" b="1" dirty="0"/>
            </a:br>
            <a:br>
              <a:rPr lang="en-US" sz="3000" b="1" dirty="0"/>
            </a:br>
            <a:br>
              <a:rPr lang="en-US" sz="3000" b="1" dirty="0"/>
            </a:br>
            <a:br>
              <a:rPr lang="en-US" sz="3000" b="1" dirty="0"/>
            </a:br>
            <a:r>
              <a:rPr lang="en-US" sz="3500" b="1" dirty="0" err="1">
                <a:solidFill>
                  <a:srgbClr val="FF0000"/>
                </a:solidFill>
              </a:rPr>
              <a:t>Keuntungan</a:t>
            </a:r>
            <a:r>
              <a:rPr lang="en-US" sz="3500" b="1" dirty="0">
                <a:solidFill>
                  <a:srgbClr val="FF0000"/>
                </a:solidFill>
              </a:rPr>
              <a:t> : </a:t>
            </a:r>
            <a:br>
              <a:rPr lang="en-US" sz="3500" b="1" dirty="0">
                <a:solidFill>
                  <a:srgbClr val="FF0000"/>
                </a:solidFill>
              </a:rPr>
            </a:br>
            <a:br>
              <a:rPr lang="en-US" sz="3500" dirty="0">
                <a:solidFill>
                  <a:srgbClr val="FF0000"/>
                </a:solidFill>
              </a:rPr>
            </a:br>
            <a:r>
              <a:rPr lang="en-US" sz="3500" dirty="0">
                <a:solidFill>
                  <a:srgbClr val="FF0000"/>
                </a:solidFill>
              </a:rPr>
              <a:t># </a:t>
            </a:r>
            <a:r>
              <a:rPr lang="en-US" sz="3500" dirty="0" err="1">
                <a:solidFill>
                  <a:srgbClr val="FF0000"/>
                </a:solidFill>
              </a:rPr>
              <a:t>membantu</a:t>
            </a:r>
            <a:r>
              <a:rPr lang="en-US" sz="3500" dirty="0">
                <a:solidFill>
                  <a:srgbClr val="FF0000"/>
                </a:solidFill>
              </a:rPr>
              <a:t> </a:t>
            </a:r>
            <a:r>
              <a:rPr lang="en-US" sz="3500" dirty="0" err="1">
                <a:solidFill>
                  <a:srgbClr val="FF0000"/>
                </a:solidFill>
              </a:rPr>
              <a:t>pasangan</a:t>
            </a:r>
            <a:r>
              <a:rPr lang="en-US" sz="3500" dirty="0">
                <a:solidFill>
                  <a:srgbClr val="FF0000"/>
                </a:solidFill>
              </a:rPr>
              <a:t> yang </a:t>
            </a:r>
            <a:r>
              <a:rPr lang="en-US" sz="3500" dirty="0" err="1">
                <a:solidFill>
                  <a:srgbClr val="FF0000"/>
                </a:solidFill>
              </a:rPr>
              <a:t>tidak</a:t>
            </a:r>
            <a:r>
              <a:rPr lang="en-US" sz="3500" dirty="0">
                <a:solidFill>
                  <a:srgbClr val="FF0000"/>
                </a:solidFill>
              </a:rPr>
              <a:t> </a:t>
            </a:r>
            <a:r>
              <a:rPr lang="en-US" sz="3500" dirty="0" err="1">
                <a:solidFill>
                  <a:srgbClr val="FF0000"/>
                </a:solidFill>
              </a:rPr>
              <a:t>subur</a:t>
            </a:r>
            <a:r>
              <a:rPr lang="en-US" sz="3500" dirty="0">
                <a:solidFill>
                  <a:srgbClr val="FF0000"/>
                </a:solidFill>
              </a:rPr>
              <a:t> </a:t>
            </a:r>
            <a:r>
              <a:rPr lang="en-US" sz="3500" dirty="0" err="1">
                <a:solidFill>
                  <a:srgbClr val="FF0000"/>
                </a:solidFill>
              </a:rPr>
              <a:t>atau</a:t>
            </a:r>
            <a:r>
              <a:rPr lang="en-US" sz="3500" dirty="0">
                <a:solidFill>
                  <a:srgbClr val="FF0000"/>
                </a:solidFill>
              </a:rPr>
              <a:t>  </a:t>
            </a:r>
            <a:br>
              <a:rPr lang="en-US" sz="3500" dirty="0">
                <a:solidFill>
                  <a:srgbClr val="FF0000"/>
                </a:solidFill>
              </a:rPr>
            </a:br>
            <a:r>
              <a:rPr lang="en-US" sz="3500" dirty="0">
                <a:solidFill>
                  <a:srgbClr val="FF0000"/>
                </a:solidFill>
              </a:rPr>
              <a:t>    </a:t>
            </a:r>
            <a:r>
              <a:rPr lang="en-US" sz="3500" dirty="0" err="1">
                <a:solidFill>
                  <a:srgbClr val="FF0000"/>
                </a:solidFill>
              </a:rPr>
              <a:t>kesulitan</a:t>
            </a:r>
            <a:r>
              <a:rPr lang="en-US" sz="3500" dirty="0">
                <a:solidFill>
                  <a:srgbClr val="FF0000"/>
                </a:solidFill>
              </a:rPr>
              <a:t> </a:t>
            </a:r>
            <a:r>
              <a:rPr lang="en-US" sz="3500" dirty="0" err="1">
                <a:solidFill>
                  <a:srgbClr val="FF0000"/>
                </a:solidFill>
              </a:rPr>
              <a:t>untuk</a:t>
            </a:r>
            <a:r>
              <a:rPr lang="en-US" sz="3500" dirty="0">
                <a:solidFill>
                  <a:srgbClr val="FF0000"/>
                </a:solidFill>
              </a:rPr>
              <a:t> </a:t>
            </a:r>
            <a:r>
              <a:rPr lang="en-US" sz="3500" dirty="0" err="1">
                <a:solidFill>
                  <a:srgbClr val="FF0000"/>
                </a:solidFill>
              </a:rPr>
              <a:t>mengalami</a:t>
            </a:r>
            <a:r>
              <a:rPr lang="en-US" sz="3500" dirty="0">
                <a:solidFill>
                  <a:srgbClr val="FF0000"/>
                </a:solidFill>
              </a:rPr>
              <a:t> </a:t>
            </a:r>
            <a:r>
              <a:rPr lang="en-US" sz="3500" dirty="0" err="1">
                <a:solidFill>
                  <a:srgbClr val="FF0000"/>
                </a:solidFill>
              </a:rPr>
              <a:t>kehamilan</a:t>
            </a:r>
            <a:r>
              <a:rPr lang="en-US" sz="3500" dirty="0">
                <a:solidFill>
                  <a:srgbClr val="FF0000"/>
                </a:solidFill>
              </a:rPr>
              <a:t> </a:t>
            </a:r>
            <a:r>
              <a:rPr lang="en-US" sz="3500" dirty="0" err="1">
                <a:solidFill>
                  <a:srgbClr val="FF0000"/>
                </a:solidFill>
              </a:rPr>
              <a:t>diakibatkan</a:t>
            </a:r>
            <a:r>
              <a:rPr lang="en-US" sz="3500" dirty="0">
                <a:solidFill>
                  <a:srgbClr val="FF0000"/>
                </a:solidFill>
              </a:rPr>
              <a:t>   </a:t>
            </a:r>
            <a:br>
              <a:rPr lang="en-US" sz="3500" dirty="0">
                <a:solidFill>
                  <a:srgbClr val="FF0000"/>
                </a:solidFill>
              </a:rPr>
            </a:br>
            <a:r>
              <a:rPr lang="en-US" sz="3500" dirty="0">
                <a:solidFill>
                  <a:srgbClr val="FF0000"/>
                </a:solidFill>
              </a:rPr>
              <a:t>    oleh </a:t>
            </a:r>
            <a:r>
              <a:rPr lang="en-US" sz="3500" dirty="0" err="1">
                <a:solidFill>
                  <a:srgbClr val="FF0000"/>
                </a:solidFill>
              </a:rPr>
              <a:t>kelainan</a:t>
            </a:r>
            <a:r>
              <a:rPr lang="en-US" sz="3500" dirty="0">
                <a:solidFill>
                  <a:srgbClr val="FF0000"/>
                </a:solidFill>
              </a:rPr>
              <a:t> </a:t>
            </a:r>
            <a:r>
              <a:rPr lang="en-US" sz="3500" dirty="0" err="1">
                <a:solidFill>
                  <a:srgbClr val="FF0000"/>
                </a:solidFill>
              </a:rPr>
              <a:t>sel</a:t>
            </a:r>
            <a:r>
              <a:rPr lang="en-US" sz="3500" dirty="0">
                <a:solidFill>
                  <a:srgbClr val="FF0000"/>
                </a:solidFill>
              </a:rPr>
              <a:t> </a:t>
            </a:r>
            <a:r>
              <a:rPr lang="en-US" sz="3500" dirty="0" err="1">
                <a:solidFill>
                  <a:srgbClr val="FF0000"/>
                </a:solidFill>
              </a:rPr>
              <a:t>telur</a:t>
            </a:r>
            <a:r>
              <a:rPr lang="en-US" sz="3500" dirty="0">
                <a:solidFill>
                  <a:srgbClr val="FF0000"/>
                </a:solidFill>
              </a:rPr>
              <a:t> </a:t>
            </a:r>
            <a:r>
              <a:rPr lang="en-US" sz="3500" dirty="0" err="1">
                <a:solidFill>
                  <a:srgbClr val="FF0000"/>
                </a:solidFill>
              </a:rPr>
              <a:t>atau</a:t>
            </a:r>
            <a:r>
              <a:rPr lang="en-US" sz="3500" dirty="0">
                <a:solidFill>
                  <a:srgbClr val="FF0000"/>
                </a:solidFill>
              </a:rPr>
              <a:t> </a:t>
            </a:r>
            <a:r>
              <a:rPr lang="en-US" sz="3500" dirty="0" err="1">
                <a:solidFill>
                  <a:srgbClr val="FF0000"/>
                </a:solidFill>
              </a:rPr>
              <a:t>sperma</a:t>
            </a:r>
            <a:r>
              <a:rPr lang="en-US" sz="3500" dirty="0">
                <a:solidFill>
                  <a:srgbClr val="FF0000"/>
                </a:solidFill>
              </a:rPr>
              <a:t> </a:t>
            </a:r>
            <a:r>
              <a:rPr lang="en-US" sz="3500" dirty="0" err="1">
                <a:solidFill>
                  <a:srgbClr val="FF0000"/>
                </a:solidFill>
              </a:rPr>
              <a:t>dari</a:t>
            </a:r>
            <a:r>
              <a:rPr lang="en-US" sz="3500" dirty="0">
                <a:solidFill>
                  <a:srgbClr val="FF0000"/>
                </a:solidFill>
              </a:rPr>
              <a:t> </a:t>
            </a:r>
            <a:r>
              <a:rPr lang="en-US" sz="3500" dirty="0" err="1">
                <a:solidFill>
                  <a:srgbClr val="FF0000"/>
                </a:solidFill>
              </a:rPr>
              <a:t>pasangan</a:t>
            </a:r>
            <a:r>
              <a:rPr lang="en-US" sz="3500" dirty="0">
                <a:solidFill>
                  <a:srgbClr val="FF0000"/>
                </a:solidFill>
              </a:rPr>
              <a:t> </a:t>
            </a:r>
            <a:br>
              <a:rPr lang="en-US" sz="3500" dirty="0">
                <a:solidFill>
                  <a:srgbClr val="FF0000"/>
                </a:solidFill>
              </a:rPr>
            </a:br>
            <a:r>
              <a:rPr lang="en-US" sz="3500" dirty="0">
                <a:solidFill>
                  <a:srgbClr val="FF0000"/>
                </a:solidFill>
              </a:rPr>
              <a:t>    </a:t>
            </a:r>
            <a:r>
              <a:rPr lang="en-US" sz="3500" dirty="0" err="1">
                <a:solidFill>
                  <a:srgbClr val="FF0000"/>
                </a:solidFill>
              </a:rPr>
              <a:t>atau</a:t>
            </a:r>
            <a:r>
              <a:rPr lang="en-US" sz="3500" dirty="0">
                <a:solidFill>
                  <a:srgbClr val="FF0000"/>
                </a:solidFill>
              </a:rPr>
              <a:t> </a:t>
            </a:r>
            <a:r>
              <a:rPr lang="en-US" sz="3500" dirty="0" err="1">
                <a:solidFill>
                  <a:srgbClr val="FF0000"/>
                </a:solidFill>
              </a:rPr>
              <a:t>adanya</a:t>
            </a:r>
            <a:r>
              <a:rPr lang="en-US" sz="3500" dirty="0">
                <a:solidFill>
                  <a:srgbClr val="FF0000"/>
                </a:solidFill>
              </a:rPr>
              <a:t> </a:t>
            </a:r>
            <a:r>
              <a:rPr lang="en-US" sz="3500" dirty="0" err="1">
                <a:solidFill>
                  <a:srgbClr val="FF0000"/>
                </a:solidFill>
              </a:rPr>
              <a:t>penyakit</a:t>
            </a:r>
            <a:r>
              <a:rPr lang="en-US" sz="3500" dirty="0">
                <a:solidFill>
                  <a:srgbClr val="FF0000"/>
                </a:solidFill>
              </a:rPr>
              <a:t> lain.</a:t>
            </a:r>
            <a:br>
              <a:rPr lang="en-US" sz="3500" dirty="0">
                <a:solidFill>
                  <a:srgbClr val="FF0000"/>
                </a:solidFill>
              </a:rPr>
            </a:br>
            <a:r>
              <a:rPr lang="en-US" sz="3500" dirty="0">
                <a:solidFill>
                  <a:srgbClr val="FF0000"/>
                </a:solidFill>
              </a:rPr>
              <a:t># </a:t>
            </a:r>
            <a:r>
              <a:rPr lang="en-US" sz="3500" dirty="0" err="1">
                <a:solidFill>
                  <a:srgbClr val="FF0000"/>
                </a:solidFill>
              </a:rPr>
              <a:t>Semua</a:t>
            </a:r>
            <a:r>
              <a:rPr lang="en-US" sz="3500" dirty="0">
                <a:solidFill>
                  <a:srgbClr val="FF0000"/>
                </a:solidFill>
              </a:rPr>
              <a:t> </a:t>
            </a:r>
            <a:r>
              <a:rPr lang="en-US" sz="3500" dirty="0" err="1">
                <a:solidFill>
                  <a:srgbClr val="FF0000"/>
                </a:solidFill>
              </a:rPr>
              <a:t>hak</a:t>
            </a:r>
            <a:r>
              <a:rPr lang="en-US" sz="3500" dirty="0">
                <a:solidFill>
                  <a:srgbClr val="FF0000"/>
                </a:solidFill>
              </a:rPr>
              <a:t> </a:t>
            </a:r>
            <a:r>
              <a:rPr lang="en-US" sz="3500" dirty="0" err="1">
                <a:solidFill>
                  <a:srgbClr val="FF0000"/>
                </a:solidFill>
              </a:rPr>
              <a:t>diserahkan</a:t>
            </a:r>
            <a:r>
              <a:rPr lang="en-US" sz="3500" dirty="0">
                <a:solidFill>
                  <a:srgbClr val="FF0000"/>
                </a:solidFill>
              </a:rPr>
              <a:t> pada orang </a:t>
            </a:r>
            <a:r>
              <a:rPr lang="en-US" sz="3500" dirty="0" err="1">
                <a:solidFill>
                  <a:srgbClr val="FF0000"/>
                </a:solidFill>
              </a:rPr>
              <a:t>tua</a:t>
            </a:r>
            <a:r>
              <a:rPr lang="en-US" sz="3500" dirty="0">
                <a:solidFill>
                  <a:srgbClr val="FF0000"/>
                </a:solidFill>
              </a:rPr>
              <a:t> </a:t>
            </a:r>
            <a:r>
              <a:rPr lang="en-US" sz="3500" dirty="0" err="1">
                <a:solidFill>
                  <a:srgbClr val="FF0000"/>
                </a:solidFill>
              </a:rPr>
              <a:t>aslinya</a:t>
            </a:r>
            <a:r>
              <a:rPr lang="en-US" sz="3500" dirty="0">
                <a:solidFill>
                  <a:srgbClr val="FF0000"/>
                </a:solidFill>
              </a:rPr>
              <a:t> </a:t>
            </a:r>
            <a:br>
              <a:rPr lang="en-US" sz="3500" dirty="0">
                <a:solidFill>
                  <a:srgbClr val="FF0000"/>
                </a:solidFill>
              </a:rPr>
            </a:br>
            <a:r>
              <a:rPr lang="en-US" sz="3500" dirty="0">
                <a:solidFill>
                  <a:srgbClr val="FF0000"/>
                </a:solidFill>
              </a:rPr>
              <a:t>    </a:t>
            </a:r>
            <a:r>
              <a:rPr lang="en-US" sz="3500" dirty="0" err="1">
                <a:solidFill>
                  <a:srgbClr val="FF0000"/>
                </a:solidFill>
              </a:rPr>
              <a:t>berdasarkan</a:t>
            </a:r>
            <a:r>
              <a:rPr lang="en-US" sz="3500" dirty="0">
                <a:solidFill>
                  <a:srgbClr val="FF0000"/>
                </a:solidFill>
              </a:rPr>
              <a:t> </a:t>
            </a:r>
            <a:r>
              <a:rPr lang="en-US" sz="3500" dirty="0" err="1">
                <a:solidFill>
                  <a:srgbClr val="FF0000"/>
                </a:solidFill>
              </a:rPr>
              <a:t>perjanjian</a:t>
            </a:r>
            <a:br>
              <a:rPr lang="en-US" sz="3500" dirty="0">
                <a:solidFill>
                  <a:srgbClr val="FF0000"/>
                </a:solidFill>
              </a:rPr>
            </a:br>
            <a:r>
              <a:rPr lang="en-US" sz="3500" dirty="0">
                <a:solidFill>
                  <a:srgbClr val="FF0000"/>
                </a:solidFill>
              </a:rPr>
              <a:t># sang </a:t>
            </a:r>
            <a:r>
              <a:rPr lang="en-US" sz="3500" dirty="0" err="1">
                <a:solidFill>
                  <a:srgbClr val="FF0000"/>
                </a:solidFill>
              </a:rPr>
              <a:t>ibu</a:t>
            </a:r>
            <a:r>
              <a:rPr lang="en-US" sz="3500" dirty="0">
                <a:solidFill>
                  <a:srgbClr val="FF0000"/>
                </a:solidFill>
              </a:rPr>
              <a:t> </a:t>
            </a:r>
            <a:r>
              <a:rPr lang="en-US" sz="3500" dirty="0" err="1">
                <a:solidFill>
                  <a:srgbClr val="FF0000"/>
                </a:solidFill>
              </a:rPr>
              <a:t>pengganti</a:t>
            </a:r>
            <a:r>
              <a:rPr lang="en-US" sz="3500" dirty="0">
                <a:solidFill>
                  <a:srgbClr val="FF0000"/>
                </a:solidFill>
              </a:rPr>
              <a:t> </a:t>
            </a:r>
            <a:r>
              <a:rPr lang="en-US" sz="3500" dirty="0" err="1">
                <a:solidFill>
                  <a:srgbClr val="FF0000"/>
                </a:solidFill>
              </a:rPr>
              <a:t>mendapat</a:t>
            </a:r>
            <a:r>
              <a:rPr lang="en-US" sz="3500" dirty="0">
                <a:solidFill>
                  <a:srgbClr val="FF0000"/>
                </a:solidFill>
              </a:rPr>
              <a:t> “</a:t>
            </a:r>
            <a:r>
              <a:rPr lang="en-US" sz="3500" dirty="0" err="1">
                <a:solidFill>
                  <a:srgbClr val="FF0000"/>
                </a:solidFill>
              </a:rPr>
              <a:t>upah</a:t>
            </a:r>
            <a:r>
              <a:rPr lang="en-US" sz="3500" dirty="0">
                <a:solidFill>
                  <a:srgbClr val="FF0000"/>
                </a:solidFill>
              </a:rPr>
              <a:t> </a:t>
            </a:r>
            <a:r>
              <a:rPr lang="en-US" sz="3500" dirty="0" err="1">
                <a:solidFill>
                  <a:srgbClr val="FF0000"/>
                </a:solidFill>
              </a:rPr>
              <a:t>Sewa</a:t>
            </a:r>
            <a:r>
              <a:rPr lang="en-US" sz="3500" dirty="0">
                <a:solidFill>
                  <a:srgbClr val="FF0000"/>
                </a:solidFill>
              </a:rPr>
              <a:t>”  </a:t>
            </a:r>
            <a:br>
              <a:rPr lang="en-US" sz="3500" dirty="0">
                <a:solidFill>
                  <a:srgbClr val="FF0000"/>
                </a:solidFill>
              </a:rPr>
            </a:br>
            <a:r>
              <a:rPr lang="en-US" sz="3500" dirty="0">
                <a:solidFill>
                  <a:srgbClr val="FF0000"/>
                </a:solidFill>
              </a:rPr>
              <a:t>     </a:t>
            </a:r>
            <a:r>
              <a:rPr lang="en-US" sz="3500" dirty="0" err="1">
                <a:solidFill>
                  <a:srgbClr val="FF0000"/>
                </a:solidFill>
              </a:rPr>
              <a:t>rahimnya</a:t>
            </a:r>
            <a:br>
              <a:rPr lang="en-US" sz="3500" dirty="0">
                <a:solidFill>
                  <a:srgbClr val="FF0000"/>
                </a:solidFill>
              </a:rPr>
            </a:br>
            <a:br>
              <a:rPr lang="en-US" sz="2800" dirty="0"/>
            </a:br>
            <a:endParaRPr lang="en-US" sz="2800" dirty="0"/>
          </a:p>
        </p:txBody>
      </p:sp>
      <p:sp>
        <p:nvSpPr>
          <p:cNvPr id="6" name="TextBox 5"/>
          <p:cNvSpPr txBox="1"/>
          <p:nvPr/>
        </p:nvSpPr>
        <p:spPr>
          <a:xfrm>
            <a:off x="554636" y="5697537"/>
            <a:ext cx="8915595" cy="230832"/>
          </a:xfrm>
          <a:prstGeom prst="rect">
            <a:avLst/>
          </a:prstGeom>
          <a:noFill/>
        </p:spPr>
        <p:txBody>
          <a:bodyPr wrap="square" rtlCol="0">
            <a:spAutoFit/>
          </a:bodyPr>
          <a:lstStyle/>
          <a:p>
            <a:r>
              <a:rPr lang="en-US" sz="900">
                <a:hlinkClick r:id="rId2" tooltip="https://www.flickr.com/photos/163106076@N06/33636764448/in/dateposted-public/"/>
              </a:rPr>
              <a:t>This Photo</a:t>
            </a:r>
            <a:r>
              <a:rPr lang="en-US" sz="900"/>
              <a:t> by Unknown Author is licensed under </a:t>
            </a:r>
            <a:r>
              <a:rPr lang="en-US" sz="900">
                <a:hlinkClick r:id="rId3" tooltip="https://creativecommons.org/licenses/by-nc/3.0/"/>
              </a:rPr>
              <a:t>CC BY-NC</a:t>
            </a:r>
            <a:endParaRPr lang="en-US" sz="9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1157990"/>
          </a:xfrm>
        </p:spPr>
        <p:txBody>
          <a:bodyPr>
            <a:normAutofit fontScale="90000"/>
          </a:bodyPr>
          <a:lstStyle/>
          <a:p>
            <a:pPr algn="l"/>
            <a:r>
              <a:rPr lang="en-US" dirty="0" err="1"/>
              <a:t>Kekurangan</a:t>
            </a:r>
            <a:r>
              <a:rPr lang="en-US" dirty="0"/>
              <a:t> :</a:t>
            </a:r>
            <a:br>
              <a:rPr lang="en-US" dirty="0"/>
            </a:br>
            <a:endParaRPr lang="en-US" dirty="0"/>
          </a:p>
        </p:txBody>
      </p:sp>
      <p:sp>
        <p:nvSpPr>
          <p:cNvPr id="3" name="Content Placeholder 2"/>
          <p:cNvSpPr>
            <a:spLocks noGrp="1"/>
          </p:cNvSpPr>
          <p:nvPr>
            <p:ph idx="1"/>
          </p:nvPr>
        </p:nvSpPr>
        <p:spPr>
          <a:xfrm>
            <a:off x="1484310" y="1199213"/>
            <a:ext cx="10018713" cy="4591987"/>
          </a:xfrm>
        </p:spPr>
        <p:txBody>
          <a:bodyPr>
            <a:normAutofit/>
          </a:bodyPr>
          <a:lstStyle/>
          <a:p>
            <a:r>
              <a:rPr lang="en-US" sz="3500" dirty="0" err="1"/>
              <a:t>Hanya</a:t>
            </a:r>
            <a:r>
              <a:rPr lang="en-US" sz="3500" dirty="0"/>
              <a:t> bias </a:t>
            </a:r>
            <a:r>
              <a:rPr lang="en-US" sz="3500" dirty="0" err="1"/>
              <a:t>dilakukan</a:t>
            </a:r>
            <a:r>
              <a:rPr lang="en-US" sz="3500" dirty="0"/>
              <a:t> oleh </a:t>
            </a:r>
            <a:r>
              <a:rPr lang="en-US" sz="3500" dirty="0" err="1"/>
              <a:t>pasangan</a:t>
            </a:r>
            <a:r>
              <a:rPr lang="en-US" sz="3500" dirty="0"/>
              <a:t> yang </a:t>
            </a:r>
            <a:r>
              <a:rPr lang="en-US" sz="3500" dirty="0" err="1"/>
              <a:t>sah</a:t>
            </a:r>
            <a:r>
              <a:rPr lang="en-US" sz="3500" dirty="0"/>
              <a:t>             ( </a:t>
            </a:r>
            <a:r>
              <a:rPr lang="en-US" sz="3500" dirty="0" err="1"/>
              <a:t>sesuai</a:t>
            </a:r>
            <a:r>
              <a:rPr lang="en-US" sz="3500" dirty="0"/>
              <a:t> UU </a:t>
            </a:r>
            <a:r>
              <a:rPr lang="en-US" sz="3500" dirty="0" err="1"/>
              <a:t>pasal</a:t>
            </a:r>
            <a:r>
              <a:rPr lang="en-US" sz="3500" dirty="0"/>
              <a:t> 127 No.36 </a:t>
            </a:r>
            <a:r>
              <a:rPr lang="en-US" sz="3500" dirty="0" err="1"/>
              <a:t>Tahun</a:t>
            </a:r>
            <a:r>
              <a:rPr lang="en-US" sz="3500" dirty="0"/>
              <a:t> 2009 </a:t>
            </a:r>
            <a:r>
              <a:rPr lang="en-US" sz="3500" dirty="0" err="1"/>
              <a:t>tentang</a:t>
            </a:r>
            <a:r>
              <a:rPr lang="en-US" sz="3500" dirty="0"/>
              <a:t> </a:t>
            </a:r>
            <a:r>
              <a:rPr lang="en-US" sz="3500" dirty="0" err="1"/>
              <a:t>Kesehatan</a:t>
            </a:r>
            <a:r>
              <a:rPr lang="en-US" sz="3500" dirty="0"/>
              <a:t> )</a:t>
            </a:r>
            <a:endParaRPr lang="en-US" sz="3500" dirty="0"/>
          </a:p>
          <a:p>
            <a:r>
              <a:rPr lang="en-US" sz="3500" dirty="0" err="1"/>
              <a:t>Memerlukan</a:t>
            </a:r>
            <a:r>
              <a:rPr lang="en-US" sz="3500" dirty="0"/>
              <a:t> dana yang </a:t>
            </a:r>
            <a:r>
              <a:rPr lang="en-US" sz="3500" dirty="0" err="1"/>
              <a:t>cukup</a:t>
            </a:r>
            <a:r>
              <a:rPr lang="en-US" sz="3500" dirty="0"/>
              <a:t> </a:t>
            </a:r>
            <a:r>
              <a:rPr lang="en-US" sz="3500" dirty="0" err="1"/>
              <a:t>besar</a:t>
            </a:r>
            <a:endParaRPr lang="en-US" sz="3500" dirty="0"/>
          </a:p>
          <a:p>
            <a:r>
              <a:rPr lang="en-US" sz="3500" dirty="0" err="1"/>
              <a:t>Dalam</a:t>
            </a:r>
            <a:r>
              <a:rPr lang="en-US" sz="3500" dirty="0"/>
              <a:t> </a:t>
            </a:r>
            <a:r>
              <a:rPr lang="en-US" sz="3500" dirty="0" err="1"/>
              <a:t>hukum</a:t>
            </a:r>
            <a:r>
              <a:rPr lang="en-US" sz="3500" dirty="0"/>
              <a:t> </a:t>
            </a:r>
            <a:r>
              <a:rPr lang="en-US" sz="3500" dirty="0" err="1"/>
              <a:t>islam</a:t>
            </a:r>
            <a:r>
              <a:rPr lang="en-US" sz="3500" dirty="0"/>
              <a:t> </a:t>
            </a:r>
            <a:r>
              <a:rPr lang="en-US" sz="3500" dirty="0" err="1"/>
              <a:t>masih</a:t>
            </a:r>
            <a:r>
              <a:rPr lang="en-US" sz="3500" dirty="0"/>
              <a:t> </a:t>
            </a:r>
            <a:r>
              <a:rPr lang="en-US" sz="3500" dirty="0" err="1"/>
              <a:t>dalam</a:t>
            </a:r>
            <a:r>
              <a:rPr lang="en-US" sz="3500" dirty="0"/>
              <a:t> </a:t>
            </a:r>
            <a:r>
              <a:rPr lang="en-US" sz="3500" dirty="0" err="1"/>
              <a:t>pertentangan</a:t>
            </a:r>
            <a:r>
              <a:rPr lang="en-US" sz="3500" dirty="0"/>
              <a:t> </a:t>
            </a:r>
            <a:r>
              <a:rPr lang="en-US" sz="3500" dirty="0" err="1"/>
              <a:t>soal</a:t>
            </a:r>
            <a:r>
              <a:rPr lang="en-US" sz="3500" dirty="0"/>
              <a:t> </a:t>
            </a:r>
            <a:r>
              <a:rPr lang="en-US" sz="3500" dirty="0" err="1"/>
              <a:t>hak</a:t>
            </a:r>
            <a:r>
              <a:rPr lang="en-US" sz="3500" dirty="0"/>
              <a:t> </a:t>
            </a:r>
            <a:r>
              <a:rPr lang="en-US" sz="3500" dirty="0" err="1"/>
              <a:t>waris</a:t>
            </a:r>
            <a:r>
              <a:rPr lang="en-US" sz="3500" dirty="0"/>
              <a:t> </a:t>
            </a:r>
            <a:r>
              <a:rPr lang="en-US" sz="3500" dirty="0" err="1"/>
              <a:t>anak</a:t>
            </a:r>
            <a:endParaRPr lang="en-US" sz="35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1"/>
          <a:stretch>
            <a:fillRect/>
          </a:stretch>
        </p:blipFill>
        <p:spPr>
          <a:xfrm>
            <a:off x="734518" y="3206646"/>
            <a:ext cx="5666282" cy="3124200"/>
          </a:xfrm>
        </p:spPr>
      </p:pic>
      <p:sp>
        <p:nvSpPr>
          <p:cNvPr id="6" name="TextBox 5"/>
          <p:cNvSpPr txBox="1"/>
          <p:nvPr/>
        </p:nvSpPr>
        <p:spPr>
          <a:xfrm>
            <a:off x="734518" y="6330846"/>
            <a:ext cx="5666282" cy="230832"/>
          </a:xfrm>
          <a:prstGeom prst="rect">
            <a:avLst/>
          </a:prstGeom>
          <a:noFill/>
        </p:spPr>
        <p:txBody>
          <a:bodyPr wrap="square" rtlCol="0">
            <a:spAutoFit/>
          </a:bodyPr>
          <a:lstStyle/>
          <a:p>
            <a:r>
              <a:rPr lang="en-US" sz="900">
                <a:hlinkClick r:id="rId2" tooltip="https://freepngimg.com/png/1127-flying-butterfly-png-image"/>
              </a:rPr>
              <a:t>This Photo</a:t>
            </a:r>
            <a:r>
              <a:rPr lang="en-US" sz="900"/>
              <a:t> by Unknown Author is licensed under </a:t>
            </a:r>
            <a:r>
              <a:rPr lang="en-US" sz="900">
                <a:hlinkClick r:id="rId3" tooltip="https://creativecommons.org/licenses/by-nc/3.0/"/>
              </a:rPr>
              <a:t>CC BY-NC</a:t>
            </a:r>
            <a:endParaRPr lang="en-US" sz="900"/>
          </a:p>
        </p:txBody>
      </p:sp>
      <p:sp>
        <p:nvSpPr>
          <p:cNvPr id="2" name="Title 1"/>
          <p:cNvSpPr>
            <a:spLocks noGrp="1"/>
          </p:cNvSpPr>
          <p:nvPr>
            <p:ph type="title"/>
          </p:nvPr>
        </p:nvSpPr>
        <p:spPr>
          <a:xfrm>
            <a:off x="1529281" y="527154"/>
            <a:ext cx="10018713" cy="6034524"/>
          </a:xfrm>
        </p:spPr>
        <p:txBody>
          <a:bodyPr>
            <a:normAutofit/>
          </a:bodyPr>
          <a:lstStyle/>
          <a:p>
            <a:r>
              <a:rPr lang="en-US" sz="5400" dirty="0">
                <a:latin typeface="Algerian" panose="04020705040A02060702" pitchFamily="82" charset="0"/>
              </a:rPr>
              <a:t>PEKERJA SEKS KOMERSIAL     ( PSK )</a:t>
            </a:r>
            <a:br>
              <a:rPr lang="en-US" sz="5400" dirty="0">
                <a:latin typeface="Algerian" panose="04020705040A02060702" pitchFamily="82" charset="0"/>
              </a:rPr>
            </a:br>
            <a:br>
              <a:rPr lang="en-US" sz="5400" dirty="0">
                <a:latin typeface="Algerian" panose="04020705040A02060702" pitchFamily="82" charset="0"/>
              </a:rPr>
            </a:br>
            <a:r>
              <a:rPr lang="en-US" sz="5400" dirty="0" err="1">
                <a:latin typeface="Arial" panose="020B0604020202020204" pitchFamily="34" charset="0"/>
                <a:cs typeface="Arial" panose="020B0604020202020204" pitchFamily="34" charset="0"/>
              </a:rPr>
              <a:t>istilah</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lainnya</a:t>
            </a:r>
            <a:r>
              <a:rPr lang="en-US" sz="5400" dirty="0">
                <a:latin typeface="Arial" panose="020B0604020202020204" pitchFamily="34" charset="0"/>
                <a:cs typeface="Arial" panose="020B0604020202020204" pitchFamily="34" charset="0"/>
              </a:rPr>
              <a:t>                             “KUPU-KUPU MALAM”</a:t>
            </a:r>
            <a:br>
              <a:rPr lang="en-US" sz="5400" dirty="0">
                <a:latin typeface="Arial" panose="020B0604020202020204" pitchFamily="34" charset="0"/>
                <a:cs typeface="Arial" panose="020B0604020202020204" pitchFamily="34" charset="0"/>
              </a:rPr>
            </a:br>
            <a:r>
              <a:rPr lang="en-US" sz="5400" dirty="0">
                <a:latin typeface="Arial" panose="020B0604020202020204" pitchFamily="34" charset="0"/>
                <a:cs typeface="Arial" panose="020B0604020202020204" pitchFamily="34" charset="0"/>
              </a:rPr>
              <a:t>“PELACUR”</a:t>
            </a:r>
            <a:br>
              <a:rPr lang="en-US" sz="5400" dirty="0">
                <a:latin typeface="Arial" panose="020B0604020202020204" pitchFamily="34" charset="0"/>
                <a:cs typeface="Arial" panose="020B0604020202020204" pitchFamily="34" charset="0"/>
              </a:rPr>
            </a:br>
            <a:endParaRPr lang="en-US" sz="5400" dirty="0">
              <a:latin typeface="Arial" panose="020B0604020202020204" pitchFamily="34"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903157"/>
          </a:xfrm>
        </p:spPr>
        <p:txBody>
          <a:bodyPr>
            <a:normAutofit fontScale="90000"/>
          </a:bodyPr>
          <a:lstStyle/>
          <a:p>
            <a:r>
              <a:rPr lang="en-US" sz="6000" b="1" i="1" dirty="0" err="1"/>
              <a:t>Pengertian</a:t>
            </a:r>
            <a:br>
              <a:rPr lang="en-US" dirty="0"/>
            </a:br>
            <a:endParaRPr lang="en-US" dirty="0"/>
          </a:p>
        </p:txBody>
      </p:sp>
      <p:sp>
        <p:nvSpPr>
          <p:cNvPr id="3" name="Content Placeholder 2"/>
          <p:cNvSpPr>
            <a:spLocks noGrp="1"/>
          </p:cNvSpPr>
          <p:nvPr>
            <p:ph idx="1"/>
          </p:nvPr>
        </p:nvSpPr>
        <p:spPr>
          <a:xfrm>
            <a:off x="1484310" y="1588957"/>
            <a:ext cx="10018713" cy="4202243"/>
          </a:xfrm>
        </p:spPr>
        <p:txBody>
          <a:bodyPr>
            <a:noAutofit/>
          </a:bodyPr>
          <a:lstStyle/>
          <a:p>
            <a:r>
              <a:rPr lang="en-US" sz="3600" dirty="0" err="1"/>
              <a:t>Adalah</a:t>
            </a:r>
            <a:r>
              <a:rPr lang="en-US" sz="3600" dirty="0"/>
              <a:t> para </a:t>
            </a:r>
            <a:r>
              <a:rPr lang="en-US" sz="3600" dirty="0" err="1"/>
              <a:t>pekerja</a:t>
            </a:r>
            <a:r>
              <a:rPr lang="en-US" sz="3600" dirty="0"/>
              <a:t> yang </a:t>
            </a:r>
            <a:r>
              <a:rPr lang="en-US" sz="3600" dirty="0" err="1"/>
              <a:t>bertugas</a:t>
            </a:r>
            <a:r>
              <a:rPr lang="en-US" sz="3600" dirty="0"/>
              <a:t> </a:t>
            </a:r>
            <a:r>
              <a:rPr lang="en-US" sz="3600" dirty="0" err="1"/>
              <a:t>melayani</a:t>
            </a:r>
            <a:r>
              <a:rPr lang="en-US" sz="3600" dirty="0"/>
              <a:t> </a:t>
            </a:r>
            <a:r>
              <a:rPr lang="en-US" sz="3600" dirty="0" err="1"/>
              <a:t>aktivitas</a:t>
            </a:r>
            <a:r>
              <a:rPr lang="en-US" sz="3600" dirty="0"/>
              <a:t> </a:t>
            </a:r>
            <a:r>
              <a:rPr lang="en-US" sz="3600" dirty="0" err="1"/>
              <a:t>seksual</a:t>
            </a:r>
            <a:r>
              <a:rPr lang="en-US" sz="3600" dirty="0"/>
              <a:t> </a:t>
            </a:r>
            <a:r>
              <a:rPr lang="en-US" sz="3600" dirty="0" err="1"/>
              <a:t>dengan</a:t>
            </a:r>
            <a:r>
              <a:rPr lang="en-US" sz="3600" dirty="0"/>
              <a:t> </a:t>
            </a:r>
            <a:r>
              <a:rPr lang="en-US" sz="3600" dirty="0" err="1"/>
              <a:t>tujuan</a:t>
            </a:r>
            <a:r>
              <a:rPr lang="en-US" sz="3600" dirty="0"/>
              <a:t> </a:t>
            </a:r>
            <a:r>
              <a:rPr lang="en-US" sz="3600" dirty="0" err="1"/>
              <a:t>untuk</a:t>
            </a:r>
            <a:r>
              <a:rPr lang="en-US" sz="3600" dirty="0"/>
              <a:t> </a:t>
            </a:r>
            <a:r>
              <a:rPr lang="en-US" sz="3600" dirty="0" err="1"/>
              <a:t>mendapatkan</a:t>
            </a:r>
            <a:r>
              <a:rPr lang="en-US" sz="3600" dirty="0"/>
              <a:t> </a:t>
            </a:r>
            <a:r>
              <a:rPr lang="en-US" sz="3600" dirty="0" err="1"/>
              <a:t>upah</a:t>
            </a:r>
            <a:r>
              <a:rPr lang="en-US" sz="3600" dirty="0"/>
              <a:t> </a:t>
            </a:r>
            <a:r>
              <a:rPr lang="en-US" sz="3600" dirty="0" err="1"/>
              <a:t>atau</a:t>
            </a:r>
            <a:r>
              <a:rPr lang="en-US" sz="3600" dirty="0"/>
              <a:t> </a:t>
            </a:r>
            <a:r>
              <a:rPr lang="en-US" sz="3600" dirty="0" err="1"/>
              <a:t>uang</a:t>
            </a:r>
            <a:r>
              <a:rPr lang="en-US" sz="3600" dirty="0"/>
              <a:t> </a:t>
            </a:r>
            <a:r>
              <a:rPr lang="en-US" sz="3600" dirty="0" err="1"/>
              <a:t>dari</a:t>
            </a:r>
            <a:r>
              <a:rPr lang="en-US" sz="3600" dirty="0"/>
              <a:t> yang </a:t>
            </a:r>
            <a:r>
              <a:rPr lang="en-US" sz="3600" dirty="0" err="1"/>
              <a:t>telah</a:t>
            </a:r>
            <a:r>
              <a:rPr lang="en-US" sz="3600" dirty="0"/>
              <a:t> </a:t>
            </a:r>
            <a:r>
              <a:rPr lang="en-US" sz="3600" dirty="0" err="1"/>
              <a:t>memakai</a:t>
            </a:r>
            <a:r>
              <a:rPr lang="en-US" sz="3600" dirty="0"/>
              <a:t> </a:t>
            </a:r>
            <a:r>
              <a:rPr lang="en-US" sz="3600" dirty="0" err="1"/>
              <a:t>jasa</a:t>
            </a:r>
            <a:r>
              <a:rPr lang="en-US" sz="3600" dirty="0"/>
              <a:t> </a:t>
            </a:r>
            <a:r>
              <a:rPr lang="en-US" sz="3600" dirty="0" err="1"/>
              <a:t>mereka</a:t>
            </a:r>
            <a:r>
              <a:rPr lang="en-US" sz="3600" dirty="0"/>
              <a:t> </a:t>
            </a:r>
            <a:r>
              <a:rPr lang="en-US" sz="3600" dirty="0" err="1"/>
              <a:t>tersebut</a:t>
            </a:r>
            <a:endParaRPr lang="en-US" sz="3600" dirty="0"/>
          </a:p>
          <a:p>
            <a:r>
              <a:rPr lang="en-US" sz="3600" dirty="0" err="1"/>
              <a:t>Merupakan</a:t>
            </a:r>
            <a:r>
              <a:rPr lang="en-US" sz="3600" dirty="0"/>
              <a:t> </a:t>
            </a:r>
            <a:r>
              <a:rPr lang="en-US" sz="3600" dirty="0" err="1"/>
              <a:t>profesi</a:t>
            </a:r>
            <a:r>
              <a:rPr lang="en-US" sz="3600" dirty="0"/>
              <a:t> yang </a:t>
            </a:r>
            <a:r>
              <a:rPr lang="en-US" sz="3600" dirty="0" err="1"/>
              <a:t>telah</a:t>
            </a:r>
            <a:r>
              <a:rPr lang="en-US" sz="3600" dirty="0"/>
              <a:t> </a:t>
            </a:r>
            <a:r>
              <a:rPr lang="en-US" sz="3600" dirty="0" err="1"/>
              <a:t>ada</a:t>
            </a:r>
            <a:r>
              <a:rPr lang="en-US" sz="3600" dirty="0"/>
              <a:t> </a:t>
            </a:r>
            <a:r>
              <a:rPr lang="en-US" sz="3600" dirty="0" err="1"/>
              <a:t>sejak</a:t>
            </a:r>
            <a:r>
              <a:rPr lang="en-US" sz="3600" dirty="0"/>
              <a:t> </a:t>
            </a:r>
            <a:r>
              <a:rPr lang="en-US" sz="3600" dirty="0" err="1"/>
              <a:t>ribuan</a:t>
            </a:r>
            <a:r>
              <a:rPr lang="en-US" sz="3600" dirty="0"/>
              <a:t> </a:t>
            </a:r>
            <a:r>
              <a:rPr lang="en-US" sz="3600" dirty="0" err="1"/>
              <a:t>tahun</a:t>
            </a:r>
            <a:r>
              <a:rPr lang="en-US" sz="3600" dirty="0"/>
              <a:t> </a:t>
            </a:r>
            <a:r>
              <a:rPr lang="en-US" sz="3600" dirty="0" err="1"/>
              <a:t>lalu</a:t>
            </a:r>
            <a:r>
              <a:rPr lang="en-US" sz="3600" dirty="0"/>
              <a:t> </a:t>
            </a:r>
            <a:r>
              <a:rPr lang="en-US" sz="3600" dirty="0" err="1"/>
              <a:t>dengan</a:t>
            </a:r>
            <a:r>
              <a:rPr lang="en-US" sz="3600" dirty="0"/>
              <a:t> </a:t>
            </a:r>
            <a:r>
              <a:rPr lang="en-US" sz="3600" dirty="0" err="1"/>
              <a:t>konsep</a:t>
            </a:r>
            <a:r>
              <a:rPr lang="en-US" sz="3600" dirty="0"/>
              <a:t> </a:t>
            </a:r>
            <a:r>
              <a:rPr lang="en-US" sz="3600" dirty="0" err="1"/>
              <a:t>menukar</a:t>
            </a:r>
            <a:r>
              <a:rPr lang="en-US" sz="3600" dirty="0"/>
              <a:t> </a:t>
            </a:r>
            <a:r>
              <a:rPr lang="en-US" sz="3600" dirty="0" err="1"/>
              <a:t>uang</a:t>
            </a:r>
            <a:r>
              <a:rPr lang="en-US" sz="3600" dirty="0"/>
              <a:t> dan </a:t>
            </a:r>
            <a:r>
              <a:rPr lang="en-US" sz="3600" dirty="0" err="1"/>
              <a:t>barang</a:t>
            </a:r>
            <a:r>
              <a:rPr lang="en-US" sz="3600" dirty="0"/>
              <a:t> </a:t>
            </a:r>
            <a:r>
              <a:rPr lang="en-US" sz="3600" dirty="0" err="1"/>
              <a:t>dengan</a:t>
            </a:r>
            <a:r>
              <a:rPr lang="en-US" sz="3600" dirty="0"/>
              <a:t> </a:t>
            </a:r>
            <a:r>
              <a:rPr lang="en-US" sz="3600" dirty="0" err="1"/>
              <a:t>hubungan</a:t>
            </a:r>
            <a:r>
              <a:rPr lang="en-US" sz="3600" dirty="0"/>
              <a:t> </a:t>
            </a:r>
            <a:r>
              <a:rPr lang="en-US" sz="3600" dirty="0" err="1"/>
              <a:t>seksual</a:t>
            </a:r>
            <a:r>
              <a:rPr lang="en-US" sz="3600" dirty="0"/>
              <a:t> ( </a:t>
            </a:r>
            <a:r>
              <a:rPr lang="en-US" sz="3600" dirty="0" err="1"/>
              <a:t>dilansir</a:t>
            </a:r>
            <a:r>
              <a:rPr lang="en-US" sz="3600" dirty="0"/>
              <a:t> </a:t>
            </a:r>
            <a:r>
              <a:rPr lang="en-US" sz="3600" dirty="0" err="1"/>
              <a:t>dari</a:t>
            </a:r>
            <a:r>
              <a:rPr lang="en-US" sz="3600" dirty="0"/>
              <a:t> Slate )</a:t>
            </a:r>
            <a:endParaRPr lang="en-US" sz="3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err="1">
                <a:solidFill>
                  <a:srgbClr val="0070C0"/>
                </a:solidFill>
              </a:rPr>
              <a:t>Penyebab</a:t>
            </a:r>
            <a:r>
              <a:rPr lang="en-US" b="1" dirty="0">
                <a:solidFill>
                  <a:srgbClr val="0070C0"/>
                </a:solidFill>
              </a:rPr>
              <a:t> :</a:t>
            </a:r>
            <a:br>
              <a:rPr lang="en-US" b="1" dirty="0">
                <a:solidFill>
                  <a:srgbClr val="0070C0"/>
                </a:solidFill>
              </a:rPr>
            </a:br>
            <a:r>
              <a:rPr lang="en-US" dirty="0">
                <a:solidFill>
                  <a:srgbClr val="0070C0"/>
                </a:solidFill>
              </a:rPr>
              <a:t>1. </a:t>
            </a:r>
            <a:r>
              <a:rPr lang="en-US" dirty="0" err="1">
                <a:solidFill>
                  <a:srgbClr val="0070C0"/>
                </a:solidFill>
              </a:rPr>
              <a:t>Aspirasi</a:t>
            </a:r>
            <a:r>
              <a:rPr lang="en-US" dirty="0">
                <a:solidFill>
                  <a:srgbClr val="0070C0"/>
                </a:solidFill>
              </a:rPr>
              <a:t> </a:t>
            </a:r>
            <a:r>
              <a:rPr lang="en-US" dirty="0" err="1">
                <a:solidFill>
                  <a:srgbClr val="0070C0"/>
                </a:solidFill>
              </a:rPr>
              <a:t>kesenangan</a:t>
            </a:r>
            <a:r>
              <a:rPr lang="en-US" dirty="0">
                <a:solidFill>
                  <a:srgbClr val="0070C0"/>
                </a:solidFill>
              </a:rPr>
              <a:t> dunia</a:t>
            </a:r>
            <a:br>
              <a:rPr lang="en-US" dirty="0">
                <a:solidFill>
                  <a:srgbClr val="0070C0"/>
                </a:solidFill>
              </a:rPr>
            </a:br>
            <a:r>
              <a:rPr lang="en-US" dirty="0">
                <a:solidFill>
                  <a:srgbClr val="0070C0"/>
                </a:solidFill>
              </a:rPr>
              <a:t>2. </a:t>
            </a:r>
            <a:r>
              <a:rPr lang="en-US" dirty="0" err="1">
                <a:solidFill>
                  <a:srgbClr val="0070C0"/>
                </a:solidFill>
              </a:rPr>
              <a:t>Tekanan</a:t>
            </a:r>
            <a:r>
              <a:rPr lang="en-US" dirty="0">
                <a:solidFill>
                  <a:srgbClr val="0070C0"/>
                </a:solidFill>
              </a:rPr>
              <a:t> </a:t>
            </a:r>
            <a:r>
              <a:rPr lang="en-US" dirty="0" err="1">
                <a:solidFill>
                  <a:srgbClr val="0070C0"/>
                </a:solidFill>
              </a:rPr>
              <a:t>ekonomi</a:t>
            </a:r>
            <a:br>
              <a:rPr lang="en-US" dirty="0">
                <a:solidFill>
                  <a:srgbClr val="0070C0"/>
                </a:solidFill>
              </a:rPr>
            </a:br>
            <a:r>
              <a:rPr lang="en-US" dirty="0">
                <a:solidFill>
                  <a:srgbClr val="0070C0"/>
                </a:solidFill>
              </a:rPr>
              <a:t>3. </a:t>
            </a:r>
            <a:r>
              <a:rPr lang="en-US" dirty="0" err="1">
                <a:solidFill>
                  <a:srgbClr val="0070C0"/>
                </a:solidFill>
              </a:rPr>
              <a:t>kondisi</a:t>
            </a:r>
            <a:r>
              <a:rPr lang="en-US" dirty="0">
                <a:solidFill>
                  <a:srgbClr val="0070C0"/>
                </a:solidFill>
              </a:rPr>
              <a:t> </a:t>
            </a:r>
            <a:r>
              <a:rPr lang="en-US" dirty="0" err="1">
                <a:solidFill>
                  <a:srgbClr val="0070C0"/>
                </a:solidFill>
              </a:rPr>
              <a:t>keluarga</a:t>
            </a:r>
            <a:r>
              <a:rPr lang="en-US" dirty="0">
                <a:solidFill>
                  <a:srgbClr val="0070C0"/>
                </a:solidFill>
              </a:rPr>
              <a:t> yang </a:t>
            </a:r>
            <a:r>
              <a:rPr lang="en-US" dirty="0" err="1">
                <a:solidFill>
                  <a:srgbClr val="0070C0"/>
                </a:solidFill>
              </a:rPr>
              <a:t>tidak</a:t>
            </a:r>
            <a:r>
              <a:rPr lang="en-US" dirty="0">
                <a:solidFill>
                  <a:srgbClr val="0070C0"/>
                </a:solidFill>
              </a:rPr>
              <a:t> </a:t>
            </a:r>
            <a:r>
              <a:rPr lang="en-US" dirty="0" err="1">
                <a:solidFill>
                  <a:srgbClr val="0070C0"/>
                </a:solidFill>
              </a:rPr>
              <a:t>harmonis</a:t>
            </a:r>
            <a:br>
              <a:rPr lang="en-US" dirty="0">
                <a:solidFill>
                  <a:srgbClr val="0070C0"/>
                </a:solidFill>
              </a:rPr>
            </a:br>
            <a:r>
              <a:rPr lang="en-US" dirty="0">
                <a:solidFill>
                  <a:srgbClr val="0070C0"/>
                </a:solidFill>
              </a:rPr>
              <a:t>4. rasa </a:t>
            </a:r>
            <a:r>
              <a:rPr lang="en-US" dirty="0" err="1">
                <a:solidFill>
                  <a:srgbClr val="0070C0"/>
                </a:solidFill>
              </a:rPr>
              <a:t>ingin</a:t>
            </a:r>
            <a:r>
              <a:rPr lang="en-US" dirty="0">
                <a:solidFill>
                  <a:srgbClr val="0070C0"/>
                </a:solidFill>
              </a:rPr>
              <a:t> </a:t>
            </a:r>
            <a:r>
              <a:rPr lang="en-US" dirty="0" err="1">
                <a:solidFill>
                  <a:srgbClr val="0070C0"/>
                </a:solidFill>
              </a:rPr>
              <a:t>tahu</a:t>
            </a:r>
            <a:r>
              <a:rPr lang="en-US" dirty="0">
                <a:solidFill>
                  <a:srgbClr val="0070C0"/>
                </a:solidFill>
              </a:rPr>
              <a:t> </a:t>
            </a:r>
            <a:r>
              <a:rPr lang="en-US" dirty="0" err="1">
                <a:solidFill>
                  <a:srgbClr val="0070C0"/>
                </a:solidFill>
              </a:rPr>
              <a:t>tentang</a:t>
            </a:r>
            <a:r>
              <a:rPr lang="en-US" dirty="0">
                <a:solidFill>
                  <a:srgbClr val="0070C0"/>
                </a:solidFill>
              </a:rPr>
              <a:t> </a:t>
            </a:r>
            <a:r>
              <a:rPr lang="en-US" dirty="0" err="1">
                <a:solidFill>
                  <a:srgbClr val="0070C0"/>
                </a:solidFill>
              </a:rPr>
              <a:t>seks</a:t>
            </a:r>
            <a:br>
              <a:rPr lang="en-US" dirty="0">
                <a:solidFill>
                  <a:srgbClr val="0070C0"/>
                </a:solidFill>
              </a:rPr>
            </a:br>
            <a:endParaRPr lang="en-US" dirty="0">
              <a:solidFill>
                <a:srgbClr val="0070C0"/>
              </a:solidFill>
            </a:endParaRPr>
          </a:p>
        </p:txBody>
      </p:sp>
      <p:sp>
        <p:nvSpPr>
          <p:cNvPr id="3" name="Content Placeholder 2"/>
          <p:cNvSpPr>
            <a:spLocks noGrp="1"/>
          </p:cNvSpPr>
          <p:nvPr>
            <p:ph idx="1"/>
          </p:nvPr>
        </p:nvSpPr>
        <p:spPr>
          <a:xfrm>
            <a:off x="1131217" y="2666999"/>
            <a:ext cx="11060784" cy="3124201"/>
          </a:xfrm>
        </p:spPr>
        <p:txBody>
          <a:bodyPr>
            <a:noAutofit/>
          </a:bodyPr>
          <a:lstStyle/>
          <a:p>
            <a:pPr algn="ctr"/>
            <a:endParaRPr lang="en-US" sz="3200" dirty="0"/>
          </a:p>
          <a:p>
            <a:pPr algn="ctr"/>
            <a:endParaRPr lang="en-US" sz="3200" dirty="0"/>
          </a:p>
          <a:p>
            <a:pPr algn="ctr"/>
            <a:r>
              <a:rPr lang="en-US" sz="3200" dirty="0" err="1"/>
              <a:t>Alasan</a:t>
            </a:r>
            <a:r>
              <a:rPr lang="en-US" sz="3200" dirty="0"/>
              <a:t> </a:t>
            </a:r>
            <a:r>
              <a:rPr lang="en-US" sz="3200" dirty="0" err="1"/>
              <a:t>mengapa</a:t>
            </a:r>
            <a:r>
              <a:rPr lang="en-US" sz="3200" dirty="0"/>
              <a:t> </a:t>
            </a:r>
            <a:r>
              <a:rPr lang="en-US" sz="3200" dirty="0" err="1"/>
              <a:t>seseorang</a:t>
            </a:r>
            <a:r>
              <a:rPr lang="en-US" sz="3200" dirty="0"/>
              <a:t> </a:t>
            </a:r>
            <a:r>
              <a:rPr lang="en-US" sz="3200" dirty="0" err="1"/>
              <a:t>mau</a:t>
            </a:r>
            <a:r>
              <a:rPr lang="en-US" sz="3200" dirty="0"/>
              <a:t> </a:t>
            </a:r>
            <a:r>
              <a:rPr lang="en-US" sz="3200" dirty="0" err="1"/>
              <a:t>malakukan</a:t>
            </a:r>
            <a:r>
              <a:rPr lang="en-US" sz="3200" dirty="0"/>
              <a:t> </a:t>
            </a:r>
            <a:r>
              <a:rPr lang="en-US" sz="3200" dirty="0" err="1"/>
              <a:t>seks</a:t>
            </a:r>
            <a:r>
              <a:rPr lang="en-US" sz="3200" dirty="0"/>
              <a:t> </a:t>
            </a:r>
            <a:r>
              <a:rPr lang="en-US" sz="3200" dirty="0" err="1"/>
              <a:t>dengan</a:t>
            </a:r>
            <a:r>
              <a:rPr lang="en-US" sz="3200" dirty="0"/>
              <a:t> PSK :</a:t>
            </a:r>
            <a:endParaRPr lang="en-US" sz="3200" dirty="0"/>
          </a:p>
          <a:p>
            <a:pPr marL="457200" indent="-457200">
              <a:buAutoNum type="arabicPeriod"/>
            </a:pPr>
            <a:r>
              <a:rPr lang="en-US" sz="3200" dirty="0" err="1"/>
              <a:t>Ingin</a:t>
            </a:r>
            <a:r>
              <a:rPr lang="en-US" sz="3200" dirty="0"/>
              <a:t> </a:t>
            </a:r>
            <a:r>
              <a:rPr lang="en-US" sz="3200" dirty="0" err="1"/>
              <a:t>mendapatkan</a:t>
            </a:r>
            <a:r>
              <a:rPr lang="en-US" sz="3200" dirty="0"/>
              <a:t> </a:t>
            </a:r>
            <a:r>
              <a:rPr lang="en-US" sz="3200" dirty="0" err="1"/>
              <a:t>seks</a:t>
            </a:r>
            <a:r>
              <a:rPr lang="en-US" sz="3200" dirty="0"/>
              <a:t> </a:t>
            </a:r>
            <a:r>
              <a:rPr lang="en-US" sz="3200" dirty="0" err="1"/>
              <a:t>dari</a:t>
            </a:r>
            <a:r>
              <a:rPr lang="en-US" sz="3200" dirty="0"/>
              <a:t> yang </a:t>
            </a:r>
            <a:r>
              <a:rPr lang="en-US" sz="3200" dirty="0" err="1"/>
              <a:t>lebih</a:t>
            </a:r>
            <a:r>
              <a:rPr lang="en-US" sz="3200" dirty="0"/>
              <a:t> “ </a:t>
            </a:r>
            <a:r>
              <a:rPr lang="en-US" sz="3200" dirty="0" err="1"/>
              <a:t>jago</a:t>
            </a:r>
            <a:r>
              <a:rPr lang="en-US" sz="3200" dirty="0"/>
              <a:t> ‘</a:t>
            </a:r>
            <a:endParaRPr lang="en-US" sz="3200" dirty="0"/>
          </a:p>
          <a:p>
            <a:pPr marL="457200" indent="-457200">
              <a:buAutoNum type="arabicPeriod"/>
            </a:pPr>
            <a:r>
              <a:rPr lang="en-US" sz="3200" dirty="0"/>
              <a:t>Cara </a:t>
            </a:r>
            <a:r>
              <a:rPr lang="en-US" sz="3200" dirty="0" err="1"/>
              <a:t>mudah</a:t>
            </a:r>
            <a:r>
              <a:rPr lang="en-US" sz="3200" dirty="0"/>
              <a:t> </a:t>
            </a:r>
            <a:r>
              <a:rPr lang="en-US" sz="3200" dirty="0" err="1"/>
              <a:t>mendapatkan</a:t>
            </a:r>
            <a:r>
              <a:rPr lang="en-US" sz="3200" dirty="0"/>
              <a:t> </a:t>
            </a:r>
            <a:r>
              <a:rPr lang="en-US" sz="3200" dirty="0" err="1"/>
              <a:t>seks</a:t>
            </a:r>
            <a:endParaRPr lang="en-US" sz="3200" dirty="0"/>
          </a:p>
          <a:p>
            <a:pPr marL="457200" indent="-457200">
              <a:buAutoNum type="arabicPeriod"/>
            </a:pPr>
            <a:r>
              <a:rPr lang="en-US" sz="3200" dirty="0" err="1"/>
              <a:t>Syndrom</a:t>
            </a:r>
            <a:r>
              <a:rPr lang="en-US" sz="3200" dirty="0"/>
              <a:t> </a:t>
            </a:r>
            <a:r>
              <a:rPr lang="en-US" sz="3200" dirty="0" err="1"/>
              <a:t>Mysogyny</a:t>
            </a:r>
            <a:r>
              <a:rPr lang="en-US" sz="3200" dirty="0"/>
              <a:t> ( </a:t>
            </a:r>
            <a:r>
              <a:rPr lang="en-US" sz="3200" dirty="0" err="1"/>
              <a:t>penyakit</a:t>
            </a:r>
            <a:r>
              <a:rPr lang="en-US" sz="3200" dirty="0"/>
              <a:t> mental </a:t>
            </a:r>
            <a:r>
              <a:rPr lang="en-US" sz="3200" dirty="0" err="1"/>
              <a:t>dgn</a:t>
            </a:r>
            <a:r>
              <a:rPr lang="en-US" sz="3200" dirty="0"/>
              <a:t> </a:t>
            </a:r>
            <a:r>
              <a:rPr lang="en-US" sz="3200" dirty="0" err="1"/>
              <a:t>cara</a:t>
            </a:r>
            <a:r>
              <a:rPr lang="en-US" sz="3200" dirty="0"/>
              <a:t> </a:t>
            </a:r>
            <a:r>
              <a:rPr lang="en-US" sz="3200" dirty="0" err="1"/>
              <a:t>melecehkan</a:t>
            </a:r>
            <a:r>
              <a:rPr lang="en-US" sz="3200" dirty="0"/>
              <a:t> </a:t>
            </a:r>
            <a:r>
              <a:rPr lang="en-US" sz="3200" dirty="0" err="1"/>
              <a:t>akibat</a:t>
            </a:r>
            <a:r>
              <a:rPr lang="en-US" sz="3200" dirty="0"/>
              <a:t> trauma masa </a:t>
            </a:r>
            <a:r>
              <a:rPr lang="en-US" sz="3200" dirty="0" err="1"/>
              <a:t>lalu</a:t>
            </a:r>
            <a:r>
              <a:rPr lang="en-US" sz="3200" dirty="0"/>
              <a:t> )</a:t>
            </a:r>
            <a:endParaRPr lang="en-US" sz="32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0</TotalTime>
  <Words>3426</Words>
  <Application>WPS Presentation</Application>
  <PresentationFormat>Widescreen</PresentationFormat>
  <Paragraphs>78</Paragraphs>
  <Slides>15</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15</vt:i4>
      </vt:variant>
    </vt:vector>
  </HeadingPairs>
  <TitlesOfParts>
    <vt:vector size="27" baseType="lpstr">
      <vt:lpstr>Arial</vt:lpstr>
      <vt:lpstr>SimSun</vt:lpstr>
      <vt:lpstr>Wingdings</vt:lpstr>
      <vt:lpstr>Arial</vt:lpstr>
      <vt:lpstr>Aharoni</vt:lpstr>
      <vt:lpstr>Yu Gothic UI Semibold</vt:lpstr>
      <vt:lpstr>Algerian</vt:lpstr>
      <vt:lpstr>Corbel</vt:lpstr>
      <vt:lpstr>Microsoft YaHei</vt:lpstr>
      <vt:lpstr>Arial Unicode MS</vt:lpstr>
      <vt:lpstr>Calibri</vt:lpstr>
      <vt:lpstr>Parallax</vt:lpstr>
      <vt:lpstr> *IBU PENGGANTI  (SURROGATE MOTHER) **PEKERJA SEKS KOMERSIAL (PSK) ***LESBIAN, GAY,BISEKSUAL, TRANSGENDER  (LGBT)</vt:lpstr>
      <vt:lpstr>SM VI KELAS E KELOMPOK VII</vt:lpstr>
      <vt:lpstr>IBU PENGGANTI  ( SURROGATE MOTHER )</vt:lpstr>
      <vt:lpstr>Pengertian</vt:lpstr>
      <vt:lpstr>       Keuntungan :   # membantu pasangan yang tidak subur atau       kesulitan untuk mengalami kehamilan diakibatkan        oleh kelainan sel telur atau sperma dari pasangan      atau adanya penyakit lain. # Semua hak diserahkan pada orang tua aslinya      berdasarkan perjanjian # sang ibu pengganti mendapat “upah Sewa”        rahimnya  </vt:lpstr>
      <vt:lpstr>Kekurangan : </vt:lpstr>
      <vt:lpstr>PEKERJA SEKS KOMERSIAL     ( PSK )  istilah lainnya                             “KUPU-KUPU MALAM” “PELACUR” </vt:lpstr>
      <vt:lpstr>Pengertian </vt:lpstr>
      <vt:lpstr>Penyebab : 1. Aspirasi kesenangan dunia 2. Tekanan ekonomi 3. kondisi keluarga yang tidak harmonis 4. rasa ingin tahu tentang seks </vt:lpstr>
      <vt:lpstr>Dampaknya bagi kesehatana mental perempuan</vt:lpstr>
      <vt:lpstr>LGBT  ( Lesbian, Gay, Biseksual dan Transgender )</vt:lpstr>
      <vt:lpstr> 12 Pengaruh LGBT dalam Psikologis 1. mengubah jalan pikiran 2. tidak peduli akan dosa atau norma 3. ingin mendapat pengakuan 4. merasa tertekan dengan agama dan norma sosial</vt:lpstr>
      <vt:lpstr>5. Sering berganti pasangan 6. Tidak mengikuti aturan agama 7. memiliki hati yang kosong 8. terteken dengan respon keluarga 9. minim dukungan 10. memiliki sedikit teman 11. sulit adaptasi atau diterima dalam pekerjaan 12. rentan stress</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*IBU PENGGANTI  (SURROGATE MOTHER) **PEKERJA SEKS KOMERSIAL (PSK)</dc:title>
  <dc:creator>Axioo</dc:creator>
  <cp:lastModifiedBy>user</cp:lastModifiedBy>
  <cp:revision>14</cp:revision>
  <dcterms:created xsi:type="dcterms:W3CDTF">2022-10-28T10:26:00Z</dcterms:created>
  <dcterms:modified xsi:type="dcterms:W3CDTF">2022-11-19T03:47:59Z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79A26112A1AA4DBB9FAE721C033B7595</vt:lpwstr>
  </property>
  <property fmtid="{D5CDD505-2E9C-101B-9397-08002B2CF9AE}" pid="3" name="KSOProductBuildVer">
    <vt:lpwstr>1057-11.2.0.11412</vt:lpwstr>
  </property>
</Properties>
</file>