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5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0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82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60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6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4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5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75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5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1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1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2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2866-1854-46F0-BB41-E37081DAEEC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E200-3444-47CD-AE51-42A25E13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40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0CAD-F8A7-461A-B7A4-88E2629F1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KEPEMIMPINAN DAN BERPIKIR KESMAS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E8929-5CF4-4679-947F-F526AE48B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 Abdul </a:t>
            </a:r>
            <a:r>
              <a:rPr lang="en-US" dirty="0" err="1"/>
              <a:t>Madjid</a:t>
            </a:r>
            <a:r>
              <a:rPr lang="en-US" dirty="0"/>
              <a:t>, </a:t>
            </a:r>
            <a:r>
              <a:rPr lang="en-US" dirty="0" err="1"/>
              <a:t>SKM.M.Kes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52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1480-3F81-4D4F-B5E1-C38927C8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/>
              <a:t>kesehatan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935712-FA81-44E1-A300-BE8D6D553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357" y="2249488"/>
            <a:ext cx="6228112" cy="3541712"/>
          </a:xfrm>
        </p:spPr>
      </p:pic>
    </p:spTree>
    <p:extLst>
      <p:ext uri="{BB962C8B-B14F-4D97-AF65-F5344CB8AC3E}">
        <p14:creationId xmlns:p14="http://schemas.microsoft.com/office/powerpoint/2010/main" val="300973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CBD4-AEBD-433A-A2D9-9A2007EC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4E45A-3D49-4CF7-AF79-C4B846BB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terjemahan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/>
              <a:t>inggiris</a:t>
            </a:r>
            <a:r>
              <a:rPr lang="en-US" dirty="0"/>
              <a:t> “leadership “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bekal</a:t>
            </a:r>
            <a:r>
              <a:rPr lang="en-US" dirty="0"/>
              <a:t> </a:t>
            </a:r>
            <a:r>
              <a:rPr lang="en-US" dirty="0" err="1"/>
              <a:t>pengetahuan,keterampilan</a:t>
            </a:r>
            <a:r>
              <a:rPr lang="en-US" dirty="0"/>
              <a:t> dan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“ SEBELUM ANDA MAMPU MEMIMPIN ORANG LAIN ANDA  HARUS MAMPU MEMIMPIN DIRI ANDA SENDIRI “</a:t>
            </a:r>
          </a:p>
        </p:txBody>
      </p:sp>
    </p:spTree>
    <p:extLst>
      <p:ext uri="{BB962C8B-B14F-4D97-AF65-F5344CB8AC3E}">
        <p14:creationId xmlns:p14="http://schemas.microsoft.com/office/powerpoint/2010/main" val="1459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E50D-09DA-4FC9-B1A5-2126B1C3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kepemimpinan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07B4-65CC-4DDA-BE1A-F94EF9371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57A72A-9303-43C7-AB4D-DA215F304E23}"/>
              </a:ext>
            </a:extLst>
          </p:cNvPr>
          <p:cNvSpPr txBox="1"/>
          <p:nvPr/>
        </p:nvSpPr>
        <p:spPr>
          <a:xfrm>
            <a:off x="838200" y="2296633"/>
            <a:ext cx="830780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Kepemimpinan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dijalankan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diarahkan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6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5C69-86A2-4992-A697-D3D516C8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FE163D-8556-407D-AF15-5CA303A68D0B}"/>
              </a:ext>
            </a:extLst>
          </p:cNvPr>
          <p:cNvSpPr txBox="1"/>
          <p:nvPr/>
        </p:nvSpPr>
        <p:spPr>
          <a:xfrm>
            <a:off x="1488558" y="768191"/>
            <a:ext cx="9865242" cy="5197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8955" marR="220980" indent="79375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4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1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spc="4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4000" spc="1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4000" spc="-5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n-US" sz="4000" spc="3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</a:t>
            </a:r>
            <a:r>
              <a:rPr lang="en-US" sz="4000" spc="16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4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4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2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ny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4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35" dirty="0" err="1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1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400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4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4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3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4000" spc="2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3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7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4000" spc="3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3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 </a:t>
            </a:r>
            <a:r>
              <a:rPr lang="en-US" sz="4000" spc="15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4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4000" spc="27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4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4000" spc="2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30" dirty="0" err="1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25" dirty="0" err="1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6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4000" spc="2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4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anu</a:t>
            </a:r>
            <a:r>
              <a:rPr lang="en-US" sz="4000" spc="2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1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3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3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n-US" sz="4000" spc="4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3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4000" spc="30" dirty="0" err="1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65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30" dirty="0" err="1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2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4000" dirty="0" err="1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35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0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4000" spc="30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10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30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4000" spc="1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spc="1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spc="2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2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spc="17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spc="1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4000" spc="23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</a:t>
            </a:r>
            <a:r>
              <a:rPr lang="en-US" sz="4000" spc="2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 spc="17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2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n-US" sz="4000" spc="1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295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15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4000" spc="3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n-US" sz="4000" dirty="0" err="1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dirty="0">
                <a:solidFill>
                  <a:srgbClr val="5D5D5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spc="3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spc="1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spc="3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dirty="0">
                <a:solidFill>
                  <a:srgbClr val="70707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1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04F5-9B77-45A6-ABCD-A642FA148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Peran </a:t>
            </a:r>
            <a:r>
              <a:rPr lang="en-US" dirty="0" err="1"/>
              <a:t>Pemimpin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DA65D-FB06-4ACD-86C1-4B853C171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81685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</a:t>
            </a:r>
            <a:r>
              <a:rPr lang="en-US" spc="2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pc="19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15" dirty="0" err="1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22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5951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pc="2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2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pc="2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n-US" spc="15" dirty="0" err="1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0" dirty="0" err="1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 err="1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24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15" dirty="0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 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15" dirty="0" err="1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n-US" spc="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53795" marR="0" indent="0">
              <a:spcBef>
                <a:spcPts val="310"/>
              </a:spcBef>
              <a:spcAft>
                <a:spcPts val="0"/>
              </a:spcAft>
              <a:buNone/>
            </a:pPr>
            <a:r>
              <a:rPr lang="en-US" spc="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pc="-12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2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8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5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</a:t>
            </a:r>
            <a:r>
              <a:rPr lang="en-US" spc="15" dirty="0" err="1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2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</a:p>
          <a:p>
            <a:pPr marL="1153795" marR="0" indent="0">
              <a:spcBef>
                <a:spcPts val="31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94949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</a:t>
            </a:r>
            <a:r>
              <a:rPr lang="en-US" spc="16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pc="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1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1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900"/>
              </a:lnSpc>
              <a:spcBef>
                <a:spcPts val="35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781685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9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3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2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7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</a:t>
            </a:r>
            <a:r>
              <a:rPr lang="en-US" spc="2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pc="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sas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</a:t>
            </a:r>
            <a:r>
              <a:rPr lang="en-US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</a:t>
            </a:r>
            <a:r>
              <a:rPr lang="en-US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2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2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3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3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pc="2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bag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4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2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7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dirty="0">
                <a:solidFill>
                  <a:srgbClr val="93939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ny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8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35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pc="145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gh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n-US" spc="1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5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acara</a:t>
            </a:r>
            <a:r>
              <a:rPr lang="en-US" dirty="0">
                <a:solidFill>
                  <a:srgbClr val="7E7E7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• 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3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</a:t>
            </a:r>
            <a:r>
              <a:rPr lang="en-US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27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5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aga</a:t>
            </a:r>
            <a:r>
              <a:rPr lang="en-US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6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AF52-20B9-4056-9F8A-C52E0BD5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45565" marR="148590" indent="0">
              <a:lnSpc>
                <a:spcPts val="26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1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sebaga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12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ade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</a:t>
            </a:r>
            <a:r>
              <a:rPr lang="en-US" sz="2400" spc="5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ngg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2400" spc="-17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9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seo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9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400" spc="1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spc="2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2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	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</a:t>
            </a:r>
            <a:r>
              <a:rPr lang="en-US" sz="240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25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2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</a:t>
            </a:r>
            <a:r>
              <a:rPr lang="en-US" sz="240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35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seh</a:t>
            </a:r>
            <a:r>
              <a:rPr lang="en-US" sz="2400" spc="5" dirty="0" err="1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ngg</a:t>
            </a:r>
            <a:r>
              <a:rPr lang="en-US" sz="240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21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dapa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9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8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	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gk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38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22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240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1345565" marR="148590" indent="0">
              <a:lnSpc>
                <a:spcPts val="26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7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sz="2400" spc="20" dirty="0">
                <a:solidFill>
                  <a:srgbClr val="494949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</a:p>
          <a:p>
            <a:pPr marL="0" marR="0" indent="0">
              <a:lnSpc>
                <a:spcPts val="7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sz="2400" spc="20" dirty="0">
                <a:solidFill>
                  <a:srgbClr val="494949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</a:p>
          <a:p>
            <a:pPr marL="0" marR="0" indent="0">
              <a:lnSpc>
                <a:spcPts val="7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sz="2400" spc="20" dirty="0">
                <a:solidFill>
                  <a:srgbClr val="494949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       3.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8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ebaga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1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2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n-US" sz="2400" spc="1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penghubung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1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696085" marR="17272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7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2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dirty="0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enge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bangka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17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hubunga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-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any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9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nka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unga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6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</a:t>
            </a:r>
            <a:r>
              <a:rPr lang="en-US" sz="2400" spc="-6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14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uanny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5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1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400" spc="29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enu</a:t>
            </a:r>
            <a:r>
              <a:rPr lang="en-US" sz="2400" spc="2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180" dirty="0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400" spc="10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spc="2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15" dirty="0" err="1">
                <a:solidFill>
                  <a:srgbClr val="49494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2400" spc="5" dirty="0" err="1">
                <a:solidFill>
                  <a:srgbClr val="5B5B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6B6B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8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5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68643-FF52-46AB-9A5F-537A1C4BB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670050" marR="50800" indent="0">
              <a:lnSpc>
                <a:spcPct val="117000"/>
              </a:lnSpc>
              <a:spcBef>
                <a:spcPts val="335"/>
              </a:spcBef>
              <a:spcAft>
                <a:spcPts val="0"/>
              </a:spcAft>
              <a:buNone/>
            </a:pP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en-US" sz="3200" spc="4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seb</a:t>
            </a:r>
            <a:r>
              <a:rPr lang="en-US" sz="3200" spc="5" dirty="0" err="1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3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3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</a:t>
            </a:r>
            <a:r>
              <a:rPr lang="en-US" sz="32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bag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29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26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anta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 </a:t>
            </a:r>
            <a:r>
              <a:rPr lang="en-US" sz="32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   </a:t>
            </a:r>
            <a:r>
              <a:rPr lang="en-US" sz="3200" spc="1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34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ik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n-US" sz="3200" spc="-120" dirty="0" err="1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</a:t>
            </a:r>
            <a:r>
              <a:rPr lang="en-US" sz="3200" spc="5" dirty="0" err="1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29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uge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sti</a:t>
            </a:r>
            <a:r>
              <a:rPr lang="en-US" sz="3200" dirty="0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265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rc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spc="115" dirty="0">
                <a:solidFill>
                  <a:srgbClr val="6666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bag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65" dirty="0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ato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spc="16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</a:t>
            </a:r>
            <a:r>
              <a:rPr lang="en-US" sz="3200" spc="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</a:t>
            </a:r>
            <a:r>
              <a:rPr lang="en-US" sz="3200" spc="5" dirty="0" err="1">
                <a:solidFill>
                  <a:srgbClr val="4D4D4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5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aka</a:t>
            </a:r>
            <a:r>
              <a:rPr lang="en-US" sz="320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3200" spc="70" dirty="0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70" dirty="0" err="1">
                <a:solidFill>
                  <a:srgbClr val="3B3B3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75" dirty="0" err="1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5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0" dirty="0" err="1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 </a:t>
            </a:r>
            <a:r>
              <a:rPr lang="en-US" sz="3200" spc="3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6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6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6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</a:t>
            </a:r>
            <a:r>
              <a:rPr lang="en-US" sz="3200" spc="6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8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5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z="3200" spc="5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45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2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 </a:t>
            </a:r>
            <a:r>
              <a:rPr lang="en-US" sz="3200" spc="-95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3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5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n-US" sz="3200" spc="50" dirty="0" err="1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2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5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2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 </a:t>
            </a:r>
            <a:r>
              <a:rPr lang="en-US" sz="3200" spc="8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5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7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5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0" dirty="0" err="1">
                <a:solidFill>
                  <a:srgbClr val="3F3F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4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4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2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3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4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2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spc="-65" dirty="0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5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45" dirty="0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305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spc="45" dirty="0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45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33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3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4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4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2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20" dirty="0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5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340" dirty="0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7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5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45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5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5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50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30" dirty="0" err="1">
                <a:solidFill>
                  <a:srgbClr val="57575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45" dirty="0" err="1">
                <a:solidFill>
                  <a:srgbClr val="69696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n-US" sz="320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7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7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054735" marR="417195" indent="0" algn="just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5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7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A0C0-B692-4A80-9E87-41C351F5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4C3F-3B8D-4954-B158-CD04FE96C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Sistem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adalah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kumpulan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elemen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saling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berhubungan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berinteraksi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dalam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satu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kesatuan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untuk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menjalankan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suatu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proses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pencapaian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suatu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tujuan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utama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 panose="020B0604020202020204" pitchFamily="34" charset="0"/>
              </a:rPr>
              <a:t>”.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3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A243B-159E-46D7-9975-ED82593B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Blum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DF8905-0E0D-413D-9767-815E3B8F53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548" y="1690688"/>
            <a:ext cx="8454887" cy="3981242"/>
          </a:xfrm>
        </p:spPr>
      </p:pic>
    </p:spTree>
    <p:extLst>
      <p:ext uri="{BB962C8B-B14F-4D97-AF65-F5344CB8AC3E}">
        <p14:creationId xmlns:p14="http://schemas.microsoft.com/office/powerpoint/2010/main" val="177784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705</TotalTime>
  <Words>310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Open Sans</vt:lpstr>
      <vt:lpstr>Times New Roman</vt:lpstr>
      <vt:lpstr>Tw Cen MT</vt:lpstr>
      <vt:lpstr>Circuit</vt:lpstr>
      <vt:lpstr>KEPEMIMPINAN DAN BERPIKIR KESMAS</vt:lpstr>
      <vt:lpstr>Pengertian Kepemimpinan</vt:lpstr>
      <vt:lpstr>Definisi kepemimpinan</vt:lpstr>
      <vt:lpstr>lanjut</vt:lpstr>
      <vt:lpstr>Peran Pemimpin</vt:lpstr>
      <vt:lpstr>PowerPoint Presentation</vt:lpstr>
      <vt:lpstr>PowerPoint Presentation</vt:lpstr>
      <vt:lpstr>sistem</vt:lpstr>
      <vt:lpstr>Teori Blum</vt:lpstr>
      <vt:lpstr>Determinan kesehatan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DAN BERPIKIR KESMAS</dc:title>
  <dc:creator>Microsoft</dc:creator>
  <cp:lastModifiedBy>Microsoft</cp:lastModifiedBy>
  <cp:revision>5</cp:revision>
  <dcterms:created xsi:type="dcterms:W3CDTF">2022-03-14T02:44:28Z</dcterms:created>
  <dcterms:modified xsi:type="dcterms:W3CDTF">2022-03-14T16:45:15Z</dcterms:modified>
</cp:coreProperties>
</file>