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57" r:id="rId4"/>
    <p:sldId id="263" r:id="rId5"/>
    <p:sldId id="258" r:id="rId6"/>
    <p:sldId id="260" r:id="rId7"/>
    <p:sldId id="261" r:id="rId8"/>
    <p:sldId id="266" r:id="rId9"/>
    <p:sldId id="267" r:id="rId10"/>
    <p:sldId id="268" r:id="rId11"/>
    <p:sldId id="269" r:id="rId12"/>
    <p:sldId id="264" r:id="rId13"/>
    <p:sldId id="270" r:id="rId14"/>
    <p:sldId id="271" r:id="rId15"/>
    <p:sldId id="25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3D2021-0052-4E0D-B7E6-33D961D71F1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EEC0003F-2F14-49BD-BF8B-30F1440D8E21}">
      <dgm:prSet phldrT="[Text]"/>
      <dgm:spPr/>
      <dgm:t>
        <a:bodyPr/>
        <a:lstStyle/>
        <a:p>
          <a:r>
            <a:rPr lang="id-ID" dirty="0"/>
            <a:t>Membantu pencapaian tujuan  </a:t>
          </a:r>
        </a:p>
      </dgm:t>
    </dgm:pt>
    <dgm:pt modelId="{CF4EB638-AAD6-4C38-A67B-30DADB514243}" type="parTrans" cxnId="{86ABA8A3-886F-4930-AB38-86BBC9933C7C}">
      <dgm:prSet/>
      <dgm:spPr/>
      <dgm:t>
        <a:bodyPr/>
        <a:lstStyle/>
        <a:p>
          <a:endParaRPr lang="id-ID"/>
        </a:p>
      </dgm:t>
    </dgm:pt>
    <dgm:pt modelId="{2720B147-A1C0-449D-BED3-CDAE190AACA8}" type="sibTrans" cxnId="{86ABA8A3-886F-4930-AB38-86BBC9933C7C}">
      <dgm:prSet/>
      <dgm:spPr/>
      <dgm:t>
        <a:bodyPr/>
        <a:lstStyle/>
        <a:p>
          <a:endParaRPr lang="id-ID"/>
        </a:p>
      </dgm:t>
    </dgm:pt>
    <dgm:pt modelId="{CCBEAA2F-B68C-4670-B269-9C81EECD7374}">
      <dgm:prSet phldrT="[Text]"/>
      <dgm:spPr/>
      <dgm:t>
        <a:bodyPr/>
        <a:lstStyle/>
        <a:p>
          <a:r>
            <a:rPr lang="id-ID" dirty="0"/>
            <a:t>Efisiensi dan efektivitas pelayanan</a:t>
          </a:r>
        </a:p>
      </dgm:t>
    </dgm:pt>
    <dgm:pt modelId="{CFACD6EA-2EB5-4CA7-95D6-CC08ADA8C992}" type="parTrans" cxnId="{8FF06FA1-57BD-4A27-8F02-6048EBC0F145}">
      <dgm:prSet/>
      <dgm:spPr/>
      <dgm:t>
        <a:bodyPr/>
        <a:lstStyle/>
        <a:p>
          <a:endParaRPr lang="id-ID"/>
        </a:p>
      </dgm:t>
    </dgm:pt>
    <dgm:pt modelId="{87F84597-237B-44FD-8953-71358DC41A3D}" type="sibTrans" cxnId="{8FF06FA1-57BD-4A27-8F02-6048EBC0F145}">
      <dgm:prSet/>
      <dgm:spPr/>
      <dgm:t>
        <a:bodyPr/>
        <a:lstStyle/>
        <a:p>
          <a:endParaRPr lang="id-ID"/>
        </a:p>
      </dgm:t>
    </dgm:pt>
    <dgm:pt modelId="{2CA17821-5447-4AF4-92F4-A99A3C53A0F6}">
      <dgm:prSet phldrT="[Text]"/>
      <dgm:spPr/>
      <dgm:t>
        <a:bodyPr/>
        <a:lstStyle/>
        <a:p>
          <a:r>
            <a:rPr lang="id-ID" dirty="0"/>
            <a:t>Dasar penyusunan rencana strategis</a:t>
          </a:r>
        </a:p>
      </dgm:t>
    </dgm:pt>
    <dgm:pt modelId="{C89F381B-623E-4FA2-96CC-9CCA8D2F82C2}" type="parTrans" cxnId="{9BD5E431-5D2C-45E8-B737-43C83C064D17}">
      <dgm:prSet/>
      <dgm:spPr/>
      <dgm:t>
        <a:bodyPr/>
        <a:lstStyle/>
        <a:p>
          <a:endParaRPr lang="id-ID"/>
        </a:p>
      </dgm:t>
    </dgm:pt>
    <dgm:pt modelId="{90951097-68A2-40C4-952F-CE29D9A2FEEF}" type="sibTrans" cxnId="{9BD5E431-5D2C-45E8-B737-43C83C064D17}">
      <dgm:prSet/>
      <dgm:spPr/>
      <dgm:t>
        <a:bodyPr/>
        <a:lstStyle/>
        <a:p>
          <a:endParaRPr lang="id-ID"/>
        </a:p>
      </dgm:t>
    </dgm:pt>
    <dgm:pt modelId="{6DA73C13-E95E-4EC2-8420-D3185BBA802F}">
      <dgm:prSet phldrT="[Text]"/>
      <dgm:spPr/>
      <dgm:t>
        <a:bodyPr/>
        <a:lstStyle/>
        <a:p>
          <a:r>
            <a:rPr lang="id-ID" dirty="0"/>
            <a:t>Menghindari pemborosan</a:t>
          </a:r>
        </a:p>
      </dgm:t>
    </dgm:pt>
    <dgm:pt modelId="{6B83D477-D7EA-4693-AE70-9D8D1C759265}" type="parTrans" cxnId="{24D57AD0-D93B-498B-9F78-45F7014F189F}">
      <dgm:prSet/>
      <dgm:spPr/>
      <dgm:t>
        <a:bodyPr/>
        <a:lstStyle/>
        <a:p>
          <a:endParaRPr lang="id-ID"/>
        </a:p>
      </dgm:t>
    </dgm:pt>
    <dgm:pt modelId="{BF385350-B5C4-43ED-AC17-FC0AA247BA6D}" type="sibTrans" cxnId="{24D57AD0-D93B-498B-9F78-45F7014F189F}">
      <dgm:prSet/>
      <dgm:spPr/>
      <dgm:t>
        <a:bodyPr/>
        <a:lstStyle/>
        <a:p>
          <a:endParaRPr lang="id-ID"/>
        </a:p>
      </dgm:t>
    </dgm:pt>
    <dgm:pt modelId="{610A7F2E-6374-4277-AE43-E8FE7AB73AA8}">
      <dgm:prSet/>
      <dgm:spPr/>
      <dgm:t>
        <a:bodyPr/>
        <a:lstStyle/>
        <a:p>
          <a:r>
            <a:rPr lang="id-ID"/>
            <a:t>Kesinambungan pelayanan kpd stakeholders</a:t>
          </a:r>
        </a:p>
      </dgm:t>
    </dgm:pt>
    <dgm:pt modelId="{22CF306F-5828-4686-9977-C2B9037226DB}" type="parTrans" cxnId="{E1F2372D-E7F9-4EAC-8253-B096323D1F72}">
      <dgm:prSet/>
      <dgm:spPr/>
      <dgm:t>
        <a:bodyPr/>
        <a:lstStyle/>
        <a:p>
          <a:endParaRPr lang="id-ID"/>
        </a:p>
      </dgm:t>
    </dgm:pt>
    <dgm:pt modelId="{CB74096C-C6D4-4574-875D-512B8E654163}" type="sibTrans" cxnId="{E1F2372D-E7F9-4EAC-8253-B096323D1F72}">
      <dgm:prSet/>
      <dgm:spPr/>
      <dgm:t>
        <a:bodyPr/>
        <a:lstStyle/>
        <a:p>
          <a:endParaRPr lang="id-ID"/>
        </a:p>
      </dgm:t>
    </dgm:pt>
    <dgm:pt modelId="{A8A1FCC9-54FB-4D90-A7D3-D02879315D12}" type="pres">
      <dgm:prSet presAssocID="{F63D2021-0052-4E0D-B7E6-33D961D71F16}" presName="diagram" presStyleCnt="0">
        <dgm:presLayoutVars>
          <dgm:dir/>
          <dgm:resizeHandles val="exact"/>
        </dgm:presLayoutVars>
      </dgm:prSet>
      <dgm:spPr/>
    </dgm:pt>
    <dgm:pt modelId="{9EC1AC28-A2FA-4C4C-89BA-79370AC7CDF5}" type="pres">
      <dgm:prSet presAssocID="{EEC0003F-2F14-49BD-BF8B-30F1440D8E21}" presName="node" presStyleLbl="node1" presStyleIdx="0" presStyleCnt="5">
        <dgm:presLayoutVars>
          <dgm:bulletEnabled val="1"/>
        </dgm:presLayoutVars>
      </dgm:prSet>
      <dgm:spPr/>
    </dgm:pt>
    <dgm:pt modelId="{116020E7-0FF5-4A27-B661-3225FCC2C42D}" type="pres">
      <dgm:prSet presAssocID="{2720B147-A1C0-449D-BED3-CDAE190AACA8}" presName="sibTrans" presStyleCnt="0"/>
      <dgm:spPr/>
    </dgm:pt>
    <dgm:pt modelId="{6C7718EB-5D55-4DDC-BED2-FC506FA015E4}" type="pres">
      <dgm:prSet presAssocID="{CCBEAA2F-B68C-4670-B269-9C81EECD7374}" presName="node" presStyleLbl="node1" presStyleIdx="1" presStyleCnt="5">
        <dgm:presLayoutVars>
          <dgm:bulletEnabled val="1"/>
        </dgm:presLayoutVars>
      </dgm:prSet>
      <dgm:spPr/>
    </dgm:pt>
    <dgm:pt modelId="{DB22B33D-AB51-494F-8314-FF0422D5CE80}" type="pres">
      <dgm:prSet presAssocID="{87F84597-237B-44FD-8953-71358DC41A3D}" presName="sibTrans" presStyleCnt="0"/>
      <dgm:spPr/>
    </dgm:pt>
    <dgm:pt modelId="{A6899E91-B9FC-4219-B744-965FBDE90F68}" type="pres">
      <dgm:prSet presAssocID="{610A7F2E-6374-4277-AE43-E8FE7AB73AA8}" presName="node" presStyleLbl="node1" presStyleIdx="2" presStyleCnt="5">
        <dgm:presLayoutVars>
          <dgm:bulletEnabled val="1"/>
        </dgm:presLayoutVars>
      </dgm:prSet>
      <dgm:spPr/>
    </dgm:pt>
    <dgm:pt modelId="{9D966B52-BE83-4C26-BCBD-C6103587B93C}" type="pres">
      <dgm:prSet presAssocID="{CB74096C-C6D4-4574-875D-512B8E654163}" presName="sibTrans" presStyleCnt="0"/>
      <dgm:spPr/>
    </dgm:pt>
    <dgm:pt modelId="{0B7F5FBC-C473-4EEB-86D8-EA6A99511649}" type="pres">
      <dgm:prSet presAssocID="{2CA17821-5447-4AF4-92F4-A99A3C53A0F6}" presName="node" presStyleLbl="node1" presStyleIdx="3" presStyleCnt="5">
        <dgm:presLayoutVars>
          <dgm:bulletEnabled val="1"/>
        </dgm:presLayoutVars>
      </dgm:prSet>
      <dgm:spPr/>
    </dgm:pt>
    <dgm:pt modelId="{196148FB-2BA4-4FE5-98AB-53A69B3AA9EF}" type="pres">
      <dgm:prSet presAssocID="{90951097-68A2-40C4-952F-CE29D9A2FEEF}" presName="sibTrans" presStyleCnt="0"/>
      <dgm:spPr/>
    </dgm:pt>
    <dgm:pt modelId="{813A7048-CB1D-4681-9EA1-6218A34D4F23}" type="pres">
      <dgm:prSet presAssocID="{6DA73C13-E95E-4EC2-8420-D3185BBA802F}" presName="node" presStyleLbl="node1" presStyleIdx="4" presStyleCnt="5">
        <dgm:presLayoutVars>
          <dgm:bulletEnabled val="1"/>
        </dgm:presLayoutVars>
      </dgm:prSet>
      <dgm:spPr/>
    </dgm:pt>
  </dgm:ptLst>
  <dgm:cxnLst>
    <dgm:cxn modelId="{E1F2372D-E7F9-4EAC-8253-B096323D1F72}" srcId="{F63D2021-0052-4E0D-B7E6-33D961D71F16}" destId="{610A7F2E-6374-4277-AE43-E8FE7AB73AA8}" srcOrd="2" destOrd="0" parTransId="{22CF306F-5828-4686-9977-C2B9037226DB}" sibTransId="{CB74096C-C6D4-4574-875D-512B8E654163}"/>
    <dgm:cxn modelId="{9BD5E431-5D2C-45E8-B737-43C83C064D17}" srcId="{F63D2021-0052-4E0D-B7E6-33D961D71F16}" destId="{2CA17821-5447-4AF4-92F4-A99A3C53A0F6}" srcOrd="3" destOrd="0" parTransId="{C89F381B-623E-4FA2-96CC-9CCA8D2F82C2}" sibTransId="{90951097-68A2-40C4-952F-CE29D9A2FEEF}"/>
    <dgm:cxn modelId="{0555CD33-A8DE-4D54-B699-773A7797939C}" type="presOf" srcId="{2CA17821-5447-4AF4-92F4-A99A3C53A0F6}" destId="{0B7F5FBC-C473-4EEB-86D8-EA6A99511649}" srcOrd="0" destOrd="0" presId="urn:microsoft.com/office/officeart/2005/8/layout/default"/>
    <dgm:cxn modelId="{F9E45694-6C39-4CDF-94D2-45F45FB58128}" type="presOf" srcId="{EEC0003F-2F14-49BD-BF8B-30F1440D8E21}" destId="{9EC1AC28-A2FA-4C4C-89BA-79370AC7CDF5}" srcOrd="0" destOrd="0" presId="urn:microsoft.com/office/officeart/2005/8/layout/default"/>
    <dgm:cxn modelId="{8FF06FA1-57BD-4A27-8F02-6048EBC0F145}" srcId="{F63D2021-0052-4E0D-B7E6-33D961D71F16}" destId="{CCBEAA2F-B68C-4670-B269-9C81EECD7374}" srcOrd="1" destOrd="0" parTransId="{CFACD6EA-2EB5-4CA7-95D6-CC08ADA8C992}" sibTransId="{87F84597-237B-44FD-8953-71358DC41A3D}"/>
    <dgm:cxn modelId="{86ABA8A3-886F-4930-AB38-86BBC9933C7C}" srcId="{F63D2021-0052-4E0D-B7E6-33D961D71F16}" destId="{EEC0003F-2F14-49BD-BF8B-30F1440D8E21}" srcOrd="0" destOrd="0" parTransId="{CF4EB638-AAD6-4C38-A67B-30DADB514243}" sibTransId="{2720B147-A1C0-449D-BED3-CDAE190AACA8}"/>
    <dgm:cxn modelId="{689EEEB0-E2AF-4347-9336-60B3ED40B6EF}" type="presOf" srcId="{610A7F2E-6374-4277-AE43-E8FE7AB73AA8}" destId="{A6899E91-B9FC-4219-B744-965FBDE90F68}" srcOrd="0" destOrd="0" presId="urn:microsoft.com/office/officeart/2005/8/layout/default"/>
    <dgm:cxn modelId="{C1344CBC-4201-4820-9006-6A46FB6358A1}" type="presOf" srcId="{CCBEAA2F-B68C-4670-B269-9C81EECD7374}" destId="{6C7718EB-5D55-4DDC-BED2-FC506FA015E4}" srcOrd="0" destOrd="0" presId="urn:microsoft.com/office/officeart/2005/8/layout/default"/>
    <dgm:cxn modelId="{24D57AD0-D93B-498B-9F78-45F7014F189F}" srcId="{F63D2021-0052-4E0D-B7E6-33D961D71F16}" destId="{6DA73C13-E95E-4EC2-8420-D3185BBA802F}" srcOrd="4" destOrd="0" parTransId="{6B83D477-D7EA-4693-AE70-9D8D1C759265}" sibTransId="{BF385350-B5C4-43ED-AC17-FC0AA247BA6D}"/>
    <dgm:cxn modelId="{D7B3CBE0-9B50-4F5E-8219-768FB1AE582C}" type="presOf" srcId="{6DA73C13-E95E-4EC2-8420-D3185BBA802F}" destId="{813A7048-CB1D-4681-9EA1-6218A34D4F23}" srcOrd="0" destOrd="0" presId="urn:microsoft.com/office/officeart/2005/8/layout/default"/>
    <dgm:cxn modelId="{61CFDFF3-1A5B-4BA5-A364-B6B7C384A053}" type="presOf" srcId="{F63D2021-0052-4E0D-B7E6-33D961D71F16}" destId="{A8A1FCC9-54FB-4D90-A7D3-D02879315D12}" srcOrd="0" destOrd="0" presId="urn:microsoft.com/office/officeart/2005/8/layout/default"/>
    <dgm:cxn modelId="{5C7F99D4-B32D-43A3-AE94-C07A38125E41}" type="presParOf" srcId="{A8A1FCC9-54FB-4D90-A7D3-D02879315D12}" destId="{9EC1AC28-A2FA-4C4C-89BA-79370AC7CDF5}" srcOrd="0" destOrd="0" presId="urn:microsoft.com/office/officeart/2005/8/layout/default"/>
    <dgm:cxn modelId="{40776714-8A1C-4807-9947-855125D3E1C6}" type="presParOf" srcId="{A8A1FCC9-54FB-4D90-A7D3-D02879315D12}" destId="{116020E7-0FF5-4A27-B661-3225FCC2C42D}" srcOrd="1" destOrd="0" presId="urn:microsoft.com/office/officeart/2005/8/layout/default"/>
    <dgm:cxn modelId="{C222243D-DE38-4577-8024-3680DC7C3505}" type="presParOf" srcId="{A8A1FCC9-54FB-4D90-A7D3-D02879315D12}" destId="{6C7718EB-5D55-4DDC-BED2-FC506FA015E4}" srcOrd="2" destOrd="0" presId="urn:microsoft.com/office/officeart/2005/8/layout/default"/>
    <dgm:cxn modelId="{BACB7717-09F6-43C2-A248-92CDF57E74DB}" type="presParOf" srcId="{A8A1FCC9-54FB-4D90-A7D3-D02879315D12}" destId="{DB22B33D-AB51-494F-8314-FF0422D5CE80}" srcOrd="3" destOrd="0" presId="urn:microsoft.com/office/officeart/2005/8/layout/default"/>
    <dgm:cxn modelId="{3127EDFE-C6CF-4A19-AEF2-91B46D555342}" type="presParOf" srcId="{A8A1FCC9-54FB-4D90-A7D3-D02879315D12}" destId="{A6899E91-B9FC-4219-B744-965FBDE90F68}" srcOrd="4" destOrd="0" presId="urn:microsoft.com/office/officeart/2005/8/layout/default"/>
    <dgm:cxn modelId="{1BBFE8E7-3B6D-4A7B-9176-B0E2723C9880}" type="presParOf" srcId="{A8A1FCC9-54FB-4D90-A7D3-D02879315D12}" destId="{9D966B52-BE83-4C26-BCBD-C6103587B93C}" srcOrd="5" destOrd="0" presId="urn:microsoft.com/office/officeart/2005/8/layout/default"/>
    <dgm:cxn modelId="{CDFBC0C3-C592-4B49-8984-E9F3C08DBB4A}" type="presParOf" srcId="{A8A1FCC9-54FB-4D90-A7D3-D02879315D12}" destId="{0B7F5FBC-C473-4EEB-86D8-EA6A99511649}" srcOrd="6" destOrd="0" presId="urn:microsoft.com/office/officeart/2005/8/layout/default"/>
    <dgm:cxn modelId="{843E9032-5FB2-4E8B-9083-81FCDAC4B81E}" type="presParOf" srcId="{A8A1FCC9-54FB-4D90-A7D3-D02879315D12}" destId="{196148FB-2BA4-4FE5-98AB-53A69B3AA9EF}" srcOrd="7" destOrd="0" presId="urn:microsoft.com/office/officeart/2005/8/layout/default"/>
    <dgm:cxn modelId="{D00D54E8-8F95-4E67-AD0D-34CE7C44F623}" type="presParOf" srcId="{A8A1FCC9-54FB-4D90-A7D3-D02879315D12}" destId="{813A7048-CB1D-4681-9EA1-6218A34D4F2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1C811C-191F-4993-A7D4-80424351ADF8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2C56B1D7-0897-49BE-9940-5A94F8F04FBF}">
      <dgm:prSet phldrT="[Text]" custT="1"/>
      <dgm:spPr/>
      <dgm:t>
        <a:bodyPr/>
        <a:lstStyle/>
        <a:p>
          <a:r>
            <a:rPr lang="id-ID" sz="2400" dirty="0"/>
            <a:t>Menganalisis Resiko </a:t>
          </a:r>
        </a:p>
      </dgm:t>
    </dgm:pt>
    <dgm:pt modelId="{85D0C1A7-8F9F-4AD4-B38E-127E9F4FFAFD}" type="parTrans" cxnId="{387FB263-3B38-46DD-B004-DF38770E8D4B}">
      <dgm:prSet/>
      <dgm:spPr/>
      <dgm:t>
        <a:bodyPr/>
        <a:lstStyle/>
        <a:p>
          <a:endParaRPr lang="id-ID"/>
        </a:p>
      </dgm:t>
    </dgm:pt>
    <dgm:pt modelId="{DAE28958-C6D0-49F7-93F8-A3498DF0EB4C}" type="sibTrans" cxnId="{387FB263-3B38-46DD-B004-DF38770E8D4B}">
      <dgm:prSet custT="1"/>
      <dgm:spPr/>
      <dgm:t>
        <a:bodyPr/>
        <a:lstStyle/>
        <a:p>
          <a:r>
            <a:rPr lang="id-ID" sz="2000" dirty="0"/>
            <a:t>Mengidentifikasi resiko </a:t>
          </a:r>
        </a:p>
      </dgm:t>
    </dgm:pt>
    <dgm:pt modelId="{064366C1-F47B-43DA-B897-6202692CC4C8}">
      <dgm:prSet phldrT="[Text]" custT="1"/>
      <dgm:spPr/>
      <dgm:t>
        <a:bodyPr/>
        <a:lstStyle/>
        <a:p>
          <a:r>
            <a:rPr lang="id-ID" sz="2400" dirty="0"/>
            <a:t>Mengevaluasi Resiko </a:t>
          </a:r>
        </a:p>
      </dgm:t>
    </dgm:pt>
    <dgm:pt modelId="{C44A0C27-6F4C-4FBD-A576-C427BE1552FC}" type="parTrans" cxnId="{23184789-C880-4BE5-AA9F-44818EAB4520}">
      <dgm:prSet/>
      <dgm:spPr/>
      <dgm:t>
        <a:bodyPr/>
        <a:lstStyle/>
        <a:p>
          <a:endParaRPr lang="id-ID"/>
        </a:p>
      </dgm:t>
    </dgm:pt>
    <dgm:pt modelId="{886B02F8-5C01-4C0C-B7C1-FA4AFC825CF2}" type="sibTrans" cxnId="{23184789-C880-4BE5-AA9F-44818EAB4520}">
      <dgm:prSet custT="1"/>
      <dgm:spPr/>
      <dgm:t>
        <a:bodyPr/>
        <a:lstStyle/>
        <a:p>
          <a:r>
            <a:rPr lang="id-ID" sz="1800" dirty="0"/>
            <a:t>Menangani</a:t>
          </a:r>
          <a:r>
            <a:rPr lang="id-ID" sz="1900" dirty="0"/>
            <a:t> Resiko </a:t>
          </a:r>
        </a:p>
      </dgm:t>
    </dgm:pt>
    <dgm:pt modelId="{C295D5A8-F97F-49E7-A429-FFE95E1CA4F4}">
      <dgm:prSet phldrT="[Text]" custT="1"/>
      <dgm:spPr/>
      <dgm:t>
        <a:bodyPr/>
        <a:lstStyle/>
        <a:p>
          <a:r>
            <a:rPr lang="id-ID" sz="2400" dirty="0"/>
            <a:t>Memantau Resiko </a:t>
          </a:r>
        </a:p>
      </dgm:t>
    </dgm:pt>
    <dgm:pt modelId="{B1D161B0-1929-420A-B9D2-560DB49F7F75}" type="sibTrans" cxnId="{590D2A11-B47B-4D0E-B9CA-C7B773201AD6}">
      <dgm:prSet custT="1"/>
      <dgm:spPr/>
      <dgm:t>
        <a:bodyPr/>
        <a:lstStyle/>
        <a:p>
          <a:r>
            <a:rPr lang="id-ID" sz="2000" dirty="0"/>
            <a:t>Mengkomunikasikan Resiko </a:t>
          </a:r>
        </a:p>
      </dgm:t>
    </dgm:pt>
    <dgm:pt modelId="{7F711E80-3741-432D-BA29-2D238D2629CA}" type="parTrans" cxnId="{590D2A11-B47B-4D0E-B9CA-C7B773201AD6}">
      <dgm:prSet/>
      <dgm:spPr/>
      <dgm:t>
        <a:bodyPr/>
        <a:lstStyle/>
        <a:p>
          <a:endParaRPr lang="id-ID"/>
        </a:p>
      </dgm:t>
    </dgm:pt>
    <dgm:pt modelId="{EC6190CC-1479-4CEB-AB1A-CA7DE6C1A4EB}" type="pres">
      <dgm:prSet presAssocID="{621C811C-191F-4993-A7D4-80424351ADF8}" presName="Name0" presStyleCnt="0">
        <dgm:presLayoutVars>
          <dgm:chMax/>
          <dgm:chPref/>
          <dgm:dir/>
          <dgm:animLvl val="lvl"/>
        </dgm:presLayoutVars>
      </dgm:prSet>
      <dgm:spPr/>
    </dgm:pt>
    <dgm:pt modelId="{FD77362B-AF17-41FE-A0AB-30F9D2B5808B}" type="pres">
      <dgm:prSet presAssocID="{2C56B1D7-0897-49BE-9940-5A94F8F04FBF}" presName="composite" presStyleCnt="0"/>
      <dgm:spPr/>
    </dgm:pt>
    <dgm:pt modelId="{328AFDF7-DF5D-4B8B-A669-6B6076A7BEBF}" type="pres">
      <dgm:prSet presAssocID="{2C56B1D7-0897-49BE-9940-5A94F8F04FB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750A6698-D415-4CCB-86D8-3F057E9F5965}" type="pres">
      <dgm:prSet presAssocID="{2C56B1D7-0897-49BE-9940-5A94F8F04FB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9776E2F-500C-44F3-B4B7-EE5B16152C8A}" type="pres">
      <dgm:prSet presAssocID="{2C56B1D7-0897-49BE-9940-5A94F8F04FBF}" presName="BalanceSpacing" presStyleCnt="0"/>
      <dgm:spPr/>
    </dgm:pt>
    <dgm:pt modelId="{2A42997C-4A53-48D9-B35C-37DAEC03DE3D}" type="pres">
      <dgm:prSet presAssocID="{2C56B1D7-0897-49BE-9940-5A94F8F04FBF}" presName="BalanceSpacing1" presStyleCnt="0"/>
      <dgm:spPr/>
    </dgm:pt>
    <dgm:pt modelId="{D53F9196-A272-4BAC-9BB8-6023EF10A84B}" type="pres">
      <dgm:prSet presAssocID="{DAE28958-C6D0-49F7-93F8-A3498DF0EB4C}" presName="Accent1Text" presStyleLbl="node1" presStyleIdx="1" presStyleCnt="6" custScaleX="111702"/>
      <dgm:spPr/>
    </dgm:pt>
    <dgm:pt modelId="{90AFA98A-FDA1-4711-9210-EDD8F3C04493}" type="pres">
      <dgm:prSet presAssocID="{DAE28958-C6D0-49F7-93F8-A3498DF0EB4C}" presName="spaceBetweenRectangles" presStyleCnt="0"/>
      <dgm:spPr/>
    </dgm:pt>
    <dgm:pt modelId="{470821F6-7358-40B5-940F-DF0A5EFFE45F}" type="pres">
      <dgm:prSet presAssocID="{064366C1-F47B-43DA-B897-6202692CC4C8}" presName="composite" presStyleCnt="0"/>
      <dgm:spPr/>
    </dgm:pt>
    <dgm:pt modelId="{DF662A5A-0267-4E2E-ACD8-3E29844A890E}" type="pres">
      <dgm:prSet presAssocID="{064366C1-F47B-43DA-B897-6202692CC4C8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58807508-347A-4209-B82E-71DE116B9D39}" type="pres">
      <dgm:prSet presAssocID="{064366C1-F47B-43DA-B897-6202692CC4C8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4859A027-83B0-43F5-B978-3E4FBBAC7CE6}" type="pres">
      <dgm:prSet presAssocID="{064366C1-F47B-43DA-B897-6202692CC4C8}" presName="BalanceSpacing" presStyleCnt="0"/>
      <dgm:spPr/>
    </dgm:pt>
    <dgm:pt modelId="{96ABE968-30FD-4A2F-A397-EC9D578663B5}" type="pres">
      <dgm:prSet presAssocID="{064366C1-F47B-43DA-B897-6202692CC4C8}" presName="BalanceSpacing1" presStyleCnt="0"/>
      <dgm:spPr/>
    </dgm:pt>
    <dgm:pt modelId="{5D0D204E-F736-40F0-BDA4-E1D49E71DD89}" type="pres">
      <dgm:prSet presAssocID="{886B02F8-5C01-4C0C-B7C1-FA4AFC825CF2}" presName="Accent1Text" presStyleLbl="node1" presStyleIdx="3" presStyleCnt="6"/>
      <dgm:spPr/>
    </dgm:pt>
    <dgm:pt modelId="{D355E101-11AC-4D2D-8CB1-41D27EBEB925}" type="pres">
      <dgm:prSet presAssocID="{886B02F8-5C01-4C0C-B7C1-FA4AFC825CF2}" presName="spaceBetweenRectangles" presStyleCnt="0"/>
      <dgm:spPr/>
    </dgm:pt>
    <dgm:pt modelId="{D19AAA44-9931-474C-B17A-6EF0B84FBD16}" type="pres">
      <dgm:prSet presAssocID="{C295D5A8-F97F-49E7-A429-FFE95E1CA4F4}" presName="composite" presStyleCnt="0"/>
      <dgm:spPr/>
    </dgm:pt>
    <dgm:pt modelId="{994ED55D-27D6-49D7-8652-D45810223D1D}" type="pres">
      <dgm:prSet presAssocID="{C295D5A8-F97F-49E7-A429-FFE95E1CA4F4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AD2032E3-96BF-40E0-9DF4-3239FF7008B2}" type="pres">
      <dgm:prSet presAssocID="{C295D5A8-F97F-49E7-A429-FFE95E1CA4F4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ACFA34BF-47B7-4078-824B-D70AF4D9F61F}" type="pres">
      <dgm:prSet presAssocID="{C295D5A8-F97F-49E7-A429-FFE95E1CA4F4}" presName="BalanceSpacing" presStyleCnt="0"/>
      <dgm:spPr/>
    </dgm:pt>
    <dgm:pt modelId="{839C736E-8376-445B-A14C-BF00EDACB0F7}" type="pres">
      <dgm:prSet presAssocID="{C295D5A8-F97F-49E7-A429-FFE95E1CA4F4}" presName="BalanceSpacing1" presStyleCnt="0"/>
      <dgm:spPr/>
    </dgm:pt>
    <dgm:pt modelId="{538B04ED-BF68-4FD5-8F45-5CEDC1F56A0C}" type="pres">
      <dgm:prSet presAssocID="{B1D161B0-1929-420A-B9D2-560DB49F7F75}" presName="Accent1Text" presStyleLbl="node1" presStyleIdx="5" presStyleCnt="6"/>
      <dgm:spPr/>
    </dgm:pt>
  </dgm:ptLst>
  <dgm:cxnLst>
    <dgm:cxn modelId="{590D2A11-B47B-4D0E-B9CA-C7B773201AD6}" srcId="{621C811C-191F-4993-A7D4-80424351ADF8}" destId="{C295D5A8-F97F-49E7-A429-FFE95E1CA4F4}" srcOrd="2" destOrd="0" parTransId="{7F711E80-3741-432D-BA29-2D238D2629CA}" sibTransId="{B1D161B0-1929-420A-B9D2-560DB49F7F75}"/>
    <dgm:cxn modelId="{DB6F871B-704D-42A7-B1A3-C5B2E6D9EA21}" type="presOf" srcId="{C295D5A8-F97F-49E7-A429-FFE95E1CA4F4}" destId="{994ED55D-27D6-49D7-8652-D45810223D1D}" srcOrd="0" destOrd="0" presId="urn:microsoft.com/office/officeart/2008/layout/AlternatingHexagons"/>
    <dgm:cxn modelId="{82580621-7F8F-4F7E-9F68-B760D8A5D19A}" type="presOf" srcId="{DAE28958-C6D0-49F7-93F8-A3498DF0EB4C}" destId="{D53F9196-A272-4BAC-9BB8-6023EF10A84B}" srcOrd="0" destOrd="0" presId="urn:microsoft.com/office/officeart/2008/layout/AlternatingHexagons"/>
    <dgm:cxn modelId="{387FB263-3B38-46DD-B004-DF38770E8D4B}" srcId="{621C811C-191F-4993-A7D4-80424351ADF8}" destId="{2C56B1D7-0897-49BE-9940-5A94F8F04FBF}" srcOrd="0" destOrd="0" parTransId="{85D0C1A7-8F9F-4AD4-B38E-127E9F4FFAFD}" sibTransId="{DAE28958-C6D0-49F7-93F8-A3498DF0EB4C}"/>
    <dgm:cxn modelId="{8A70C26D-636F-49D0-868A-836F8D2E311B}" type="presOf" srcId="{064366C1-F47B-43DA-B897-6202692CC4C8}" destId="{DF662A5A-0267-4E2E-ACD8-3E29844A890E}" srcOrd="0" destOrd="0" presId="urn:microsoft.com/office/officeart/2008/layout/AlternatingHexagons"/>
    <dgm:cxn modelId="{13A3DB56-1309-4B14-A478-25325825DC19}" type="presOf" srcId="{886B02F8-5C01-4C0C-B7C1-FA4AFC825CF2}" destId="{5D0D204E-F736-40F0-BDA4-E1D49E71DD89}" srcOrd="0" destOrd="0" presId="urn:microsoft.com/office/officeart/2008/layout/AlternatingHexagons"/>
    <dgm:cxn modelId="{23184789-C880-4BE5-AA9F-44818EAB4520}" srcId="{621C811C-191F-4993-A7D4-80424351ADF8}" destId="{064366C1-F47B-43DA-B897-6202692CC4C8}" srcOrd="1" destOrd="0" parTransId="{C44A0C27-6F4C-4FBD-A576-C427BE1552FC}" sibTransId="{886B02F8-5C01-4C0C-B7C1-FA4AFC825CF2}"/>
    <dgm:cxn modelId="{B310CC95-5468-4FA9-A1D1-32681D2C770A}" type="presOf" srcId="{B1D161B0-1929-420A-B9D2-560DB49F7F75}" destId="{538B04ED-BF68-4FD5-8F45-5CEDC1F56A0C}" srcOrd="0" destOrd="0" presId="urn:microsoft.com/office/officeart/2008/layout/AlternatingHexagons"/>
    <dgm:cxn modelId="{C9CFFBAB-2E0A-467E-99AC-9145AD382B78}" type="presOf" srcId="{621C811C-191F-4993-A7D4-80424351ADF8}" destId="{EC6190CC-1479-4CEB-AB1A-CA7DE6C1A4EB}" srcOrd="0" destOrd="0" presId="urn:microsoft.com/office/officeart/2008/layout/AlternatingHexagons"/>
    <dgm:cxn modelId="{352603B2-4BCE-4EB2-A709-116903486BD5}" type="presOf" srcId="{2C56B1D7-0897-49BE-9940-5A94F8F04FBF}" destId="{328AFDF7-DF5D-4B8B-A669-6B6076A7BEBF}" srcOrd="0" destOrd="0" presId="urn:microsoft.com/office/officeart/2008/layout/AlternatingHexagons"/>
    <dgm:cxn modelId="{4AA84DCA-C10C-44B9-A660-0391E2809DD2}" type="presParOf" srcId="{EC6190CC-1479-4CEB-AB1A-CA7DE6C1A4EB}" destId="{FD77362B-AF17-41FE-A0AB-30F9D2B5808B}" srcOrd="0" destOrd="0" presId="urn:microsoft.com/office/officeart/2008/layout/AlternatingHexagons"/>
    <dgm:cxn modelId="{4B4FBE80-2B5C-4F48-A46D-B37793B03652}" type="presParOf" srcId="{FD77362B-AF17-41FE-A0AB-30F9D2B5808B}" destId="{328AFDF7-DF5D-4B8B-A669-6B6076A7BEBF}" srcOrd="0" destOrd="0" presId="urn:microsoft.com/office/officeart/2008/layout/AlternatingHexagons"/>
    <dgm:cxn modelId="{33BF5DC7-EB4B-44C6-BD82-77E41449CFEE}" type="presParOf" srcId="{FD77362B-AF17-41FE-A0AB-30F9D2B5808B}" destId="{750A6698-D415-4CCB-86D8-3F057E9F5965}" srcOrd="1" destOrd="0" presId="urn:microsoft.com/office/officeart/2008/layout/AlternatingHexagons"/>
    <dgm:cxn modelId="{ED57FBFF-9A8F-4587-9CD3-2FD6D39366C3}" type="presParOf" srcId="{FD77362B-AF17-41FE-A0AB-30F9D2B5808B}" destId="{F9776E2F-500C-44F3-B4B7-EE5B16152C8A}" srcOrd="2" destOrd="0" presId="urn:microsoft.com/office/officeart/2008/layout/AlternatingHexagons"/>
    <dgm:cxn modelId="{517A0DDB-D732-422C-A4D3-C4D7631E199A}" type="presParOf" srcId="{FD77362B-AF17-41FE-A0AB-30F9D2B5808B}" destId="{2A42997C-4A53-48D9-B35C-37DAEC03DE3D}" srcOrd="3" destOrd="0" presId="urn:microsoft.com/office/officeart/2008/layout/AlternatingHexagons"/>
    <dgm:cxn modelId="{5947CDD3-04BE-4B2D-A9E3-FABA78C6C64B}" type="presParOf" srcId="{FD77362B-AF17-41FE-A0AB-30F9D2B5808B}" destId="{D53F9196-A272-4BAC-9BB8-6023EF10A84B}" srcOrd="4" destOrd="0" presId="urn:microsoft.com/office/officeart/2008/layout/AlternatingHexagons"/>
    <dgm:cxn modelId="{5808C84D-2EDE-4423-B61D-E0D43659D1BA}" type="presParOf" srcId="{EC6190CC-1479-4CEB-AB1A-CA7DE6C1A4EB}" destId="{90AFA98A-FDA1-4711-9210-EDD8F3C04493}" srcOrd="1" destOrd="0" presId="urn:microsoft.com/office/officeart/2008/layout/AlternatingHexagons"/>
    <dgm:cxn modelId="{C83E0D9F-FD47-4C59-99C8-4134C419D646}" type="presParOf" srcId="{EC6190CC-1479-4CEB-AB1A-CA7DE6C1A4EB}" destId="{470821F6-7358-40B5-940F-DF0A5EFFE45F}" srcOrd="2" destOrd="0" presId="urn:microsoft.com/office/officeart/2008/layout/AlternatingHexagons"/>
    <dgm:cxn modelId="{E14992ED-5929-4DDB-AD30-9278E96AA2B0}" type="presParOf" srcId="{470821F6-7358-40B5-940F-DF0A5EFFE45F}" destId="{DF662A5A-0267-4E2E-ACD8-3E29844A890E}" srcOrd="0" destOrd="0" presId="urn:microsoft.com/office/officeart/2008/layout/AlternatingHexagons"/>
    <dgm:cxn modelId="{C8CBD6C0-809B-43AC-8C72-0C5D6D15CE3F}" type="presParOf" srcId="{470821F6-7358-40B5-940F-DF0A5EFFE45F}" destId="{58807508-347A-4209-B82E-71DE116B9D39}" srcOrd="1" destOrd="0" presId="urn:microsoft.com/office/officeart/2008/layout/AlternatingHexagons"/>
    <dgm:cxn modelId="{0F013F50-8682-497F-B488-018B489B66E6}" type="presParOf" srcId="{470821F6-7358-40B5-940F-DF0A5EFFE45F}" destId="{4859A027-83B0-43F5-B978-3E4FBBAC7CE6}" srcOrd="2" destOrd="0" presId="urn:microsoft.com/office/officeart/2008/layout/AlternatingHexagons"/>
    <dgm:cxn modelId="{B269A6E4-01C9-45F6-AC94-B8A905BD2AB9}" type="presParOf" srcId="{470821F6-7358-40B5-940F-DF0A5EFFE45F}" destId="{96ABE968-30FD-4A2F-A397-EC9D578663B5}" srcOrd="3" destOrd="0" presId="urn:microsoft.com/office/officeart/2008/layout/AlternatingHexagons"/>
    <dgm:cxn modelId="{D33536AD-F3FE-471A-8B7E-4941BE7D6CBD}" type="presParOf" srcId="{470821F6-7358-40B5-940F-DF0A5EFFE45F}" destId="{5D0D204E-F736-40F0-BDA4-E1D49E71DD89}" srcOrd="4" destOrd="0" presId="urn:microsoft.com/office/officeart/2008/layout/AlternatingHexagons"/>
    <dgm:cxn modelId="{4356D59B-919E-4A24-A119-37BDAB5B4F97}" type="presParOf" srcId="{EC6190CC-1479-4CEB-AB1A-CA7DE6C1A4EB}" destId="{D355E101-11AC-4D2D-8CB1-41D27EBEB925}" srcOrd="3" destOrd="0" presId="urn:microsoft.com/office/officeart/2008/layout/AlternatingHexagons"/>
    <dgm:cxn modelId="{AA409245-B731-4A83-949A-1C0F07C28DB3}" type="presParOf" srcId="{EC6190CC-1479-4CEB-AB1A-CA7DE6C1A4EB}" destId="{D19AAA44-9931-474C-B17A-6EF0B84FBD16}" srcOrd="4" destOrd="0" presId="urn:microsoft.com/office/officeart/2008/layout/AlternatingHexagons"/>
    <dgm:cxn modelId="{E9C4AD2D-A8CD-4DBF-80EF-D59D6496B55C}" type="presParOf" srcId="{D19AAA44-9931-474C-B17A-6EF0B84FBD16}" destId="{994ED55D-27D6-49D7-8652-D45810223D1D}" srcOrd="0" destOrd="0" presId="urn:microsoft.com/office/officeart/2008/layout/AlternatingHexagons"/>
    <dgm:cxn modelId="{52E25DC0-CB60-4B76-9D24-B54F5DE2C864}" type="presParOf" srcId="{D19AAA44-9931-474C-B17A-6EF0B84FBD16}" destId="{AD2032E3-96BF-40E0-9DF4-3239FF7008B2}" srcOrd="1" destOrd="0" presId="urn:microsoft.com/office/officeart/2008/layout/AlternatingHexagons"/>
    <dgm:cxn modelId="{FF297A76-45A6-4D33-B3F0-7C264F7DEAC6}" type="presParOf" srcId="{D19AAA44-9931-474C-B17A-6EF0B84FBD16}" destId="{ACFA34BF-47B7-4078-824B-D70AF4D9F61F}" srcOrd="2" destOrd="0" presId="urn:microsoft.com/office/officeart/2008/layout/AlternatingHexagons"/>
    <dgm:cxn modelId="{98776F65-3410-47BF-A1AB-FCC2A1431ADF}" type="presParOf" srcId="{D19AAA44-9931-474C-B17A-6EF0B84FBD16}" destId="{839C736E-8376-445B-A14C-BF00EDACB0F7}" srcOrd="3" destOrd="0" presId="urn:microsoft.com/office/officeart/2008/layout/AlternatingHexagons"/>
    <dgm:cxn modelId="{980D97E1-3895-47FA-9F74-E60F3E610367}" type="presParOf" srcId="{D19AAA44-9931-474C-B17A-6EF0B84FBD16}" destId="{538B04ED-BF68-4FD5-8F45-5CEDC1F56A0C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1AC28-A2FA-4C4C-89BA-79370AC7CDF5}">
      <dsp:nvSpPr>
        <dsp:cNvPr id="0" name=""/>
        <dsp:cNvSpPr/>
      </dsp:nvSpPr>
      <dsp:spPr>
        <a:xfrm>
          <a:off x="0" y="591740"/>
          <a:ext cx="2547937" cy="15287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Membantu pencapaian tujuan  </a:t>
          </a:r>
        </a:p>
      </dsp:txBody>
      <dsp:txXfrm>
        <a:off x="0" y="591740"/>
        <a:ext cx="2547937" cy="1528762"/>
      </dsp:txXfrm>
    </dsp:sp>
    <dsp:sp modelId="{6C7718EB-5D55-4DDC-BED2-FC506FA015E4}">
      <dsp:nvSpPr>
        <dsp:cNvPr id="0" name=""/>
        <dsp:cNvSpPr/>
      </dsp:nvSpPr>
      <dsp:spPr>
        <a:xfrm>
          <a:off x="2802731" y="591740"/>
          <a:ext cx="2547937" cy="15287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Efisiensi dan efektivitas pelayanan</a:t>
          </a:r>
        </a:p>
      </dsp:txBody>
      <dsp:txXfrm>
        <a:off x="2802731" y="591740"/>
        <a:ext cx="2547937" cy="1528762"/>
      </dsp:txXfrm>
    </dsp:sp>
    <dsp:sp modelId="{A6899E91-B9FC-4219-B744-965FBDE90F68}">
      <dsp:nvSpPr>
        <dsp:cNvPr id="0" name=""/>
        <dsp:cNvSpPr/>
      </dsp:nvSpPr>
      <dsp:spPr>
        <a:xfrm>
          <a:off x="5605462" y="591740"/>
          <a:ext cx="2547937" cy="152876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/>
            <a:t>Kesinambungan pelayanan kpd stakeholders</a:t>
          </a:r>
        </a:p>
      </dsp:txBody>
      <dsp:txXfrm>
        <a:off x="5605462" y="591740"/>
        <a:ext cx="2547937" cy="1528762"/>
      </dsp:txXfrm>
    </dsp:sp>
    <dsp:sp modelId="{0B7F5FBC-C473-4EEB-86D8-EA6A99511649}">
      <dsp:nvSpPr>
        <dsp:cNvPr id="0" name=""/>
        <dsp:cNvSpPr/>
      </dsp:nvSpPr>
      <dsp:spPr>
        <a:xfrm>
          <a:off x="1401365" y="2375296"/>
          <a:ext cx="2547937" cy="152876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Dasar penyusunan rencana strategis</a:t>
          </a:r>
        </a:p>
      </dsp:txBody>
      <dsp:txXfrm>
        <a:off x="1401365" y="2375296"/>
        <a:ext cx="2547937" cy="1528762"/>
      </dsp:txXfrm>
    </dsp:sp>
    <dsp:sp modelId="{813A7048-CB1D-4681-9EA1-6218A34D4F23}">
      <dsp:nvSpPr>
        <dsp:cNvPr id="0" name=""/>
        <dsp:cNvSpPr/>
      </dsp:nvSpPr>
      <dsp:spPr>
        <a:xfrm>
          <a:off x="4204096" y="2375296"/>
          <a:ext cx="2547937" cy="152876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700" kern="1200" dirty="0"/>
            <a:t>Menghindari pemborosan</a:t>
          </a:r>
        </a:p>
      </dsp:txBody>
      <dsp:txXfrm>
        <a:off x="4204096" y="2375296"/>
        <a:ext cx="2547937" cy="15287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AFDF7-DF5D-4B8B-A669-6B6076A7BEBF}">
      <dsp:nvSpPr>
        <dsp:cNvPr id="0" name=""/>
        <dsp:cNvSpPr/>
      </dsp:nvSpPr>
      <dsp:spPr>
        <a:xfrm rot="5400000">
          <a:off x="3935674" y="121392"/>
          <a:ext cx="1840538" cy="160126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Menganalisis Resiko </a:t>
          </a:r>
        </a:p>
      </dsp:txBody>
      <dsp:txXfrm rot="-5400000">
        <a:off x="4304840" y="288574"/>
        <a:ext cx="1102206" cy="1266904"/>
      </dsp:txXfrm>
    </dsp:sp>
    <dsp:sp modelId="{750A6698-D415-4CCB-86D8-3F057E9F5965}">
      <dsp:nvSpPr>
        <dsp:cNvPr id="0" name=""/>
        <dsp:cNvSpPr/>
      </dsp:nvSpPr>
      <dsp:spPr>
        <a:xfrm>
          <a:off x="5705168" y="369865"/>
          <a:ext cx="2054041" cy="1104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F9196-A272-4BAC-9BB8-6023EF10A84B}">
      <dsp:nvSpPr>
        <dsp:cNvPr id="0" name=""/>
        <dsp:cNvSpPr/>
      </dsp:nvSpPr>
      <dsp:spPr>
        <a:xfrm rot="5400000">
          <a:off x="2206304" y="27702"/>
          <a:ext cx="1840538" cy="1788649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Mengidentifikasi resiko </a:t>
          </a:r>
        </a:p>
      </dsp:txBody>
      <dsp:txXfrm rot="-5400000">
        <a:off x="2526154" y="304190"/>
        <a:ext cx="1200837" cy="1235674"/>
      </dsp:txXfrm>
    </dsp:sp>
    <dsp:sp modelId="{DF662A5A-0267-4E2E-ACD8-3E29844A890E}">
      <dsp:nvSpPr>
        <dsp:cNvPr id="0" name=""/>
        <dsp:cNvSpPr/>
      </dsp:nvSpPr>
      <dsp:spPr>
        <a:xfrm rot="5400000">
          <a:off x="3067676" y="1683641"/>
          <a:ext cx="1840538" cy="1601268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Mengevaluasi Resiko </a:t>
          </a:r>
        </a:p>
      </dsp:txBody>
      <dsp:txXfrm rot="-5400000">
        <a:off x="3436842" y="1850823"/>
        <a:ext cx="1102206" cy="1266904"/>
      </dsp:txXfrm>
    </dsp:sp>
    <dsp:sp modelId="{58807508-347A-4209-B82E-71DE116B9D39}">
      <dsp:nvSpPr>
        <dsp:cNvPr id="0" name=""/>
        <dsp:cNvSpPr/>
      </dsp:nvSpPr>
      <dsp:spPr>
        <a:xfrm>
          <a:off x="1133270" y="1932114"/>
          <a:ext cx="1987781" cy="1104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0D204E-F736-40F0-BDA4-E1D49E71DD89}">
      <dsp:nvSpPr>
        <dsp:cNvPr id="0" name=""/>
        <dsp:cNvSpPr/>
      </dsp:nvSpPr>
      <dsp:spPr>
        <a:xfrm rot="5400000">
          <a:off x="4797046" y="1683641"/>
          <a:ext cx="1840538" cy="160126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Menangani</a:t>
          </a:r>
          <a:r>
            <a:rPr lang="id-ID" sz="1900" kern="1200" dirty="0"/>
            <a:t> Resiko </a:t>
          </a:r>
        </a:p>
      </dsp:txBody>
      <dsp:txXfrm rot="-5400000">
        <a:off x="5166212" y="1850823"/>
        <a:ext cx="1102206" cy="1266904"/>
      </dsp:txXfrm>
    </dsp:sp>
    <dsp:sp modelId="{994ED55D-27D6-49D7-8652-D45810223D1D}">
      <dsp:nvSpPr>
        <dsp:cNvPr id="0" name=""/>
        <dsp:cNvSpPr/>
      </dsp:nvSpPr>
      <dsp:spPr>
        <a:xfrm rot="5400000">
          <a:off x="3935674" y="3245890"/>
          <a:ext cx="1840538" cy="1601268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400" kern="1200" dirty="0"/>
            <a:t>Memantau Resiko </a:t>
          </a:r>
        </a:p>
      </dsp:txBody>
      <dsp:txXfrm rot="-5400000">
        <a:off x="4304840" y="3413072"/>
        <a:ext cx="1102206" cy="1266904"/>
      </dsp:txXfrm>
    </dsp:sp>
    <dsp:sp modelId="{AD2032E3-96BF-40E0-9DF4-3239FF7008B2}">
      <dsp:nvSpPr>
        <dsp:cNvPr id="0" name=""/>
        <dsp:cNvSpPr/>
      </dsp:nvSpPr>
      <dsp:spPr>
        <a:xfrm>
          <a:off x="5705168" y="3494363"/>
          <a:ext cx="2054041" cy="1104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8B04ED-BF68-4FD5-8F45-5CEDC1F56A0C}">
      <dsp:nvSpPr>
        <dsp:cNvPr id="0" name=""/>
        <dsp:cNvSpPr/>
      </dsp:nvSpPr>
      <dsp:spPr>
        <a:xfrm rot="5400000">
          <a:off x="2206304" y="3245890"/>
          <a:ext cx="1840538" cy="160126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Mengkomunikasikan Resiko </a:t>
          </a:r>
        </a:p>
      </dsp:txBody>
      <dsp:txXfrm rot="-5400000">
        <a:off x="2575470" y="3413072"/>
        <a:ext cx="1102206" cy="1266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A865E2-86EE-4014-AE9B-DA4950BD2265}" type="datetimeFigureOut">
              <a:rPr lang="id-ID" smtClean="0"/>
              <a:t>05/11/2022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0CE1A5-CA63-49A7-A37B-9F59706F959D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7584" y="2708920"/>
            <a:ext cx="8077200" cy="8699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br>
              <a:rPr lang="id-ID" sz="2000" b="1" dirty="0"/>
            </a:br>
            <a:br>
              <a:rPr lang="id-ID" sz="2700" b="1" dirty="0">
                <a:latin typeface="Arial Black" pitchFamily="34" charset="0"/>
              </a:rPr>
            </a:br>
            <a:r>
              <a:rPr lang="id-ID" sz="2700" b="1" dirty="0">
                <a:latin typeface="Arial Black" pitchFamily="34" charset="0"/>
              </a:rPr>
              <a:t>KEBIJAKAN PENGELOLAAN DAN PENTINGNYA PENGKAJIAN RESIKO</a:t>
            </a:r>
            <a:br>
              <a:rPr lang="id-ID" b="1" dirty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733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876" y="1043131"/>
            <a:ext cx="8178572" cy="369645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/>
              <a:t>b.</a:t>
            </a:r>
            <a:r>
              <a:rPr lang="id-ID" b="1" dirty="0"/>
              <a:t>PENGERTIAN K</a:t>
            </a:r>
            <a:r>
              <a:rPr lang="en-US" b="1" dirty="0"/>
              <a:t>O</a:t>
            </a:r>
            <a:r>
              <a:rPr lang="id-ID" b="1" dirty="0"/>
              <a:t>LABORASI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561" y="2173432"/>
            <a:ext cx="7130441" cy="2995904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b="1" dirty="0" err="1"/>
              <a:t>Kolaborasi</a:t>
            </a:r>
            <a:r>
              <a:rPr lang="en-US" sz="1800" b="1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suatu</a:t>
            </a:r>
            <a:r>
              <a:rPr lang="en-US" sz="1800" dirty="0"/>
              <a:t> </a:t>
            </a:r>
            <a:r>
              <a:rPr lang="en-US" sz="1800" dirty="0" err="1"/>
              <a:t>bentuk</a:t>
            </a:r>
            <a:r>
              <a:rPr lang="en-US" sz="1800" dirty="0"/>
              <a:t> </a:t>
            </a:r>
            <a:r>
              <a:rPr lang="en-US" sz="1800" dirty="0" err="1"/>
              <a:t>interaksi</a:t>
            </a:r>
            <a:r>
              <a:rPr lang="en-US" sz="1800" dirty="0"/>
              <a:t>, </a:t>
            </a:r>
            <a:r>
              <a:rPr lang="en-US" sz="1800" dirty="0" err="1"/>
              <a:t>diskusi</a:t>
            </a:r>
            <a:r>
              <a:rPr lang="en-US" sz="1800" dirty="0"/>
              <a:t>, </a:t>
            </a:r>
            <a:r>
              <a:rPr lang="en-US" sz="1800" dirty="0" err="1"/>
              <a:t>kompromi</a:t>
            </a:r>
            <a:r>
              <a:rPr lang="en-US" sz="1800" dirty="0"/>
              <a:t>, </a:t>
            </a:r>
            <a:r>
              <a:rPr lang="en-US" sz="1800" dirty="0" err="1"/>
              <a:t>kerjasama</a:t>
            </a:r>
            <a:r>
              <a:rPr lang="en-US" sz="1800" dirty="0"/>
              <a:t> yang </a:t>
            </a:r>
            <a:r>
              <a:rPr lang="en-US" sz="1800" dirty="0" err="1"/>
              <a:t>berhubungan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individu</a:t>
            </a:r>
            <a:r>
              <a:rPr lang="en-US" sz="1800" dirty="0"/>
              <a:t>, </a:t>
            </a:r>
            <a:r>
              <a:rPr lang="en-US" sz="1800" dirty="0" err="1"/>
              <a:t>kelompok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lainnya</a:t>
            </a:r>
            <a:r>
              <a:rPr lang="en-US" sz="1800" dirty="0"/>
              <a:t>, </a:t>
            </a:r>
            <a:r>
              <a:rPr lang="en-US" sz="1800" dirty="0" err="1"/>
              <a:t>baik</a:t>
            </a:r>
            <a:r>
              <a:rPr lang="en-US" sz="1800" dirty="0"/>
              <a:t> yang </a:t>
            </a:r>
            <a:r>
              <a:rPr lang="en-US" sz="1800" dirty="0" err="1"/>
              <a:t>terlibat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langsung</a:t>
            </a:r>
            <a:r>
              <a:rPr lang="en-US" sz="1800" dirty="0"/>
              <a:t> </a:t>
            </a:r>
            <a:r>
              <a:rPr lang="en-US" sz="1800" dirty="0" err="1"/>
              <a:t>maupun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langsung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 algn="just">
              <a:buNone/>
            </a:pPr>
            <a:r>
              <a:rPr lang="en-US" sz="1800" b="1" dirty="0" err="1"/>
              <a:t>Layanan</a:t>
            </a:r>
            <a:r>
              <a:rPr lang="en-US" sz="1800" b="1" dirty="0"/>
              <a:t> </a:t>
            </a:r>
            <a:r>
              <a:rPr lang="en-US" sz="1800" b="1" dirty="0" err="1"/>
              <a:t>Kebidanan</a:t>
            </a:r>
            <a:r>
              <a:rPr lang="en-US" sz="1800" b="1" dirty="0"/>
              <a:t> </a:t>
            </a:r>
            <a:r>
              <a:rPr lang="en-US" sz="1800" b="1" dirty="0" err="1"/>
              <a:t>Kolaborasi</a:t>
            </a:r>
            <a:r>
              <a:rPr lang="en-US" sz="1800" b="1" dirty="0"/>
              <a:t> </a:t>
            </a:r>
            <a:r>
              <a:rPr lang="en-US" sz="1800" dirty="0" err="1"/>
              <a:t>ialah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yang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oleh</a:t>
            </a:r>
            <a:r>
              <a:rPr lang="en-US" sz="1800" dirty="0"/>
              <a:t> </a:t>
            </a:r>
            <a:r>
              <a:rPr lang="en-US" sz="1800" dirty="0" err="1"/>
              <a:t>Bidan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anggota</a:t>
            </a:r>
            <a:r>
              <a:rPr lang="en-US" sz="1800" dirty="0"/>
              <a:t> team yang </a:t>
            </a:r>
            <a:r>
              <a:rPr lang="en-US" sz="1800" dirty="0" err="1"/>
              <a:t>kegiatannya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bersamaan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salah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urutan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proses </a:t>
            </a:r>
            <a:r>
              <a:rPr lang="en-US" sz="1800" dirty="0" err="1"/>
              <a:t>kegiatan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. 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24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018193"/>
            <a:ext cx="999359" cy="65638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NEXT</a:t>
            </a:r>
            <a:br>
              <a:rPr lang="en-US" b="1" dirty="0"/>
            </a:b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652" y="1836843"/>
            <a:ext cx="8965277" cy="36472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800" b="1" dirty="0" err="1"/>
              <a:t>Tanggung</a:t>
            </a:r>
            <a:r>
              <a:rPr lang="en-US" sz="1800" b="1" dirty="0"/>
              <a:t> </a:t>
            </a:r>
            <a:r>
              <a:rPr lang="en-US" sz="1800" b="1" dirty="0" err="1"/>
              <a:t>jawab</a:t>
            </a:r>
            <a:r>
              <a:rPr lang="en-US" sz="1800" b="1" dirty="0"/>
              <a:t> </a:t>
            </a:r>
            <a:r>
              <a:rPr lang="en-US" sz="1800" b="1" dirty="0" err="1"/>
              <a:t>kebidanan</a:t>
            </a:r>
            <a:r>
              <a:rPr lang="en-US" sz="1800" b="1" dirty="0"/>
              <a:t> </a:t>
            </a:r>
            <a:r>
              <a:rPr lang="en-US" sz="1800" b="1" dirty="0" err="1"/>
              <a:t>Kolaborasi</a:t>
            </a:r>
            <a:r>
              <a:rPr lang="en-US" sz="1800" b="1" dirty="0"/>
              <a:t> :</a:t>
            </a:r>
          </a:p>
          <a:p>
            <a:pPr marL="0" indent="0">
              <a:buNone/>
            </a:pPr>
            <a:endParaRPr lang="en-US" sz="600" b="1" dirty="0"/>
          </a:p>
          <a:p>
            <a:r>
              <a:rPr lang="en-US" b="1" dirty="0"/>
              <a:t>•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hamil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kegawatan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.			</a:t>
            </a:r>
            <a:endParaRPr lang="en-US" sz="1350" dirty="0"/>
          </a:p>
          <a:p>
            <a:r>
              <a:rPr lang="en-US" dirty="0"/>
              <a:t>•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masa </a:t>
            </a:r>
            <a:r>
              <a:rPr lang="en-US" dirty="0" err="1"/>
              <a:t>persalinan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resiko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kegawatan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pertolongan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kolaborasi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klien</a:t>
            </a:r>
            <a:r>
              <a:rPr lang="en-US" dirty="0"/>
              <a:t> / </a:t>
            </a:r>
            <a:r>
              <a:rPr lang="en-US" dirty="0" err="1"/>
              <a:t>keluarga</a:t>
            </a:r>
            <a:endParaRPr lang="en-US" sz="1350" dirty="0"/>
          </a:p>
          <a:p>
            <a:r>
              <a:rPr lang="en-US" dirty="0"/>
              <a:t>•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masa </a:t>
            </a:r>
            <a:r>
              <a:rPr lang="en-US" dirty="0" err="1"/>
              <a:t>nifas</a:t>
            </a:r>
            <a:r>
              <a:rPr lang="en-US" dirty="0"/>
              <a:t>.</a:t>
            </a:r>
            <a:endParaRPr lang="en-US" sz="1350" dirty="0"/>
          </a:p>
          <a:p>
            <a:r>
              <a:rPr lang="en-US" dirty="0"/>
              <a:t>•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Bru</a:t>
            </a:r>
            <a:r>
              <a:rPr lang="en-US" dirty="0"/>
              <a:t> </a:t>
            </a:r>
            <a:r>
              <a:rPr lang="en-US" dirty="0" err="1"/>
              <a:t>Lahir</a:t>
            </a:r>
            <a:r>
              <a:rPr lang="en-US" dirty="0"/>
              <a:t> (BBL)</a:t>
            </a:r>
            <a:endParaRPr lang="en-US" sz="1350" dirty="0"/>
          </a:p>
          <a:p>
            <a:r>
              <a:rPr lang="en-US" dirty="0"/>
              <a:t>•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asuhan</a:t>
            </a:r>
            <a:r>
              <a:rPr lang="en-US" dirty="0"/>
              <a:t> </a:t>
            </a:r>
            <a:r>
              <a:rPr lang="en-US" dirty="0" err="1"/>
              <a:t>kebidanan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balita</a:t>
            </a:r>
            <a:endParaRPr lang="en-US" sz="1350" dirty="0"/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169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87" y="857251"/>
            <a:ext cx="8533013" cy="643775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C. SISTEM RUJUKAN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86" y="1248896"/>
            <a:ext cx="8441575" cy="1449680"/>
          </a:xfrm>
          <a:solidFill>
            <a:srgbClr val="FFFF00"/>
          </a:solidFill>
        </p:spPr>
        <p:txBody>
          <a:bodyPr>
            <a:normAutofit fontScale="55000" lnSpcReduction="20000"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r>
              <a:rPr lang="en-US" b="1" dirty="0" err="1"/>
              <a:t>Menurut</a:t>
            </a:r>
            <a:r>
              <a:rPr lang="en-US" b="1" dirty="0"/>
              <a:t> </a:t>
            </a:r>
            <a:r>
              <a:rPr lang="en-US" b="1" dirty="0" err="1"/>
              <a:t>Notoatmojo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tobing</a:t>
            </a:r>
            <a:r>
              <a:rPr lang="en-US" b="1" dirty="0"/>
              <a:t> (2016) system </a:t>
            </a:r>
            <a:r>
              <a:rPr lang="en-US" b="1" dirty="0" err="1"/>
              <a:t>rujukan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system </a:t>
            </a:r>
            <a:r>
              <a:rPr lang="en-US" b="1" dirty="0" err="1"/>
              <a:t>pelimpahan</a:t>
            </a:r>
            <a:r>
              <a:rPr lang="en-US" b="1" dirty="0"/>
              <a:t> </a:t>
            </a:r>
            <a:r>
              <a:rPr lang="en-US" b="1" dirty="0" err="1"/>
              <a:t>tanggung</a:t>
            </a:r>
            <a:r>
              <a:rPr lang="en-US" b="1" dirty="0"/>
              <a:t> </a:t>
            </a:r>
            <a:r>
              <a:rPr lang="en-US" b="1" dirty="0" err="1"/>
              <a:t>jawab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penanganan</a:t>
            </a:r>
            <a:r>
              <a:rPr lang="en-US" b="1" dirty="0"/>
              <a:t> </a:t>
            </a:r>
            <a:r>
              <a:rPr lang="en-US" b="1" dirty="0" err="1"/>
              <a:t>pasien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</a:t>
            </a:r>
            <a:r>
              <a:rPr lang="en-US" b="1" dirty="0" err="1"/>
              <a:t>menuju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kesehatan</a:t>
            </a:r>
            <a:r>
              <a:rPr lang="en-US" b="1" dirty="0"/>
              <a:t> yang lain </a:t>
            </a:r>
            <a:r>
              <a:rPr lang="en-US" b="1" dirty="0" err="1"/>
              <a:t>baik</a:t>
            </a:r>
            <a:r>
              <a:rPr lang="en-US" b="1" dirty="0"/>
              <a:t> </a:t>
            </a:r>
            <a:r>
              <a:rPr lang="en-US" b="1" dirty="0" err="1"/>
              <a:t>itu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vertical (unit yang </a:t>
            </a:r>
            <a:r>
              <a:rPr lang="en-US" b="1" dirty="0" err="1"/>
              <a:t>mampu</a:t>
            </a:r>
            <a:r>
              <a:rPr lang="en-US" b="1" dirty="0"/>
              <a:t> </a:t>
            </a:r>
            <a:r>
              <a:rPr lang="en-US" b="1" dirty="0" err="1"/>
              <a:t>menangani</a:t>
            </a:r>
            <a:r>
              <a:rPr lang="en-US" b="1" dirty="0"/>
              <a:t> ) </a:t>
            </a:r>
            <a:r>
              <a:rPr lang="en-US" b="1" dirty="0" err="1"/>
              <a:t>maupun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horizontal ( unit yang </a:t>
            </a:r>
            <a:r>
              <a:rPr lang="en-US" b="1" dirty="0" err="1"/>
              <a:t>memiliki</a:t>
            </a:r>
            <a:r>
              <a:rPr lang="en-US" b="1" dirty="0"/>
              <a:t>  </a:t>
            </a:r>
            <a:r>
              <a:rPr lang="en-US" b="1" dirty="0" err="1"/>
              <a:t>kemampuan</a:t>
            </a:r>
            <a:r>
              <a:rPr lang="en-US" b="1" dirty="0"/>
              <a:t> yang </a:t>
            </a:r>
            <a:r>
              <a:rPr lang="en-US" b="1" dirty="0" err="1"/>
              <a:t>sama</a:t>
            </a:r>
            <a:r>
              <a:rPr lang="en-US" b="1" dirty="0"/>
              <a:t> ). </a:t>
            </a:r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614025"/>
            <a:ext cx="9052561" cy="285678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422753" y="2801916"/>
            <a:ext cx="7825636" cy="2959274"/>
          </a:xfrm>
          <a:prstGeom prst="wedgeEllipseCallout">
            <a:avLst>
              <a:gd name="adj1" fmla="val -53585"/>
              <a:gd name="adj2" fmla="val 3979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harus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siapkan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saat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merujuk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kehamilan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persalinan</a:t>
            </a:r>
            <a:endParaRPr lang="en-US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57175" indent="-257175">
              <a:buFont typeface="+mj-lt"/>
              <a:buAutoNum type="arabicPeriod"/>
            </a:pP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Bidan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pasien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di damping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tenaga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kesehatan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yang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memiliki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kemampuan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untukmenangani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kegawatdaruratan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ketika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rujukan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57175" indent="-257175" algn="just">
              <a:lnSpc>
                <a:spcPct val="150000"/>
              </a:lnSpc>
              <a:buFont typeface="+mj-lt"/>
              <a:buAutoNum type="arabicPeriod"/>
            </a:pP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melakukan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rujukan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alat-alat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bawah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tensimeter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alat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partus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set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bersiap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siaga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257175" indent="-257175" algn="just">
              <a:lnSpc>
                <a:spcPct val="150000"/>
              </a:lnSpc>
              <a:buFont typeface="+mj-lt"/>
              <a:buAutoNum type="arabicPeriod"/>
            </a:pP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Memberitahukan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kondisi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pasien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sehingga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1350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rujuk</a:t>
            </a:r>
            <a:r>
              <a:rPr lang="en-US" sz="135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60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87" y="857251"/>
            <a:ext cx="8533013" cy="643775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Next</a:t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2614025"/>
            <a:ext cx="9052561" cy="2856789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350" dirty="0">
              <a:solidFill>
                <a:schemeClr val="bg1"/>
              </a:solidFill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468146" y="1501026"/>
            <a:ext cx="5746628" cy="3198834"/>
          </a:xfrm>
          <a:prstGeom prst="wedgeEllipseCallout">
            <a:avLst>
              <a:gd name="adj1" fmla="val -53585"/>
              <a:gd name="adj2" fmla="val 3979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harus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di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siapkan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saat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merujuk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kehamilan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persalinan</a:t>
            </a:r>
            <a:endParaRPr lang="en-US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57175" indent="-257175">
              <a:buFont typeface="+mj-lt"/>
              <a:buAutoNum type="arabicPeriod" startAt="4"/>
            </a:pP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surat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rujukan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berisi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identitas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dan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hasil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pemeriksaan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yang di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berikan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pada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pasien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marL="257175" indent="-257175">
              <a:buFont typeface="+mj-lt"/>
              <a:buAutoNum type="arabicPeriod" startAt="4"/>
            </a:pP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Obat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obatan</a:t>
            </a:r>
            <a:endParaRPr lang="en-US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57175" indent="-257175">
              <a:buFont typeface="+mj-lt"/>
              <a:buAutoNum type="arabicPeriod" startAt="4"/>
            </a:pP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Kendaraan</a:t>
            </a:r>
            <a:endParaRPr lang="en-US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257175" indent="-257175">
              <a:buFont typeface="+mj-lt"/>
              <a:buAutoNum type="arabicPeriod" startAt="4"/>
            </a:pP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dana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dari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pihak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keluarga</a:t>
            </a:r>
            <a:r>
              <a:rPr lang="en-US" sz="135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35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pasien</a:t>
            </a:r>
            <a:endParaRPr lang="en-US" sz="135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407" y="1680875"/>
            <a:ext cx="1850231" cy="298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00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516" y="2031186"/>
            <a:ext cx="4960307" cy="3509458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b="1" dirty="0">
                <a:solidFill>
                  <a:srgbClr val="002060"/>
                </a:solidFill>
              </a:rPr>
              <a:t>System </a:t>
            </a:r>
            <a:r>
              <a:rPr lang="en-US" b="1" dirty="0" err="1">
                <a:solidFill>
                  <a:srgbClr val="002060"/>
                </a:solidFill>
              </a:rPr>
              <a:t>rujukan</a:t>
            </a:r>
            <a:r>
              <a:rPr lang="en-US" b="1" dirty="0">
                <a:solidFill>
                  <a:srgbClr val="002060"/>
                </a:solidFill>
              </a:rPr>
              <a:t> di </a:t>
            </a:r>
            <a:r>
              <a:rPr lang="en-US" b="1" dirty="0" err="1">
                <a:solidFill>
                  <a:srgbClr val="002060"/>
                </a:solidFill>
              </a:rPr>
              <a:t>pemerintahan</a:t>
            </a:r>
            <a:r>
              <a:rPr lang="en-US" b="1" dirty="0">
                <a:solidFill>
                  <a:srgbClr val="002060"/>
                </a:solidFill>
              </a:rPr>
              <a:t> :</a:t>
            </a:r>
            <a:endParaRPr lang="en-US" sz="1350" b="1" dirty="0">
              <a:solidFill>
                <a:srgbClr val="002060"/>
              </a:solidFill>
            </a:endParaRPr>
          </a:p>
          <a:p>
            <a:pPr algn="just"/>
            <a:r>
              <a:rPr lang="en-US" b="1" dirty="0">
                <a:solidFill>
                  <a:srgbClr val="002060"/>
                </a:solidFill>
              </a:rPr>
              <a:t>BPJS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pelaksana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merupakan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hukum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publik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dibentuk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menyelenggarakan</a:t>
            </a:r>
            <a:r>
              <a:rPr lang="en-US" b="1" dirty="0">
                <a:solidFill>
                  <a:srgbClr val="002060"/>
                </a:solidFill>
              </a:rPr>
              <a:t> program </a:t>
            </a:r>
            <a:r>
              <a:rPr lang="en-US" b="1" dirty="0" err="1">
                <a:solidFill>
                  <a:srgbClr val="002060"/>
                </a:solidFill>
              </a:rPr>
              <a:t>jaminan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bagi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seluruh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rakyat</a:t>
            </a:r>
            <a:r>
              <a:rPr lang="en-US" b="1" dirty="0">
                <a:solidFill>
                  <a:srgbClr val="002060"/>
                </a:solidFill>
              </a:rPr>
              <a:t> Indonesia. </a:t>
            </a:r>
            <a:r>
              <a:rPr lang="en-US" b="1" dirty="0" err="1">
                <a:solidFill>
                  <a:srgbClr val="002060"/>
                </a:solidFill>
              </a:rPr>
              <a:t>Puskesmas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merupakan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fasilitas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tingkat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pertama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bekerjasama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BPJS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menyelenggarakan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pelayanan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kesehatan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komprehensif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0" y="3099540"/>
            <a:ext cx="9052561" cy="237127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7331" y="1736665"/>
            <a:ext cx="1843088" cy="295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624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74023"/>
            <a:ext cx="7632847" cy="4839723"/>
          </a:xfrm>
        </p:spPr>
      </p:pic>
    </p:spTree>
    <p:extLst>
      <p:ext uri="{BB962C8B-B14F-4D97-AF65-F5344CB8AC3E}">
        <p14:creationId xmlns:p14="http://schemas.microsoft.com/office/powerpoint/2010/main" val="230500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id-ID" dirty="0"/>
              <a:t>Kemungkinan terjadinya sesuatu yang akan mempunyai dampak terhadap tujuan</a:t>
            </a:r>
          </a:p>
          <a:p>
            <a:pPr algn="just"/>
            <a:r>
              <a:rPr lang="id-ID" dirty="0"/>
              <a:t>Kemungkinan kejadian yang mengancam pencapaian tujuan dan sasaran instansi pemerintah</a:t>
            </a:r>
          </a:p>
          <a:p>
            <a:pPr algn="just"/>
            <a:endParaRPr lang="id-ID" dirty="0"/>
          </a:p>
        </p:txBody>
      </p:sp>
      <p:sp>
        <p:nvSpPr>
          <p:cNvPr id="5" name="Right Arrow 4"/>
          <p:cNvSpPr/>
          <p:nvPr/>
        </p:nvSpPr>
        <p:spPr>
          <a:xfrm>
            <a:off x="179512" y="1700808"/>
            <a:ext cx="1944216" cy="48245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/>
              <a:t>DEFENISI RESIKO</a:t>
            </a:r>
          </a:p>
        </p:txBody>
      </p:sp>
    </p:spTree>
    <p:extLst>
      <p:ext uri="{BB962C8B-B14F-4D97-AF65-F5344CB8AC3E}">
        <p14:creationId xmlns:p14="http://schemas.microsoft.com/office/powerpoint/2010/main" val="146916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3056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d-ID" dirty="0"/>
              <a:t>Identifikasi resiko ?</a:t>
            </a:r>
          </a:p>
        </p:txBody>
      </p:sp>
      <p:sp>
        <p:nvSpPr>
          <p:cNvPr id="4" name="Hexagon 3"/>
          <p:cNvSpPr/>
          <p:nvPr/>
        </p:nvSpPr>
        <p:spPr>
          <a:xfrm>
            <a:off x="107504" y="2132856"/>
            <a:ext cx="8784976" cy="331236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sz="3200" dirty="0"/>
              <a:t>Proses menetapkan apa, dimana, kapan, mengapa, dan bagaimana sesuatu dapat terjadi, sehingga dapat berdampak negatif terhadap pencapaian tujuan (4w + h)</a:t>
            </a:r>
          </a:p>
          <a:p>
            <a:pPr algn="ctr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4814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dirty="0">
                <a:latin typeface="Arial" pitchFamily="34" charset="0"/>
                <a:cs typeface="Arial" pitchFamily="34" charset="0"/>
              </a:rPr>
              <a:t>MANFAAT PENGKAJIAN R</a:t>
            </a: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id-ID" dirty="0">
                <a:latin typeface="Arial" pitchFamily="34" charset="0"/>
                <a:cs typeface="Arial" pitchFamily="34" charset="0"/>
              </a:rPr>
              <a:t>SIKO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51446612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707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dirty="0"/>
              <a:t>TUJUAN POKOK MANAGEMEN R</a:t>
            </a:r>
            <a:r>
              <a:rPr lang="en-US" dirty="0"/>
              <a:t>I</a:t>
            </a:r>
            <a:r>
              <a:rPr lang="id-ID" dirty="0"/>
              <a:t>SIKO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id-ID" dirty="0"/>
              <a:t>mengidentifikasi dan menguraikan risiko-risiko potensial yang berasal dari faktor internal maupun faktor eksternal</a:t>
            </a:r>
          </a:p>
          <a:p>
            <a:r>
              <a:rPr lang="id-ID" dirty="0"/>
              <a:t> meringkas risiko-risiko yang memerlukan perhatian manajemen instansi dan yang memerlukan penanganan segera atau tidak memerlukan tindakan lebih lanjut</a:t>
            </a:r>
          </a:p>
          <a:p>
            <a:r>
              <a:rPr lang="id-ID" dirty="0"/>
              <a:t> memberikan masukan atau rekomendasi untuk meyakinkan bahwa terdapat risiko-risiko yang menjadi prioritas paling tinggi untuk dikelola dengan efektif.</a:t>
            </a:r>
          </a:p>
        </p:txBody>
      </p:sp>
    </p:spTree>
    <p:extLst>
      <p:ext uri="{BB962C8B-B14F-4D97-AF65-F5344CB8AC3E}">
        <p14:creationId xmlns:p14="http://schemas.microsoft.com/office/powerpoint/2010/main" val="337114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/>
          <a:lstStyle/>
          <a:p>
            <a:pPr algn="ctr"/>
            <a:r>
              <a:rPr lang="id-ID" dirty="0">
                <a:solidFill>
                  <a:schemeClr val="bg1"/>
                </a:solidFill>
              </a:rPr>
              <a:t>Proses managemen resiko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567015"/>
              </p:ext>
            </p:extLst>
          </p:nvPr>
        </p:nvGraphicFramePr>
        <p:xfrm>
          <a:off x="251520" y="1556792"/>
          <a:ext cx="88924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3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id-ID" dirty="0"/>
              <a:t>Pendekatan dalam kebijakan pengelolaan r</a:t>
            </a:r>
            <a:r>
              <a:rPr lang="en-US" dirty="0" err="1"/>
              <a:t>i</a:t>
            </a:r>
            <a:r>
              <a:rPr lang="id-ID" dirty="0"/>
              <a:t>siko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lvl="1"/>
            <a:r>
              <a:rPr lang="id-ID" sz="2800" dirty="0"/>
              <a:t>Recognition of Organizational Disease</a:t>
            </a:r>
            <a:endParaRPr lang="id-ID" sz="2400" dirty="0"/>
          </a:p>
          <a:p>
            <a:pPr lvl="1"/>
            <a:r>
              <a:rPr lang="id-ID" sz="2800" dirty="0"/>
              <a:t>Commitment to Produce Results</a:t>
            </a:r>
            <a:endParaRPr lang="id-ID" sz="2400" dirty="0"/>
          </a:p>
          <a:p>
            <a:pPr lvl="1"/>
            <a:r>
              <a:rPr lang="id-ID" sz="2800" dirty="0"/>
              <a:t>Managing Risk by Objectives</a:t>
            </a:r>
            <a:endParaRPr lang="id-ID" sz="2400" dirty="0"/>
          </a:p>
          <a:p>
            <a:pPr lvl="1"/>
            <a:r>
              <a:rPr lang="id-ID" sz="2800" dirty="0"/>
              <a:t>Organizational Acceptance</a:t>
            </a:r>
            <a:endParaRPr lang="id-ID" sz="2400" dirty="0"/>
          </a:p>
          <a:p>
            <a:pPr lvl="1"/>
            <a:r>
              <a:rPr lang="id-ID" sz="2800" dirty="0"/>
              <a:t>Staff management. </a:t>
            </a:r>
            <a:endParaRPr lang="id-ID" sz="2400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533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9596" y="1031392"/>
            <a:ext cx="6686549" cy="792211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solidFill>
                  <a:schemeClr val="bg1"/>
                </a:solidFill>
              </a:rPr>
              <a:t>BIDAN BEKERJA INTERPROFESIONAL</a:t>
            </a:r>
            <a:br>
              <a:rPr lang="en-US" sz="3000" dirty="0"/>
            </a:br>
            <a:r>
              <a:rPr lang="en-US" sz="3000" b="1" dirty="0">
                <a:solidFill>
                  <a:schemeClr val="bg1"/>
                </a:solidFill>
              </a:rPr>
              <a:t>( KOLABORASI DAN RUJUKAN)</a:t>
            </a:r>
          </a:p>
        </p:txBody>
      </p:sp>
    </p:spTree>
    <p:extLst>
      <p:ext uri="{BB962C8B-B14F-4D97-AF65-F5344CB8AC3E}">
        <p14:creationId xmlns:p14="http://schemas.microsoft.com/office/powerpoint/2010/main" val="3441747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857251"/>
            <a:ext cx="7870988" cy="589208"/>
          </a:xfrm>
        </p:spPr>
        <p:txBody>
          <a:bodyPr>
            <a:normAutofit fontScale="90000"/>
          </a:bodyPr>
          <a:lstStyle/>
          <a:p>
            <a:r>
              <a:rPr lang="id-ID" dirty="0">
                <a:solidFill>
                  <a:schemeClr val="bg1"/>
                </a:solidFill>
              </a:rPr>
              <a:t> 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100" b="1" dirty="0">
                <a:solidFill>
                  <a:schemeClr val="bg1"/>
                </a:solidFill>
              </a:rPr>
              <a:t>A. PROFESIONALISME BIDAN</a:t>
            </a:r>
            <a:endParaRPr lang="en-US" sz="2325" b="1" i="1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 useBgFill="1">
        <p:nvSpPr>
          <p:cNvPr id="5" name="Rectangle 4"/>
          <p:cNvSpPr/>
          <p:nvPr/>
        </p:nvSpPr>
        <p:spPr>
          <a:xfrm>
            <a:off x="227602" y="1551295"/>
            <a:ext cx="8823026" cy="567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892480" y="1732032"/>
            <a:ext cx="7712901" cy="3023944"/>
          </a:xfrm>
          <a:prstGeom prst="wedgeRectCallout">
            <a:avLst>
              <a:gd name="adj1" fmla="val -50227"/>
              <a:gd name="adj2" fmla="val 6952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b="1" dirty="0" err="1">
                <a:solidFill>
                  <a:schemeClr val="bg1"/>
                </a:solidFill>
              </a:rPr>
              <a:t>Profesionalisme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pilar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menempatkan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birokrasi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mesin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efektif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pemerintah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parameter </a:t>
            </a:r>
            <a:r>
              <a:rPr lang="en-US" dirty="0" err="1">
                <a:solidFill>
                  <a:schemeClr val="bg1"/>
                </a:solidFill>
              </a:rPr>
              <a:t>kecakapan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aparatur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bekerja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secara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baik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Profesionalisme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kompetensi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efektivitas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efisiensi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serta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bertanggung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jawab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sz="135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9956" y="4594165"/>
            <a:ext cx="4415425" cy="127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49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76</TotalTime>
  <Words>573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Berlin Sans FB</vt:lpstr>
      <vt:lpstr>Tw Cen MT</vt:lpstr>
      <vt:lpstr>Wingdings</vt:lpstr>
      <vt:lpstr>Wingdings 2</vt:lpstr>
      <vt:lpstr>Wingdings 3</vt:lpstr>
      <vt:lpstr>Median</vt:lpstr>
      <vt:lpstr>  KEBIJAKAN PENGELOLAAN DAN PENTINGNYA PENGKAJIAN RESIKO </vt:lpstr>
      <vt:lpstr>PowerPoint Presentation</vt:lpstr>
      <vt:lpstr>Identifikasi resiko ?</vt:lpstr>
      <vt:lpstr>MANFAAT PENGKAJIAN RISIKO</vt:lpstr>
      <vt:lpstr>TUJUAN POKOK MANAGEMEN RISIKO</vt:lpstr>
      <vt:lpstr>Proses managemen resiko</vt:lpstr>
      <vt:lpstr>Pendekatan dalam kebijakan pengelolaan risiko</vt:lpstr>
      <vt:lpstr>BIDAN BEKERJA INTERPROFESIONAL ( KOLABORASI DAN RUJUKAN)</vt:lpstr>
      <vt:lpstr>  A. PROFESIONALISME BIDAN</vt:lpstr>
      <vt:lpstr>b.PENGERTIAN KOLABORASI </vt:lpstr>
      <vt:lpstr>NEXT </vt:lpstr>
      <vt:lpstr>C. SISTEM RUJUKAN </vt:lpstr>
      <vt:lpstr>Next 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ASMAH SUKARTA</cp:lastModifiedBy>
  <cp:revision>9</cp:revision>
  <dcterms:created xsi:type="dcterms:W3CDTF">2021-09-24T21:25:53Z</dcterms:created>
  <dcterms:modified xsi:type="dcterms:W3CDTF">2022-11-05T06:49:10Z</dcterms:modified>
</cp:coreProperties>
</file>