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0"/>
  </p:notesMasterIdLst>
  <p:sldIdLst>
    <p:sldId id="256" r:id="rId2"/>
    <p:sldId id="257" r:id="rId3"/>
    <p:sldId id="259" r:id="rId4"/>
    <p:sldId id="271" r:id="rId5"/>
    <p:sldId id="258" r:id="rId6"/>
    <p:sldId id="293" r:id="rId7"/>
    <p:sldId id="267" r:id="rId8"/>
    <p:sldId id="294" r:id="rId9"/>
    <p:sldId id="295" r:id="rId10"/>
    <p:sldId id="296" r:id="rId11"/>
    <p:sldId id="272" r:id="rId12"/>
    <p:sldId id="297" r:id="rId13"/>
    <p:sldId id="298" r:id="rId14"/>
    <p:sldId id="274" r:id="rId15"/>
    <p:sldId id="287" r:id="rId16"/>
    <p:sldId id="299" r:id="rId17"/>
    <p:sldId id="300" r:id="rId18"/>
    <p:sldId id="30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88DA3DE-CE62-480E-95DF-2686324BAD9B}">
  <a:tblStyle styleId="{C88DA3DE-CE62-480E-95DF-2686324BAD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snapToGrid="0">
      <p:cViewPr>
        <p:scale>
          <a:sx n="102" d="100"/>
          <a:sy n="102" d="100"/>
        </p:scale>
        <p:origin x="-456"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81012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e609c09cc8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e609c09cc8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b83a5d94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b83a5d94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30cd7e80a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e30cd7e80a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457fa09d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457fa09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e5e8e1901e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e5e8e1901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e30cd7e80a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e30cd7e80a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e5e8e1901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e5e8e1901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e5e709471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e5e709471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e5e709471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e5e709471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e5e709471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e5e709471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10225" y="455150"/>
            <a:ext cx="7660200" cy="4233300"/>
          </a:xfrm>
          <a:prstGeom prst="roundRect">
            <a:avLst>
              <a:gd name="adj" fmla="val 5073"/>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rotWithShape="1">
          <a:blip r:embed="rId2">
            <a:alphaModFix amt="50000"/>
          </a:blip>
          <a:srcRect l="1244" t="8847" b="8855"/>
          <a:stretch/>
        </p:blipFill>
        <p:spPr>
          <a:xfrm>
            <a:off x="819975" y="465250"/>
            <a:ext cx="7640700" cy="4214100"/>
          </a:xfrm>
          <a:prstGeom prst="roundRect">
            <a:avLst>
              <a:gd name="adj" fmla="val 4826"/>
            </a:avLst>
          </a:prstGeom>
          <a:noFill/>
          <a:ln>
            <a:noFill/>
          </a:ln>
        </p:spPr>
      </p:pic>
      <p:grpSp>
        <p:nvGrpSpPr>
          <p:cNvPr id="11" name="Google Shape;11;p2"/>
          <p:cNvGrpSpPr/>
          <p:nvPr/>
        </p:nvGrpSpPr>
        <p:grpSpPr>
          <a:xfrm>
            <a:off x="673581" y="696275"/>
            <a:ext cx="324325" cy="3751050"/>
            <a:chOff x="673581" y="696275"/>
            <a:chExt cx="324325" cy="3751050"/>
          </a:xfrm>
        </p:grpSpPr>
        <p:grpSp>
          <p:nvGrpSpPr>
            <p:cNvPr id="12" name="Google Shape;12;p2"/>
            <p:cNvGrpSpPr/>
            <p:nvPr/>
          </p:nvGrpSpPr>
          <p:grpSpPr>
            <a:xfrm rot="-5400000">
              <a:off x="-918069" y="2531350"/>
              <a:ext cx="3751050" cy="80900"/>
              <a:chOff x="1871500" y="2227875"/>
              <a:chExt cx="3751050" cy="80900"/>
            </a:xfrm>
          </p:grpSpPr>
          <p:sp>
            <p:nvSpPr>
              <p:cNvPr id="13" name="Google Shape;13;p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txBox="1">
            <a:spLocks noGrp="1"/>
          </p:cNvSpPr>
          <p:nvPr>
            <p:ph type="ctrTitle"/>
          </p:nvPr>
        </p:nvSpPr>
        <p:spPr>
          <a:xfrm>
            <a:off x="1798625" y="822875"/>
            <a:ext cx="5862900" cy="249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54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40" name="Google Shape;40;p2"/>
          <p:cNvSpPr txBox="1">
            <a:spLocks noGrp="1"/>
          </p:cNvSpPr>
          <p:nvPr>
            <p:ph type="subTitle" idx="1"/>
          </p:nvPr>
        </p:nvSpPr>
        <p:spPr>
          <a:xfrm>
            <a:off x="1798625" y="3771550"/>
            <a:ext cx="5862900" cy="431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pic>
        <p:nvPicPr>
          <p:cNvPr id="41" name="Google Shape;41;p2"/>
          <p:cNvPicPr preferRelativeResize="0"/>
          <p:nvPr/>
        </p:nvPicPr>
        <p:blipFill rotWithShape="1">
          <a:blip r:embed="rId3">
            <a:alphaModFix/>
          </a:blip>
          <a:srcRect l="5935" t="10036" b="9667"/>
          <a:stretch/>
        </p:blipFill>
        <p:spPr>
          <a:xfrm>
            <a:off x="6818050" y="2444150"/>
            <a:ext cx="2807226" cy="2910251"/>
          </a:xfrm>
          <a:prstGeom prst="rect">
            <a:avLst/>
          </a:prstGeom>
          <a:noFill/>
          <a:ln>
            <a:noFill/>
          </a:ln>
        </p:spPr>
      </p:pic>
      <p:pic>
        <p:nvPicPr>
          <p:cNvPr id="42" name="Google Shape;42;p2"/>
          <p:cNvPicPr preferRelativeResize="0"/>
          <p:nvPr/>
        </p:nvPicPr>
        <p:blipFill>
          <a:blip r:embed="rId4">
            <a:alphaModFix/>
          </a:blip>
          <a:stretch>
            <a:fillRect/>
          </a:stretch>
        </p:blipFill>
        <p:spPr>
          <a:xfrm rot="899967">
            <a:off x="994781" y="402034"/>
            <a:ext cx="1657663" cy="15979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891"/>
        <p:cNvGrpSpPr/>
        <p:nvPr/>
      </p:nvGrpSpPr>
      <p:grpSpPr>
        <a:xfrm>
          <a:off x="0" y="0"/>
          <a:ext cx="0" cy="0"/>
          <a:chOff x="0" y="0"/>
          <a:chExt cx="0" cy="0"/>
        </a:xfrm>
      </p:grpSpPr>
      <p:sp>
        <p:nvSpPr>
          <p:cNvPr id="892" name="Google Shape;892;p27"/>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3" name="Google Shape;893;p27"/>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894" name="Google Shape;894;p27"/>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895" name="Google Shape;895;p27"/>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896" name="Google Shape;896;p27"/>
          <p:cNvGrpSpPr/>
          <p:nvPr/>
        </p:nvGrpSpPr>
        <p:grpSpPr>
          <a:xfrm>
            <a:off x="673581" y="696275"/>
            <a:ext cx="324325" cy="3751050"/>
            <a:chOff x="673581" y="696275"/>
            <a:chExt cx="324325" cy="3751050"/>
          </a:xfrm>
        </p:grpSpPr>
        <p:grpSp>
          <p:nvGrpSpPr>
            <p:cNvPr id="897" name="Google Shape;897;p27"/>
            <p:cNvGrpSpPr/>
            <p:nvPr/>
          </p:nvGrpSpPr>
          <p:grpSpPr>
            <a:xfrm rot="-5400000">
              <a:off x="-918069" y="2531350"/>
              <a:ext cx="3751050" cy="80900"/>
              <a:chOff x="1871500" y="2227875"/>
              <a:chExt cx="3751050" cy="80900"/>
            </a:xfrm>
          </p:grpSpPr>
          <p:sp>
            <p:nvSpPr>
              <p:cNvPr id="898" name="Google Shape;898;p2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924"/>
        <p:cNvGrpSpPr/>
        <p:nvPr/>
      </p:nvGrpSpPr>
      <p:grpSpPr>
        <a:xfrm>
          <a:off x="0" y="0"/>
          <a:ext cx="0" cy="0"/>
          <a:chOff x="0" y="0"/>
          <a:chExt cx="0" cy="0"/>
        </a:xfrm>
      </p:grpSpPr>
      <p:sp>
        <p:nvSpPr>
          <p:cNvPr id="925" name="Google Shape;925;p28"/>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6" name="Google Shape;926;p28"/>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grpSp>
        <p:nvGrpSpPr>
          <p:cNvPr id="927" name="Google Shape;927;p28"/>
          <p:cNvGrpSpPr/>
          <p:nvPr/>
        </p:nvGrpSpPr>
        <p:grpSpPr>
          <a:xfrm>
            <a:off x="673581" y="696275"/>
            <a:ext cx="324325" cy="3751050"/>
            <a:chOff x="673581" y="696275"/>
            <a:chExt cx="324325" cy="3751050"/>
          </a:xfrm>
        </p:grpSpPr>
        <p:grpSp>
          <p:nvGrpSpPr>
            <p:cNvPr id="928" name="Google Shape;928;p28"/>
            <p:cNvGrpSpPr/>
            <p:nvPr/>
          </p:nvGrpSpPr>
          <p:grpSpPr>
            <a:xfrm rot="-5400000">
              <a:off x="-918069" y="2531350"/>
              <a:ext cx="3751050" cy="80900"/>
              <a:chOff x="1871500" y="2227875"/>
              <a:chExt cx="3751050" cy="80900"/>
            </a:xfrm>
          </p:grpSpPr>
          <p:sp>
            <p:nvSpPr>
              <p:cNvPr id="929" name="Google Shape;929;p28"/>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8"/>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28"/>
          <p:cNvSpPr txBox="1">
            <a:spLocks noGrp="1"/>
          </p:cNvSpPr>
          <p:nvPr>
            <p:ph type="title" hasCustomPrompt="1"/>
          </p:nvPr>
        </p:nvSpPr>
        <p:spPr>
          <a:xfrm>
            <a:off x="1130475" y="759175"/>
            <a:ext cx="4027800" cy="67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6" name="Google Shape;956;p28"/>
          <p:cNvSpPr txBox="1">
            <a:spLocks noGrp="1"/>
          </p:cNvSpPr>
          <p:nvPr>
            <p:ph type="subTitle" idx="1"/>
          </p:nvPr>
        </p:nvSpPr>
        <p:spPr>
          <a:xfrm>
            <a:off x="1130475" y="1432475"/>
            <a:ext cx="40278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28"/>
          <p:cNvSpPr txBox="1">
            <a:spLocks noGrp="1"/>
          </p:cNvSpPr>
          <p:nvPr>
            <p:ph type="title" idx="2" hasCustomPrompt="1"/>
          </p:nvPr>
        </p:nvSpPr>
        <p:spPr>
          <a:xfrm>
            <a:off x="1130475" y="1974875"/>
            <a:ext cx="4027800" cy="67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8" name="Google Shape;958;p28"/>
          <p:cNvSpPr txBox="1">
            <a:spLocks noGrp="1"/>
          </p:cNvSpPr>
          <p:nvPr>
            <p:ph type="subTitle" idx="3"/>
          </p:nvPr>
        </p:nvSpPr>
        <p:spPr>
          <a:xfrm>
            <a:off x="1130475" y="2648375"/>
            <a:ext cx="40278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28"/>
          <p:cNvSpPr txBox="1">
            <a:spLocks noGrp="1"/>
          </p:cNvSpPr>
          <p:nvPr>
            <p:ph type="title" idx="4" hasCustomPrompt="1"/>
          </p:nvPr>
        </p:nvSpPr>
        <p:spPr>
          <a:xfrm>
            <a:off x="1130475" y="3190575"/>
            <a:ext cx="4027800" cy="67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60" name="Google Shape;960;p28"/>
          <p:cNvSpPr txBox="1">
            <a:spLocks noGrp="1"/>
          </p:cNvSpPr>
          <p:nvPr>
            <p:ph type="subTitle" idx="5"/>
          </p:nvPr>
        </p:nvSpPr>
        <p:spPr>
          <a:xfrm>
            <a:off x="1130475" y="3864075"/>
            <a:ext cx="40278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033"/>
        <p:cNvGrpSpPr/>
        <p:nvPr/>
      </p:nvGrpSpPr>
      <p:grpSpPr>
        <a:xfrm>
          <a:off x="0" y="0"/>
          <a:ext cx="0" cy="0"/>
          <a:chOff x="0" y="0"/>
          <a:chExt cx="0" cy="0"/>
        </a:xfrm>
      </p:grpSpPr>
      <p:sp>
        <p:nvSpPr>
          <p:cNvPr id="1034" name="Google Shape;1034;p31"/>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5" name="Google Shape;1035;p31"/>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grpSp>
        <p:nvGrpSpPr>
          <p:cNvPr id="1036" name="Google Shape;1036;p31"/>
          <p:cNvGrpSpPr/>
          <p:nvPr/>
        </p:nvGrpSpPr>
        <p:grpSpPr>
          <a:xfrm>
            <a:off x="673581" y="696275"/>
            <a:ext cx="324325" cy="3751050"/>
            <a:chOff x="673581" y="696275"/>
            <a:chExt cx="324325" cy="3751050"/>
          </a:xfrm>
        </p:grpSpPr>
        <p:grpSp>
          <p:nvGrpSpPr>
            <p:cNvPr id="1037" name="Google Shape;1037;p31"/>
            <p:cNvGrpSpPr/>
            <p:nvPr/>
          </p:nvGrpSpPr>
          <p:grpSpPr>
            <a:xfrm rot="-5400000">
              <a:off x="-918069" y="2531350"/>
              <a:ext cx="3751050" cy="80900"/>
              <a:chOff x="1871500" y="2227875"/>
              <a:chExt cx="3751050" cy="80900"/>
            </a:xfrm>
          </p:grpSpPr>
          <p:sp>
            <p:nvSpPr>
              <p:cNvPr id="1038" name="Google Shape;1038;p3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3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064"/>
        <p:cNvGrpSpPr/>
        <p:nvPr/>
      </p:nvGrpSpPr>
      <p:grpSpPr>
        <a:xfrm>
          <a:off x="0" y="0"/>
          <a:ext cx="0" cy="0"/>
          <a:chOff x="0" y="0"/>
          <a:chExt cx="0" cy="0"/>
        </a:xfrm>
      </p:grpSpPr>
      <p:sp>
        <p:nvSpPr>
          <p:cNvPr id="1065" name="Google Shape;1065;p32"/>
          <p:cNvSpPr/>
          <p:nvPr/>
        </p:nvSpPr>
        <p:spPr>
          <a:xfrm>
            <a:off x="810225" y="455150"/>
            <a:ext cx="7660200" cy="4233300"/>
          </a:xfrm>
          <a:prstGeom prst="roundRect">
            <a:avLst>
              <a:gd name="adj" fmla="val 5073"/>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6" name="Google Shape;1066;p32"/>
          <p:cNvPicPr preferRelativeResize="0"/>
          <p:nvPr/>
        </p:nvPicPr>
        <p:blipFill rotWithShape="1">
          <a:blip r:embed="rId2">
            <a:alphaModFix amt="58000"/>
          </a:blip>
          <a:srcRect l="1244" t="8847" b="8855"/>
          <a:stretch/>
        </p:blipFill>
        <p:spPr>
          <a:xfrm>
            <a:off x="820000" y="465250"/>
            <a:ext cx="7640700" cy="4214100"/>
          </a:xfrm>
          <a:prstGeom prst="roundRect">
            <a:avLst>
              <a:gd name="adj" fmla="val 4826"/>
            </a:avLst>
          </a:prstGeom>
          <a:noFill/>
          <a:ln>
            <a:noFill/>
          </a:ln>
        </p:spPr>
      </p:pic>
      <p:grpSp>
        <p:nvGrpSpPr>
          <p:cNvPr id="1067" name="Google Shape;1067;p32"/>
          <p:cNvGrpSpPr/>
          <p:nvPr/>
        </p:nvGrpSpPr>
        <p:grpSpPr>
          <a:xfrm>
            <a:off x="673581" y="696275"/>
            <a:ext cx="324325" cy="3751050"/>
            <a:chOff x="673581" y="696275"/>
            <a:chExt cx="324325" cy="3751050"/>
          </a:xfrm>
        </p:grpSpPr>
        <p:grpSp>
          <p:nvGrpSpPr>
            <p:cNvPr id="1068" name="Google Shape;1068;p32"/>
            <p:cNvGrpSpPr/>
            <p:nvPr/>
          </p:nvGrpSpPr>
          <p:grpSpPr>
            <a:xfrm rot="-5400000">
              <a:off x="-918069" y="2531350"/>
              <a:ext cx="3751050" cy="80900"/>
              <a:chOff x="1871500" y="2227875"/>
              <a:chExt cx="3751050" cy="80900"/>
            </a:xfrm>
          </p:grpSpPr>
          <p:sp>
            <p:nvSpPr>
              <p:cNvPr id="1069" name="Google Shape;1069;p3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3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79;p4"/>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sp>
        <p:nvSpPr>
          <p:cNvPr id="80" name="Google Shape;80;p4"/>
          <p:cNvSpPr txBox="1">
            <a:spLocks noGrp="1"/>
          </p:cNvSpPr>
          <p:nvPr>
            <p:ph type="subTitle" idx="1"/>
          </p:nvPr>
        </p:nvSpPr>
        <p:spPr>
          <a:xfrm>
            <a:off x="1056875" y="1147675"/>
            <a:ext cx="7346400" cy="345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AutoNum type="arabicPeriod"/>
              <a:defRPr sz="1200">
                <a:latin typeface="Lato"/>
                <a:ea typeface="Lato"/>
                <a:cs typeface="Lato"/>
                <a:sym typeface="Lato"/>
              </a:defRPr>
            </a:lvl1pPr>
            <a:lvl2pPr lvl="1" rtl="0">
              <a:lnSpc>
                <a:spcPct val="100000"/>
              </a:lnSpc>
              <a:spcBef>
                <a:spcPts val="0"/>
              </a:spcBef>
              <a:spcAft>
                <a:spcPts val="0"/>
              </a:spcAft>
              <a:buClr>
                <a:schemeClr val="dk1"/>
              </a:buClr>
              <a:buSzPts val="1200"/>
              <a:buChar char="○"/>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81" name="Google Shape;81;p4"/>
          <p:cNvSpPr txBox="1">
            <a:spLocks noGrp="1"/>
          </p:cNvSpPr>
          <p:nvPr>
            <p:ph type="title"/>
          </p:nvPr>
        </p:nvSpPr>
        <p:spPr>
          <a:xfrm>
            <a:off x="1056875" y="478125"/>
            <a:ext cx="734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82" name="Google Shape;82;p4"/>
          <p:cNvGrpSpPr/>
          <p:nvPr/>
        </p:nvGrpSpPr>
        <p:grpSpPr>
          <a:xfrm>
            <a:off x="673581" y="696275"/>
            <a:ext cx="324325" cy="3751050"/>
            <a:chOff x="673581" y="696275"/>
            <a:chExt cx="324325" cy="3751050"/>
          </a:xfrm>
        </p:grpSpPr>
        <p:grpSp>
          <p:nvGrpSpPr>
            <p:cNvPr id="83" name="Google Shape;83;p4"/>
            <p:cNvGrpSpPr/>
            <p:nvPr/>
          </p:nvGrpSpPr>
          <p:grpSpPr>
            <a:xfrm rot="-5400000">
              <a:off x="-918069" y="2531350"/>
              <a:ext cx="3751050" cy="80900"/>
              <a:chOff x="1871500" y="2227875"/>
              <a:chExt cx="3751050" cy="80900"/>
            </a:xfrm>
          </p:grpSpPr>
          <p:sp>
            <p:nvSpPr>
              <p:cNvPr id="84" name="Google Shape;84;p4"/>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0" name="Google Shape;110;p4"/>
          <p:cNvPicPr preferRelativeResize="0"/>
          <p:nvPr/>
        </p:nvPicPr>
        <p:blipFill rotWithShape="1">
          <a:blip r:embed="rId3">
            <a:alphaModFix/>
          </a:blip>
          <a:srcRect l="16678" t="20069" r="12258" b="7998"/>
          <a:stretch/>
        </p:blipFill>
        <p:spPr>
          <a:xfrm>
            <a:off x="7493825" y="478125"/>
            <a:ext cx="983500" cy="929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6"/>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6"/>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154" name="Google Shape;154;p6"/>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155" name="Google Shape;155;p6"/>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156" name="Google Shape;156;p6"/>
          <p:cNvGrpSpPr/>
          <p:nvPr/>
        </p:nvGrpSpPr>
        <p:grpSpPr>
          <a:xfrm>
            <a:off x="673581" y="696275"/>
            <a:ext cx="324325" cy="3751050"/>
            <a:chOff x="673581" y="696275"/>
            <a:chExt cx="324325" cy="3751050"/>
          </a:xfrm>
        </p:grpSpPr>
        <p:grpSp>
          <p:nvGrpSpPr>
            <p:cNvPr id="157" name="Google Shape;157;p6"/>
            <p:cNvGrpSpPr/>
            <p:nvPr/>
          </p:nvGrpSpPr>
          <p:grpSpPr>
            <a:xfrm rot="-5400000">
              <a:off x="-918069" y="2531350"/>
              <a:ext cx="3751050" cy="80900"/>
              <a:chOff x="1871500" y="2227875"/>
              <a:chExt cx="3751050" cy="80900"/>
            </a:xfrm>
          </p:grpSpPr>
          <p:sp>
            <p:nvSpPr>
              <p:cNvPr id="158" name="Google Shape;158;p6"/>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6"/>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6"/>
        <p:cNvGrpSpPr/>
        <p:nvPr/>
      </p:nvGrpSpPr>
      <p:grpSpPr>
        <a:xfrm>
          <a:off x="0" y="0"/>
          <a:ext cx="0" cy="0"/>
          <a:chOff x="0" y="0"/>
          <a:chExt cx="0" cy="0"/>
        </a:xfrm>
      </p:grpSpPr>
      <p:sp>
        <p:nvSpPr>
          <p:cNvPr id="257" name="Google Shape;257;p9"/>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grpSp>
        <p:nvGrpSpPr>
          <p:cNvPr id="259" name="Google Shape;259;p9"/>
          <p:cNvGrpSpPr/>
          <p:nvPr/>
        </p:nvGrpSpPr>
        <p:grpSpPr>
          <a:xfrm>
            <a:off x="673581" y="696275"/>
            <a:ext cx="324325" cy="3751050"/>
            <a:chOff x="673581" y="696275"/>
            <a:chExt cx="324325" cy="3751050"/>
          </a:xfrm>
        </p:grpSpPr>
        <p:grpSp>
          <p:nvGrpSpPr>
            <p:cNvPr id="260" name="Google Shape;260;p9"/>
            <p:cNvGrpSpPr/>
            <p:nvPr/>
          </p:nvGrpSpPr>
          <p:grpSpPr>
            <a:xfrm rot="-5400000">
              <a:off x="-918069" y="2531350"/>
              <a:ext cx="3751050" cy="80900"/>
              <a:chOff x="1871500" y="2227875"/>
              <a:chExt cx="3751050" cy="80900"/>
            </a:xfrm>
          </p:grpSpPr>
          <p:sp>
            <p:nvSpPr>
              <p:cNvPr id="261" name="Google Shape;261;p9"/>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9"/>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9"/>
          <p:cNvSpPr txBox="1">
            <a:spLocks noGrp="1"/>
          </p:cNvSpPr>
          <p:nvPr>
            <p:ph type="subTitle" idx="1"/>
          </p:nvPr>
        </p:nvSpPr>
        <p:spPr>
          <a:xfrm>
            <a:off x="2357675" y="1826075"/>
            <a:ext cx="4744800" cy="20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Char char="●"/>
              <a:defRPr sz="1400"/>
            </a:lvl1pPr>
            <a:lvl2pPr lvl="1" rtl="0">
              <a:lnSpc>
                <a:spcPct val="100000"/>
              </a:lnSpc>
              <a:spcBef>
                <a:spcPts val="0"/>
              </a:spcBef>
              <a:spcAft>
                <a:spcPts val="0"/>
              </a:spcAft>
              <a:buSzPts val="1600"/>
              <a:buChar char="○"/>
              <a:defRPr sz="1600"/>
            </a:lvl2pPr>
            <a:lvl3pPr lvl="2" rtl="0">
              <a:lnSpc>
                <a:spcPct val="100000"/>
              </a:lnSpc>
              <a:spcBef>
                <a:spcPts val="0"/>
              </a:spcBef>
              <a:spcAft>
                <a:spcPts val="0"/>
              </a:spcAft>
              <a:buSzPts val="1600"/>
              <a:buChar char="■"/>
              <a:defRPr sz="1600"/>
            </a:lvl3pPr>
            <a:lvl4pPr lvl="3" rtl="0">
              <a:lnSpc>
                <a:spcPct val="100000"/>
              </a:lnSpc>
              <a:spcBef>
                <a:spcPts val="0"/>
              </a:spcBef>
              <a:spcAft>
                <a:spcPts val="0"/>
              </a:spcAft>
              <a:buSzPts val="1600"/>
              <a:buChar char="●"/>
              <a:defRPr sz="1600"/>
            </a:lvl4pPr>
            <a:lvl5pPr lvl="4" rtl="0">
              <a:lnSpc>
                <a:spcPct val="100000"/>
              </a:lnSpc>
              <a:spcBef>
                <a:spcPts val="0"/>
              </a:spcBef>
              <a:spcAft>
                <a:spcPts val="0"/>
              </a:spcAft>
              <a:buSzPts val="1600"/>
              <a:buChar char="○"/>
              <a:defRPr sz="1600"/>
            </a:lvl5pPr>
            <a:lvl6pPr lvl="5" rtl="0">
              <a:lnSpc>
                <a:spcPct val="100000"/>
              </a:lnSpc>
              <a:spcBef>
                <a:spcPts val="0"/>
              </a:spcBef>
              <a:spcAft>
                <a:spcPts val="0"/>
              </a:spcAft>
              <a:buSzPts val="1600"/>
              <a:buChar char="■"/>
              <a:defRPr sz="1600"/>
            </a:lvl6pPr>
            <a:lvl7pPr lvl="6" rtl="0">
              <a:lnSpc>
                <a:spcPct val="100000"/>
              </a:lnSpc>
              <a:spcBef>
                <a:spcPts val="0"/>
              </a:spcBef>
              <a:spcAft>
                <a:spcPts val="0"/>
              </a:spcAft>
              <a:buSzPts val="1600"/>
              <a:buChar char="●"/>
              <a:defRPr sz="1600"/>
            </a:lvl7pPr>
            <a:lvl8pPr lvl="7" rtl="0">
              <a:lnSpc>
                <a:spcPct val="100000"/>
              </a:lnSpc>
              <a:spcBef>
                <a:spcPts val="0"/>
              </a:spcBef>
              <a:spcAft>
                <a:spcPts val="0"/>
              </a:spcAft>
              <a:buSzPts val="1600"/>
              <a:buChar char="○"/>
              <a:defRPr sz="1600"/>
            </a:lvl8pPr>
            <a:lvl9pPr lvl="8" rtl="0">
              <a:lnSpc>
                <a:spcPct val="100000"/>
              </a:lnSpc>
              <a:spcBef>
                <a:spcPts val="0"/>
              </a:spcBef>
              <a:spcAft>
                <a:spcPts val="0"/>
              </a:spcAft>
              <a:buSzPts val="1600"/>
              <a:buChar char="■"/>
              <a:defRPr sz="1600"/>
            </a:lvl9pPr>
          </a:lstStyle>
          <a:p>
            <a:endParaRPr/>
          </a:p>
        </p:txBody>
      </p:sp>
      <p:pic>
        <p:nvPicPr>
          <p:cNvPr id="288" name="Google Shape;288;p9"/>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289" name="Google Shape;289;p9"/>
          <p:cNvSpPr txBox="1">
            <a:spLocks noGrp="1"/>
          </p:cNvSpPr>
          <p:nvPr>
            <p:ph type="title"/>
          </p:nvPr>
        </p:nvSpPr>
        <p:spPr>
          <a:xfrm>
            <a:off x="1017875" y="465580"/>
            <a:ext cx="74244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Playfair Display Regular"/>
              <a:buNone/>
              <a:defRPr sz="42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pic>
        <p:nvPicPr>
          <p:cNvPr id="290" name="Google Shape;290;p9"/>
          <p:cNvPicPr preferRelativeResize="0"/>
          <p:nvPr/>
        </p:nvPicPr>
        <p:blipFill>
          <a:blip r:embed="rId4">
            <a:alphaModFix/>
          </a:blip>
          <a:stretch>
            <a:fillRect/>
          </a:stretch>
        </p:blipFill>
        <p:spPr>
          <a:xfrm rot="-2700000" flipH="1">
            <a:off x="6944100" y="2823046"/>
            <a:ext cx="2289024" cy="2137099"/>
          </a:xfrm>
          <a:prstGeom prst="rect">
            <a:avLst/>
          </a:prstGeom>
          <a:noFill/>
          <a:ln>
            <a:noFill/>
          </a:ln>
        </p:spPr>
      </p:pic>
      <p:pic>
        <p:nvPicPr>
          <p:cNvPr id="291" name="Google Shape;291;p9"/>
          <p:cNvPicPr preferRelativeResize="0"/>
          <p:nvPr/>
        </p:nvPicPr>
        <p:blipFill>
          <a:blip r:embed="rId5">
            <a:alphaModFix/>
          </a:blip>
          <a:stretch>
            <a:fillRect/>
          </a:stretch>
        </p:blipFill>
        <p:spPr>
          <a:xfrm rot="5400000">
            <a:off x="859525" y="447012"/>
            <a:ext cx="1291600" cy="1245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1"/>
        <p:cNvGrpSpPr/>
        <p:nvPr/>
      </p:nvGrpSpPr>
      <p:grpSpPr>
        <a:xfrm>
          <a:off x="0" y="0"/>
          <a:ext cx="0" cy="0"/>
          <a:chOff x="0" y="0"/>
          <a:chExt cx="0" cy="0"/>
        </a:xfrm>
      </p:grpSpPr>
      <p:sp>
        <p:nvSpPr>
          <p:cNvPr id="332" name="Google Shape;332;p13"/>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13"/>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334" name="Google Shape;334;p13"/>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335" name="Google Shape;335;p13"/>
          <p:cNvSpPr txBox="1">
            <a:spLocks noGrp="1"/>
          </p:cNvSpPr>
          <p:nvPr>
            <p:ph type="title"/>
          </p:nvPr>
        </p:nvSpPr>
        <p:spPr>
          <a:xfrm>
            <a:off x="1017875"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336" name="Google Shape;336;p13"/>
          <p:cNvGrpSpPr/>
          <p:nvPr/>
        </p:nvGrpSpPr>
        <p:grpSpPr>
          <a:xfrm>
            <a:off x="673581" y="696275"/>
            <a:ext cx="324325" cy="3751050"/>
            <a:chOff x="673581" y="696275"/>
            <a:chExt cx="324325" cy="3751050"/>
          </a:xfrm>
        </p:grpSpPr>
        <p:grpSp>
          <p:nvGrpSpPr>
            <p:cNvPr id="337" name="Google Shape;337;p13"/>
            <p:cNvGrpSpPr/>
            <p:nvPr/>
          </p:nvGrpSpPr>
          <p:grpSpPr>
            <a:xfrm rot="-5400000">
              <a:off x="-918069" y="2531350"/>
              <a:ext cx="3751050" cy="80900"/>
              <a:chOff x="1871500" y="2227875"/>
              <a:chExt cx="3751050" cy="80900"/>
            </a:xfrm>
          </p:grpSpPr>
          <p:sp>
            <p:nvSpPr>
              <p:cNvPr id="338" name="Google Shape;338;p13"/>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3"/>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3"/>
          <p:cNvSpPr txBox="1">
            <a:spLocks noGrp="1"/>
          </p:cNvSpPr>
          <p:nvPr>
            <p:ph type="title" idx="2" hasCustomPrompt="1"/>
          </p:nvPr>
        </p:nvSpPr>
        <p:spPr>
          <a:xfrm>
            <a:off x="1140200" y="1705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5" name="Google Shape;365;p13"/>
          <p:cNvSpPr txBox="1">
            <a:spLocks noGrp="1"/>
          </p:cNvSpPr>
          <p:nvPr>
            <p:ph type="subTitle" idx="1"/>
          </p:nvPr>
        </p:nvSpPr>
        <p:spPr>
          <a:xfrm>
            <a:off x="2448800" y="2066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6" name="Google Shape;366;p13"/>
          <p:cNvSpPr txBox="1">
            <a:spLocks noGrp="1"/>
          </p:cNvSpPr>
          <p:nvPr>
            <p:ph type="subTitle" idx="3"/>
          </p:nvPr>
        </p:nvSpPr>
        <p:spPr>
          <a:xfrm>
            <a:off x="2448800" y="1705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367" name="Google Shape;367;p13"/>
          <p:cNvSpPr txBox="1">
            <a:spLocks noGrp="1"/>
          </p:cNvSpPr>
          <p:nvPr>
            <p:ph type="title" idx="4" hasCustomPrompt="1"/>
          </p:nvPr>
        </p:nvSpPr>
        <p:spPr>
          <a:xfrm>
            <a:off x="1140200" y="3132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68" name="Google Shape;368;p13"/>
          <p:cNvSpPr txBox="1">
            <a:spLocks noGrp="1"/>
          </p:cNvSpPr>
          <p:nvPr>
            <p:ph type="subTitle" idx="5"/>
          </p:nvPr>
        </p:nvSpPr>
        <p:spPr>
          <a:xfrm>
            <a:off x="2448800" y="3493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subTitle" idx="6"/>
          </p:nvPr>
        </p:nvSpPr>
        <p:spPr>
          <a:xfrm>
            <a:off x="2448800" y="3132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370" name="Google Shape;370;p13"/>
          <p:cNvSpPr txBox="1">
            <a:spLocks noGrp="1"/>
          </p:cNvSpPr>
          <p:nvPr>
            <p:ph type="title" idx="7" hasCustomPrompt="1"/>
          </p:nvPr>
        </p:nvSpPr>
        <p:spPr>
          <a:xfrm>
            <a:off x="4745611" y="1705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1" name="Google Shape;371;p13"/>
          <p:cNvSpPr txBox="1">
            <a:spLocks noGrp="1"/>
          </p:cNvSpPr>
          <p:nvPr>
            <p:ph type="subTitle" idx="8"/>
          </p:nvPr>
        </p:nvSpPr>
        <p:spPr>
          <a:xfrm>
            <a:off x="6054200" y="2066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9"/>
          </p:nvPr>
        </p:nvSpPr>
        <p:spPr>
          <a:xfrm>
            <a:off x="6054200" y="1705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373" name="Google Shape;373;p13"/>
          <p:cNvSpPr txBox="1">
            <a:spLocks noGrp="1"/>
          </p:cNvSpPr>
          <p:nvPr>
            <p:ph type="title" idx="13" hasCustomPrompt="1"/>
          </p:nvPr>
        </p:nvSpPr>
        <p:spPr>
          <a:xfrm>
            <a:off x="4745611" y="3132075"/>
            <a:ext cx="1308600" cy="93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74" name="Google Shape;374;p13"/>
          <p:cNvSpPr txBox="1">
            <a:spLocks noGrp="1"/>
          </p:cNvSpPr>
          <p:nvPr>
            <p:ph type="subTitle" idx="14"/>
          </p:nvPr>
        </p:nvSpPr>
        <p:spPr>
          <a:xfrm>
            <a:off x="6054200" y="34939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15"/>
          </p:nvPr>
        </p:nvSpPr>
        <p:spPr>
          <a:xfrm>
            <a:off x="6054200" y="31320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pic>
        <p:nvPicPr>
          <p:cNvPr id="376" name="Google Shape;376;p13"/>
          <p:cNvPicPr preferRelativeResize="0"/>
          <p:nvPr/>
        </p:nvPicPr>
        <p:blipFill rotWithShape="1">
          <a:blip r:embed="rId4">
            <a:alphaModFix/>
          </a:blip>
          <a:srcRect l="31191" t="6832" r="25445" b="11919"/>
          <a:stretch/>
        </p:blipFill>
        <p:spPr>
          <a:xfrm>
            <a:off x="8025150" y="3132075"/>
            <a:ext cx="926950" cy="1621575"/>
          </a:xfrm>
          <a:prstGeom prst="rect">
            <a:avLst/>
          </a:prstGeom>
          <a:noFill/>
          <a:ln>
            <a:noFill/>
          </a:ln>
        </p:spPr>
      </p:pic>
      <p:pic>
        <p:nvPicPr>
          <p:cNvPr id="377" name="Google Shape;377;p13"/>
          <p:cNvPicPr preferRelativeResize="0"/>
          <p:nvPr/>
        </p:nvPicPr>
        <p:blipFill rotWithShape="1">
          <a:blip r:embed="rId5">
            <a:alphaModFix/>
          </a:blip>
          <a:srcRect l="12533" t="15318" r="15227"/>
          <a:stretch/>
        </p:blipFill>
        <p:spPr>
          <a:xfrm rot="-5400000">
            <a:off x="7277650" y="520525"/>
            <a:ext cx="1220875" cy="1336200"/>
          </a:xfrm>
          <a:prstGeom prst="rect">
            <a:avLst/>
          </a:prstGeom>
          <a:noFill/>
          <a:ln>
            <a:noFill/>
          </a:ln>
        </p:spPr>
      </p:pic>
      <p:pic>
        <p:nvPicPr>
          <p:cNvPr id="378" name="Google Shape;378;p13"/>
          <p:cNvPicPr preferRelativeResize="0"/>
          <p:nvPr/>
        </p:nvPicPr>
        <p:blipFill rotWithShape="1">
          <a:blip r:embed="rId6">
            <a:alphaModFix/>
          </a:blip>
          <a:srcRect l="4825" t="18168" b="30009"/>
          <a:stretch/>
        </p:blipFill>
        <p:spPr>
          <a:xfrm flipH="1">
            <a:off x="720738" y="340934"/>
            <a:ext cx="1690025" cy="859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83"/>
        <p:cNvGrpSpPr/>
        <p:nvPr/>
      </p:nvGrpSpPr>
      <p:grpSpPr>
        <a:xfrm>
          <a:off x="0" y="0"/>
          <a:ext cx="0" cy="0"/>
          <a:chOff x="0" y="0"/>
          <a:chExt cx="0" cy="0"/>
        </a:xfrm>
      </p:grpSpPr>
      <p:sp>
        <p:nvSpPr>
          <p:cNvPr id="584" name="Google Shape;584;p19"/>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5" name="Google Shape;585;p19"/>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586" name="Google Shape;586;p19"/>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587" name="Google Shape;587;p19"/>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588" name="Google Shape;588;p19"/>
          <p:cNvGrpSpPr/>
          <p:nvPr/>
        </p:nvGrpSpPr>
        <p:grpSpPr>
          <a:xfrm>
            <a:off x="673581" y="696275"/>
            <a:ext cx="324325" cy="3751050"/>
            <a:chOff x="673581" y="696275"/>
            <a:chExt cx="324325" cy="3751050"/>
          </a:xfrm>
        </p:grpSpPr>
        <p:grpSp>
          <p:nvGrpSpPr>
            <p:cNvPr id="589" name="Google Shape;589;p19"/>
            <p:cNvGrpSpPr/>
            <p:nvPr/>
          </p:nvGrpSpPr>
          <p:grpSpPr>
            <a:xfrm rot="-5400000">
              <a:off x="-918069" y="2531350"/>
              <a:ext cx="3751050" cy="80900"/>
              <a:chOff x="1871500" y="2227875"/>
              <a:chExt cx="3751050" cy="80900"/>
            </a:xfrm>
          </p:grpSpPr>
          <p:sp>
            <p:nvSpPr>
              <p:cNvPr id="590" name="Google Shape;590;p19"/>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9"/>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9"/>
          <p:cNvSpPr txBox="1">
            <a:spLocks noGrp="1"/>
          </p:cNvSpPr>
          <p:nvPr>
            <p:ph type="subTitle" idx="1"/>
          </p:nvPr>
        </p:nvSpPr>
        <p:spPr>
          <a:xfrm>
            <a:off x="1381250" y="2153400"/>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7" name="Google Shape;617;p19"/>
          <p:cNvSpPr txBox="1">
            <a:spLocks noGrp="1"/>
          </p:cNvSpPr>
          <p:nvPr>
            <p:ph type="subTitle" idx="2"/>
          </p:nvPr>
        </p:nvSpPr>
        <p:spPr>
          <a:xfrm>
            <a:off x="1381250" y="1791550"/>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18" name="Google Shape;618;p19"/>
          <p:cNvSpPr txBox="1">
            <a:spLocks noGrp="1"/>
          </p:cNvSpPr>
          <p:nvPr>
            <p:ph type="subTitle" idx="3"/>
          </p:nvPr>
        </p:nvSpPr>
        <p:spPr>
          <a:xfrm>
            <a:off x="3719150" y="2153400"/>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9" name="Google Shape;619;p19"/>
          <p:cNvSpPr txBox="1">
            <a:spLocks noGrp="1"/>
          </p:cNvSpPr>
          <p:nvPr>
            <p:ph type="subTitle" idx="4"/>
          </p:nvPr>
        </p:nvSpPr>
        <p:spPr>
          <a:xfrm>
            <a:off x="3719150" y="1791550"/>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20" name="Google Shape;620;p19"/>
          <p:cNvSpPr txBox="1">
            <a:spLocks noGrp="1"/>
          </p:cNvSpPr>
          <p:nvPr>
            <p:ph type="subTitle" idx="5"/>
          </p:nvPr>
        </p:nvSpPr>
        <p:spPr>
          <a:xfrm>
            <a:off x="6057050" y="2153400"/>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19"/>
          <p:cNvSpPr txBox="1">
            <a:spLocks noGrp="1"/>
          </p:cNvSpPr>
          <p:nvPr>
            <p:ph type="subTitle" idx="6"/>
          </p:nvPr>
        </p:nvSpPr>
        <p:spPr>
          <a:xfrm>
            <a:off x="6057049" y="1791550"/>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22" name="Google Shape;622;p19"/>
          <p:cNvSpPr txBox="1">
            <a:spLocks noGrp="1"/>
          </p:cNvSpPr>
          <p:nvPr>
            <p:ph type="subTitle" idx="7"/>
          </p:nvPr>
        </p:nvSpPr>
        <p:spPr>
          <a:xfrm>
            <a:off x="1381250" y="3517375"/>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19"/>
          <p:cNvSpPr txBox="1">
            <a:spLocks noGrp="1"/>
          </p:cNvSpPr>
          <p:nvPr>
            <p:ph type="subTitle" idx="8"/>
          </p:nvPr>
        </p:nvSpPr>
        <p:spPr>
          <a:xfrm>
            <a:off x="1381249" y="3155525"/>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24" name="Google Shape;624;p19"/>
          <p:cNvSpPr txBox="1">
            <a:spLocks noGrp="1"/>
          </p:cNvSpPr>
          <p:nvPr>
            <p:ph type="subTitle" idx="9"/>
          </p:nvPr>
        </p:nvSpPr>
        <p:spPr>
          <a:xfrm>
            <a:off x="3719150" y="3517375"/>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5" name="Google Shape;625;p19"/>
          <p:cNvSpPr txBox="1">
            <a:spLocks noGrp="1"/>
          </p:cNvSpPr>
          <p:nvPr>
            <p:ph type="subTitle" idx="13"/>
          </p:nvPr>
        </p:nvSpPr>
        <p:spPr>
          <a:xfrm>
            <a:off x="3719149" y="3155525"/>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26" name="Google Shape;626;p19"/>
          <p:cNvSpPr txBox="1">
            <a:spLocks noGrp="1"/>
          </p:cNvSpPr>
          <p:nvPr>
            <p:ph type="subTitle" idx="14"/>
          </p:nvPr>
        </p:nvSpPr>
        <p:spPr>
          <a:xfrm>
            <a:off x="6057050" y="3517375"/>
            <a:ext cx="1998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19"/>
          <p:cNvSpPr txBox="1">
            <a:spLocks noGrp="1"/>
          </p:cNvSpPr>
          <p:nvPr>
            <p:ph type="subTitle" idx="15"/>
          </p:nvPr>
        </p:nvSpPr>
        <p:spPr>
          <a:xfrm>
            <a:off x="6057049" y="3155525"/>
            <a:ext cx="1998900" cy="40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pic>
        <p:nvPicPr>
          <p:cNvPr id="628" name="Google Shape;628;p19"/>
          <p:cNvPicPr preferRelativeResize="0"/>
          <p:nvPr/>
        </p:nvPicPr>
        <p:blipFill rotWithShape="1">
          <a:blip r:embed="rId4">
            <a:alphaModFix/>
          </a:blip>
          <a:srcRect l="7356" t="18064" r="10817" b="27209"/>
          <a:stretch/>
        </p:blipFill>
        <p:spPr>
          <a:xfrm>
            <a:off x="7027725" y="743075"/>
            <a:ext cx="1518251" cy="948050"/>
          </a:xfrm>
          <a:prstGeom prst="rect">
            <a:avLst/>
          </a:prstGeom>
          <a:noFill/>
          <a:ln>
            <a:noFill/>
          </a:ln>
        </p:spPr>
      </p:pic>
      <p:pic>
        <p:nvPicPr>
          <p:cNvPr id="629" name="Google Shape;629;p19"/>
          <p:cNvPicPr preferRelativeResize="0"/>
          <p:nvPr/>
        </p:nvPicPr>
        <p:blipFill rotWithShape="1">
          <a:blip r:embed="rId5">
            <a:alphaModFix/>
          </a:blip>
          <a:srcRect l="18957" t="18008" r="10699" b="13333"/>
          <a:stretch/>
        </p:blipFill>
        <p:spPr>
          <a:xfrm rot="-887813">
            <a:off x="1211413" y="447656"/>
            <a:ext cx="1246626" cy="11359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1">
  <p:cSld name="CUSTOM_14">
    <p:spTree>
      <p:nvGrpSpPr>
        <p:cNvPr id="1" name="Shape 630"/>
        <p:cNvGrpSpPr/>
        <p:nvPr/>
      </p:nvGrpSpPr>
      <p:grpSpPr>
        <a:xfrm>
          <a:off x="0" y="0"/>
          <a:ext cx="0" cy="0"/>
          <a:chOff x="0" y="0"/>
          <a:chExt cx="0" cy="0"/>
        </a:xfrm>
      </p:grpSpPr>
      <p:sp>
        <p:nvSpPr>
          <p:cNvPr id="631" name="Google Shape;631;p20"/>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 name="Google Shape;632;p20"/>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633" name="Google Shape;633;p20"/>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634" name="Google Shape;634;p20"/>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635" name="Google Shape;635;p20"/>
          <p:cNvGrpSpPr/>
          <p:nvPr/>
        </p:nvGrpSpPr>
        <p:grpSpPr>
          <a:xfrm>
            <a:off x="673581" y="696275"/>
            <a:ext cx="324325" cy="3751050"/>
            <a:chOff x="673581" y="696275"/>
            <a:chExt cx="324325" cy="3751050"/>
          </a:xfrm>
        </p:grpSpPr>
        <p:grpSp>
          <p:nvGrpSpPr>
            <p:cNvPr id="636" name="Google Shape;636;p20"/>
            <p:cNvGrpSpPr/>
            <p:nvPr/>
          </p:nvGrpSpPr>
          <p:grpSpPr>
            <a:xfrm rot="-5400000">
              <a:off x="-918069" y="2531350"/>
              <a:ext cx="3751050" cy="80900"/>
              <a:chOff x="1871500" y="2227875"/>
              <a:chExt cx="3751050" cy="80900"/>
            </a:xfrm>
          </p:grpSpPr>
          <p:sp>
            <p:nvSpPr>
              <p:cNvPr id="637" name="Google Shape;637;p20"/>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20"/>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20"/>
          <p:cNvSpPr txBox="1">
            <a:spLocks noGrp="1"/>
          </p:cNvSpPr>
          <p:nvPr>
            <p:ph type="subTitle" idx="1"/>
          </p:nvPr>
        </p:nvSpPr>
        <p:spPr>
          <a:xfrm>
            <a:off x="1207875" y="1906550"/>
            <a:ext cx="2242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4" name="Google Shape;664;p20"/>
          <p:cNvSpPr txBox="1">
            <a:spLocks noGrp="1"/>
          </p:cNvSpPr>
          <p:nvPr>
            <p:ph type="subTitle" idx="2"/>
          </p:nvPr>
        </p:nvSpPr>
        <p:spPr>
          <a:xfrm>
            <a:off x="1207869" y="1544700"/>
            <a:ext cx="2242800" cy="40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65" name="Google Shape;665;p20"/>
          <p:cNvSpPr txBox="1">
            <a:spLocks noGrp="1"/>
          </p:cNvSpPr>
          <p:nvPr>
            <p:ph type="subTitle" idx="3"/>
          </p:nvPr>
        </p:nvSpPr>
        <p:spPr>
          <a:xfrm>
            <a:off x="1207875" y="2920225"/>
            <a:ext cx="2242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6" name="Google Shape;666;p20"/>
          <p:cNvSpPr txBox="1">
            <a:spLocks noGrp="1"/>
          </p:cNvSpPr>
          <p:nvPr>
            <p:ph type="subTitle" idx="4"/>
          </p:nvPr>
        </p:nvSpPr>
        <p:spPr>
          <a:xfrm>
            <a:off x="1207869" y="2558375"/>
            <a:ext cx="2242800" cy="40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67" name="Google Shape;667;p20"/>
          <p:cNvSpPr txBox="1">
            <a:spLocks noGrp="1"/>
          </p:cNvSpPr>
          <p:nvPr>
            <p:ph type="subTitle" idx="5"/>
          </p:nvPr>
        </p:nvSpPr>
        <p:spPr>
          <a:xfrm>
            <a:off x="1207875" y="3933900"/>
            <a:ext cx="2242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8" name="Google Shape;668;p20"/>
          <p:cNvSpPr txBox="1">
            <a:spLocks noGrp="1"/>
          </p:cNvSpPr>
          <p:nvPr>
            <p:ph type="subTitle" idx="6"/>
          </p:nvPr>
        </p:nvSpPr>
        <p:spPr>
          <a:xfrm>
            <a:off x="1207869" y="3572050"/>
            <a:ext cx="2242800" cy="40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69" name="Google Shape;669;p20"/>
          <p:cNvSpPr txBox="1">
            <a:spLocks noGrp="1"/>
          </p:cNvSpPr>
          <p:nvPr>
            <p:ph type="subTitle" idx="7"/>
          </p:nvPr>
        </p:nvSpPr>
        <p:spPr>
          <a:xfrm>
            <a:off x="5829975" y="1906550"/>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0" name="Google Shape;670;p20"/>
          <p:cNvSpPr txBox="1">
            <a:spLocks noGrp="1"/>
          </p:cNvSpPr>
          <p:nvPr>
            <p:ph type="subTitle" idx="8"/>
          </p:nvPr>
        </p:nvSpPr>
        <p:spPr>
          <a:xfrm>
            <a:off x="5829969" y="1544700"/>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71" name="Google Shape;671;p20"/>
          <p:cNvSpPr txBox="1">
            <a:spLocks noGrp="1"/>
          </p:cNvSpPr>
          <p:nvPr>
            <p:ph type="subTitle" idx="9"/>
          </p:nvPr>
        </p:nvSpPr>
        <p:spPr>
          <a:xfrm>
            <a:off x="5829975" y="2920225"/>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2" name="Google Shape;672;p20"/>
          <p:cNvSpPr txBox="1">
            <a:spLocks noGrp="1"/>
          </p:cNvSpPr>
          <p:nvPr>
            <p:ph type="subTitle" idx="13"/>
          </p:nvPr>
        </p:nvSpPr>
        <p:spPr>
          <a:xfrm>
            <a:off x="5829969" y="2558375"/>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sp>
        <p:nvSpPr>
          <p:cNvPr id="673" name="Google Shape;673;p20"/>
          <p:cNvSpPr txBox="1">
            <a:spLocks noGrp="1"/>
          </p:cNvSpPr>
          <p:nvPr>
            <p:ph type="subTitle" idx="14"/>
          </p:nvPr>
        </p:nvSpPr>
        <p:spPr>
          <a:xfrm>
            <a:off x="5829975" y="3933900"/>
            <a:ext cx="2242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4" name="Google Shape;674;p20"/>
          <p:cNvSpPr txBox="1">
            <a:spLocks noGrp="1"/>
          </p:cNvSpPr>
          <p:nvPr>
            <p:ph type="subTitle" idx="15"/>
          </p:nvPr>
        </p:nvSpPr>
        <p:spPr>
          <a:xfrm>
            <a:off x="5829969" y="3572050"/>
            <a:ext cx="2242800" cy="4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200">
                <a:solidFill>
                  <a:schemeClr val="dk1"/>
                </a:solidFill>
                <a:latin typeface="Playfair Display Regular"/>
                <a:ea typeface="Playfair Display Regular"/>
                <a:cs typeface="Playfair Display Regular"/>
                <a:sym typeface="Playfair Display Regular"/>
              </a:defRPr>
            </a:lvl9pPr>
          </a:lstStyle>
          <a:p>
            <a:endParaRPr/>
          </a:p>
        </p:txBody>
      </p:sp>
      <p:pic>
        <p:nvPicPr>
          <p:cNvPr id="675" name="Google Shape;675;p20"/>
          <p:cNvPicPr preferRelativeResize="0"/>
          <p:nvPr/>
        </p:nvPicPr>
        <p:blipFill rotWithShape="1">
          <a:blip r:embed="rId4">
            <a:alphaModFix/>
          </a:blip>
          <a:srcRect l="10992" t="30075" r="18085" b="19044"/>
          <a:stretch/>
        </p:blipFill>
        <p:spPr>
          <a:xfrm rot="608974">
            <a:off x="6818911" y="773960"/>
            <a:ext cx="2070902" cy="1387101"/>
          </a:xfrm>
          <a:prstGeom prst="rect">
            <a:avLst/>
          </a:prstGeom>
          <a:noFill/>
          <a:ln>
            <a:noFill/>
          </a:ln>
        </p:spPr>
      </p:pic>
      <p:pic>
        <p:nvPicPr>
          <p:cNvPr id="676" name="Google Shape;676;p20"/>
          <p:cNvPicPr preferRelativeResize="0"/>
          <p:nvPr/>
        </p:nvPicPr>
        <p:blipFill rotWithShape="1">
          <a:blip r:embed="rId5">
            <a:alphaModFix/>
          </a:blip>
          <a:srcRect l="16714" t="20112" r="12966" b="10438"/>
          <a:stretch/>
        </p:blipFill>
        <p:spPr>
          <a:xfrm>
            <a:off x="1395932" y="352475"/>
            <a:ext cx="1317442" cy="121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820"/>
        <p:cNvGrpSpPr/>
        <p:nvPr/>
      </p:nvGrpSpPr>
      <p:grpSpPr>
        <a:xfrm>
          <a:off x="0" y="0"/>
          <a:ext cx="0" cy="0"/>
          <a:chOff x="0" y="0"/>
          <a:chExt cx="0" cy="0"/>
        </a:xfrm>
      </p:grpSpPr>
      <p:sp>
        <p:nvSpPr>
          <p:cNvPr id="821" name="Google Shape;821;p25"/>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25"/>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sp>
        <p:nvSpPr>
          <p:cNvPr id="823" name="Google Shape;823;p25"/>
          <p:cNvSpPr txBox="1">
            <a:spLocks noGrp="1"/>
          </p:cNvSpPr>
          <p:nvPr>
            <p:ph type="title"/>
          </p:nvPr>
        </p:nvSpPr>
        <p:spPr>
          <a:xfrm>
            <a:off x="4701600" y="1579225"/>
            <a:ext cx="2232900" cy="948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824" name="Google Shape;824;p25"/>
          <p:cNvGrpSpPr/>
          <p:nvPr/>
        </p:nvGrpSpPr>
        <p:grpSpPr>
          <a:xfrm>
            <a:off x="673581" y="696275"/>
            <a:ext cx="324325" cy="3751050"/>
            <a:chOff x="673581" y="696275"/>
            <a:chExt cx="324325" cy="3751050"/>
          </a:xfrm>
        </p:grpSpPr>
        <p:grpSp>
          <p:nvGrpSpPr>
            <p:cNvPr id="825" name="Google Shape;825;p25"/>
            <p:cNvGrpSpPr/>
            <p:nvPr/>
          </p:nvGrpSpPr>
          <p:grpSpPr>
            <a:xfrm rot="-5400000">
              <a:off x="-918069" y="2531350"/>
              <a:ext cx="3751050" cy="80900"/>
              <a:chOff x="1871500" y="2227875"/>
              <a:chExt cx="3751050" cy="80900"/>
            </a:xfrm>
          </p:grpSpPr>
          <p:sp>
            <p:nvSpPr>
              <p:cNvPr id="826" name="Google Shape;826;p25"/>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5"/>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5"/>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5"/>
          <p:cNvSpPr txBox="1">
            <a:spLocks noGrp="1"/>
          </p:cNvSpPr>
          <p:nvPr>
            <p:ph type="subTitle" idx="1"/>
          </p:nvPr>
        </p:nvSpPr>
        <p:spPr>
          <a:xfrm>
            <a:off x="4701588" y="2571738"/>
            <a:ext cx="2522100" cy="98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3" name="Google Shape;853;p25"/>
          <p:cNvPicPr preferRelativeResize="0"/>
          <p:nvPr/>
        </p:nvPicPr>
        <p:blipFill rotWithShape="1">
          <a:blip r:embed="rId3">
            <a:alphaModFix/>
          </a:blip>
          <a:srcRect t="12766" b="6123"/>
          <a:stretch/>
        </p:blipFill>
        <p:spPr>
          <a:xfrm>
            <a:off x="6934450" y="2703200"/>
            <a:ext cx="2372349" cy="2472275"/>
          </a:xfrm>
          <a:prstGeom prst="rect">
            <a:avLst/>
          </a:prstGeom>
          <a:noFill/>
          <a:ln>
            <a:noFill/>
          </a:ln>
        </p:spPr>
      </p:pic>
      <p:pic>
        <p:nvPicPr>
          <p:cNvPr id="854" name="Google Shape;854;p25"/>
          <p:cNvPicPr preferRelativeResize="0"/>
          <p:nvPr/>
        </p:nvPicPr>
        <p:blipFill>
          <a:blip r:embed="rId4">
            <a:alphaModFix/>
          </a:blip>
          <a:stretch>
            <a:fillRect/>
          </a:stretch>
        </p:blipFill>
        <p:spPr>
          <a:xfrm rot="9934801" flipH="1">
            <a:off x="1171768" y="447369"/>
            <a:ext cx="1450840" cy="1398636"/>
          </a:xfrm>
          <a:prstGeom prst="rect">
            <a:avLst/>
          </a:prstGeom>
          <a:noFill/>
          <a:ln>
            <a:noFill/>
          </a:ln>
        </p:spPr>
      </p:pic>
      <p:pic>
        <p:nvPicPr>
          <p:cNvPr id="855" name="Google Shape;855;p25"/>
          <p:cNvPicPr preferRelativeResize="0"/>
          <p:nvPr/>
        </p:nvPicPr>
        <p:blipFill rotWithShape="1">
          <a:blip r:embed="rId5">
            <a:alphaModFix/>
          </a:blip>
          <a:srcRect l="7356" t="18064" r="10817" b="27209"/>
          <a:stretch/>
        </p:blipFill>
        <p:spPr>
          <a:xfrm>
            <a:off x="7027725" y="658113"/>
            <a:ext cx="1518251" cy="948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400" y="478125"/>
            <a:ext cx="7424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ato"/>
              <a:buChar char="●"/>
              <a:defRPr sz="1800">
                <a:solidFill>
                  <a:schemeClr val="accent1"/>
                </a:solidFill>
                <a:latin typeface="Lato"/>
                <a:ea typeface="Lato"/>
                <a:cs typeface="Lato"/>
                <a:sym typeface="Lato"/>
              </a:defRPr>
            </a:lvl1pPr>
            <a:lvl2pPr marL="914400" lvl="1"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2pPr>
            <a:lvl3pPr marL="1371600" lvl="2"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3pPr>
            <a:lvl4pPr marL="1828800" lvl="3"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65" r:id="rId7"/>
    <p:sldLayoutId id="2147483666" r:id="rId8"/>
    <p:sldLayoutId id="2147483671" r:id="rId9"/>
    <p:sldLayoutId id="2147483673" r:id="rId10"/>
    <p:sldLayoutId id="2147483674"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pic>
        <p:nvPicPr>
          <p:cNvPr id="1103" name="Google Shape;1103;p35"/>
          <p:cNvPicPr preferRelativeResize="0"/>
          <p:nvPr/>
        </p:nvPicPr>
        <p:blipFill>
          <a:blip r:embed="rId4">
            <a:alphaModFix/>
          </a:blip>
          <a:stretch>
            <a:fillRect/>
          </a:stretch>
        </p:blipFill>
        <p:spPr>
          <a:xfrm rot="1755761">
            <a:off x="1719848" y="2888411"/>
            <a:ext cx="1280501" cy="1195525"/>
          </a:xfrm>
          <a:prstGeom prst="rect">
            <a:avLst/>
          </a:prstGeom>
          <a:noFill/>
          <a:ln>
            <a:noFill/>
          </a:ln>
        </p:spPr>
      </p:pic>
      <p:sp>
        <p:nvSpPr>
          <p:cNvPr id="1104" name="Google Shape;1104;p35"/>
          <p:cNvSpPr txBox="1">
            <a:spLocks noGrp="1"/>
          </p:cNvSpPr>
          <p:nvPr>
            <p:ph type="ctrTitle"/>
          </p:nvPr>
        </p:nvSpPr>
        <p:spPr>
          <a:xfrm>
            <a:off x="1798625" y="822875"/>
            <a:ext cx="5862900" cy="24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PROMOSI KESEHATAN DAN PENCEGAHAN PENYAKIT</a:t>
            </a:r>
            <a:endParaRPr sz="4000" dirty="0"/>
          </a:p>
        </p:txBody>
      </p:sp>
      <p:sp>
        <p:nvSpPr>
          <p:cNvPr id="1105" name="Google Shape;1105;p35"/>
          <p:cNvSpPr txBox="1">
            <a:spLocks noGrp="1"/>
          </p:cNvSpPr>
          <p:nvPr>
            <p:ph type="subTitle" idx="1"/>
          </p:nvPr>
        </p:nvSpPr>
        <p:spPr>
          <a:xfrm>
            <a:off x="1115289" y="3631590"/>
            <a:ext cx="2764044" cy="4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Kelompok   3</a:t>
            </a:r>
          </a:p>
          <a:p>
            <a:pPr marL="0" lvl="0" indent="0" algn="ctr" rtl="0">
              <a:spcBef>
                <a:spcPts val="0"/>
              </a:spcBef>
              <a:spcAft>
                <a:spcPts val="0"/>
              </a:spcAft>
              <a:buNone/>
            </a:pPr>
            <a:r>
              <a:rPr lang="en" dirty="0" smtClean="0"/>
              <a:t>Harfina</a:t>
            </a:r>
          </a:p>
          <a:p>
            <a:pPr marL="0" lvl="0" indent="0" algn="ctr" rtl="0">
              <a:spcBef>
                <a:spcPts val="0"/>
              </a:spcBef>
              <a:spcAft>
                <a:spcPts val="0"/>
              </a:spcAft>
              <a:buNone/>
            </a:pPr>
            <a:r>
              <a:rPr lang="en" dirty="0" smtClean="0"/>
              <a:t>Rahmi Fitriani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endParaRPr lang="en-US" dirty="0"/>
          </a:p>
        </p:txBody>
      </p:sp>
      <p:sp>
        <p:nvSpPr>
          <p:cNvPr id="6" name="Google Shape;1362;p52"/>
          <p:cNvSpPr/>
          <p:nvPr/>
        </p:nvSpPr>
        <p:spPr>
          <a:xfrm>
            <a:off x="4781051" y="1033083"/>
            <a:ext cx="3177962" cy="3007072"/>
          </a:xfrm>
          <a:custGeom>
            <a:avLst/>
            <a:gdLst/>
            <a:ahLst/>
            <a:cxnLst/>
            <a:rect l="l" t="t" r="r" b="b"/>
            <a:pathLst>
              <a:path w="74487" h="74382" extrusionOk="0">
                <a:moveTo>
                  <a:pt x="38728" y="662"/>
                </a:moveTo>
                <a:lnTo>
                  <a:pt x="38728" y="662"/>
                </a:lnTo>
                <a:cubicBezTo>
                  <a:pt x="38628" y="1863"/>
                  <a:pt x="37460" y="3097"/>
                  <a:pt x="36193" y="3331"/>
                </a:cubicBezTo>
                <a:cubicBezTo>
                  <a:pt x="36760" y="2130"/>
                  <a:pt x="37594" y="1296"/>
                  <a:pt x="38728" y="662"/>
                </a:cubicBezTo>
                <a:close/>
                <a:moveTo>
                  <a:pt x="29721" y="1363"/>
                </a:moveTo>
                <a:lnTo>
                  <a:pt x="29721" y="1363"/>
                </a:lnTo>
                <a:cubicBezTo>
                  <a:pt x="29455" y="2464"/>
                  <a:pt x="29188" y="3564"/>
                  <a:pt x="28354" y="4432"/>
                </a:cubicBezTo>
                <a:cubicBezTo>
                  <a:pt x="28654" y="3331"/>
                  <a:pt x="28854" y="2197"/>
                  <a:pt x="29721" y="1363"/>
                </a:cubicBezTo>
                <a:close/>
                <a:moveTo>
                  <a:pt x="49199" y="3180"/>
                </a:moveTo>
                <a:cubicBezTo>
                  <a:pt x="49345" y="3180"/>
                  <a:pt x="49481" y="3196"/>
                  <a:pt x="49602" y="3231"/>
                </a:cubicBezTo>
                <a:cubicBezTo>
                  <a:pt x="48535" y="3765"/>
                  <a:pt x="47668" y="4398"/>
                  <a:pt x="46500" y="4599"/>
                </a:cubicBezTo>
                <a:cubicBezTo>
                  <a:pt x="46819" y="3902"/>
                  <a:pt x="48225" y="3180"/>
                  <a:pt x="49199" y="3180"/>
                </a:cubicBezTo>
                <a:close/>
                <a:moveTo>
                  <a:pt x="37127" y="4232"/>
                </a:moveTo>
                <a:cubicBezTo>
                  <a:pt x="38127" y="4332"/>
                  <a:pt x="39095" y="5566"/>
                  <a:pt x="39362" y="6667"/>
                </a:cubicBezTo>
                <a:cubicBezTo>
                  <a:pt x="39341" y="6667"/>
                  <a:pt x="39320" y="6667"/>
                  <a:pt x="39299" y="6667"/>
                </a:cubicBezTo>
                <a:cubicBezTo>
                  <a:pt x="37998" y="6667"/>
                  <a:pt x="37094" y="5643"/>
                  <a:pt x="37127" y="4232"/>
                </a:cubicBezTo>
                <a:close/>
                <a:moveTo>
                  <a:pt x="29060" y="5394"/>
                </a:moveTo>
                <a:cubicBezTo>
                  <a:pt x="29766" y="5394"/>
                  <a:pt x="31142" y="6432"/>
                  <a:pt x="31623" y="7334"/>
                </a:cubicBezTo>
                <a:cubicBezTo>
                  <a:pt x="31527" y="7370"/>
                  <a:pt x="31422" y="7388"/>
                  <a:pt x="31309" y="7388"/>
                </a:cubicBezTo>
                <a:cubicBezTo>
                  <a:pt x="30594" y="7388"/>
                  <a:pt x="29575" y="6672"/>
                  <a:pt x="28854" y="5432"/>
                </a:cubicBezTo>
                <a:cubicBezTo>
                  <a:pt x="28913" y="5406"/>
                  <a:pt x="28982" y="5394"/>
                  <a:pt x="29060" y="5394"/>
                </a:cubicBezTo>
                <a:close/>
                <a:moveTo>
                  <a:pt x="46467" y="5399"/>
                </a:moveTo>
                <a:lnTo>
                  <a:pt x="46467" y="5399"/>
                </a:lnTo>
                <a:cubicBezTo>
                  <a:pt x="47267" y="5533"/>
                  <a:pt x="47901" y="6667"/>
                  <a:pt x="48001" y="8268"/>
                </a:cubicBezTo>
                <a:cubicBezTo>
                  <a:pt x="46967" y="6934"/>
                  <a:pt x="46533" y="6100"/>
                  <a:pt x="46467" y="5399"/>
                </a:cubicBezTo>
                <a:close/>
                <a:moveTo>
                  <a:pt x="18814" y="5366"/>
                </a:moveTo>
                <a:cubicBezTo>
                  <a:pt x="19047" y="6900"/>
                  <a:pt x="18914" y="8301"/>
                  <a:pt x="18213" y="9602"/>
                </a:cubicBezTo>
                <a:cubicBezTo>
                  <a:pt x="17980" y="8168"/>
                  <a:pt x="17913" y="6767"/>
                  <a:pt x="18814" y="5366"/>
                </a:cubicBezTo>
                <a:close/>
                <a:moveTo>
                  <a:pt x="19437" y="10274"/>
                </a:moveTo>
                <a:cubicBezTo>
                  <a:pt x="20397" y="10274"/>
                  <a:pt x="21296" y="10549"/>
                  <a:pt x="22216" y="10970"/>
                </a:cubicBezTo>
                <a:cubicBezTo>
                  <a:pt x="21890" y="11063"/>
                  <a:pt x="21511" y="11107"/>
                  <a:pt x="21123" y="11107"/>
                </a:cubicBezTo>
                <a:cubicBezTo>
                  <a:pt x="20122" y="11107"/>
                  <a:pt x="19055" y="10817"/>
                  <a:pt x="18647" y="10336"/>
                </a:cubicBezTo>
                <a:cubicBezTo>
                  <a:pt x="18916" y="10294"/>
                  <a:pt x="19178" y="10274"/>
                  <a:pt x="19437" y="10274"/>
                </a:cubicBezTo>
                <a:close/>
                <a:moveTo>
                  <a:pt x="60774" y="10090"/>
                </a:moveTo>
                <a:cubicBezTo>
                  <a:pt x="61237" y="10090"/>
                  <a:pt x="61712" y="10237"/>
                  <a:pt x="62211" y="10636"/>
                </a:cubicBezTo>
                <a:cubicBezTo>
                  <a:pt x="61287" y="10970"/>
                  <a:pt x="60444" y="11189"/>
                  <a:pt x="59744" y="11189"/>
                </a:cubicBezTo>
                <a:cubicBezTo>
                  <a:pt x="59256" y="11189"/>
                  <a:pt x="58837" y="11083"/>
                  <a:pt x="58509" y="10836"/>
                </a:cubicBezTo>
                <a:cubicBezTo>
                  <a:pt x="59260" y="10502"/>
                  <a:pt x="59999" y="10090"/>
                  <a:pt x="60774" y="10090"/>
                </a:cubicBezTo>
                <a:close/>
                <a:moveTo>
                  <a:pt x="57641" y="11604"/>
                </a:moveTo>
                <a:cubicBezTo>
                  <a:pt x="58442" y="13205"/>
                  <a:pt x="58375" y="13238"/>
                  <a:pt x="57675" y="15173"/>
                </a:cubicBezTo>
                <a:cubicBezTo>
                  <a:pt x="57174" y="14005"/>
                  <a:pt x="57475" y="12871"/>
                  <a:pt x="57641" y="11604"/>
                </a:cubicBezTo>
                <a:close/>
                <a:moveTo>
                  <a:pt x="9674" y="12571"/>
                </a:moveTo>
                <a:lnTo>
                  <a:pt x="9674" y="12571"/>
                </a:lnTo>
                <a:cubicBezTo>
                  <a:pt x="10141" y="15673"/>
                  <a:pt x="10474" y="16841"/>
                  <a:pt x="9974" y="17708"/>
                </a:cubicBezTo>
                <a:cubicBezTo>
                  <a:pt x="9240" y="16807"/>
                  <a:pt x="9073" y="13538"/>
                  <a:pt x="9674" y="12571"/>
                </a:cubicBezTo>
                <a:close/>
                <a:moveTo>
                  <a:pt x="14383" y="16403"/>
                </a:moveTo>
                <a:cubicBezTo>
                  <a:pt x="14564" y="16403"/>
                  <a:pt x="14721" y="16425"/>
                  <a:pt x="14844" y="16474"/>
                </a:cubicBezTo>
                <a:cubicBezTo>
                  <a:pt x="13410" y="17074"/>
                  <a:pt x="12176" y="18108"/>
                  <a:pt x="10441" y="18208"/>
                </a:cubicBezTo>
                <a:cubicBezTo>
                  <a:pt x="10962" y="17368"/>
                  <a:pt x="13193" y="16403"/>
                  <a:pt x="14383" y="16403"/>
                </a:cubicBezTo>
                <a:close/>
                <a:moveTo>
                  <a:pt x="65113" y="17608"/>
                </a:moveTo>
                <a:lnTo>
                  <a:pt x="65113" y="17608"/>
                </a:lnTo>
                <a:cubicBezTo>
                  <a:pt x="66248" y="17675"/>
                  <a:pt x="67348" y="17941"/>
                  <a:pt x="68382" y="18408"/>
                </a:cubicBezTo>
                <a:cubicBezTo>
                  <a:pt x="68056" y="18505"/>
                  <a:pt x="67742" y="18551"/>
                  <a:pt x="67438" y="18551"/>
                </a:cubicBezTo>
                <a:cubicBezTo>
                  <a:pt x="66591" y="18551"/>
                  <a:pt x="65825" y="18197"/>
                  <a:pt x="65113" y="17608"/>
                </a:cubicBezTo>
                <a:close/>
                <a:moveTo>
                  <a:pt x="63946" y="18142"/>
                </a:moveTo>
                <a:lnTo>
                  <a:pt x="63946" y="18142"/>
                </a:lnTo>
                <a:cubicBezTo>
                  <a:pt x="64279" y="19476"/>
                  <a:pt x="63879" y="20610"/>
                  <a:pt x="63345" y="21744"/>
                </a:cubicBezTo>
                <a:cubicBezTo>
                  <a:pt x="63112" y="20477"/>
                  <a:pt x="63312" y="19309"/>
                  <a:pt x="63946" y="18142"/>
                </a:cubicBezTo>
                <a:close/>
                <a:moveTo>
                  <a:pt x="69283" y="24613"/>
                </a:moveTo>
                <a:cubicBezTo>
                  <a:pt x="70918" y="25046"/>
                  <a:pt x="72352" y="25747"/>
                  <a:pt x="73253" y="27281"/>
                </a:cubicBezTo>
                <a:cubicBezTo>
                  <a:pt x="71685" y="26748"/>
                  <a:pt x="70150" y="26214"/>
                  <a:pt x="69283" y="24613"/>
                </a:cubicBezTo>
                <a:close/>
                <a:moveTo>
                  <a:pt x="3670" y="24946"/>
                </a:moveTo>
                <a:lnTo>
                  <a:pt x="3670" y="24946"/>
                </a:lnTo>
                <a:cubicBezTo>
                  <a:pt x="4403" y="26347"/>
                  <a:pt x="4270" y="27882"/>
                  <a:pt x="4370" y="29416"/>
                </a:cubicBezTo>
                <a:cubicBezTo>
                  <a:pt x="3670" y="27982"/>
                  <a:pt x="3536" y="26481"/>
                  <a:pt x="3670" y="24946"/>
                </a:cubicBezTo>
                <a:close/>
                <a:moveTo>
                  <a:pt x="68382" y="24846"/>
                </a:moveTo>
                <a:lnTo>
                  <a:pt x="68382" y="24846"/>
                </a:lnTo>
                <a:cubicBezTo>
                  <a:pt x="68149" y="26481"/>
                  <a:pt x="67682" y="27982"/>
                  <a:pt x="66948" y="29416"/>
                </a:cubicBezTo>
                <a:cubicBezTo>
                  <a:pt x="66614" y="28315"/>
                  <a:pt x="67515" y="25213"/>
                  <a:pt x="68382" y="24846"/>
                </a:cubicBezTo>
                <a:close/>
                <a:moveTo>
                  <a:pt x="9307" y="27515"/>
                </a:moveTo>
                <a:cubicBezTo>
                  <a:pt x="8139" y="28616"/>
                  <a:pt x="7005" y="29450"/>
                  <a:pt x="5504" y="29650"/>
                </a:cubicBezTo>
                <a:cubicBezTo>
                  <a:pt x="6572" y="28649"/>
                  <a:pt x="7772" y="27915"/>
                  <a:pt x="9307" y="27515"/>
                </a:cubicBezTo>
                <a:close/>
                <a:moveTo>
                  <a:pt x="71618" y="33986"/>
                </a:moveTo>
                <a:cubicBezTo>
                  <a:pt x="72285" y="34753"/>
                  <a:pt x="72986" y="35487"/>
                  <a:pt x="73653" y="36254"/>
                </a:cubicBezTo>
                <a:cubicBezTo>
                  <a:pt x="73586" y="36288"/>
                  <a:pt x="73553" y="36321"/>
                  <a:pt x="73486" y="36388"/>
                </a:cubicBezTo>
                <a:cubicBezTo>
                  <a:pt x="72352" y="36021"/>
                  <a:pt x="71952" y="35020"/>
                  <a:pt x="71485" y="34120"/>
                </a:cubicBezTo>
                <a:cubicBezTo>
                  <a:pt x="71518" y="34086"/>
                  <a:pt x="71585" y="34020"/>
                  <a:pt x="71618" y="33986"/>
                </a:cubicBezTo>
                <a:close/>
                <a:moveTo>
                  <a:pt x="70050" y="33886"/>
                </a:moveTo>
                <a:cubicBezTo>
                  <a:pt x="70117" y="33886"/>
                  <a:pt x="70184" y="33919"/>
                  <a:pt x="70217" y="33953"/>
                </a:cubicBezTo>
                <a:cubicBezTo>
                  <a:pt x="70084" y="34286"/>
                  <a:pt x="70017" y="34687"/>
                  <a:pt x="69817" y="34987"/>
                </a:cubicBezTo>
                <a:cubicBezTo>
                  <a:pt x="69250" y="35654"/>
                  <a:pt x="68649" y="36288"/>
                  <a:pt x="68049" y="36955"/>
                </a:cubicBezTo>
                <a:cubicBezTo>
                  <a:pt x="68015" y="36988"/>
                  <a:pt x="67949" y="37022"/>
                  <a:pt x="67882" y="37055"/>
                </a:cubicBezTo>
                <a:cubicBezTo>
                  <a:pt x="68382" y="35821"/>
                  <a:pt x="68983" y="34687"/>
                  <a:pt x="70050" y="33886"/>
                </a:cubicBezTo>
                <a:close/>
                <a:moveTo>
                  <a:pt x="834" y="38656"/>
                </a:moveTo>
                <a:lnTo>
                  <a:pt x="834" y="38656"/>
                </a:lnTo>
                <a:cubicBezTo>
                  <a:pt x="2035" y="38923"/>
                  <a:pt x="2802" y="39757"/>
                  <a:pt x="3503" y="40658"/>
                </a:cubicBezTo>
                <a:cubicBezTo>
                  <a:pt x="2269" y="40424"/>
                  <a:pt x="1735" y="39290"/>
                  <a:pt x="834" y="38656"/>
                </a:cubicBezTo>
                <a:close/>
                <a:moveTo>
                  <a:pt x="8273" y="37188"/>
                </a:moveTo>
                <a:lnTo>
                  <a:pt x="8273" y="37188"/>
                </a:lnTo>
                <a:cubicBezTo>
                  <a:pt x="7806" y="38056"/>
                  <a:pt x="5237" y="40624"/>
                  <a:pt x="4637" y="40824"/>
                </a:cubicBezTo>
                <a:cubicBezTo>
                  <a:pt x="5004" y="39524"/>
                  <a:pt x="6939" y="37322"/>
                  <a:pt x="8273" y="37188"/>
                </a:cubicBezTo>
                <a:close/>
                <a:moveTo>
                  <a:pt x="69883" y="41258"/>
                </a:moveTo>
                <a:lnTo>
                  <a:pt x="69883" y="41258"/>
                </a:lnTo>
                <a:cubicBezTo>
                  <a:pt x="69216" y="42326"/>
                  <a:pt x="68282" y="43126"/>
                  <a:pt x="67182" y="43760"/>
                </a:cubicBezTo>
                <a:cubicBezTo>
                  <a:pt x="67849" y="42659"/>
                  <a:pt x="68583" y="41625"/>
                  <a:pt x="69883" y="41258"/>
                </a:cubicBezTo>
                <a:close/>
                <a:moveTo>
                  <a:pt x="70984" y="41458"/>
                </a:moveTo>
                <a:lnTo>
                  <a:pt x="70984" y="41458"/>
                </a:lnTo>
                <a:cubicBezTo>
                  <a:pt x="72285" y="42225"/>
                  <a:pt x="72752" y="43460"/>
                  <a:pt x="72952" y="44927"/>
                </a:cubicBezTo>
                <a:cubicBezTo>
                  <a:pt x="71651" y="44093"/>
                  <a:pt x="71318" y="42793"/>
                  <a:pt x="70984" y="41458"/>
                </a:cubicBezTo>
                <a:close/>
                <a:moveTo>
                  <a:pt x="8440" y="45128"/>
                </a:moveTo>
                <a:cubicBezTo>
                  <a:pt x="8073" y="46295"/>
                  <a:pt x="7706" y="47362"/>
                  <a:pt x="6772" y="48096"/>
                </a:cubicBezTo>
                <a:cubicBezTo>
                  <a:pt x="6738" y="47396"/>
                  <a:pt x="7572" y="45828"/>
                  <a:pt x="8440" y="45128"/>
                </a:cubicBezTo>
                <a:close/>
                <a:moveTo>
                  <a:pt x="1768" y="46862"/>
                </a:moveTo>
                <a:cubicBezTo>
                  <a:pt x="3169" y="47162"/>
                  <a:pt x="4370" y="47829"/>
                  <a:pt x="5504" y="48897"/>
                </a:cubicBezTo>
                <a:cubicBezTo>
                  <a:pt x="3870" y="48730"/>
                  <a:pt x="2669" y="48063"/>
                  <a:pt x="1768" y="46862"/>
                </a:cubicBezTo>
                <a:close/>
                <a:moveTo>
                  <a:pt x="68116" y="49564"/>
                </a:moveTo>
                <a:lnTo>
                  <a:pt x="68116" y="49564"/>
                </a:lnTo>
                <a:cubicBezTo>
                  <a:pt x="67248" y="50498"/>
                  <a:pt x="66248" y="51232"/>
                  <a:pt x="64880" y="51299"/>
                </a:cubicBezTo>
                <a:cubicBezTo>
                  <a:pt x="65781" y="50365"/>
                  <a:pt x="66781" y="49664"/>
                  <a:pt x="68116" y="49564"/>
                </a:cubicBezTo>
                <a:close/>
                <a:moveTo>
                  <a:pt x="68849" y="49597"/>
                </a:moveTo>
                <a:cubicBezTo>
                  <a:pt x="69984" y="50765"/>
                  <a:pt x="69550" y="52266"/>
                  <a:pt x="69717" y="53667"/>
                </a:cubicBezTo>
                <a:cubicBezTo>
                  <a:pt x="68849" y="52433"/>
                  <a:pt x="68816" y="50998"/>
                  <a:pt x="68849" y="49597"/>
                </a:cubicBezTo>
                <a:close/>
                <a:moveTo>
                  <a:pt x="65013" y="55335"/>
                </a:moveTo>
                <a:lnTo>
                  <a:pt x="65013" y="55335"/>
                </a:lnTo>
                <a:cubicBezTo>
                  <a:pt x="63946" y="56402"/>
                  <a:pt x="62612" y="56803"/>
                  <a:pt x="61177" y="56903"/>
                </a:cubicBezTo>
                <a:cubicBezTo>
                  <a:pt x="62211" y="55802"/>
                  <a:pt x="63579" y="55468"/>
                  <a:pt x="65013" y="55335"/>
                </a:cubicBezTo>
                <a:close/>
                <a:moveTo>
                  <a:pt x="11742" y="53467"/>
                </a:moveTo>
                <a:lnTo>
                  <a:pt x="11742" y="53467"/>
                </a:lnTo>
                <a:cubicBezTo>
                  <a:pt x="11642" y="54834"/>
                  <a:pt x="11508" y="56235"/>
                  <a:pt x="10841" y="57503"/>
                </a:cubicBezTo>
                <a:cubicBezTo>
                  <a:pt x="10374" y="55969"/>
                  <a:pt x="10941" y="54701"/>
                  <a:pt x="11742" y="53467"/>
                </a:cubicBezTo>
                <a:close/>
                <a:moveTo>
                  <a:pt x="7090" y="57308"/>
                </a:moveTo>
                <a:cubicBezTo>
                  <a:pt x="8200" y="57308"/>
                  <a:pt x="9500" y="57573"/>
                  <a:pt x="9941" y="57970"/>
                </a:cubicBezTo>
                <a:cubicBezTo>
                  <a:pt x="9577" y="58044"/>
                  <a:pt x="9221" y="58076"/>
                  <a:pt x="8869" y="58076"/>
                </a:cubicBezTo>
                <a:cubicBezTo>
                  <a:pt x="7803" y="58076"/>
                  <a:pt x="6775" y="57787"/>
                  <a:pt x="5671" y="57536"/>
                </a:cubicBezTo>
                <a:cubicBezTo>
                  <a:pt x="5999" y="57378"/>
                  <a:pt x="6520" y="57308"/>
                  <a:pt x="7090" y="57308"/>
                </a:cubicBezTo>
                <a:close/>
                <a:moveTo>
                  <a:pt x="65914" y="57270"/>
                </a:moveTo>
                <a:lnTo>
                  <a:pt x="65914" y="57270"/>
                </a:lnTo>
                <a:cubicBezTo>
                  <a:pt x="66081" y="57970"/>
                  <a:pt x="66248" y="58671"/>
                  <a:pt x="66381" y="59404"/>
                </a:cubicBezTo>
                <a:lnTo>
                  <a:pt x="66248" y="59438"/>
                </a:lnTo>
                <a:cubicBezTo>
                  <a:pt x="65881" y="58771"/>
                  <a:pt x="65814" y="58037"/>
                  <a:pt x="65914" y="57270"/>
                </a:cubicBezTo>
                <a:close/>
                <a:moveTo>
                  <a:pt x="57775" y="60772"/>
                </a:moveTo>
                <a:cubicBezTo>
                  <a:pt x="58742" y="60939"/>
                  <a:pt x="59743" y="61106"/>
                  <a:pt x="60710" y="61306"/>
                </a:cubicBezTo>
                <a:cubicBezTo>
                  <a:pt x="60710" y="61372"/>
                  <a:pt x="60677" y="61439"/>
                  <a:pt x="60677" y="61539"/>
                </a:cubicBezTo>
                <a:cubicBezTo>
                  <a:pt x="59676" y="61506"/>
                  <a:pt x="58642" y="61506"/>
                  <a:pt x="57741" y="60939"/>
                </a:cubicBezTo>
                <a:cubicBezTo>
                  <a:pt x="57741" y="60872"/>
                  <a:pt x="57741" y="60805"/>
                  <a:pt x="57775" y="60772"/>
                </a:cubicBezTo>
                <a:close/>
                <a:moveTo>
                  <a:pt x="17980" y="60472"/>
                </a:moveTo>
                <a:lnTo>
                  <a:pt x="17980" y="60472"/>
                </a:lnTo>
                <a:cubicBezTo>
                  <a:pt x="17946" y="61839"/>
                  <a:pt x="18447" y="63107"/>
                  <a:pt x="17913" y="64408"/>
                </a:cubicBezTo>
                <a:cubicBezTo>
                  <a:pt x="17146" y="63407"/>
                  <a:pt x="17179" y="61673"/>
                  <a:pt x="17980" y="60472"/>
                </a:cubicBezTo>
                <a:close/>
                <a:moveTo>
                  <a:pt x="61211" y="62907"/>
                </a:moveTo>
                <a:cubicBezTo>
                  <a:pt x="61411" y="63707"/>
                  <a:pt x="61477" y="64508"/>
                  <a:pt x="61177" y="65309"/>
                </a:cubicBezTo>
                <a:cubicBezTo>
                  <a:pt x="61010" y="64508"/>
                  <a:pt x="60944" y="63707"/>
                  <a:pt x="61211" y="62907"/>
                </a:cubicBezTo>
                <a:close/>
                <a:moveTo>
                  <a:pt x="16516" y="64868"/>
                </a:moveTo>
                <a:cubicBezTo>
                  <a:pt x="16919" y="64868"/>
                  <a:pt x="17305" y="64953"/>
                  <a:pt x="17613" y="65142"/>
                </a:cubicBezTo>
                <a:cubicBezTo>
                  <a:pt x="17057" y="65883"/>
                  <a:pt x="16244" y="66270"/>
                  <a:pt x="15352" y="66270"/>
                </a:cubicBezTo>
                <a:cubicBezTo>
                  <a:pt x="14959" y="66270"/>
                  <a:pt x="14551" y="66195"/>
                  <a:pt x="14144" y="66042"/>
                </a:cubicBezTo>
                <a:cubicBezTo>
                  <a:pt x="14518" y="65340"/>
                  <a:pt x="15567" y="64868"/>
                  <a:pt x="16516" y="64868"/>
                </a:cubicBezTo>
                <a:close/>
                <a:moveTo>
                  <a:pt x="52938" y="64508"/>
                </a:moveTo>
                <a:lnTo>
                  <a:pt x="52938" y="64508"/>
                </a:lnTo>
                <a:cubicBezTo>
                  <a:pt x="54039" y="64875"/>
                  <a:pt x="54706" y="65776"/>
                  <a:pt x="55640" y="66443"/>
                </a:cubicBezTo>
                <a:cubicBezTo>
                  <a:pt x="55623" y="66443"/>
                  <a:pt x="55606" y="66444"/>
                  <a:pt x="55589" y="66444"/>
                </a:cubicBezTo>
                <a:cubicBezTo>
                  <a:pt x="54561" y="66444"/>
                  <a:pt x="53201" y="65460"/>
                  <a:pt x="52938" y="64508"/>
                </a:cubicBezTo>
                <a:close/>
                <a:moveTo>
                  <a:pt x="45800" y="67077"/>
                </a:moveTo>
                <a:lnTo>
                  <a:pt x="45800" y="67077"/>
                </a:lnTo>
                <a:cubicBezTo>
                  <a:pt x="46667" y="67844"/>
                  <a:pt x="47568" y="68444"/>
                  <a:pt x="48068" y="69578"/>
                </a:cubicBezTo>
                <a:cubicBezTo>
                  <a:pt x="46734" y="68878"/>
                  <a:pt x="45933" y="68011"/>
                  <a:pt x="45800" y="67077"/>
                </a:cubicBezTo>
                <a:close/>
                <a:moveTo>
                  <a:pt x="55873" y="67110"/>
                </a:moveTo>
                <a:lnTo>
                  <a:pt x="55873" y="67110"/>
                </a:lnTo>
                <a:cubicBezTo>
                  <a:pt x="56240" y="67777"/>
                  <a:pt x="55840" y="69078"/>
                  <a:pt x="55140" y="69578"/>
                </a:cubicBezTo>
                <a:cubicBezTo>
                  <a:pt x="54973" y="68878"/>
                  <a:pt x="55373" y="67510"/>
                  <a:pt x="55873" y="67110"/>
                </a:cubicBezTo>
                <a:close/>
                <a:moveTo>
                  <a:pt x="27153" y="65075"/>
                </a:moveTo>
                <a:lnTo>
                  <a:pt x="27153" y="65075"/>
                </a:lnTo>
                <a:cubicBezTo>
                  <a:pt x="27787" y="66610"/>
                  <a:pt x="28787" y="67877"/>
                  <a:pt x="28654" y="69612"/>
                </a:cubicBezTo>
                <a:cubicBezTo>
                  <a:pt x="27353" y="68744"/>
                  <a:pt x="26519" y="66476"/>
                  <a:pt x="27153" y="65075"/>
                </a:cubicBezTo>
                <a:close/>
                <a:moveTo>
                  <a:pt x="37560" y="67710"/>
                </a:moveTo>
                <a:cubicBezTo>
                  <a:pt x="38561" y="68544"/>
                  <a:pt x="39362" y="69478"/>
                  <a:pt x="39629" y="70846"/>
                </a:cubicBezTo>
                <a:cubicBezTo>
                  <a:pt x="39061" y="70579"/>
                  <a:pt x="37794" y="68611"/>
                  <a:pt x="37560" y="67710"/>
                </a:cubicBezTo>
                <a:close/>
                <a:moveTo>
                  <a:pt x="38788" y="4041"/>
                </a:moveTo>
                <a:cubicBezTo>
                  <a:pt x="40574" y="4041"/>
                  <a:pt x="42336" y="4442"/>
                  <a:pt x="44098" y="4765"/>
                </a:cubicBezTo>
                <a:cubicBezTo>
                  <a:pt x="44665" y="4865"/>
                  <a:pt x="45233" y="5032"/>
                  <a:pt x="45766" y="5199"/>
                </a:cubicBezTo>
                <a:cubicBezTo>
                  <a:pt x="45866" y="5232"/>
                  <a:pt x="45966" y="5399"/>
                  <a:pt x="46033" y="5499"/>
                </a:cubicBezTo>
                <a:cubicBezTo>
                  <a:pt x="46233" y="6000"/>
                  <a:pt x="46400" y="6500"/>
                  <a:pt x="46634" y="6967"/>
                </a:cubicBezTo>
                <a:cubicBezTo>
                  <a:pt x="46967" y="7634"/>
                  <a:pt x="47334" y="8301"/>
                  <a:pt x="47668" y="8968"/>
                </a:cubicBezTo>
                <a:cubicBezTo>
                  <a:pt x="47701" y="9035"/>
                  <a:pt x="47768" y="9102"/>
                  <a:pt x="47834" y="9168"/>
                </a:cubicBezTo>
                <a:cubicBezTo>
                  <a:pt x="48535" y="8701"/>
                  <a:pt x="48502" y="8001"/>
                  <a:pt x="47568" y="5799"/>
                </a:cubicBezTo>
                <a:cubicBezTo>
                  <a:pt x="49035" y="5799"/>
                  <a:pt x="55106" y="8902"/>
                  <a:pt x="57508" y="10903"/>
                </a:cubicBezTo>
                <a:cubicBezTo>
                  <a:pt x="56807" y="12538"/>
                  <a:pt x="56574" y="14205"/>
                  <a:pt x="57341" y="15907"/>
                </a:cubicBezTo>
                <a:cubicBezTo>
                  <a:pt x="57408" y="16040"/>
                  <a:pt x="57541" y="16140"/>
                  <a:pt x="57675" y="16274"/>
                </a:cubicBezTo>
                <a:cubicBezTo>
                  <a:pt x="57775" y="16140"/>
                  <a:pt x="57975" y="16040"/>
                  <a:pt x="58042" y="15873"/>
                </a:cubicBezTo>
                <a:cubicBezTo>
                  <a:pt x="58275" y="15173"/>
                  <a:pt x="58542" y="14439"/>
                  <a:pt x="58675" y="13738"/>
                </a:cubicBezTo>
                <a:cubicBezTo>
                  <a:pt x="58776" y="13271"/>
                  <a:pt x="58609" y="12738"/>
                  <a:pt x="58542" y="12271"/>
                </a:cubicBezTo>
                <a:cubicBezTo>
                  <a:pt x="58542" y="12104"/>
                  <a:pt x="58475" y="11970"/>
                  <a:pt x="58442" y="11804"/>
                </a:cubicBezTo>
                <a:lnTo>
                  <a:pt x="58442" y="11804"/>
                </a:lnTo>
                <a:cubicBezTo>
                  <a:pt x="60577" y="13472"/>
                  <a:pt x="62478" y="15373"/>
                  <a:pt x="64013" y="17574"/>
                </a:cubicBezTo>
                <a:cubicBezTo>
                  <a:pt x="63379" y="18475"/>
                  <a:pt x="62979" y="19409"/>
                  <a:pt x="62979" y="20510"/>
                </a:cubicBezTo>
                <a:cubicBezTo>
                  <a:pt x="62945" y="21077"/>
                  <a:pt x="62945" y="21677"/>
                  <a:pt x="62979" y="22244"/>
                </a:cubicBezTo>
                <a:cubicBezTo>
                  <a:pt x="62979" y="22411"/>
                  <a:pt x="63112" y="22578"/>
                  <a:pt x="63212" y="22745"/>
                </a:cubicBezTo>
                <a:cubicBezTo>
                  <a:pt x="63379" y="22645"/>
                  <a:pt x="63646" y="22545"/>
                  <a:pt x="63679" y="22411"/>
                </a:cubicBezTo>
                <a:cubicBezTo>
                  <a:pt x="64013" y="21477"/>
                  <a:pt x="64313" y="20543"/>
                  <a:pt x="64580" y="19576"/>
                </a:cubicBezTo>
                <a:cubicBezTo>
                  <a:pt x="64680" y="19176"/>
                  <a:pt x="64580" y="18709"/>
                  <a:pt x="64580" y="18142"/>
                </a:cubicBezTo>
                <a:lnTo>
                  <a:pt x="64580" y="18142"/>
                </a:lnTo>
                <a:cubicBezTo>
                  <a:pt x="66214" y="20076"/>
                  <a:pt x="67315" y="22178"/>
                  <a:pt x="68349" y="24279"/>
                </a:cubicBezTo>
                <a:cubicBezTo>
                  <a:pt x="67081" y="25347"/>
                  <a:pt x="66681" y="26748"/>
                  <a:pt x="66481" y="28282"/>
                </a:cubicBezTo>
                <a:cubicBezTo>
                  <a:pt x="66414" y="28749"/>
                  <a:pt x="66381" y="29249"/>
                  <a:pt x="66381" y="29716"/>
                </a:cubicBezTo>
                <a:cubicBezTo>
                  <a:pt x="66414" y="29950"/>
                  <a:pt x="66614" y="30150"/>
                  <a:pt x="66748" y="30350"/>
                </a:cubicBezTo>
                <a:cubicBezTo>
                  <a:pt x="66915" y="30217"/>
                  <a:pt x="67148" y="30117"/>
                  <a:pt x="67215" y="29950"/>
                </a:cubicBezTo>
                <a:cubicBezTo>
                  <a:pt x="67849" y="28516"/>
                  <a:pt x="68416" y="27081"/>
                  <a:pt x="68983" y="25680"/>
                </a:cubicBezTo>
                <a:cubicBezTo>
                  <a:pt x="69917" y="28049"/>
                  <a:pt x="70317" y="30617"/>
                  <a:pt x="70584" y="33286"/>
                </a:cubicBezTo>
                <a:cubicBezTo>
                  <a:pt x="69583" y="33452"/>
                  <a:pt x="69050" y="34186"/>
                  <a:pt x="68549" y="34920"/>
                </a:cubicBezTo>
                <a:cubicBezTo>
                  <a:pt x="68116" y="35587"/>
                  <a:pt x="67749" y="36355"/>
                  <a:pt x="67382" y="37122"/>
                </a:cubicBezTo>
                <a:cubicBezTo>
                  <a:pt x="67315" y="37255"/>
                  <a:pt x="67415" y="37489"/>
                  <a:pt x="67448" y="37689"/>
                </a:cubicBezTo>
                <a:cubicBezTo>
                  <a:pt x="67615" y="37656"/>
                  <a:pt x="67882" y="37656"/>
                  <a:pt x="68015" y="37555"/>
                </a:cubicBezTo>
                <a:cubicBezTo>
                  <a:pt x="68783" y="36755"/>
                  <a:pt x="69517" y="35954"/>
                  <a:pt x="70250" y="35154"/>
                </a:cubicBezTo>
                <a:cubicBezTo>
                  <a:pt x="70417" y="34954"/>
                  <a:pt x="70484" y="34687"/>
                  <a:pt x="70717" y="34420"/>
                </a:cubicBezTo>
                <a:cubicBezTo>
                  <a:pt x="70717" y="35387"/>
                  <a:pt x="70751" y="36355"/>
                  <a:pt x="70717" y="37322"/>
                </a:cubicBezTo>
                <a:cubicBezTo>
                  <a:pt x="70684" y="38223"/>
                  <a:pt x="70551" y="39123"/>
                  <a:pt x="70451" y="40024"/>
                </a:cubicBezTo>
                <a:cubicBezTo>
                  <a:pt x="70417" y="40424"/>
                  <a:pt x="70250" y="40658"/>
                  <a:pt x="69850" y="40791"/>
                </a:cubicBezTo>
                <a:cubicBezTo>
                  <a:pt x="68216" y="41325"/>
                  <a:pt x="67248" y="42592"/>
                  <a:pt x="66481" y="44027"/>
                </a:cubicBezTo>
                <a:cubicBezTo>
                  <a:pt x="66414" y="44194"/>
                  <a:pt x="66448" y="44427"/>
                  <a:pt x="66448" y="44627"/>
                </a:cubicBezTo>
                <a:cubicBezTo>
                  <a:pt x="66614" y="44594"/>
                  <a:pt x="66848" y="44594"/>
                  <a:pt x="67015" y="44460"/>
                </a:cubicBezTo>
                <a:cubicBezTo>
                  <a:pt x="68082" y="43660"/>
                  <a:pt x="69116" y="42826"/>
                  <a:pt x="70117" y="42025"/>
                </a:cubicBezTo>
                <a:lnTo>
                  <a:pt x="70117" y="42025"/>
                </a:lnTo>
                <a:cubicBezTo>
                  <a:pt x="69850" y="44427"/>
                  <a:pt x="68949" y="46795"/>
                  <a:pt x="68282" y="49230"/>
                </a:cubicBezTo>
                <a:cubicBezTo>
                  <a:pt x="66648" y="49230"/>
                  <a:pt x="65480" y="50098"/>
                  <a:pt x="64413" y="51165"/>
                </a:cubicBezTo>
                <a:cubicBezTo>
                  <a:pt x="64313" y="51265"/>
                  <a:pt x="64279" y="51465"/>
                  <a:pt x="64213" y="51632"/>
                </a:cubicBezTo>
                <a:cubicBezTo>
                  <a:pt x="64380" y="51666"/>
                  <a:pt x="64546" y="51766"/>
                  <a:pt x="64713" y="51766"/>
                </a:cubicBezTo>
                <a:cubicBezTo>
                  <a:pt x="65680" y="51699"/>
                  <a:pt x="66581" y="51365"/>
                  <a:pt x="67382" y="50765"/>
                </a:cubicBezTo>
                <a:cubicBezTo>
                  <a:pt x="67482" y="50698"/>
                  <a:pt x="67615" y="50631"/>
                  <a:pt x="67715" y="50565"/>
                </a:cubicBezTo>
                <a:cubicBezTo>
                  <a:pt x="67749" y="50531"/>
                  <a:pt x="67782" y="50531"/>
                  <a:pt x="67949" y="50531"/>
                </a:cubicBezTo>
                <a:cubicBezTo>
                  <a:pt x="67282" y="52099"/>
                  <a:pt x="66614" y="53634"/>
                  <a:pt x="66014" y="55068"/>
                </a:cubicBezTo>
                <a:cubicBezTo>
                  <a:pt x="65657" y="55019"/>
                  <a:pt x="65313" y="54994"/>
                  <a:pt x="64980" y="54994"/>
                </a:cubicBezTo>
                <a:cubicBezTo>
                  <a:pt x="63292" y="54994"/>
                  <a:pt x="61903" y="55616"/>
                  <a:pt x="60677" y="56702"/>
                </a:cubicBezTo>
                <a:cubicBezTo>
                  <a:pt x="60377" y="56969"/>
                  <a:pt x="60410" y="57169"/>
                  <a:pt x="60810" y="57203"/>
                </a:cubicBezTo>
                <a:cubicBezTo>
                  <a:pt x="61037" y="57244"/>
                  <a:pt x="61277" y="57273"/>
                  <a:pt x="61513" y="57273"/>
                </a:cubicBezTo>
                <a:cubicBezTo>
                  <a:pt x="61659" y="57273"/>
                  <a:pt x="61804" y="57262"/>
                  <a:pt x="61944" y="57236"/>
                </a:cubicBezTo>
                <a:cubicBezTo>
                  <a:pt x="63079" y="57003"/>
                  <a:pt x="64179" y="56636"/>
                  <a:pt x="65113" y="55835"/>
                </a:cubicBezTo>
                <a:cubicBezTo>
                  <a:pt x="65180" y="55768"/>
                  <a:pt x="65280" y="55735"/>
                  <a:pt x="65514" y="55568"/>
                </a:cubicBezTo>
                <a:lnTo>
                  <a:pt x="65514" y="55568"/>
                </a:lnTo>
                <a:cubicBezTo>
                  <a:pt x="65447" y="55869"/>
                  <a:pt x="65414" y="56069"/>
                  <a:pt x="65314" y="56202"/>
                </a:cubicBezTo>
                <a:cubicBezTo>
                  <a:pt x="64313" y="58070"/>
                  <a:pt x="63079" y="59805"/>
                  <a:pt x="61644" y="61339"/>
                </a:cubicBezTo>
                <a:cubicBezTo>
                  <a:pt x="61589" y="61394"/>
                  <a:pt x="61463" y="61419"/>
                  <a:pt x="61345" y="61419"/>
                </a:cubicBezTo>
                <a:cubicBezTo>
                  <a:pt x="61248" y="61419"/>
                  <a:pt x="61156" y="61402"/>
                  <a:pt x="61111" y="61372"/>
                </a:cubicBezTo>
                <a:cubicBezTo>
                  <a:pt x="60677" y="60905"/>
                  <a:pt x="60143" y="60672"/>
                  <a:pt x="59543" y="60605"/>
                </a:cubicBezTo>
                <a:cubicBezTo>
                  <a:pt x="58942" y="60572"/>
                  <a:pt x="58342" y="60472"/>
                  <a:pt x="57741" y="60405"/>
                </a:cubicBezTo>
                <a:cubicBezTo>
                  <a:pt x="57608" y="60405"/>
                  <a:pt x="57441" y="60438"/>
                  <a:pt x="57308" y="60505"/>
                </a:cubicBezTo>
                <a:cubicBezTo>
                  <a:pt x="57174" y="60572"/>
                  <a:pt x="56941" y="60705"/>
                  <a:pt x="56974" y="60772"/>
                </a:cubicBezTo>
                <a:cubicBezTo>
                  <a:pt x="57008" y="60939"/>
                  <a:pt x="57141" y="61106"/>
                  <a:pt x="57274" y="61172"/>
                </a:cubicBezTo>
                <a:cubicBezTo>
                  <a:pt x="58175" y="61706"/>
                  <a:pt x="59142" y="61873"/>
                  <a:pt x="60143" y="61940"/>
                </a:cubicBezTo>
                <a:cubicBezTo>
                  <a:pt x="60410" y="61940"/>
                  <a:pt x="60644" y="61973"/>
                  <a:pt x="60977" y="62040"/>
                </a:cubicBezTo>
                <a:cubicBezTo>
                  <a:pt x="60810" y="62306"/>
                  <a:pt x="60710" y="62573"/>
                  <a:pt x="60510" y="62740"/>
                </a:cubicBezTo>
                <a:cubicBezTo>
                  <a:pt x="59209" y="63841"/>
                  <a:pt x="57908" y="64908"/>
                  <a:pt x="56574" y="65976"/>
                </a:cubicBezTo>
                <a:cubicBezTo>
                  <a:pt x="56441" y="66109"/>
                  <a:pt x="56274" y="66209"/>
                  <a:pt x="56107" y="66309"/>
                </a:cubicBezTo>
                <a:cubicBezTo>
                  <a:pt x="55540" y="65842"/>
                  <a:pt x="55006" y="65309"/>
                  <a:pt x="54406" y="64875"/>
                </a:cubicBezTo>
                <a:cubicBezTo>
                  <a:pt x="53839" y="64475"/>
                  <a:pt x="53205" y="64174"/>
                  <a:pt x="52571" y="63874"/>
                </a:cubicBezTo>
                <a:cubicBezTo>
                  <a:pt x="52515" y="63849"/>
                  <a:pt x="52469" y="63838"/>
                  <a:pt x="52433" y="63838"/>
                </a:cubicBezTo>
                <a:cubicBezTo>
                  <a:pt x="52273" y="63838"/>
                  <a:pt x="52283" y="64045"/>
                  <a:pt x="52338" y="64208"/>
                </a:cubicBezTo>
                <a:cubicBezTo>
                  <a:pt x="52504" y="64942"/>
                  <a:pt x="52838" y="65575"/>
                  <a:pt x="53472" y="65976"/>
                </a:cubicBezTo>
                <a:cubicBezTo>
                  <a:pt x="54039" y="66309"/>
                  <a:pt x="54639" y="66576"/>
                  <a:pt x="55173" y="66876"/>
                </a:cubicBezTo>
                <a:cubicBezTo>
                  <a:pt x="53905" y="67510"/>
                  <a:pt x="52705" y="68177"/>
                  <a:pt x="51404" y="68711"/>
                </a:cubicBezTo>
                <a:cubicBezTo>
                  <a:pt x="50570" y="69078"/>
                  <a:pt x="49669" y="69211"/>
                  <a:pt x="48768" y="69412"/>
                </a:cubicBezTo>
                <a:cubicBezTo>
                  <a:pt x="48758" y="69415"/>
                  <a:pt x="48746" y="69417"/>
                  <a:pt x="48733" y="69417"/>
                </a:cubicBezTo>
                <a:cubicBezTo>
                  <a:pt x="48621" y="69417"/>
                  <a:pt x="48428" y="69297"/>
                  <a:pt x="48368" y="69178"/>
                </a:cubicBezTo>
                <a:cubicBezTo>
                  <a:pt x="47801" y="67977"/>
                  <a:pt x="46667" y="67343"/>
                  <a:pt x="45766" y="66443"/>
                </a:cubicBezTo>
                <a:cubicBezTo>
                  <a:pt x="45717" y="66394"/>
                  <a:pt x="45597" y="66363"/>
                  <a:pt x="45510" y="66363"/>
                </a:cubicBezTo>
                <a:cubicBezTo>
                  <a:pt x="45478" y="66363"/>
                  <a:pt x="45451" y="66367"/>
                  <a:pt x="45433" y="66376"/>
                </a:cubicBezTo>
                <a:cubicBezTo>
                  <a:pt x="45333" y="66476"/>
                  <a:pt x="45233" y="66643"/>
                  <a:pt x="45266" y="66743"/>
                </a:cubicBezTo>
                <a:cubicBezTo>
                  <a:pt x="45433" y="67277"/>
                  <a:pt x="45533" y="67877"/>
                  <a:pt x="45866" y="68311"/>
                </a:cubicBezTo>
                <a:cubicBezTo>
                  <a:pt x="46267" y="68878"/>
                  <a:pt x="46867" y="69345"/>
                  <a:pt x="47401" y="69845"/>
                </a:cubicBezTo>
                <a:cubicBezTo>
                  <a:pt x="45099" y="70512"/>
                  <a:pt x="42631" y="70612"/>
                  <a:pt x="40262" y="71013"/>
                </a:cubicBezTo>
                <a:cubicBezTo>
                  <a:pt x="39929" y="70279"/>
                  <a:pt x="39729" y="69545"/>
                  <a:pt x="39295" y="68945"/>
                </a:cubicBezTo>
                <a:cubicBezTo>
                  <a:pt x="38828" y="68311"/>
                  <a:pt x="38228" y="67744"/>
                  <a:pt x="37627" y="67210"/>
                </a:cubicBezTo>
                <a:cubicBezTo>
                  <a:pt x="37516" y="67121"/>
                  <a:pt x="37331" y="67121"/>
                  <a:pt x="37150" y="67121"/>
                </a:cubicBezTo>
                <a:cubicBezTo>
                  <a:pt x="37060" y="67121"/>
                  <a:pt x="36971" y="67121"/>
                  <a:pt x="36893" y="67110"/>
                </a:cubicBezTo>
                <a:lnTo>
                  <a:pt x="36893" y="67110"/>
                </a:lnTo>
                <a:cubicBezTo>
                  <a:pt x="36927" y="67343"/>
                  <a:pt x="36860" y="67610"/>
                  <a:pt x="36993" y="67777"/>
                </a:cubicBezTo>
                <a:cubicBezTo>
                  <a:pt x="37460" y="68578"/>
                  <a:pt x="37694" y="69512"/>
                  <a:pt x="38461" y="70112"/>
                </a:cubicBezTo>
                <a:cubicBezTo>
                  <a:pt x="38695" y="70279"/>
                  <a:pt x="38761" y="70612"/>
                  <a:pt x="38928" y="70913"/>
                </a:cubicBezTo>
                <a:cubicBezTo>
                  <a:pt x="34992" y="70913"/>
                  <a:pt x="30889" y="70546"/>
                  <a:pt x="29088" y="69712"/>
                </a:cubicBezTo>
                <a:cubicBezTo>
                  <a:pt x="29254" y="68478"/>
                  <a:pt x="28654" y="67410"/>
                  <a:pt x="28220" y="66309"/>
                </a:cubicBezTo>
                <a:cubicBezTo>
                  <a:pt x="27920" y="65609"/>
                  <a:pt x="27620" y="64942"/>
                  <a:pt x="27286" y="64241"/>
                </a:cubicBezTo>
                <a:cubicBezTo>
                  <a:pt x="27253" y="64141"/>
                  <a:pt x="27153" y="64074"/>
                  <a:pt x="27086" y="63974"/>
                </a:cubicBezTo>
                <a:lnTo>
                  <a:pt x="27086" y="63974"/>
                </a:lnTo>
                <a:cubicBezTo>
                  <a:pt x="26186" y="64808"/>
                  <a:pt x="26386" y="67277"/>
                  <a:pt x="27553" y="69278"/>
                </a:cubicBezTo>
                <a:cubicBezTo>
                  <a:pt x="24218" y="68077"/>
                  <a:pt x="21049" y="66743"/>
                  <a:pt x="18113" y="64775"/>
                </a:cubicBezTo>
                <a:cubicBezTo>
                  <a:pt x="18780" y="63741"/>
                  <a:pt x="18480" y="62607"/>
                  <a:pt x="18413" y="61506"/>
                </a:cubicBezTo>
                <a:cubicBezTo>
                  <a:pt x="18380" y="61006"/>
                  <a:pt x="18447" y="60505"/>
                  <a:pt x="18447" y="60005"/>
                </a:cubicBezTo>
                <a:cubicBezTo>
                  <a:pt x="18447" y="59838"/>
                  <a:pt x="18347" y="59638"/>
                  <a:pt x="18313" y="59471"/>
                </a:cubicBezTo>
                <a:cubicBezTo>
                  <a:pt x="18147" y="59571"/>
                  <a:pt x="17913" y="59605"/>
                  <a:pt x="17846" y="59738"/>
                </a:cubicBezTo>
                <a:cubicBezTo>
                  <a:pt x="17079" y="60972"/>
                  <a:pt x="16579" y="62273"/>
                  <a:pt x="17179" y="63774"/>
                </a:cubicBezTo>
                <a:cubicBezTo>
                  <a:pt x="17246" y="63908"/>
                  <a:pt x="17279" y="64074"/>
                  <a:pt x="17346" y="64341"/>
                </a:cubicBezTo>
                <a:cubicBezTo>
                  <a:pt x="16946" y="64074"/>
                  <a:pt x="16612" y="63874"/>
                  <a:pt x="16312" y="63641"/>
                </a:cubicBezTo>
                <a:cubicBezTo>
                  <a:pt x="14377" y="62240"/>
                  <a:pt x="12643" y="60639"/>
                  <a:pt x="11208" y="58704"/>
                </a:cubicBezTo>
                <a:cubicBezTo>
                  <a:pt x="10975" y="58404"/>
                  <a:pt x="10908" y="58170"/>
                  <a:pt x="11142" y="57803"/>
                </a:cubicBezTo>
                <a:cubicBezTo>
                  <a:pt x="11742" y="56903"/>
                  <a:pt x="11809" y="55869"/>
                  <a:pt x="12009" y="54834"/>
                </a:cubicBezTo>
                <a:cubicBezTo>
                  <a:pt x="12142" y="54134"/>
                  <a:pt x="12276" y="53400"/>
                  <a:pt x="12376" y="52700"/>
                </a:cubicBezTo>
                <a:cubicBezTo>
                  <a:pt x="12409" y="52566"/>
                  <a:pt x="12342" y="52399"/>
                  <a:pt x="12309" y="52233"/>
                </a:cubicBezTo>
                <a:cubicBezTo>
                  <a:pt x="12176" y="52333"/>
                  <a:pt x="12009" y="52366"/>
                  <a:pt x="11909" y="52466"/>
                </a:cubicBezTo>
                <a:cubicBezTo>
                  <a:pt x="10775" y="53867"/>
                  <a:pt x="10007" y="55402"/>
                  <a:pt x="10208" y="57303"/>
                </a:cubicBezTo>
                <a:cubicBezTo>
                  <a:pt x="10007" y="56969"/>
                  <a:pt x="9807" y="56669"/>
                  <a:pt x="9607" y="56336"/>
                </a:cubicBezTo>
                <a:cubicBezTo>
                  <a:pt x="8306" y="54167"/>
                  <a:pt x="7339" y="51866"/>
                  <a:pt x="6572" y="49497"/>
                </a:cubicBezTo>
                <a:cubicBezTo>
                  <a:pt x="6538" y="49331"/>
                  <a:pt x="6572" y="49064"/>
                  <a:pt x="6672" y="48930"/>
                </a:cubicBezTo>
                <a:cubicBezTo>
                  <a:pt x="7172" y="48263"/>
                  <a:pt x="7772" y="47629"/>
                  <a:pt x="8206" y="46895"/>
                </a:cubicBezTo>
                <a:cubicBezTo>
                  <a:pt x="8606" y="46262"/>
                  <a:pt x="8873" y="45494"/>
                  <a:pt x="9173" y="44794"/>
                </a:cubicBezTo>
                <a:cubicBezTo>
                  <a:pt x="9285" y="44542"/>
                  <a:pt x="9162" y="44337"/>
                  <a:pt x="8942" y="44337"/>
                </a:cubicBezTo>
                <a:cubicBezTo>
                  <a:pt x="8900" y="44337"/>
                  <a:pt x="8855" y="44344"/>
                  <a:pt x="8807" y="44360"/>
                </a:cubicBezTo>
                <a:cubicBezTo>
                  <a:pt x="8606" y="44394"/>
                  <a:pt x="8406" y="44527"/>
                  <a:pt x="8273" y="44661"/>
                </a:cubicBezTo>
                <a:cubicBezTo>
                  <a:pt x="7272" y="45461"/>
                  <a:pt x="6705" y="46529"/>
                  <a:pt x="6338" y="47696"/>
                </a:cubicBezTo>
                <a:cubicBezTo>
                  <a:pt x="6271" y="47896"/>
                  <a:pt x="6238" y="48063"/>
                  <a:pt x="6171" y="48263"/>
                </a:cubicBezTo>
                <a:lnTo>
                  <a:pt x="6005" y="48263"/>
                </a:lnTo>
                <a:cubicBezTo>
                  <a:pt x="5671" y="46929"/>
                  <a:pt x="5337" y="45628"/>
                  <a:pt x="5004" y="44294"/>
                </a:cubicBezTo>
                <a:cubicBezTo>
                  <a:pt x="4804" y="43460"/>
                  <a:pt x="4670" y="42659"/>
                  <a:pt x="4537" y="41825"/>
                </a:cubicBezTo>
                <a:cubicBezTo>
                  <a:pt x="4537" y="41692"/>
                  <a:pt x="4570" y="41458"/>
                  <a:pt x="4637" y="41425"/>
                </a:cubicBezTo>
                <a:cubicBezTo>
                  <a:pt x="5671" y="40958"/>
                  <a:pt x="6305" y="40091"/>
                  <a:pt x="7039" y="39290"/>
                </a:cubicBezTo>
                <a:cubicBezTo>
                  <a:pt x="7606" y="38656"/>
                  <a:pt x="8206" y="38022"/>
                  <a:pt x="8740" y="37355"/>
                </a:cubicBezTo>
                <a:cubicBezTo>
                  <a:pt x="8873" y="37222"/>
                  <a:pt x="8873" y="36922"/>
                  <a:pt x="8940" y="36721"/>
                </a:cubicBezTo>
                <a:cubicBezTo>
                  <a:pt x="8763" y="36696"/>
                  <a:pt x="8566" y="36632"/>
                  <a:pt x="8394" y="36632"/>
                </a:cubicBezTo>
                <a:cubicBezTo>
                  <a:pt x="8340" y="36632"/>
                  <a:pt x="8288" y="36639"/>
                  <a:pt x="8239" y="36655"/>
                </a:cubicBezTo>
                <a:cubicBezTo>
                  <a:pt x="6572" y="37188"/>
                  <a:pt x="5471" y="38389"/>
                  <a:pt x="4604" y="39857"/>
                </a:cubicBezTo>
                <a:cubicBezTo>
                  <a:pt x="4537" y="39991"/>
                  <a:pt x="4470" y="40124"/>
                  <a:pt x="4303" y="40357"/>
                </a:cubicBezTo>
                <a:cubicBezTo>
                  <a:pt x="4237" y="39757"/>
                  <a:pt x="4137" y="39290"/>
                  <a:pt x="4103" y="38823"/>
                </a:cubicBezTo>
                <a:cubicBezTo>
                  <a:pt x="3903" y="36188"/>
                  <a:pt x="4103" y="33553"/>
                  <a:pt x="4637" y="30984"/>
                </a:cubicBezTo>
                <a:cubicBezTo>
                  <a:pt x="4737" y="30584"/>
                  <a:pt x="4970" y="30217"/>
                  <a:pt x="5137" y="29850"/>
                </a:cubicBezTo>
                <a:cubicBezTo>
                  <a:pt x="5171" y="29917"/>
                  <a:pt x="5204" y="29983"/>
                  <a:pt x="5237" y="30050"/>
                </a:cubicBezTo>
                <a:cubicBezTo>
                  <a:pt x="5438" y="30079"/>
                  <a:pt x="5639" y="30157"/>
                  <a:pt x="5819" y="30157"/>
                </a:cubicBezTo>
                <a:cubicBezTo>
                  <a:pt x="5848" y="30157"/>
                  <a:pt x="5876" y="30155"/>
                  <a:pt x="5904" y="30150"/>
                </a:cubicBezTo>
                <a:cubicBezTo>
                  <a:pt x="7072" y="29817"/>
                  <a:pt x="8073" y="29249"/>
                  <a:pt x="8940" y="28382"/>
                </a:cubicBezTo>
                <a:cubicBezTo>
                  <a:pt x="9107" y="28215"/>
                  <a:pt x="9340" y="28115"/>
                  <a:pt x="9507" y="27915"/>
                </a:cubicBezTo>
                <a:cubicBezTo>
                  <a:pt x="9640" y="27815"/>
                  <a:pt x="9674" y="27615"/>
                  <a:pt x="9774" y="27482"/>
                </a:cubicBezTo>
                <a:cubicBezTo>
                  <a:pt x="9607" y="27381"/>
                  <a:pt x="9440" y="27215"/>
                  <a:pt x="9274" y="27215"/>
                </a:cubicBezTo>
                <a:cubicBezTo>
                  <a:pt x="9007" y="27215"/>
                  <a:pt x="8773" y="27281"/>
                  <a:pt x="8540" y="27381"/>
                </a:cubicBezTo>
                <a:cubicBezTo>
                  <a:pt x="7272" y="27882"/>
                  <a:pt x="6105" y="28516"/>
                  <a:pt x="5204" y="29516"/>
                </a:cubicBezTo>
                <a:cubicBezTo>
                  <a:pt x="5171" y="29550"/>
                  <a:pt x="5104" y="29583"/>
                  <a:pt x="4970" y="29683"/>
                </a:cubicBezTo>
                <a:cubicBezTo>
                  <a:pt x="6038" y="25547"/>
                  <a:pt x="8006" y="21944"/>
                  <a:pt x="10074" y="18609"/>
                </a:cubicBezTo>
                <a:cubicBezTo>
                  <a:pt x="10675" y="18542"/>
                  <a:pt x="11175" y="18575"/>
                  <a:pt x="11575" y="18408"/>
                </a:cubicBezTo>
                <a:cubicBezTo>
                  <a:pt x="12676" y="17975"/>
                  <a:pt x="13710" y="17474"/>
                  <a:pt x="14777" y="16974"/>
                </a:cubicBezTo>
                <a:cubicBezTo>
                  <a:pt x="15011" y="16874"/>
                  <a:pt x="15178" y="16574"/>
                  <a:pt x="15445" y="16307"/>
                </a:cubicBezTo>
                <a:cubicBezTo>
                  <a:pt x="15047" y="16162"/>
                  <a:pt x="14676" y="16101"/>
                  <a:pt x="14324" y="16101"/>
                </a:cubicBezTo>
                <a:cubicBezTo>
                  <a:pt x="13138" y="16101"/>
                  <a:pt x="12163" y="16793"/>
                  <a:pt x="11108" y="17308"/>
                </a:cubicBezTo>
                <a:cubicBezTo>
                  <a:pt x="11975" y="15940"/>
                  <a:pt x="15445" y="12437"/>
                  <a:pt x="18180" y="10670"/>
                </a:cubicBezTo>
                <a:cubicBezTo>
                  <a:pt x="18667" y="11461"/>
                  <a:pt x="19432" y="11641"/>
                  <a:pt x="20298" y="11641"/>
                </a:cubicBezTo>
                <a:cubicBezTo>
                  <a:pt x="20380" y="11641"/>
                  <a:pt x="20464" y="11640"/>
                  <a:pt x="20548" y="11637"/>
                </a:cubicBezTo>
                <a:cubicBezTo>
                  <a:pt x="21149" y="11637"/>
                  <a:pt x="21749" y="11670"/>
                  <a:pt x="22350" y="11670"/>
                </a:cubicBezTo>
                <a:cubicBezTo>
                  <a:pt x="22583" y="11670"/>
                  <a:pt x="22817" y="11604"/>
                  <a:pt x="23050" y="11537"/>
                </a:cubicBezTo>
                <a:cubicBezTo>
                  <a:pt x="22817" y="10736"/>
                  <a:pt x="22183" y="10436"/>
                  <a:pt x="19414" y="9836"/>
                </a:cubicBezTo>
                <a:cubicBezTo>
                  <a:pt x="21516" y="8101"/>
                  <a:pt x="23851" y="6567"/>
                  <a:pt x="28254" y="5566"/>
                </a:cubicBezTo>
                <a:cubicBezTo>
                  <a:pt x="28521" y="5933"/>
                  <a:pt x="28787" y="6300"/>
                  <a:pt x="29054" y="6633"/>
                </a:cubicBezTo>
                <a:cubicBezTo>
                  <a:pt x="29721" y="7434"/>
                  <a:pt x="30555" y="7934"/>
                  <a:pt x="31589" y="7968"/>
                </a:cubicBezTo>
                <a:cubicBezTo>
                  <a:pt x="31790" y="7968"/>
                  <a:pt x="32023" y="7834"/>
                  <a:pt x="32223" y="7767"/>
                </a:cubicBezTo>
                <a:cubicBezTo>
                  <a:pt x="32157" y="7567"/>
                  <a:pt x="32123" y="7367"/>
                  <a:pt x="32023" y="7200"/>
                </a:cubicBezTo>
                <a:cubicBezTo>
                  <a:pt x="31423" y="6300"/>
                  <a:pt x="30689" y="5599"/>
                  <a:pt x="29555" y="5199"/>
                </a:cubicBezTo>
                <a:cubicBezTo>
                  <a:pt x="31923" y="4332"/>
                  <a:pt x="34258" y="4432"/>
                  <a:pt x="36626" y="4132"/>
                </a:cubicBezTo>
                <a:cubicBezTo>
                  <a:pt x="36760" y="5166"/>
                  <a:pt x="36927" y="6133"/>
                  <a:pt x="37894" y="6633"/>
                </a:cubicBezTo>
                <a:cubicBezTo>
                  <a:pt x="38461" y="6934"/>
                  <a:pt x="39095" y="7067"/>
                  <a:pt x="39762" y="7200"/>
                </a:cubicBezTo>
                <a:cubicBezTo>
                  <a:pt x="39629" y="5866"/>
                  <a:pt x="39028" y="4865"/>
                  <a:pt x="37927" y="4132"/>
                </a:cubicBezTo>
                <a:cubicBezTo>
                  <a:pt x="37961" y="4132"/>
                  <a:pt x="37994" y="4065"/>
                  <a:pt x="38061" y="4065"/>
                </a:cubicBezTo>
                <a:cubicBezTo>
                  <a:pt x="38304" y="4049"/>
                  <a:pt x="38546" y="4041"/>
                  <a:pt x="38788" y="4041"/>
                </a:cubicBezTo>
                <a:close/>
                <a:moveTo>
                  <a:pt x="27660" y="70344"/>
                </a:moveTo>
                <a:cubicBezTo>
                  <a:pt x="27680" y="70344"/>
                  <a:pt x="27700" y="70345"/>
                  <a:pt x="27720" y="70346"/>
                </a:cubicBezTo>
                <a:cubicBezTo>
                  <a:pt x="27487" y="71013"/>
                  <a:pt x="26352" y="71747"/>
                  <a:pt x="25318" y="71947"/>
                </a:cubicBezTo>
                <a:cubicBezTo>
                  <a:pt x="25677" y="71066"/>
                  <a:pt x="26770" y="70344"/>
                  <a:pt x="27660" y="70344"/>
                </a:cubicBezTo>
                <a:close/>
                <a:moveTo>
                  <a:pt x="48201" y="70279"/>
                </a:moveTo>
                <a:cubicBezTo>
                  <a:pt x="48201" y="71179"/>
                  <a:pt x="48101" y="72013"/>
                  <a:pt x="47234" y="72681"/>
                </a:cubicBezTo>
                <a:cubicBezTo>
                  <a:pt x="47367" y="71747"/>
                  <a:pt x="47734" y="70979"/>
                  <a:pt x="48201" y="70279"/>
                </a:cubicBezTo>
                <a:close/>
                <a:moveTo>
                  <a:pt x="39328" y="71546"/>
                </a:moveTo>
                <a:lnTo>
                  <a:pt x="39328" y="71546"/>
                </a:lnTo>
                <a:cubicBezTo>
                  <a:pt x="39028" y="72480"/>
                  <a:pt x="38661" y="73314"/>
                  <a:pt x="37794" y="73815"/>
                </a:cubicBezTo>
                <a:cubicBezTo>
                  <a:pt x="37761" y="72947"/>
                  <a:pt x="38594" y="71580"/>
                  <a:pt x="39328" y="71546"/>
                </a:cubicBezTo>
                <a:close/>
                <a:moveTo>
                  <a:pt x="39109" y="1"/>
                </a:moveTo>
                <a:cubicBezTo>
                  <a:pt x="39003" y="1"/>
                  <a:pt x="38832" y="48"/>
                  <a:pt x="38761" y="95"/>
                </a:cubicBezTo>
                <a:cubicBezTo>
                  <a:pt x="37294" y="896"/>
                  <a:pt x="36026" y="1863"/>
                  <a:pt x="35759" y="3698"/>
                </a:cubicBezTo>
                <a:cubicBezTo>
                  <a:pt x="33424" y="3865"/>
                  <a:pt x="31089" y="4031"/>
                  <a:pt x="28787" y="4832"/>
                </a:cubicBezTo>
                <a:cubicBezTo>
                  <a:pt x="28821" y="4732"/>
                  <a:pt x="28821" y="4665"/>
                  <a:pt x="28854" y="4632"/>
                </a:cubicBezTo>
                <a:cubicBezTo>
                  <a:pt x="29788" y="3531"/>
                  <a:pt x="29922" y="2097"/>
                  <a:pt x="30489" y="862"/>
                </a:cubicBezTo>
                <a:cubicBezTo>
                  <a:pt x="30522" y="762"/>
                  <a:pt x="30489" y="562"/>
                  <a:pt x="30422" y="496"/>
                </a:cubicBezTo>
                <a:cubicBezTo>
                  <a:pt x="30389" y="462"/>
                  <a:pt x="30322" y="446"/>
                  <a:pt x="30255" y="446"/>
                </a:cubicBezTo>
                <a:cubicBezTo>
                  <a:pt x="30188" y="446"/>
                  <a:pt x="30122" y="462"/>
                  <a:pt x="30088" y="496"/>
                </a:cubicBezTo>
                <a:cubicBezTo>
                  <a:pt x="29788" y="662"/>
                  <a:pt x="29455" y="862"/>
                  <a:pt x="29254" y="1129"/>
                </a:cubicBezTo>
                <a:cubicBezTo>
                  <a:pt x="28354" y="2263"/>
                  <a:pt x="27987" y="3564"/>
                  <a:pt x="27987" y="5066"/>
                </a:cubicBezTo>
                <a:cubicBezTo>
                  <a:pt x="27820" y="5132"/>
                  <a:pt x="27620" y="5199"/>
                  <a:pt x="27420" y="5266"/>
                </a:cubicBezTo>
                <a:cubicBezTo>
                  <a:pt x="25652" y="5633"/>
                  <a:pt x="23984" y="6266"/>
                  <a:pt x="22383" y="7100"/>
                </a:cubicBezTo>
                <a:cubicBezTo>
                  <a:pt x="21249" y="7667"/>
                  <a:pt x="20081" y="8168"/>
                  <a:pt x="19214" y="9135"/>
                </a:cubicBezTo>
                <a:cubicBezTo>
                  <a:pt x="19114" y="9269"/>
                  <a:pt x="18947" y="9369"/>
                  <a:pt x="18714" y="9535"/>
                </a:cubicBezTo>
                <a:cubicBezTo>
                  <a:pt x="18780" y="9369"/>
                  <a:pt x="18780" y="9302"/>
                  <a:pt x="18814" y="9235"/>
                </a:cubicBezTo>
                <a:cubicBezTo>
                  <a:pt x="19481" y="7734"/>
                  <a:pt x="19181" y="6166"/>
                  <a:pt x="19181" y="4599"/>
                </a:cubicBezTo>
                <a:cubicBezTo>
                  <a:pt x="19181" y="4498"/>
                  <a:pt x="19081" y="4332"/>
                  <a:pt x="19014" y="4332"/>
                </a:cubicBezTo>
                <a:cubicBezTo>
                  <a:pt x="18914" y="4332"/>
                  <a:pt x="18780" y="4398"/>
                  <a:pt x="18680" y="4498"/>
                </a:cubicBezTo>
                <a:cubicBezTo>
                  <a:pt x="18614" y="4565"/>
                  <a:pt x="18547" y="4665"/>
                  <a:pt x="18480" y="4765"/>
                </a:cubicBezTo>
                <a:cubicBezTo>
                  <a:pt x="17579" y="6300"/>
                  <a:pt x="17246" y="7934"/>
                  <a:pt x="17713" y="9669"/>
                </a:cubicBezTo>
                <a:cubicBezTo>
                  <a:pt x="17846" y="10169"/>
                  <a:pt x="17780" y="10469"/>
                  <a:pt x="17313" y="10770"/>
                </a:cubicBezTo>
                <a:cubicBezTo>
                  <a:pt x="15011" y="12304"/>
                  <a:pt x="13143" y="14272"/>
                  <a:pt x="11275" y="16307"/>
                </a:cubicBezTo>
                <a:cubicBezTo>
                  <a:pt x="11041" y="16574"/>
                  <a:pt x="10808" y="16874"/>
                  <a:pt x="10608" y="17107"/>
                </a:cubicBezTo>
                <a:cubicBezTo>
                  <a:pt x="10408" y="15273"/>
                  <a:pt x="10174" y="13405"/>
                  <a:pt x="9974" y="11503"/>
                </a:cubicBezTo>
                <a:cubicBezTo>
                  <a:pt x="8706" y="11937"/>
                  <a:pt x="8640" y="16640"/>
                  <a:pt x="9807" y="18208"/>
                </a:cubicBezTo>
                <a:cubicBezTo>
                  <a:pt x="7739" y="21244"/>
                  <a:pt x="6138" y="24546"/>
                  <a:pt x="4837" y="28082"/>
                </a:cubicBezTo>
                <a:cubicBezTo>
                  <a:pt x="4770" y="27515"/>
                  <a:pt x="4737" y="27015"/>
                  <a:pt x="4670" y="26514"/>
                </a:cubicBezTo>
                <a:cubicBezTo>
                  <a:pt x="4570" y="25714"/>
                  <a:pt x="4403" y="24913"/>
                  <a:pt x="3803" y="24279"/>
                </a:cubicBezTo>
                <a:cubicBezTo>
                  <a:pt x="3670" y="24179"/>
                  <a:pt x="3503" y="24112"/>
                  <a:pt x="3336" y="24012"/>
                </a:cubicBezTo>
                <a:cubicBezTo>
                  <a:pt x="3269" y="24179"/>
                  <a:pt x="3136" y="24379"/>
                  <a:pt x="3136" y="24546"/>
                </a:cubicBezTo>
                <a:cubicBezTo>
                  <a:pt x="3169" y="25614"/>
                  <a:pt x="3169" y="26714"/>
                  <a:pt x="3336" y="27782"/>
                </a:cubicBezTo>
                <a:cubicBezTo>
                  <a:pt x="3469" y="28516"/>
                  <a:pt x="3836" y="29216"/>
                  <a:pt x="4103" y="29917"/>
                </a:cubicBezTo>
                <a:cubicBezTo>
                  <a:pt x="4170" y="30117"/>
                  <a:pt x="4270" y="30317"/>
                  <a:pt x="4237" y="30484"/>
                </a:cubicBezTo>
                <a:cubicBezTo>
                  <a:pt x="3636" y="33152"/>
                  <a:pt x="3369" y="35821"/>
                  <a:pt x="3603" y="38556"/>
                </a:cubicBezTo>
                <a:cubicBezTo>
                  <a:pt x="3636" y="39023"/>
                  <a:pt x="3670" y="39490"/>
                  <a:pt x="3703" y="40057"/>
                </a:cubicBezTo>
                <a:cubicBezTo>
                  <a:pt x="3469" y="39790"/>
                  <a:pt x="3269" y="39624"/>
                  <a:pt x="3102" y="39457"/>
                </a:cubicBezTo>
                <a:cubicBezTo>
                  <a:pt x="2369" y="38723"/>
                  <a:pt x="1535" y="38089"/>
                  <a:pt x="434" y="38022"/>
                </a:cubicBezTo>
                <a:cubicBezTo>
                  <a:pt x="300" y="38022"/>
                  <a:pt x="134" y="38089"/>
                  <a:pt x="0" y="38156"/>
                </a:cubicBezTo>
                <a:cubicBezTo>
                  <a:pt x="34" y="38289"/>
                  <a:pt x="34" y="38489"/>
                  <a:pt x="167" y="38623"/>
                </a:cubicBezTo>
                <a:cubicBezTo>
                  <a:pt x="567" y="39057"/>
                  <a:pt x="1068" y="39457"/>
                  <a:pt x="1468" y="39890"/>
                </a:cubicBezTo>
                <a:cubicBezTo>
                  <a:pt x="2135" y="40591"/>
                  <a:pt x="2869" y="41191"/>
                  <a:pt x="3836" y="41225"/>
                </a:cubicBezTo>
                <a:cubicBezTo>
                  <a:pt x="4370" y="43626"/>
                  <a:pt x="4870" y="45961"/>
                  <a:pt x="5404" y="48263"/>
                </a:cubicBezTo>
                <a:cubicBezTo>
                  <a:pt x="4170" y="47362"/>
                  <a:pt x="2769" y="46529"/>
                  <a:pt x="1101" y="46262"/>
                </a:cubicBezTo>
                <a:lnTo>
                  <a:pt x="1101" y="46262"/>
                </a:lnTo>
                <a:cubicBezTo>
                  <a:pt x="1101" y="46395"/>
                  <a:pt x="1101" y="46529"/>
                  <a:pt x="1134" y="46629"/>
                </a:cubicBezTo>
                <a:cubicBezTo>
                  <a:pt x="1435" y="47029"/>
                  <a:pt x="1701" y="47496"/>
                  <a:pt x="2102" y="47829"/>
                </a:cubicBezTo>
                <a:cubicBezTo>
                  <a:pt x="3036" y="48663"/>
                  <a:pt x="4170" y="49197"/>
                  <a:pt x="5437" y="49264"/>
                </a:cubicBezTo>
                <a:cubicBezTo>
                  <a:pt x="5938" y="49297"/>
                  <a:pt x="6071" y="49531"/>
                  <a:pt x="6205" y="49898"/>
                </a:cubicBezTo>
                <a:cubicBezTo>
                  <a:pt x="6905" y="52166"/>
                  <a:pt x="7839" y="54301"/>
                  <a:pt x="9040" y="56336"/>
                </a:cubicBezTo>
                <a:cubicBezTo>
                  <a:pt x="9173" y="56569"/>
                  <a:pt x="9307" y="56836"/>
                  <a:pt x="9474" y="57136"/>
                </a:cubicBezTo>
                <a:cubicBezTo>
                  <a:pt x="9240" y="57103"/>
                  <a:pt x="9107" y="57069"/>
                  <a:pt x="8940" y="57069"/>
                </a:cubicBezTo>
                <a:cubicBezTo>
                  <a:pt x="8289" y="56964"/>
                  <a:pt x="7639" y="56877"/>
                  <a:pt x="6988" y="56877"/>
                </a:cubicBezTo>
                <a:cubicBezTo>
                  <a:pt x="6404" y="56877"/>
                  <a:pt x="5821" y="56947"/>
                  <a:pt x="5237" y="57136"/>
                </a:cubicBezTo>
                <a:cubicBezTo>
                  <a:pt x="5104" y="57169"/>
                  <a:pt x="5004" y="57270"/>
                  <a:pt x="4904" y="57370"/>
                </a:cubicBezTo>
                <a:cubicBezTo>
                  <a:pt x="5004" y="57470"/>
                  <a:pt x="5104" y="57636"/>
                  <a:pt x="5204" y="57670"/>
                </a:cubicBezTo>
                <a:cubicBezTo>
                  <a:pt x="6038" y="57903"/>
                  <a:pt x="6838" y="58170"/>
                  <a:pt x="7672" y="58304"/>
                </a:cubicBezTo>
                <a:cubicBezTo>
                  <a:pt x="8103" y="58368"/>
                  <a:pt x="8548" y="58405"/>
                  <a:pt x="8980" y="58405"/>
                </a:cubicBezTo>
                <a:cubicBezTo>
                  <a:pt x="9216" y="58405"/>
                  <a:pt x="9449" y="58394"/>
                  <a:pt x="9674" y="58370"/>
                </a:cubicBezTo>
                <a:cubicBezTo>
                  <a:pt x="9768" y="58358"/>
                  <a:pt x="9854" y="58351"/>
                  <a:pt x="9931" y="58351"/>
                </a:cubicBezTo>
                <a:cubicBezTo>
                  <a:pt x="10263" y="58351"/>
                  <a:pt x="10452" y="58473"/>
                  <a:pt x="10641" y="58771"/>
                </a:cubicBezTo>
                <a:cubicBezTo>
                  <a:pt x="11675" y="60238"/>
                  <a:pt x="12909" y="61573"/>
                  <a:pt x="14277" y="62707"/>
                </a:cubicBezTo>
                <a:cubicBezTo>
                  <a:pt x="14978" y="63240"/>
                  <a:pt x="15678" y="63808"/>
                  <a:pt x="16379" y="64408"/>
                </a:cubicBezTo>
                <a:cubicBezTo>
                  <a:pt x="16212" y="64441"/>
                  <a:pt x="16078" y="64508"/>
                  <a:pt x="15912" y="64541"/>
                </a:cubicBezTo>
                <a:cubicBezTo>
                  <a:pt x="14911" y="64641"/>
                  <a:pt x="14177" y="65175"/>
                  <a:pt x="13543" y="65942"/>
                </a:cubicBezTo>
                <a:cubicBezTo>
                  <a:pt x="13276" y="66243"/>
                  <a:pt x="13343" y="66376"/>
                  <a:pt x="13710" y="66476"/>
                </a:cubicBezTo>
                <a:cubicBezTo>
                  <a:pt x="13977" y="66543"/>
                  <a:pt x="14210" y="66576"/>
                  <a:pt x="14444" y="66610"/>
                </a:cubicBezTo>
                <a:cubicBezTo>
                  <a:pt x="14772" y="66668"/>
                  <a:pt x="15091" y="66702"/>
                  <a:pt x="15400" y="66702"/>
                </a:cubicBezTo>
                <a:cubicBezTo>
                  <a:pt x="16316" y="66702"/>
                  <a:pt x="17139" y="66407"/>
                  <a:pt x="17813" y="65609"/>
                </a:cubicBezTo>
                <a:cubicBezTo>
                  <a:pt x="17880" y="65542"/>
                  <a:pt x="17980" y="65475"/>
                  <a:pt x="18046" y="65442"/>
                </a:cubicBezTo>
                <a:cubicBezTo>
                  <a:pt x="19147" y="66009"/>
                  <a:pt x="20181" y="66610"/>
                  <a:pt x="21249" y="67143"/>
                </a:cubicBezTo>
                <a:cubicBezTo>
                  <a:pt x="22350" y="67677"/>
                  <a:pt x="23450" y="68177"/>
                  <a:pt x="24551" y="68644"/>
                </a:cubicBezTo>
                <a:cubicBezTo>
                  <a:pt x="25652" y="69111"/>
                  <a:pt x="26753" y="69512"/>
                  <a:pt x="27920" y="70012"/>
                </a:cubicBezTo>
                <a:cubicBezTo>
                  <a:pt x="26252" y="70179"/>
                  <a:pt x="24818" y="71380"/>
                  <a:pt x="24951" y="72547"/>
                </a:cubicBezTo>
                <a:cubicBezTo>
                  <a:pt x="25685" y="72147"/>
                  <a:pt x="26452" y="71813"/>
                  <a:pt x="27153" y="71413"/>
                </a:cubicBezTo>
                <a:cubicBezTo>
                  <a:pt x="27487" y="71213"/>
                  <a:pt x="27787" y="70913"/>
                  <a:pt x="28020" y="70612"/>
                </a:cubicBezTo>
                <a:cubicBezTo>
                  <a:pt x="28191" y="70345"/>
                  <a:pt x="28379" y="70237"/>
                  <a:pt x="28623" y="70237"/>
                </a:cubicBezTo>
                <a:cubicBezTo>
                  <a:pt x="28714" y="70237"/>
                  <a:pt x="28813" y="70252"/>
                  <a:pt x="28921" y="70279"/>
                </a:cubicBezTo>
                <a:cubicBezTo>
                  <a:pt x="29721" y="70479"/>
                  <a:pt x="30522" y="70746"/>
                  <a:pt x="31323" y="70879"/>
                </a:cubicBezTo>
                <a:cubicBezTo>
                  <a:pt x="32724" y="71079"/>
                  <a:pt x="34091" y="71246"/>
                  <a:pt x="35492" y="71346"/>
                </a:cubicBezTo>
                <a:cubicBezTo>
                  <a:pt x="36493" y="71446"/>
                  <a:pt x="37527" y="71413"/>
                  <a:pt x="38561" y="71446"/>
                </a:cubicBezTo>
                <a:cubicBezTo>
                  <a:pt x="38594" y="71446"/>
                  <a:pt x="38594" y="71480"/>
                  <a:pt x="38661" y="71546"/>
                </a:cubicBezTo>
                <a:cubicBezTo>
                  <a:pt x="37861" y="72047"/>
                  <a:pt x="37660" y="72914"/>
                  <a:pt x="37494" y="73781"/>
                </a:cubicBezTo>
                <a:cubicBezTo>
                  <a:pt x="37460" y="73948"/>
                  <a:pt x="37560" y="74182"/>
                  <a:pt x="37594" y="74382"/>
                </a:cubicBezTo>
                <a:cubicBezTo>
                  <a:pt x="37794" y="74282"/>
                  <a:pt x="38027" y="74248"/>
                  <a:pt x="38194" y="74115"/>
                </a:cubicBezTo>
                <a:cubicBezTo>
                  <a:pt x="38928" y="73548"/>
                  <a:pt x="39328" y="72747"/>
                  <a:pt x="39695" y="71913"/>
                </a:cubicBezTo>
                <a:cubicBezTo>
                  <a:pt x="39795" y="71747"/>
                  <a:pt x="40062" y="71546"/>
                  <a:pt x="40229" y="71546"/>
                </a:cubicBezTo>
                <a:cubicBezTo>
                  <a:pt x="41430" y="71346"/>
                  <a:pt x="42631" y="71213"/>
                  <a:pt x="43832" y="71046"/>
                </a:cubicBezTo>
                <a:cubicBezTo>
                  <a:pt x="45099" y="70846"/>
                  <a:pt x="46400" y="70646"/>
                  <a:pt x="47568" y="70446"/>
                </a:cubicBezTo>
                <a:lnTo>
                  <a:pt x="47568" y="70446"/>
                </a:lnTo>
                <a:cubicBezTo>
                  <a:pt x="47367" y="71113"/>
                  <a:pt x="47101" y="71880"/>
                  <a:pt x="46934" y="72647"/>
                </a:cubicBezTo>
                <a:cubicBezTo>
                  <a:pt x="46867" y="72814"/>
                  <a:pt x="47034" y="73048"/>
                  <a:pt x="47067" y="73214"/>
                </a:cubicBezTo>
                <a:cubicBezTo>
                  <a:pt x="47267" y="73114"/>
                  <a:pt x="47467" y="73081"/>
                  <a:pt x="47601" y="72914"/>
                </a:cubicBezTo>
                <a:cubicBezTo>
                  <a:pt x="48235" y="72280"/>
                  <a:pt x="48602" y="71513"/>
                  <a:pt x="48668" y="70612"/>
                </a:cubicBezTo>
                <a:cubicBezTo>
                  <a:pt x="48702" y="70045"/>
                  <a:pt x="48969" y="69879"/>
                  <a:pt x="49436" y="69812"/>
                </a:cubicBezTo>
                <a:cubicBezTo>
                  <a:pt x="51003" y="69578"/>
                  <a:pt x="52371" y="68978"/>
                  <a:pt x="53672" y="68144"/>
                </a:cubicBezTo>
                <a:cubicBezTo>
                  <a:pt x="54072" y="67877"/>
                  <a:pt x="54573" y="67710"/>
                  <a:pt x="55040" y="67510"/>
                </a:cubicBezTo>
                <a:lnTo>
                  <a:pt x="55040" y="67510"/>
                </a:lnTo>
                <a:cubicBezTo>
                  <a:pt x="54906" y="68177"/>
                  <a:pt x="54773" y="68744"/>
                  <a:pt x="54739" y="69311"/>
                </a:cubicBezTo>
                <a:cubicBezTo>
                  <a:pt x="54739" y="69612"/>
                  <a:pt x="54873" y="69912"/>
                  <a:pt x="54939" y="70212"/>
                </a:cubicBezTo>
                <a:cubicBezTo>
                  <a:pt x="55173" y="70045"/>
                  <a:pt x="55473" y="69945"/>
                  <a:pt x="55640" y="69712"/>
                </a:cubicBezTo>
                <a:cubicBezTo>
                  <a:pt x="56274" y="68945"/>
                  <a:pt x="56707" y="68077"/>
                  <a:pt x="56374" y="67043"/>
                </a:cubicBezTo>
                <a:cubicBezTo>
                  <a:pt x="56374" y="66943"/>
                  <a:pt x="56474" y="66743"/>
                  <a:pt x="56574" y="66676"/>
                </a:cubicBezTo>
                <a:cubicBezTo>
                  <a:pt x="57808" y="65609"/>
                  <a:pt x="59076" y="64608"/>
                  <a:pt x="60343" y="63574"/>
                </a:cubicBezTo>
                <a:cubicBezTo>
                  <a:pt x="60410" y="63541"/>
                  <a:pt x="60477" y="63507"/>
                  <a:pt x="60510" y="63507"/>
                </a:cubicBezTo>
                <a:cubicBezTo>
                  <a:pt x="60577" y="64141"/>
                  <a:pt x="60610" y="64808"/>
                  <a:pt x="60744" y="65442"/>
                </a:cubicBezTo>
                <a:cubicBezTo>
                  <a:pt x="60777" y="65609"/>
                  <a:pt x="60977" y="65876"/>
                  <a:pt x="61111" y="65876"/>
                </a:cubicBezTo>
                <a:cubicBezTo>
                  <a:pt x="61277" y="65842"/>
                  <a:pt x="61477" y="65642"/>
                  <a:pt x="61644" y="65509"/>
                </a:cubicBezTo>
                <a:cubicBezTo>
                  <a:pt x="61711" y="65409"/>
                  <a:pt x="61744" y="65242"/>
                  <a:pt x="61744" y="65142"/>
                </a:cubicBezTo>
                <a:cubicBezTo>
                  <a:pt x="61744" y="64341"/>
                  <a:pt x="61711" y="63541"/>
                  <a:pt x="61744" y="62740"/>
                </a:cubicBezTo>
                <a:cubicBezTo>
                  <a:pt x="61744" y="62473"/>
                  <a:pt x="61811" y="62140"/>
                  <a:pt x="61944" y="61940"/>
                </a:cubicBezTo>
                <a:cubicBezTo>
                  <a:pt x="63112" y="60338"/>
                  <a:pt x="64279" y="58771"/>
                  <a:pt x="65447" y="57169"/>
                </a:cubicBezTo>
                <a:lnTo>
                  <a:pt x="65547" y="57169"/>
                </a:lnTo>
                <a:cubicBezTo>
                  <a:pt x="65580" y="58137"/>
                  <a:pt x="65647" y="59138"/>
                  <a:pt x="66181" y="60038"/>
                </a:cubicBezTo>
                <a:cubicBezTo>
                  <a:pt x="66715" y="59771"/>
                  <a:pt x="66848" y="59471"/>
                  <a:pt x="66715" y="58704"/>
                </a:cubicBezTo>
                <a:cubicBezTo>
                  <a:pt x="66581" y="57903"/>
                  <a:pt x="66381" y="57103"/>
                  <a:pt x="66248" y="56269"/>
                </a:cubicBezTo>
                <a:cubicBezTo>
                  <a:pt x="66181" y="56035"/>
                  <a:pt x="66214" y="55735"/>
                  <a:pt x="66314" y="55535"/>
                </a:cubicBezTo>
                <a:cubicBezTo>
                  <a:pt x="66681" y="54734"/>
                  <a:pt x="67081" y="53934"/>
                  <a:pt x="67448" y="53133"/>
                </a:cubicBezTo>
                <a:cubicBezTo>
                  <a:pt x="67815" y="52266"/>
                  <a:pt x="68149" y="51399"/>
                  <a:pt x="68549" y="50465"/>
                </a:cubicBezTo>
                <a:cubicBezTo>
                  <a:pt x="68549" y="50631"/>
                  <a:pt x="68583" y="50732"/>
                  <a:pt x="68583" y="50832"/>
                </a:cubicBezTo>
                <a:cubicBezTo>
                  <a:pt x="68716" y="52099"/>
                  <a:pt x="68849" y="53333"/>
                  <a:pt x="69783" y="54301"/>
                </a:cubicBezTo>
                <a:cubicBezTo>
                  <a:pt x="69883" y="54367"/>
                  <a:pt x="69984" y="54434"/>
                  <a:pt x="70084" y="54501"/>
                </a:cubicBezTo>
                <a:cubicBezTo>
                  <a:pt x="70150" y="54401"/>
                  <a:pt x="70250" y="54301"/>
                  <a:pt x="70284" y="54167"/>
                </a:cubicBezTo>
                <a:cubicBezTo>
                  <a:pt x="70317" y="54067"/>
                  <a:pt x="70317" y="53934"/>
                  <a:pt x="70317" y="53834"/>
                </a:cubicBezTo>
                <a:cubicBezTo>
                  <a:pt x="70284" y="53000"/>
                  <a:pt x="70284" y="52199"/>
                  <a:pt x="70217" y="51365"/>
                </a:cubicBezTo>
                <a:cubicBezTo>
                  <a:pt x="70150" y="50531"/>
                  <a:pt x="69950" y="49731"/>
                  <a:pt x="69283" y="49130"/>
                </a:cubicBezTo>
                <a:cubicBezTo>
                  <a:pt x="69016" y="48930"/>
                  <a:pt x="69016" y="48730"/>
                  <a:pt x="69116" y="48463"/>
                </a:cubicBezTo>
                <a:cubicBezTo>
                  <a:pt x="69550" y="46929"/>
                  <a:pt x="69984" y="45428"/>
                  <a:pt x="70417" y="43893"/>
                </a:cubicBezTo>
                <a:cubicBezTo>
                  <a:pt x="70551" y="43426"/>
                  <a:pt x="70617" y="42926"/>
                  <a:pt x="70717" y="42426"/>
                </a:cubicBezTo>
                <a:lnTo>
                  <a:pt x="70851" y="42392"/>
                </a:lnTo>
                <a:cubicBezTo>
                  <a:pt x="71084" y="43860"/>
                  <a:pt x="71985" y="44894"/>
                  <a:pt x="73186" y="45661"/>
                </a:cubicBezTo>
                <a:cubicBezTo>
                  <a:pt x="73319" y="45761"/>
                  <a:pt x="73486" y="45761"/>
                  <a:pt x="73653" y="45828"/>
                </a:cubicBezTo>
                <a:cubicBezTo>
                  <a:pt x="73653" y="45628"/>
                  <a:pt x="73720" y="45461"/>
                  <a:pt x="73653" y="45261"/>
                </a:cubicBezTo>
                <a:cubicBezTo>
                  <a:pt x="73586" y="44861"/>
                  <a:pt x="73453" y="44460"/>
                  <a:pt x="73353" y="44060"/>
                </a:cubicBezTo>
                <a:cubicBezTo>
                  <a:pt x="73052" y="42626"/>
                  <a:pt x="72385" y="41425"/>
                  <a:pt x="71084" y="40858"/>
                </a:cubicBezTo>
                <a:cubicBezTo>
                  <a:pt x="71184" y="38723"/>
                  <a:pt x="71284" y="36655"/>
                  <a:pt x="71418" y="34553"/>
                </a:cubicBezTo>
                <a:cubicBezTo>
                  <a:pt x="71852" y="35854"/>
                  <a:pt x="72819" y="36621"/>
                  <a:pt x="74087" y="37088"/>
                </a:cubicBezTo>
                <a:cubicBezTo>
                  <a:pt x="74220" y="37155"/>
                  <a:pt x="74353" y="37122"/>
                  <a:pt x="74487" y="37155"/>
                </a:cubicBezTo>
                <a:cubicBezTo>
                  <a:pt x="74453" y="36988"/>
                  <a:pt x="74487" y="36822"/>
                  <a:pt x="74420" y="36688"/>
                </a:cubicBezTo>
                <a:cubicBezTo>
                  <a:pt x="74187" y="36288"/>
                  <a:pt x="73953" y="35854"/>
                  <a:pt x="73653" y="35521"/>
                </a:cubicBezTo>
                <a:cubicBezTo>
                  <a:pt x="72986" y="34787"/>
                  <a:pt x="72319" y="34086"/>
                  <a:pt x="71585" y="33452"/>
                </a:cubicBezTo>
                <a:cubicBezTo>
                  <a:pt x="71351" y="33252"/>
                  <a:pt x="71184" y="33119"/>
                  <a:pt x="71151" y="32819"/>
                </a:cubicBezTo>
                <a:cubicBezTo>
                  <a:pt x="70884" y="30617"/>
                  <a:pt x="70617" y="28449"/>
                  <a:pt x="69883" y="26347"/>
                </a:cubicBezTo>
                <a:cubicBezTo>
                  <a:pt x="69850" y="26281"/>
                  <a:pt x="69850" y="26214"/>
                  <a:pt x="69850" y="26081"/>
                </a:cubicBezTo>
                <a:lnTo>
                  <a:pt x="69850" y="26081"/>
                </a:lnTo>
                <a:cubicBezTo>
                  <a:pt x="69950" y="26147"/>
                  <a:pt x="70017" y="26181"/>
                  <a:pt x="70084" y="26247"/>
                </a:cubicBezTo>
                <a:cubicBezTo>
                  <a:pt x="71084" y="26914"/>
                  <a:pt x="72085" y="27515"/>
                  <a:pt x="73253" y="27748"/>
                </a:cubicBezTo>
                <a:cubicBezTo>
                  <a:pt x="73281" y="27753"/>
                  <a:pt x="73309" y="27755"/>
                  <a:pt x="73338" y="27755"/>
                </a:cubicBezTo>
                <a:cubicBezTo>
                  <a:pt x="73518" y="27755"/>
                  <a:pt x="73719" y="27677"/>
                  <a:pt x="73920" y="27648"/>
                </a:cubicBezTo>
                <a:cubicBezTo>
                  <a:pt x="73853" y="27415"/>
                  <a:pt x="73853" y="27181"/>
                  <a:pt x="73720" y="27015"/>
                </a:cubicBezTo>
                <a:cubicBezTo>
                  <a:pt x="73019" y="25880"/>
                  <a:pt x="71985" y="25113"/>
                  <a:pt x="70784" y="24613"/>
                </a:cubicBezTo>
                <a:cubicBezTo>
                  <a:pt x="70317" y="24413"/>
                  <a:pt x="69817" y="24213"/>
                  <a:pt x="69350" y="24146"/>
                </a:cubicBezTo>
                <a:cubicBezTo>
                  <a:pt x="69050" y="24079"/>
                  <a:pt x="68949" y="24046"/>
                  <a:pt x="68816" y="23812"/>
                </a:cubicBezTo>
                <a:cubicBezTo>
                  <a:pt x="68116" y="22511"/>
                  <a:pt x="67382" y="21244"/>
                  <a:pt x="66648" y="19943"/>
                </a:cubicBezTo>
                <a:cubicBezTo>
                  <a:pt x="66414" y="19543"/>
                  <a:pt x="66181" y="19176"/>
                  <a:pt x="65914" y="18675"/>
                </a:cubicBezTo>
                <a:lnTo>
                  <a:pt x="65914" y="18675"/>
                </a:lnTo>
                <a:cubicBezTo>
                  <a:pt x="66512" y="18894"/>
                  <a:pt x="67086" y="18983"/>
                  <a:pt x="67643" y="18983"/>
                </a:cubicBezTo>
                <a:cubicBezTo>
                  <a:pt x="68019" y="18983"/>
                  <a:pt x="68387" y="18943"/>
                  <a:pt x="68749" y="18875"/>
                </a:cubicBezTo>
                <a:cubicBezTo>
                  <a:pt x="68949" y="18842"/>
                  <a:pt x="69083" y="18709"/>
                  <a:pt x="69250" y="18609"/>
                </a:cubicBezTo>
                <a:cubicBezTo>
                  <a:pt x="69116" y="18442"/>
                  <a:pt x="69050" y="18275"/>
                  <a:pt x="68883" y="18175"/>
                </a:cubicBezTo>
                <a:cubicBezTo>
                  <a:pt x="68516" y="17975"/>
                  <a:pt x="68116" y="17775"/>
                  <a:pt x="67715" y="17641"/>
                </a:cubicBezTo>
                <a:cubicBezTo>
                  <a:pt x="67115" y="17441"/>
                  <a:pt x="66514" y="17241"/>
                  <a:pt x="65914" y="17107"/>
                </a:cubicBezTo>
                <a:cubicBezTo>
                  <a:pt x="65749" y="17071"/>
                  <a:pt x="65565" y="17044"/>
                  <a:pt x="65387" y="17044"/>
                </a:cubicBezTo>
                <a:cubicBezTo>
                  <a:pt x="65241" y="17044"/>
                  <a:pt x="65100" y="17062"/>
                  <a:pt x="64980" y="17107"/>
                </a:cubicBezTo>
                <a:cubicBezTo>
                  <a:pt x="64880" y="17144"/>
                  <a:pt x="64797" y="17160"/>
                  <a:pt x="64725" y="17160"/>
                </a:cubicBezTo>
                <a:cubicBezTo>
                  <a:pt x="64533" y="17160"/>
                  <a:pt x="64416" y="17044"/>
                  <a:pt x="64246" y="16874"/>
                </a:cubicBezTo>
                <a:cubicBezTo>
                  <a:pt x="63312" y="15740"/>
                  <a:pt x="62345" y="14639"/>
                  <a:pt x="61344" y="13572"/>
                </a:cubicBezTo>
                <a:cubicBezTo>
                  <a:pt x="60744" y="12904"/>
                  <a:pt x="60076" y="12304"/>
                  <a:pt x="59509" y="11770"/>
                </a:cubicBezTo>
                <a:cubicBezTo>
                  <a:pt x="60443" y="11537"/>
                  <a:pt x="61444" y="11303"/>
                  <a:pt x="62445" y="11070"/>
                </a:cubicBezTo>
                <a:cubicBezTo>
                  <a:pt x="62945" y="10936"/>
                  <a:pt x="63045" y="10670"/>
                  <a:pt x="62678" y="10303"/>
                </a:cubicBezTo>
                <a:cubicBezTo>
                  <a:pt x="62545" y="10169"/>
                  <a:pt x="62411" y="10069"/>
                  <a:pt x="62278" y="10002"/>
                </a:cubicBezTo>
                <a:cubicBezTo>
                  <a:pt x="61730" y="9694"/>
                  <a:pt x="61190" y="9535"/>
                  <a:pt x="60654" y="9535"/>
                </a:cubicBezTo>
                <a:cubicBezTo>
                  <a:pt x="60148" y="9535"/>
                  <a:pt x="59645" y="9677"/>
                  <a:pt x="59142" y="9969"/>
                </a:cubicBezTo>
                <a:cubicBezTo>
                  <a:pt x="58776" y="10192"/>
                  <a:pt x="58429" y="10291"/>
                  <a:pt x="58100" y="10291"/>
                </a:cubicBezTo>
                <a:cubicBezTo>
                  <a:pt x="57590" y="10291"/>
                  <a:pt x="57120" y="10054"/>
                  <a:pt x="56674" y="9669"/>
                </a:cubicBezTo>
                <a:cubicBezTo>
                  <a:pt x="55173" y="8435"/>
                  <a:pt x="53438" y="7634"/>
                  <a:pt x="51771" y="6700"/>
                </a:cubicBezTo>
                <a:cubicBezTo>
                  <a:pt x="51137" y="6333"/>
                  <a:pt x="50470" y="6100"/>
                  <a:pt x="49802" y="5833"/>
                </a:cubicBezTo>
                <a:cubicBezTo>
                  <a:pt x="48935" y="5533"/>
                  <a:pt x="48035" y="5232"/>
                  <a:pt x="47234" y="4965"/>
                </a:cubicBezTo>
                <a:cubicBezTo>
                  <a:pt x="48101" y="4465"/>
                  <a:pt x="49035" y="3998"/>
                  <a:pt x="49969" y="3498"/>
                </a:cubicBezTo>
                <a:cubicBezTo>
                  <a:pt x="50103" y="3398"/>
                  <a:pt x="50203" y="3197"/>
                  <a:pt x="50303" y="3031"/>
                </a:cubicBezTo>
                <a:cubicBezTo>
                  <a:pt x="50136" y="2931"/>
                  <a:pt x="49969" y="2730"/>
                  <a:pt x="49802" y="2697"/>
                </a:cubicBezTo>
                <a:cubicBezTo>
                  <a:pt x="49609" y="2682"/>
                  <a:pt x="49401" y="2667"/>
                  <a:pt x="49193" y="2667"/>
                </a:cubicBezTo>
                <a:cubicBezTo>
                  <a:pt x="48935" y="2667"/>
                  <a:pt x="48675" y="2690"/>
                  <a:pt x="48435" y="2764"/>
                </a:cubicBezTo>
                <a:cubicBezTo>
                  <a:pt x="47334" y="3031"/>
                  <a:pt x="46433" y="3665"/>
                  <a:pt x="45833" y="4599"/>
                </a:cubicBezTo>
                <a:cubicBezTo>
                  <a:pt x="44399" y="4298"/>
                  <a:pt x="43031" y="3931"/>
                  <a:pt x="41630" y="3731"/>
                </a:cubicBezTo>
                <a:cubicBezTo>
                  <a:pt x="40262" y="3564"/>
                  <a:pt x="38828" y="3564"/>
                  <a:pt x="37360" y="3498"/>
                </a:cubicBezTo>
                <a:cubicBezTo>
                  <a:pt x="38528" y="2797"/>
                  <a:pt x="39061" y="1763"/>
                  <a:pt x="39295" y="529"/>
                </a:cubicBezTo>
                <a:cubicBezTo>
                  <a:pt x="39328" y="362"/>
                  <a:pt x="39295" y="162"/>
                  <a:pt x="39195" y="29"/>
                </a:cubicBezTo>
                <a:cubicBezTo>
                  <a:pt x="39185" y="9"/>
                  <a:pt x="39152" y="1"/>
                  <a:pt x="3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 name="AutoShape 4" descr="Image result for kebiasaan merok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C:\Users\Acer\Downloads\download (6).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625" y="1189302"/>
            <a:ext cx="2604813" cy="26946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464906" y="2212139"/>
            <a:ext cx="2743200" cy="954107"/>
          </a:xfrm>
          <a:prstGeom prst="rect">
            <a:avLst/>
          </a:prstGeom>
        </p:spPr>
        <p:txBody>
          <a:bodyPr wrap="square">
            <a:spAutoFit/>
          </a:bodyPr>
          <a:lstStyle/>
          <a:p>
            <a:r>
              <a:rPr lang="id-ID" dirty="0"/>
              <a:t>Mengubah lingkungan, Bekerja sama dengan pemerintah untuk membuat kebijakan berkaitan dengan kesehatan</a:t>
            </a:r>
            <a:endParaRPr lang="en-US" dirty="0"/>
          </a:p>
        </p:txBody>
      </p:sp>
      <p:sp>
        <p:nvSpPr>
          <p:cNvPr id="7" name="Rounded Rectangle 6"/>
          <p:cNvSpPr/>
          <p:nvPr/>
        </p:nvSpPr>
        <p:spPr>
          <a:xfrm>
            <a:off x="6550090" y="4447203"/>
            <a:ext cx="236064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323519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Sasaran</a:t>
            </a:r>
            <a:r>
              <a:rPr lang="en-US" dirty="0" smtClean="0"/>
              <a:t> </a:t>
            </a:r>
            <a:r>
              <a:rPr lang="en-US" dirty="0" err="1" smtClean="0"/>
              <a:t>Promosi</a:t>
            </a:r>
            <a:r>
              <a:rPr lang="en-US" dirty="0" smtClean="0"/>
              <a:t> </a:t>
            </a:r>
            <a:r>
              <a:rPr lang="en-US" dirty="0" err="1"/>
              <a:t>K</a:t>
            </a:r>
            <a:r>
              <a:rPr lang="en-US" dirty="0" err="1" smtClean="0"/>
              <a:t>esehatan</a:t>
            </a:r>
            <a:endParaRPr lang="en-US" dirty="0"/>
          </a:p>
        </p:txBody>
      </p:sp>
      <p:sp>
        <p:nvSpPr>
          <p:cNvPr id="3" name="Rounded Rectangle 2"/>
          <p:cNvSpPr/>
          <p:nvPr/>
        </p:nvSpPr>
        <p:spPr>
          <a:xfrm>
            <a:off x="1296955" y="1539551"/>
            <a:ext cx="2724539" cy="485192"/>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solidFill>
                  <a:schemeClr val="tx1"/>
                </a:solidFill>
              </a:rPr>
              <a:t>Sasaran Primer (Primary Target)</a:t>
            </a:r>
            <a:endParaRPr lang="en-US" dirty="0">
              <a:solidFill>
                <a:schemeClr val="tx1"/>
              </a:solidFill>
            </a:endParaRPr>
          </a:p>
        </p:txBody>
      </p:sp>
      <p:sp>
        <p:nvSpPr>
          <p:cNvPr id="4" name="Rectangle 3"/>
          <p:cNvSpPr/>
          <p:nvPr/>
        </p:nvSpPr>
        <p:spPr>
          <a:xfrm>
            <a:off x="1231641" y="2310140"/>
            <a:ext cx="4572000" cy="523220"/>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spAutoFit/>
          </a:bodyPr>
          <a:lstStyle/>
          <a:p>
            <a:r>
              <a:rPr lang="id-ID" dirty="0"/>
              <a:t>Masyarakat pada umumnya menjadi sasaran langsung segala upaya pendidikan atau promosi kesehatan</a:t>
            </a:r>
            <a:endParaRPr lang="en-US" dirty="0"/>
          </a:p>
        </p:txBody>
      </p:sp>
      <p:sp>
        <p:nvSpPr>
          <p:cNvPr id="6" name="Rectangle 5"/>
          <p:cNvSpPr/>
          <p:nvPr/>
        </p:nvSpPr>
        <p:spPr>
          <a:xfrm>
            <a:off x="1296955" y="2981442"/>
            <a:ext cx="4105469" cy="738664"/>
          </a:xfrm>
          <a:prstGeom prst="rect">
            <a:avLst/>
          </a:prstGeom>
          <a:solidFill>
            <a:schemeClr val="bg2">
              <a:lumMod val="75000"/>
            </a:schemeClr>
          </a:solidFill>
          <a:ln>
            <a:solidFill>
              <a:schemeClr val="tx2"/>
            </a:solidFill>
          </a:ln>
        </p:spPr>
        <p:style>
          <a:lnRef idx="3">
            <a:schemeClr val="lt1"/>
          </a:lnRef>
          <a:fillRef idx="1">
            <a:schemeClr val="accent3"/>
          </a:fillRef>
          <a:effectRef idx="1">
            <a:schemeClr val="accent3"/>
          </a:effectRef>
          <a:fontRef idx="minor">
            <a:schemeClr val="lt1"/>
          </a:fontRef>
        </p:style>
        <p:txBody>
          <a:bodyPr wrap="square">
            <a:spAutoFit/>
          </a:bodyPr>
          <a:lstStyle/>
          <a:p>
            <a:r>
              <a:rPr lang="id-ID" dirty="0">
                <a:solidFill>
                  <a:schemeClr val="tx1"/>
                </a:solidFill>
              </a:rPr>
              <a:t>Upaya promosi yang dilakukan terhadap sasaran primer ini sejalan dengan strategi pemberdayaan masyarakat (empowerment).</a:t>
            </a:r>
            <a:endParaRPr lang="en-US" dirty="0">
              <a:solidFill>
                <a:schemeClr val="tx1"/>
              </a:solidFill>
            </a:endParaRPr>
          </a:p>
        </p:txBody>
      </p:sp>
      <p:pic>
        <p:nvPicPr>
          <p:cNvPr id="5122" name="Picture 2" descr="C:\Users\Acer\Downloads\OIP (3).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242" y="1641487"/>
            <a:ext cx="2352675" cy="2790554"/>
          </a:xfrm>
          <a:prstGeom prst="rect">
            <a:avLst/>
          </a:prstGeom>
          <a:ln w="127000" cap="rnd">
            <a:solidFill>
              <a:schemeClr val="bg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66531" y="4297913"/>
            <a:ext cx="2024742"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Sasaran</a:t>
            </a:r>
            <a:r>
              <a:rPr lang="en-US" dirty="0" smtClean="0"/>
              <a:t> </a:t>
            </a:r>
            <a:r>
              <a:rPr lang="en-US" dirty="0" err="1" smtClean="0"/>
              <a:t>Promosi</a:t>
            </a:r>
            <a:r>
              <a:rPr lang="en-US" dirty="0" smtClean="0"/>
              <a:t> </a:t>
            </a:r>
            <a:r>
              <a:rPr lang="en-US" dirty="0" err="1"/>
              <a:t>K</a:t>
            </a:r>
            <a:r>
              <a:rPr lang="en-US" dirty="0" err="1" smtClean="0"/>
              <a:t>esehatan</a:t>
            </a:r>
            <a:endParaRPr lang="en-US" dirty="0"/>
          </a:p>
        </p:txBody>
      </p:sp>
      <p:sp>
        <p:nvSpPr>
          <p:cNvPr id="3" name="Rounded Rectangle 2"/>
          <p:cNvSpPr/>
          <p:nvPr/>
        </p:nvSpPr>
        <p:spPr>
          <a:xfrm>
            <a:off x="1296955" y="1539551"/>
            <a:ext cx="2724539" cy="485192"/>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solidFill>
                  <a:schemeClr val="tx1"/>
                </a:solidFill>
              </a:rPr>
              <a:t>Sasaran Sekunder (Secondary Target)</a:t>
            </a:r>
            <a:endParaRPr lang="en-US" dirty="0">
              <a:solidFill>
                <a:schemeClr val="tx1"/>
              </a:solidFill>
            </a:endParaRPr>
          </a:p>
        </p:txBody>
      </p:sp>
      <p:sp>
        <p:nvSpPr>
          <p:cNvPr id="4" name="Rectangle 3"/>
          <p:cNvSpPr/>
          <p:nvPr/>
        </p:nvSpPr>
        <p:spPr>
          <a:xfrm>
            <a:off x="1231641" y="2310140"/>
            <a:ext cx="4572000" cy="523220"/>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spAutoFit/>
          </a:bodyPr>
          <a:lstStyle/>
          <a:p>
            <a:r>
              <a:rPr lang="id-ID" dirty="0"/>
              <a:t>Para tokoh masyarakat, tokoh agama, tokoh adat, dan sebagainya</a:t>
            </a:r>
            <a:endParaRPr lang="en-US" dirty="0"/>
          </a:p>
        </p:txBody>
      </p:sp>
      <p:sp>
        <p:nvSpPr>
          <p:cNvPr id="6" name="Rectangle 5"/>
          <p:cNvSpPr/>
          <p:nvPr/>
        </p:nvSpPr>
        <p:spPr>
          <a:xfrm>
            <a:off x="1296955" y="2981442"/>
            <a:ext cx="4105469" cy="738664"/>
          </a:xfrm>
          <a:prstGeom prst="rect">
            <a:avLst/>
          </a:prstGeom>
          <a:solidFill>
            <a:schemeClr val="bg2">
              <a:lumMod val="75000"/>
            </a:schemeClr>
          </a:solidFill>
          <a:ln>
            <a:solidFill>
              <a:schemeClr val="tx2"/>
            </a:solidFill>
          </a:ln>
        </p:spPr>
        <p:style>
          <a:lnRef idx="3">
            <a:schemeClr val="lt1"/>
          </a:lnRef>
          <a:fillRef idx="1">
            <a:schemeClr val="accent3"/>
          </a:fillRef>
          <a:effectRef idx="1">
            <a:schemeClr val="accent3"/>
          </a:effectRef>
          <a:fontRef idx="minor">
            <a:schemeClr val="lt1"/>
          </a:fontRef>
        </p:style>
        <p:txBody>
          <a:bodyPr wrap="square">
            <a:spAutoFit/>
          </a:bodyPr>
          <a:lstStyle/>
          <a:p>
            <a:r>
              <a:rPr lang="id-ID" dirty="0">
                <a:solidFill>
                  <a:schemeClr val="tx1"/>
                </a:solidFill>
              </a:rPr>
              <a:t>Upaya promosi kesehatan yang ditujukan kepada sasaran sekunder ini adalah sejalan dengan strategi dukungan sosial (social support).</a:t>
            </a:r>
            <a:endParaRPr lang="en-US" dirty="0">
              <a:solidFill>
                <a:schemeClr val="tx1"/>
              </a:solidFill>
            </a:endParaRPr>
          </a:p>
        </p:txBody>
      </p:sp>
      <p:pic>
        <p:nvPicPr>
          <p:cNvPr id="6146" name="Picture 2" descr="C:\Users\Acer\Downloads\download (7).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976" y="1651518"/>
            <a:ext cx="2247900" cy="2705878"/>
          </a:xfrm>
          <a:prstGeom prst="rect">
            <a:avLst/>
          </a:prstGeom>
          <a:ln w="127000" cap="rnd">
            <a:solidFill>
              <a:schemeClr val="accent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830426" y="4357396"/>
            <a:ext cx="1539550"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78952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Sasaran</a:t>
            </a:r>
            <a:r>
              <a:rPr lang="en-US" dirty="0" smtClean="0"/>
              <a:t> </a:t>
            </a:r>
            <a:r>
              <a:rPr lang="en-US" dirty="0" err="1" smtClean="0"/>
              <a:t>Promosi</a:t>
            </a:r>
            <a:r>
              <a:rPr lang="en-US" dirty="0" smtClean="0"/>
              <a:t> </a:t>
            </a:r>
            <a:r>
              <a:rPr lang="en-US" dirty="0" err="1"/>
              <a:t>K</a:t>
            </a:r>
            <a:r>
              <a:rPr lang="en-US" dirty="0" err="1" smtClean="0"/>
              <a:t>esehatan</a:t>
            </a:r>
            <a:endParaRPr lang="en-US" dirty="0"/>
          </a:p>
        </p:txBody>
      </p:sp>
      <p:sp>
        <p:nvSpPr>
          <p:cNvPr id="3" name="Rounded Rectangle 2"/>
          <p:cNvSpPr/>
          <p:nvPr/>
        </p:nvSpPr>
        <p:spPr>
          <a:xfrm>
            <a:off x="1296955" y="1539551"/>
            <a:ext cx="2724539" cy="485192"/>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solidFill>
                  <a:schemeClr val="tx1"/>
                </a:solidFill>
              </a:rPr>
              <a:t>Sasaran Tersier (Tertiary Target)</a:t>
            </a:r>
            <a:endParaRPr lang="en-US" dirty="0">
              <a:solidFill>
                <a:schemeClr val="tx1"/>
              </a:solidFill>
            </a:endParaRPr>
          </a:p>
        </p:txBody>
      </p:sp>
      <p:sp>
        <p:nvSpPr>
          <p:cNvPr id="4" name="Rectangle 3"/>
          <p:cNvSpPr/>
          <p:nvPr/>
        </p:nvSpPr>
        <p:spPr>
          <a:xfrm>
            <a:off x="1231641" y="2310140"/>
            <a:ext cx="4572000" cy="738664"/>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spAutoFit/>
          </a:bodyPr>
          <a:lstStyle/>
          <a:p>
            <a:r>
              <a:rPr lang="id-ID" dirty="0"/>
              <a:t>Para pembuat keputusan atau penentu kebijakan baik di tingkat pusat, maupun daerah adalah sasaran tertier pendidikan kesehatan </a:t>
            </a:r>
            <a:endParaRPr lang="en-US" dirty="0"/>
          </a:p>
        </p:txBody>
      </p:sp>
      <p:sp>
        <p:nvSpPr>
          <p:cNvPr id="6" name="Rectangle 5"/>
          <p:cNvSpPr/>
          <p:nvPr/>
        </p:nvSpPr>
        <p:spPr>
          <a:xfrm>
            <a:off x="1212979" y="3048804"/>
            <a:ext cx="4572000" cy="1600438"/>
          </a:xfrm>
          <a:prstGeom prst="rect">
            <a:avLst/>
          </a:prstGeom>
          <a:solidFill>
            <a:schemeClr val="bg2">
              <a:lumMod val="75000"/>
            </a:schemeClr>
          </a:solidFill>
          <a:ln>
            <a:solidFill>
              <a:schemeClr val="tx2"/>
            </a:solidFill>
          </a:ln>
        </p:spPr>
        <p:style>
          <a:lnRef idx="3">
            <a:schemeClr val="lt1"/>
          </a:lnRef>
          <a:fillRef idx="1">
            <a:schemeClr val="accent3"/>
          </a:fillRef>
          <a:effectRef idx="1">
            <a:schemeClr val="accent3"/>
          </a:effectRef>
          <a:fontRef idx="minor">
            <a:schemeClr val="lt1"/>
          </a:fontRef>
        </p:style>
        <p:txBody>
          <a:bodyPr wrap="square">
            <a:spAutoFit/>
          </a:bodyPr>
          <a:lstStyle/>
          <a:p>
            <a:r>
              <a:rPr lang="id-ID" dirty="0">
                <a:solidFill>
                  <a:schemeClr val="tx1"/>
                </a:solidFill>
              </a:rPr>
              <a:t>Upaya promosi kesehatan yang ditujukan kepada sasaran tersier ini sejalan dengan strategi advokasi (advocacy) kesehatan, maka sasaran ini dapat dikelompokkan menjadi, kepala keluarga untuk masalah kesehatan umum, ibu hamil dan menyusui untuk masalah KIA (kesehatan ibu dan anak), anak sekolah untuk kesehatan remaja, dan sebagainya. </a:t>
            </a:r>
            <a:endParaRPr lang="en-US" dirty="0">
              <a:solidFill>
                <a:schemeClr val="tx1"/>
              </a:solidFill>
            </a:endParaRPr>
          </a:p>
        </p:txBody>
      </p:sp>
      <p:pic>
        <p:nvPicPr>
          <p:cNvPr id="7170" name="Picture 2" descr="C:\Users\Acer\Downloads\download (8).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815" y="1718141"/>
            <a:ext cx="1856793" cy="2534246"/>
          </a:xfrm>
          <a:prstGeom prst="rect">
            <a:avLst/>
          </a:prstGeom>
          <a:ln w="127000" cap="rnd">
            <a:solidFill>
              <a:schemeClr val="accent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688425" y="4415711"/>
            <a:ext cx="145557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231929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53"/>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P</a:t>
            </a:r>
            <a:r>
              <a:rPr lang="en" dirty="0" smtClean="0"/>
              <a:t>rinsip Promkes</a:t>
            </a:r>
            <a:endParaRPr dirty="0"/>
          </a:p>
        </p:txBody>
      </p:sp>
      <p:sp>
        <p:nvSpPr>
          <p:cNvPr id="1372" name="Google Shape;1372;p53"/>
          <p:cNvSpPr txBox="1">
            <a:spLocks noGrp="1"/>
          </p:cNvSpPr>
          <p:nvPr>
            <p:ph type="subTitle" idx="2"/>
          </p:nvPr>
        </p:nvSpPr>
        <p:spPr>
          <a:xfrm>
            <a:off x="1226530" y="1815302"/>
            <a:ext cx="2242800" cy="403500"/>
          </a:xfrm>
          <a:prstGeom prst="rect">
            <a:avLst/>
          </a:prstGeom>
        </p:spPr>
        <p:txBody>
          <a:bodyPr spcFirstLastPara="1" wrap="square" lIns="91425" tIns="91425" rIns="91425" bIns="91425" anchor="t" anchorCtr="0">
            <a:noAutofit/>
          </a:bodyPr>
          <a:lstStyle/>
          <a:p>
            <a:pPr lvl="0"/>
            <a:r>
              <a:rPr lang="id-ID" dirty="0"/>
              <a:t>Keterpaduan</a:t>
            </a:r>
            <a:endParaRPr lang="en-US" dirty="0"/>
          </a:p>
        </p:txBody>
      </p:sp>
      <p:sp>
        <p:nvSpPr>
          <p:cNvPr id="1374" name="Google Shape;1374;p53"/>
          <p:cNvSpPr txBox="1">
            <a:spLocks noGrp="1"/>
          </p:cNvSpPr>
          <p:nvPr>
            <p:ph type="subTitle" idx="4"/>
          </p:nvPr>
        </p:nvSpPr>
        <p:spPr>
          <a:xfrm>
            <a:off x="1217200" y="2707137"/>
            <a:ext cx="2242800" cy="403500"/>
          </a:xfrm>
          <a:prstGeom prst="rect">
            <a:avLst/>
          </a:prstGeom>
        </p:spPr>
        <p:txBody>
          <a:bodyPr spcFirstLastPara="1" wrap="square" lIns="91425" tIns="91425" rIns="91425" bIns="91425" anchor="t" anchorCtr="0">
            <a:noAutofit/>
          </a:bodyPr>
          <a:lstStyle/>
          <a:p>
            <a:pPr lvl="0"/>
            <a:r>
              <a:rPr lang="id-ID" dirty="0"/>
              <a:t>Mutu</a:t>
            </a:r>
            <a:endParaRPr lang="en-US" dirty="0"/>
          </a:p>
        </p:txBody>
      </p:sp>
      <p:sp>
        <p:nvSpPr>
          <p:cNvPr id="1376" name="Google Shape;1376;p53"/>
          <p:cNvSpPr txBox="1">
            <a:spLocks noGrp="1"/>
          </p:cNvSpPr>
          <p:nvPr>
            <p:ph type="subTitle" idx="6"/>
          </p:nvPr>
        </p:nvSpPr>
        <p:spPr>
          <a:xfrm>
            <a:off x="1301175" y="3890083"/>
            <a:ext cx="2242800" cy="403500"/>
          </a:xfrm>
          <a:prstGeom prst="rect">
            <a:avLst/>
          </a:prstGeom>
        </p:spPr>
        <p:txBody>
          <a:bodyPr spcFirstLastPara="1" wrap="square" lIns="91425" tIns="91425" rIns="91425" bIns="91425" anchor="t" anchorCtr="0">
            <a:noAutofit/>
          </a:bodyPr>
          <a:lstStyle/>
          <a:p>
            <a:pPr lvl="0"/>
            <a:r>
              <a:rPr lang="id-ID" dirty="0"/>
              <a:t>Media dan jalu</a:t>
            </a:r>
            <a:r>
              <a:rPr lang="en-US" dirty="0"/>
              <a:t>r</a:t>
            </a:r>
          </a:p>
        </p:txBody>
      </p:sp>
      <p:sp>
        <p:nvSpPr>
          <p:cNvPr id="1378" name="Google Shape;1378;p53"/>
          <p:cNvSpPr txBox="1">
            <a:spLocks noGrp="1"/>
          </p:cNvSpPr>
          <p:nvPr>
            <p:ph type="subTitle" idx="8"/>
          </p:nvPr>
        </p:nvSpPr>
        <p:spPr>
          <a:xfrm>
            <a:off x="5811307" y="1711265"/>
            <a:ext cx="2242800" cy="403500"/>
          </a:xfrm>
          <a:prstGeom prst="rect">
            <a:avLst/>
          </a:prstGeom>
        </p:spPr>
        <p:txBody>
          <a:bodyPr spcFirstLastPara="1" wrap="square" lIns="91425" tIns="91425" rIns="91425" bIns="91425" anchor="t" anchorCtr="0">
            <a:noAutofit/>
          </a:bodyPr>
          <a:lstStyle/>
          <a:p>
            <a:pPr marL="0" lvl="0" indent="0"/>
            <a:r>
              <a:rPr lang="id-ID" dirty="0"/>
              <a:t>Efektif</a:t>
            </a:r>
            <a:endParaRPr dirty="0"/>
          </a:p>
        </p:txBody>
      </p:sp>
      <p:sp>
        <p:nvSpPr>
          <p:cNvPr id="1380" name="Google Shape;1380;p53"/>
          <p:cNvSpPr txBox="1">
            <a:spLocks noGrp="1"/>
          </p:cNvSpPr>
          <p:nvPr>
            <p:ph type="subTitle" idx="13"/>
          </p:nvPr>
        </p:nvSpPr>
        <p:spPr>
          <a:xfrm>
            <a:off x="5829969" y="2558375"/>
            <a:ext cx="2242800" cy="403500"/>
          </a:xfrm>
          <a:prstGeom prst="rect">
            <a:avLst/>
          </a:prstGeom>
        </p:spPr>
        <p:txBody>
          <a:bodyPr spcFirstLastPara="1" wrap="square" lIns="91425" tIns="91425" rIns="91425" bIns="91425" anchor="t" anchorCtr="0">
            <a:noAutofit/>
          </a:bodyPr>
          <a:lstStyle/>
          <a:p>
            <a:pPr marL="0" lvl="0" indent="0"/>
            <a:r>
              <a:rPr lang="id-ID" dirty="0"/>
              <a:t>Dilaksanakan bertahap</a:t>
            </a:r>
            <a:endParaRPr dirty="0"/>
          </a:p>
        </p:txBody>
      </p:sp>
      <p:sp>
        <p:nvSpPr>
          <p:cNvPr id="1382" name="Google Shape;1382;p53"/>
          <p:cNvSpPr txBox="1">
            <a:spLocks noGrp="1"/>
          </p:cNvSpPr>
          <p:nvPr>
            <p:ph type="subTitle" idx="15"/>
          </p:nvPr>
        </p:nvSpPr>
        <p:spPr>
          <a:xfrm>
            <a:off x="5801977" y="3779374"/>
            <a:ext cx="2242800" cy="403500"/>
          </a:xfrm>
          <a:prstGeom prst="rect">
            <a:avLst/>
          </a:prstGeom>
        </p:spPr>
        <p:txBody>
          <a:bodyPr spcFirstLastPara="1" wrap="square" lIns="91425" tIns="91425" rIns="91425" bIns="91425" anchor="t" anchorCtr="0">
            <a:noAutofit/>
          </a:bodyPr>
          <a:lstStyle/>
          <a:p>
            <a:pPr marL="0" lvl="0" indent="0"/>
            <a:r>
              <a:rPr lang="en-US" dirty="0" err="1" smtClean="0"/>
              <a:t>Berkesinambungan</a:t>
            </a:r>
            <a:endParaRPr dirty="0"/>
          </a:p>
        </p:txBody>
      </p:sp>
      <p:grpSp>
        <p:nvGrpSpPr>
          <p:cNvPr id="1383" name="Google Shape;1383;p53"/>
          <p:cNvGrpSpPr/>
          <p:nvPr/>
        </p:nvGrpSpPr>
        <p:grpSpPr>
          <a:xfrm>
            <a:off x="3735490" y="2735237"/>
            <a:ext cx="592008" cy="485185"/>
            <a:chOff x="2214375" y="2012250"/>
            <a:chExt cx="510000" cy="417975"/>
          </a:xfrm>
        </p:grpSpPr>
        <p:sp>
          <p:nvSpPr>
            <p:cNvPr id="1384" name="Google Shape;1384;p53"/>
            <p:cNvSpPr/>
            <p:nvPr/>
          </p:nvSpPr>
          <p:spPr>
            <a:xfrm>
              <a:off x="2214375" y="2012250"/>
              <a:ext cx="510000" cy="417975"/>
            </a:xfrm>
            <a:custGeom>
              <a:avLst/>
              <a:gdLst/>
              <a:ahLst/>
              <a:cxnLst/>
              <a:rect l="l" t="t" r="r" b="b"/>
              <a:pathLst>
                <a:path w="20400" h="16719" extrusionOk="0">
                  <a:moveTo>
                    <a:pt x="4719" y="1184"/>
                  </a:moveTo>
                  <a:lnTo>
                    <a:pt x="6325" y="2774"/>
                  </a:lnTo>
                  <a:lnTo>
                    <a:pt x="16119" y="2774"/>
                  </a:lnTo>
                  <a:lnTo>
                    <a:pt x="16119" y="4168"/>
                  </a:lnTo>
                  <a:lnTo>
                    <a:pt x="3130" y="4168"/>
                  </a:lnTo>
                  <a:lnTo>
                    <a:pt x="1184" y="11141"/>
                  </a:lnTo>
                  <a:lnTo>
                    <a:pt x="1184" y="1184"/>
                  </a:lnTo>
                  <a:close/>
                  <a:moveTo>
                    <a:pt x="18859" y="5368"/>
                  </a:moveTo>
                  <a:lnTo>
                    <a:pt x="16265" y="15519"/>
                  </a:lnTo>
                  <a:lnTo>
                    <a:pt x="1217" y="15519"/>
                  </a:lnTo>
                  <a:lnTo>
                    <a:pt x="4038" y="5368"/>
                  </a:lnTo>
                  <a:close/>
                  <a:moveTo>
                    <a:pt x="1" y="1"/>
                  </a:moveTo>
                  <a:lnTo>
                    <a:pt x="1" y="16719"/>
                  </a:lnTo>
                  <a:lnTo>
                    <a:pt x="17189" y="16719"/>
                  </a:lnTo>
                  <a:lnTo>
                    <a:pt x="20400" y="4168"/>
                  </a:lnTo>
                  <a:lnTo>
                    <a:pt x="17319" y="4168"/>
                  </a:lnTo>
                  <a:lnTo>
                    <a:pt x="17319" y="1590"/>
                  </a:lnTo>
                  <a:lnTo>
                    <a:pt x="6811" y="1590"/>
                  </a:lnTo>
                  <a:lnTo>
                    <a:pt x="5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3"/>
            <p:cNvSpPr/>
            <p:nvPr/>
          </p:nvSpPr>
          <p:spPr>
            <a:xfrm>
              <a:off x="2367625" y="2177250"/>
              <a:ext cx="179600" cy="195025"/>
            </a:xfrm>
            <a:custGeom>
              <a:avLst/>
              <a:gdLst/>
              <a:ahLst/>
              <a:cxnLst/>
              <a:rect l="l" t="t" r="r" b="b"/>
              <a:pathLst>
                <a:path w="7184" h="7801" extrusionOk="0">
                  <a:moveTo>
                    <a:pt x="3600" y="1200"/>
                  </a:moveTo>
                  <a:cubicBezTo>
                    <a:pt x="4249" y="1200"/>
                    <a:pt x="4800" y="1736"/>
                    <a:pt x="4800" y="2400"/>
                  </a:cubicBezTo>
                  <a:cubicBezTo>
                    <a:pt x="4800" y="3065"/>
                    <a:pt x="4249" y="3600"/>
                    <a:pt x="3600" y="3600"/>
                  </a:cubicBezTo>
                  <a:cubicBezTo>
                    <a:pt x="2935" y="3600"/>
                    <a:pt x="2384" y="3065"/>
                    <a:pt x="2384" y="2400"/>
                  </a:cubicBezTo>
                  <a:cubicBezTo>
                    <a:pt x="2384" y="1736"/>
                    <a:pt x="2935" y="1200"/>
                    <a:pt x="3600" y="1200"/>
                  </a:cubicBezTo>
                  <a:close/>
                  <a:moveTo>
                    <a:pt x="3600" y="4800"/>
                  </a:moveTo>
                  <a:cubicBezTo>
                    <a:pt x="4703" y="4800"/>
                    <a:pt x="5659" y="5562"/>
                    <a:pt x="5919" y="6600"/>
                  </a:cubicBezTo>
                  <a:lnTo>
                    <a:pt x="1265" y="6600"/>
                  </a:lnTo>
                  <a:cubicBezTo>
                    <a:pt x="1541" y="5562"/>
                    <a:pt x="2481" y="4800"/>
                    <a:pt x="3600" y="4800"/>
                  </a:cubicBezTo>
                  <a:close/>
                  <a:moveTo>
                    <a:pt x="3600" y="0"/>
                  </a:moveTo>
                  <a:cubicBezTo>
                    <a:pt x="2270" y="0"/>
                    <a:pt x="1200" y="1071"/>
                    <a:pt x="1200" y="2400"/>
                  </a:cubicBezTo>
                  <a:cubicBezTo>
                    <a:pt x="1200" y="3033"/>
                    <a:pt x="1443" y="3616"/>
                    <a:pt x="1849" y="4054"/>
                  </a:cubicBezTo>
                  <a:cubicBezTo>
                    <a:pt x="746" y="4654"/>
                    <a:pt x="0" y="5838"/>
                    <a:pt x="0" y="7200"/>
                  </a:cubicBezTo>
                  <a:lnTo>
                    <a:pt x="0" y="7800"/>
                  </a:lnTo>
                  <a:lnTo>
                    <a:pt x="7184" y="7800"/>
                  </a:lnTo>
                  <a:lnTo>
                    <a:pt x="7184" y="7200"/>
                  </a:lnTo>
                  <a:cubicBezTo>
                    <a:pt x="7184" y="5838"/>
                    <a:pt x="6438" y="4654"/>
                    <a:pt x="5335" y="4054"/>
                  </a:cubicBezTo>
                  <a:cubicBezTo>
                    <a:pt x="5740" y="3616"/>
                    <a:pt x="5984" y="3033"/>
                    <a:pt x="5984" y="2400"/>
                  </a:cubicBezTo>
                  <a:cubicBezTo>
                    <a:pt x="5984" y="1071"/>
                    <a:pt x="4913" y="0"/>
                    <a:pt x="3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53"/>
          <p:cNvGrpSpPr/>
          <p:nvPr/>
        </p:nvGrpSpPr>
        <p:grpSpPr>
          <a:xfrm>
            <a:off x="3735490" y="1711265"/>
            <a:ext cx="592008" cy="485650"/>
            <a:chOff x="966200" y="2011850"/>
            <a:chExt cx="510000" cy="418375"/>
          </a:xfrm>
        </p:grpSpPr>
        <p:sp>
          <p:nvSpPr>
            <p:cNvPr id="1387" name="Google Shape;1387;p53"/>
            <p:cNvSpPr/>
            <p:nvPr/>
          </p:nvSpPr>
          <p:spPr>
            <a:xfrm>
              <a:off x="966200" y="2011850"/>
              <a:ext cx="510000" cy="418375"/>
            </a:xfrm>
            <a:custGeom>
              <a:avLst/>
              <a:gdLst/>
              <a:ahLst/>
              <a:cxnLst/>
              <a:rect l="l" t="t" r="r" b="b"/>
              <a:pathLst>
                <a:path w="20400" h="16735" extrusionOk="0">
                  <a:moveTo>
                    <a:pt x="15162" y="6584"/>
                  </a:moveTo>
                  <a:lnTo>
                    <a:pt x="16005" y="7427"/>
                  </a:lnTo>
                  <a:lnTo>
                    <a:pt x="8432" y="15016"/>
                  </a:lnTo>
                  <a:lnTo>
                    <a:pt x="5886" y="12470"/>
                  </a:lnTo>
                  <a:lnTo>
                    <a:pt x="6730" y="11627"/>
                  </a:lnTo>
                  <a:lnTo>
                    <a:pt x="8432" y="13313"/>
                  </a:lnTo>
                  <a:lnTo>
                    <a:pt x="15162" y="6584"/>
                  </a:lnTo>
                  <a:close/>
                  <a:moveTo>
                    <a:pt x="19199" y="1200"/>
                  </a:moveTo>
                  <a:lnTo>
                    <a:pt x="19199" y="15551"/>
                  </a:lnTo>
                  <a:lnTo>
                    <a:pt x="9583" y="15551"/>
                  </a:lnTo>
                  <a:lnTo>
                    <a:pt x="17707" y="7427"/>
                  </a:lnTo>
                  <a:lnTo>
                    <a:pt x="15162" y="4898"/>
                  </a:lnTo>
                  <a:lnTo>
                    <a:pt x="8432" y="11627"/>
                  </a:lnTo>
                  <a:lnTo>
                    <a:pt x="6730" y="9941"/>
                  </a:lnTo>
                  <a:lnTo>
                    <a:pt x="4200" y="12470"/>
                  </a:lnTo>
                  <a:lnTo>
                    <a:pt x="7265" y="15551"/>
                  </a:lnTo>
                  <a:lnTo>
                    <a:pt x="1200" y="15551"/>
                  </a:lnTo>
                  <a:lnTo>
                    <a:pt x="1200" y="5984"/>
                  </a:lnTo>
                  <a:lnTo>
                    <a:pt x="11156" y="5984"/>
                  </a:lnTo>
                  <a:lnTo>
                    <a:pt x="11156" y="4784"/>
                  </a:lnTo>
                  <a:lnTo>
                    <a:pt x="1200" y="4784"/>
                  </a:lnTo>
                  <a:lnTo>
                    <a:pt x="1200" y="1200"/>
                  </a:lnTo>
                  <a:close/>
                  <a:moveTo>
                    <a:pt x="0" y="1"/>
                  </a:moveTo>
                  <a:lnTo>
                    <a:pt x="0" y="16735"/>
                  </a:lnTo>
                  <a:lnTo>
                    <a:pt x="20399" y="16735"/>
                  </a:lnTo>
                  <a:lnTo>
                    <a:pt x="20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3"/>
            <p:cNvSpPr/>
            <p:nvPr/>
          </p:nvSpPr>
          <p:spPr>
            <a:xfrm>
              <a:off x="1025775" y="2071850"/>
              <a:ext cx="30025" cy="29625"/>
            </a:xfrm>
            <a:custGeom>
              <a:avLst/>
              <a:gdLst/>
              <a:ahLst/>
              <a:cxnLst/>
              <a:rect l="l" t="t" r="r" b="b"/>
              <a:pathLst>
                <a:path w="1201" h="1185" extrusionOk="0">
                  <a:moveTo>
                    <a:pt x="1" y="0"/>
                  </a:moveTo>
                  <a:lnTo>
                    <a:pt x="1" y="1184"/>
                  </a:lnTo>
                  <a:lnTo>
                    <a:pt x="1201" y="1184"/>
                  </a:lnTo>
                  <a:lnTo>
                    <a:pt x="1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1085775" y="2071850"/>
              <a:ext cx="29625" cy="29625"/>
            </a:xfrm>
            <a:custGeom>
              <a:avLst/>
              <a:gdLst/>
              <a:ahLst/>
              <a:cxnLst/>
              <a:rect l="l" t="t" r="r" b="b"/>
              <a:pathLst>
                <a:path w="1185" h="1185" extrusionOk="0">
                  <a:moveTo>
                    <a:pt x="1" y="0"/>
                  </a:moveTo>
                  <a:lnTo>
                    <a:pt x="1" y="1184"/>
                  </a:lnTo>
                  <a:lnTo>
                    <a:pt x="1184" y="1184"/>
                  </a:lnTo>
                  <a:lnTo>
                    <a:pt x="1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1145375" y="2071850"/>
              <a:ext cx="30025" cy="29625"/>
            </a:xfrm>
            <a:custGeom>
              <a:avLst/>
              <a:gdLst/>
              <a:ahLst/>
              <a:cxnLst/>
              <a:rect l="l" t="t" r="r" b="b"/>
              <a:pathLst>
                <a:path w="1201" h="1185" extrusionOk="0">
                  <a:moveTo>
                    <a:pt x="0" y="0"/>
                  </a:moveTo>
                  <a:lnTo>
                    <a:pt x="0" y="1184"/>
                  </a:lnTo>
                  <a:lnTo>
                    <a:pt x="1200" y="1184"/>
                  </a:lnTo>
                  <a:lnTo>
                    <a:pt x="1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53"/>
          <p:cNvGrpSpPr/>
          <p:nvPr/>
        </p:nvGrpSpPr>
        <p:grpSpPr>
          <a:xfrm>
            <a:off x="3735257" y="3779374"/>
            <a:ext cx="592472" cy="572710"/>
            <a:chOff x="4982375" y="1298775"/>
            <a:chExt cx="510400" cy="493375"/>
          </a:xfrm>
        </p:grpSpPr>
        <p:sp>
          <p:nvSpPr>
            <p:cNvPr id="1392" name="Google Shape;1392;p53"/>
            <p:cNvSpPr/>
            <p:nvPr/>
          </p:nvSpPr>
          <p:spPr>
            <a:xfrm>
              <a:off x="4982375" y="1298775"/>
              <a:ext cx="510400" cy="493375"/>
            </a:xfrm>
            <a:custGeom>
              <a:avLst/>
              <a:gdLst/>
              <a:ahLst/>
              <a:cxnLst/>
              <a:rect l="l" t="t" r="r" b="b"/>
              <a:pathLst>
                <a:path w="20416" h="19735" extrusionOk="0">
                  <a:moveTo>
                    <a:pt x="14383" y="1200"/>
                  </a:moveTo>
                  <a:lnTo>
                    <a:pt x="14383" y="5984"/>
                  </a:lnTo>
                  <a:lnTo>
                    <a:pt x="8124" y="5984"/>
                  </a:lnTo>
                  <a:lnTo>
                    <a:pt x="6016" y="7297"/>
                  </a:lnTo>
                  <a:lnTo>
                    <a:pt x="6016" y="1200"/>
                  </a:lnTo>
                  <a:close/>
                  <a:moveTo>
                    <a:pt x="18016" y="7184"/>
                  </a:moveTo>
                  <a:lnTo>
                    <a:pt x="18016" y="16151"/>
                  </a:lnTo>
                  <a:lnTo>
                    <a:pt x="2400" y="16151"/>
                  </a:lnTo>
                  <a:lnTo>
                    <a:pt x="2400" y="7184"/>
                  </a:lnTo>
                  <a:lnTo>
                    <a:pt x="4833" y="7184"/>
                  </a:lnTo>
                  <a:lnTo>
                    <a:pt x="4833" y="9454"/>
                  </a:lnTo>
                  <a:lnTo>
                    <a:pt x="8465" y="7184"/>
                  </a:lnTo>
                  <a:close/>
                  <a:moveTo>
                    <a:pt x="7216" y="17335"/>
                  </a:moveTo>
                  <a:lnTo>
                    <a:pt x="7216" y="18535"/>
                  </a:lnTo>
                  <a:lnTo>
                    <a:pt x="4233" y="18535"/>
                  </a:lnTo>
                  <a:cubicBezTo>
                    <a:pt x="2222" y="18535"/>
                    <a:pt x="1492" y="18081"/>
                    <a:pt x="1265" y="17335"/>
                  </a:cubicBezTo>
                  <a:close/>
                  <a:moveTo>
                    <a:pt x="12000" y="17335"/>
                  </a:moveTo>
                  <a:lnTo>
                    <a:pt x="12000" y="18535"/>
                  </a:lnTo>
                  <a:lnTo>
                    <a:pt x="8416" y="18535"/>
                  </a:lnTo>
                  <a:lnTo>
                    <a:pt x="8416" y="17335"/>
                  </a:lnTo>
                  <a:close/>
                  <a:moveTo>
                    <a:pt x="19135" y="17335"/>
                  </a:moveTo>
                  <a:cubicBezTo>
                    <a:pt x="18924" y="18081"/>
                    <a:pt x="18194" y="18535"/>
                    <a:pt x="16183" y="18535"/>
                  </a:cubicBezTo>
                  <a:lnTo>
                    <a:pt x="13200" y="18535"/>
                  </a:lnTo>
                  <a:lnTo>
                    <a:pt x="13200" y="17335"/>
                  </a:lnTo>
                  <a:close/>
                  <a:moveTo>
                    <a:pt x="4833" y="1"/>
                  </a:moveTo>
                  <a:lnTo>
                    <a:pt x="4833" y="5984"/>
                  </a:lnTo>
                  <a:lnTo>
                    <a:pt x="1200" y="5984"/>
                  </a:lnTo>
                  <a:lnTo>
                    <a:pt x="1200" y="16151"/>
                  </a:lnTo>
                  <a:lnTo>
                    <a:pt x="0" y="16151"/>
                  </a:lnTo>
                  <a:lnTo>
                    <a:pt x="0" y="16751"/>
                  </a:lnTo>
                  <a:cubicBezTo>
                    <a:pt x="0" y="17886"/>
                    <a:pt x="471" y="18729"/>
                    <a:pt x="1395" y="19216"/>
                  </a:cubicBezTo>
                  <a:cubicBezTo>
                    <a:pt x="2060" y="19573"/>
                    <a:pt x="2968" y="19735"/>
                    <a:pt x="4233" y="19735"/>
                  </a:cubicBezTo>
                  <a:lnTo>
                    <a:pt x="16183" y="19735"/>
                  </a:lnTo>
                  <a:cubicBezTo>
                    <a:pt x="17448" y="19735"/>
                    <a:pt x="18356" y="19573"/>
                    <a:pt x="19021" y="19216"/>
                  </a:cubicBezTo>
                  <a:cubicBezTo>
                    <a:pt x="19945" y="18729"/>
                    <a:pt x="20416" y="17886"/>
                    <a:pt x="20416" y="16751"/>
                  </a:cubicBezTo>
                  <a:lnTo>
                    <a:pt x="20416" y="16151"/>
                  </a:lnTo>
                  <a:lnTo>
                    <a:pt x="19216" y="16151"/>
                  </a:lnTo>
                  <a:lnTo>
                    <a:pt x="19216" y="5984"/>
                  </a:lnTo>
                  <a:lnTo>
                    <a:pt x="15583" y="5984"/>
                  </a:lnTo>
                  <a:lnTo>
                    <a:pt x="15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5117775" y="1567950"/>
              <a:ext cx="239200" cy="30025"/>
            </a:xfrm>
            <a:custGeom>
              <a:avLst/>
              <a:gdLst/>
              <a:ahLst/>
              <a:cxnLst/>
              <a:rect l="l" t="t" r="r" b="b"/>
              <a:pathLst>
                <a:path w="9568" h="1201" extrusionOk="0">
                  <a:moveTo>
                    <a:pt x="0" y="1"/>
                  </a:moveTo>
                  <a:lnTo>
                    <a:pt x="0" y="1201"/>
                  </a:lnTo>
                  <a:lnTo>
                    <a:pt x="9567" y="1201"/>
                  </a:lnTo>
                  <a:lnTo>
                    <a:pt x="9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5117775" y="1627550"/>
              <a:ext cx="239200" cy="30025"/>
            </a:xfrm>
            <a:custGeom>
              <a:avLst/>
              <a:gdLst/>
              <a:ahLst/>
              <a:cxnLst/>
              <a:rect l="l" t="t" r="r" b="b"/>
              <a:pathLst>
                <a:path w="9568" h="1201" extrusionOk="0">
                  <a:moveTo>
                    <a:pt x="0" y="0"/>
                  </a:moveTo>
                  <a:lnTo>
                    <a:pt x="0" y="1200"/>
                  </a:lnTo>
                  <a:lnTo>
                    <a:pt x="9567" y="1200"/>
                  </a:lnTo>
                  <a:lnTo>
                    <a:pt x="95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5282350" y="1373775"/>
              <a:ext cx="30025" cy="29625"/>
            </a:xfrm>
            <a:custGeom>
              <a:avLst/>
              <a:gdLst/>
              <a:ahLst/>
              <a:cxnLst/>
              <a:rect l="l" t="t" r="r" b="b"/>
              <a:pathLst>
                <a:path w="1201" h="1185" extrusionOk="0">
                  <a:moveTo>
                    <a:pt x="1" y="0"/>
                  </a:moveTo>
                  <a:lnTo>
                    <a:pt x="1" y="1184"/>
                  </a:lnTo>
                  <a:lnTo>
                    <a:pt x="1201" y="1184"/>
                  </a:lnTo>
                  <a:lnTo>
                    <a:pt x="1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5222775" y="1373775"/>
              <a:ext cx="29600" cy="29625"/>
            </a:xfrm>
            <a:custGeom>
              <a:avLst/>
              <a:gdLst/>
              <a:ahLst/>
              <a:cxnLst/>
              <a:rect l="l" t="t" r="r" b="b"/>
              <a:pathLst>
                <a:path w="1184" h="1185" extrusionOk="0">
                  <a:moveTo>
                    <a:pt x="0" y="0"/>
                  </a:moveTo>
                  <a:lnTo>
                    <a:pt x="0" y="1184"/>
                  </a:lnTo>
                  <a:lnTo>
                    <a:pt x="1184" y="1184"/>
                  </a:lnTo>
                  <a:lnTo>
                    <a:pt x="1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5162775" y="1373775"/>
              <a:ext cx="30025" cy="29625"/>
            </a:xfrm>
            <a:custGeom>
              <a:avLst/>
              <a:gdLst/>
              <a:ahLst/>
              <a:cxnLst/>
              <a:rect l="l" t="t" r="r" b="b"/>
              <a:pathLst>
                <a:path w="1201" h="1185" extrusionOk="0">
                  <a:moveTo>
                    <a:pt x="0" y="0"/>
                  </a:moveTo>
                  <a:lnTo>
                    <a:pt x="0" y="1184"/>
                  </a:lnTo>
                  <a:lnTo>
                    <a:pt x="1200" y="1184"/>
                  </a:lnTo>
                  <a:lnTo>
                    <a:pt x="1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53"/>
          <p:cNvGrpSpPr/>
          <p:nvPr/>
        </p:nvGrpSpPr>
        <p:grpSpPr>
          <a:xfrm>
            <a:off x="5059665" y="3822867"/>
            <a:ext cx="485724" cy="485724"/>
            <a:chOff x="5894500" y="3275025"/>
            <a:chExt cx="510000" cy="510000"/>
          </a:xfrm>
        </p:grpSpPr>
        <p:sp>
          <p:nvSpPr>
            <p:cNvPr id="1399" name="Google Shape;1399;p53"/>
            <p:cNvSpPr/>
            <p:nvPr/>
          </p:nvSpPr>
          <p:spPr>
            <a:xfrm>
              <a:off x="5894500" y="3275025"/>
              <a:ext cx="510000" cy="510000"/>
            </a:xfrm>
            <a:custGeom>
              <a:avLst/>
              <a:gdLst/>
              <a:ahLst/>
              <a:cxnLst/>
              <a:rect l="l" t="t" r="r" b="b"/>
              <a:pathLst>
                <a:path w="20400" h="20400" extrusionOk="0">
                  <a:moveTo>
                    <a:pt x="2092" y="1185"/>
                  </a:moveTo>
                  <a:cubicBezTo>
                    <a:pt x="2579" y="1185"/>
                    <a:pt x="2984" y="1590"/>
                    <a:pt x="2984" y="2093"/>
                  </a:cubicBezTo>
                  <a:lnTo>
                    <a:pt x="2984" y="4185"/>
                  </a:lnTo>
                  <a:lnTo>
                    <a:pt x="1200" y="4185"/>
                  </a:lnTo>
                  <a:lnTo>
                    <a:pt x="1200" y="2093"/>
                  </a:lnTo>
                  <a:cubicBezTo>
                    <a:pt x="1200" y="1590"/>
                    <a:pt x="1589" y="1185"/>
                    <a:pt x="2092" y="1185"/>
                  </a:cubicBezTo>
                  <a:close/>
                  <a:moveTo>
                    <a:pt x="3584" y="7849"/>
                  </a:moveTo>
                  <a:cubicBezTo>
                    <a:pt x="4897" y="7849"/>
                    <a:pt x="5968" y="8919"/>
                    <a:pt x="5968" y="10233"/>
                  </a:cubicBezTo>
                  <a:cubicBezTo>
                    <a:pt x="5968" y="11563"/>
                    <a:pt x="4897" y="12633"/>
                    <a:pt x="3584" y="12633"/>
                  </a:cubicBezTo>
                  <a:cubicBezTo>
                    <a:pt x="2270" y="12633"/>
                    <a:pt x="1200" y="11563"/>
                    <a:pt x="1200" y="10233"/>
                  </a:cubicBezTo>
                  <a:cubicBezTo>
                    <a:pt x="1200" y="8919"/>
                    <a:pt x="2270" y="7849"/>
                    <a:pt x="3584" y="7849"/>
                  </a:cubicBezTo>
                  <a:close/>
                  <a:moveTo>
                    <a:pt x="4784" y="13622"/>
                  </a:moveTo>
                  <a:lnTo>
                    <a:pt x="4784" y="15698"/>
                  </a:lnTo>
                  <a:lnTo>
                    <a:pt x="3584" y="14903"/>
                  </a:lnTo>
                  <a:lnTo>
                    <a:pt x="2384" y="15698"/>
                  </a:lnTo>
                  <a:lnTo>
                    <a:pt x="2384" y="13622"/>
                  </a:lnTo>
                  <a:cubicBezTo>
                    <a:pt x="2771" y="13754"/>
                    <a:pt x="3178" y="13823"/>
                    <a:pt x="3590" y="13823"/>
                  </a:cubicBezTo>
                  <a:cubicBezTo>
                    <a:pt x="3989" y="13823"/>
                    <a:pt x="4393" y="13758"/>
                    <a:pt x="4784" y="13622"/>
                  </a:cubicBezTo>
                  <a:close/>
                  <a:moveTo>
                    <a:pt x="14448" y="1185"/>
                  </a:moveTo>
                  <a:cubicBezTo>
                    <a:pt x="15421" y="1185"/>
                    <a:pt x="16216" y="1979"/>
                    <a:pt x="16216" y="2952"/>
                  </a:cubicBezTo>
                  <a:lnTo>
                    <a:pt x="16216" y="18308"/>
                  </a:lnTo>
                  <a:cubicBezTo>
                    <a:pt x="16216" y="18633"/>
                    <a:pt x="16297" y="18924"/>
                    <a:pt x="16427" y="19200"/>
                  </a:cubicBezTo>
                  <a:lnTo>
                    <a:pt x="5951" y="19200"/>
                  </a:lnTo>
                  <a:cubicBezTo>
                    <a:pt x="4978" y="19200"/>
                    <a:pt x="4184" y="18405"/>
                    <a:pt x="4184" y="17433"/>
                  </a:cubicBezTo>
                  <a:lnTo>
                    <a:pt x="4184" y="16735"/>
                  </a:lnTo>
                  <a:lnTo>
                    <a:pt x="5968" y="17935"/>
                  </a:lnTo>
                  <a:lnTo>
                    <a:pt x="5968" y="12908"/>
                  </a:lnTo>
                  <a:cubicBezTo>
                    <a:pt x="6713" y="12244"/>
                    <a:pt x="7168" y="11303"/>
                    <a:pt x="7168" y="10233"/>
                  </a:cubicBezTo>
                  <a:cubicBezTo>
                    <a:pt x="7168" y="8465"/>
                    <a:pt x="5870" y="6990"/>
                    <a:pt x="4184" y="6698"/>
                  </a:cubicBezTo>
                  <a:lnTo>
                    <a:pt x="4184" y="2093"/>
                  </a:lnTo>
                  <a:cubicBezTo>
                    <a:pt x="4184" y="1768"/>
                    <a:pt x="4103" y="1460"/>
                    <a:pt x="3973" y="1185"/>
                  </a:cubicBezTo>
                  <a:close/>
                  <a:moveTo>
                    <a:pt x="19199" y="16216"/>
                  </a:moveTo>
                  <a:lnTo>
                    <a:pt x="19199" y="18308"/>
                  </a:lnTo>
                  <a:cubicBezTo>
                    <a:pt x="19199" y="18795"/>
                    <a:pt x="18810" y="19200"/>
                    <a:pt x="18308" y="19200"/>
                  </a:cubicBezTo>
                  <a:cubicBezTo>
                    <a:pt x="17821" y="19200"/>
                    <a:pt x="17416" y="18795"/>
                    <a:pt x="17416" y="18308"/>
                  </a:cubicBezTo>
                  <a:lnTo>
                    <a:pt x="17416" y="16216"/>
                  </a:lnTo>
                  <a:close/>
                  <a:moveTo>
                    <a:pt x="2076" y="1"/>
                  </a:moveTo>
                  <a:cubicBezTo>
                    <a:pt x="925" y="1"/>
                    <a:pt x="0" y="941"/>
                    <a:pt x="0" y="2093"/>
                  </a:cubicBezTo>
                  <a:lnTo>
                    <a:pt x="0" y="5368"/>
                  </a:lnTo>
                  <a:lnTo>
                    <a:pt x="2984" y="5368"/>
                  </a:lnTo>
                  <a:lnTo>
                    <a:pt x="2984" y="6698"/>
                  </a:lnTo>
                  <a:cubicBezTo>
                    <a:pt x="1297" y="6990"/>
                    <a:pt x="0" y="8465"/>
                    <a:pt x="0" y="10233"/>
                  </a:cubicBezTo>
                  <a:cubicBezTo>
                    <a:pt x="0" y="11303"/>
                    <a:pt x="454" y="12244"/>
                    <a:pt x="1200" y="12908"/>
                  </a:cubicBezTo>
                  <a:lnTo>
                    <a:pt x="1200" y="17935"/>
                  </a:lnTo>
                  <a:lnTo>
                    <a:pt x="2984" y="16735"/>
                  </a:lnTo>
                  <a:lnTo>
                    <a:pt x="2984" y="17433"/>
                  </a:lnTo>
                  <a:cubicBezTo>
                    <a:pt x="2984" y="19070"/>
                    <a:pt x="4314" y="20400"/>
                    <a:pt x="5951" y="20400"/>
                  </a:cubicBezTo>
                  <a:lnTo>
                    <a:pt x="18324" y="20400"/>
                  </a:lnTo>
                  <a:cubicBezTo>
                    <a:pt x="19475" y="20384"/>
                    <a:pt x="20399" y="19460"/>
                    <a:pt x="20399" y="18308"/>
                  </a:cubicBezTo>
                  <a:lnTo>
                    <a:pt x="20399" y="15016"/>
                  </a:lnTo>
                  <a:lnTo>
                    <a:pt x="17416" y="15016"/>
                  </a:lnTo>
                  <a:lnTo>
                    <a:pt x="17416" y="2952"/>
                  </a:lnTo>
                  <a:cubicBezTo>
                    <a:pt x="17416" y="1314"/>
                    <a:pt x="16086" y="1"/>
                    <a:pt x="14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6118675" y="3364625"/>
              <a:ext cx="134600" cy="29625"/>
            </a:xfrm>
            <a:custGeom>
              <a:avLst/>
              <a:gdLst/>
              <a:ahLst/>
              <a:cxnLst/>
              <a:rect l="l" t="t" r="r" b="b"/>
              <a:pathLst>
                <a:path w="5384" h="1185" extrusionOk="0">
                  <a:moveTo>
                    <a:pt x="0" y="1"/>
                  </a:moveTo>
                  <a:lnTo>
                    <a:pt x="0" y="1184"/>
                  </a:lnTo>
                  <a:lnTo>
                    <a:pt x="5384" y="1184"/>
                  </a:lnTo>
                  <a:lnTo>
                    <a:pt x="5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6118675" y="3441250"/>
              <a:ext cx="134600" cy="30025"/>
            </a:xfrm>
            <a:custGeom>
              <a:avLst/>
              <a:gdLst/>
              <a:ahLst/>
              <a:cxnLst/>
              <a:rect l="l" t="t" r="r" b="b"/>
              <a:pathLst>
                <a:path w="5384" h="1201" extrusionOk="0">
                  <a:moveTo>
                    <a:pt x="0" y="0"/>
                  </a:moveTo>
                  <a:lnTo>
                    <a:pt x="0" y="1200"/>
                  </a:lnTo>
                  <a:lnTo>
                    <a:pt x="5384" y="1200"/>
                  </a:lnTo>
                  <a:lnTo>
                    <a:pt x="53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6118675" y="3515825"/>
              <a:ext cx="134600" cy="30025"/>
            </a:xfrm>
            <a:custGeom>
              <a:avLst/>
              <a:gdLst/>
              <a:ahLst/>
              <a:cxnLst/>
              <a:rect l="l" t="t" r="r" b="b"/>
              <a:pathLst>
                <a:path w="5384" h="1201" extrusionOk="0">
                  <a:moveTo>
                    <a:pt x="0" y="1"/>
                  </a:moveTo>
                  <a:lnTo>
                    <a:pt x="0" y="1201"/>
                  </a:lnTo>
                  <a:lnTo>
                    <a:pt x="5384" y="1201"/>
                  </a:lnTo>
                  <a:lnTo>
                    <a:pt x="5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6118675" y="3590825"/>
              <a:ext cx="134600" cy="29625"/>
            </a:xfrm>
            <a:custGeom>
              <a:avLst/>
              <a:gdLst/>
              <a:ahLst/>
              <a:cxnLst/>
              <a:rect l="l" t="t" r="r" b="b"/>
              <a:pathLst>
                <a:path w="5384" h="1185" extrusionOk="0">
                  <a:moveTo>
                    <a:pt x="0" y="1"/>
                  </a:moveTo>
                  <a:lnTo>
                    <a:pt x="0" y="1185"/>
                  </a:lnTo>
                  <a:lnTo>
                    <a:pt x="5384" y="1185"/>
                  </a:lnTo>
                  <a:lnTo>
                    <a:pt x="5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6118675" y="3665425"/>
              <a:ext cx="134600" cy="30025"/>
            </a:xfrm>
            <a:custGeom>
              <a:avLst/>
              <a:gdLst/>
              <a:ahLst/>
              <a:cxnLst/>
              <a:rect l="l" t="t" r="r" b="b"/>
              <a:pathLst>
                <a:path w="5384" h="1201" extrusionOk="0">
                  <a:moveTo>
                    <a:pt x="0" y="0"/>
                  </a:moveTo>
                  <a:lnTo>
                    <a:pt x="0" y="1200"/>
                  </a:lnTo>
                  <a:lnTo>
                    <a:pt x="5384" y="1200"/>
                  </a:lnTo>
                  <a:lnTo>
                    <a:pt x="53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53"/>
          <p:cNvGrpSpPr/>
          <p:nvPr/>
        </p:nvGrpSpPr>
        <p:grpSpPr>
          <a:xfrm>
            <a:off x="5117602" y="1711253"/>
            <a:ext cx="369850" cy="485673"/>
            <a:chOff x="6580825" y="3275025"/>
            <a:chExt cx="388375" cy="510000"/>
          </a:xfrm>
        </p:grpSpPr>
        <p:sp>
          <p:nvSpPr>
            <p:cNvPr id="1406" name="Google Shape;1406;p53"/>
            <p:cNvSpPr/>
            <p:nvPr/>
          </p:nvSpPr>
          <p:spPr>
            <a:xfrm>
              <a:off x="6580825" y="3275025"/>
              <a:ext cx="388375" cy="510000"/>
            </a:xfrm>
            <a:custGeom>
              <a:avLst/>
              <a:gdLst/>
              <a:ahLst/>
              <a:cxnLst/>
              <a:rect l="l" t="t" r="r" b="b"/>
              <a:pathLst>
                <a:path w="15535" h="20400" extrusionOk="0">
                  <a:moveTo>
                    <a:pt x="11351" y="2028"/>
                  </a:moveTo>
                  <a:cubicBezTo>
                    <a:pt x="11919" y="2595"/>
                    <a:pt x="12519" y="3212"/>
                    <a:pt x="13491" y="4185"/>
                  </a:cubicBezTo>
                  <a:lnTo>
                    <a:pt x="11351" y="4185"/>
                  </a:lnTo>
                  <a:lnTo>
                    <a:pt x="11351" y="2028"/>
                  </a:lnTo>
                  <a:close/>
                  <a:moveTo>
                    <a:pt x="10167" y="1185"/>
                  </a:moveTo>
                  <a:lnTo>
                    <a:pt x="10167" y="5368"/>
                  </a:lnTo>
                  <a:lnTo>
                    <a:pt x="14351" y="5368"/>
                  </a:lnTo>
                  <a:lnTo>
                    <a:pt x="14351" y="19200"/>
                  </a:lnTo>
                  <a:lnTo>
                    <a:pt x="2043" y="19200"/>
                  </a:lnTo>
                  <a:lnTo>
                    <a:pt x="5076" y="16184"/>
                  </a:lnTo>
                  <a:lnTo>
                    <a:pt x="6876" y="17984"/>
                  </a:lnTo>
                  <a:lnTo>
                    <a:pt x="11351" y="13492"/>
                  </a:lnTo>
                  <a:lnTo>
                    <a:pt x="11351" y="15065"/>
                  </a:lnTo>
                  <a:lnTo>
                    <a:pt x="12551" y="15065"/>
                  </a:lnTo>
                  <a:lnTo>
                    <a:pt x="12551" y="11465"/>
                  </a:lnTo>
                  <a:lnTo>
                    <a:pt x="8967" y="11465"/>
                  </a:lnTo>
                  <a:lnTo>
                    <a:pt x="8967" y="12665"/>
                  </a:lnTo>
                  <a:lnTo>
                    <a:pt x="10492" y="12665"/>
                  </a:lnTo>
                  <a:lnTo>
                    <a:pt x="6876" y="16281"/>
                  </a:lnTo>
                  <a:lnTo>
                    <a:pt x="5076" y="14498"/>
                  </a:lnTo>
                  <a:lnTo>
                    <a:pt x="1200" y="18357"/>
                  </a:lnTo>
                  <a:lnTo>
                    <a:pt x="1200" y="1185"/>
                  </a:lnTo>
                  <a:close/>
                  <a:moveTo>
                    <a:pt x="0" y="1"/>
                  </a:moveTo>
                  <a:lnTo>
                    <a:pt x="0" y="20400"/>
                  </a:lnTo>
                  <a:lnTo>
                    <a:pt x="15535" y="20400"/>
                  </a:lnTo>
                  <a:lnTo>
                    <a:pt x="15535" y="4525"/>
                  </a:lnTo>
                  <a:cubicBezTo>
                    <a:pt x="15324" y="4314"/>
                    <a:pt x="11140" y="131"/>
                    <a:pt x="1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6655400" y="3379625"/>
              <a:ext cx="119225" cy="29625"/>
            </a:xfrm>
            <a:custGeom>
              <a:avLst/>
              <a:gdLst/>
              <a:ahLst/>
              <a:cxnLst/>
              <a:rect l="l" t="t" r="r" b="b"/>
              <a:pathLst>
                <a:path w="4769" h="1185" extrusionOk="0">
                  <a:moveTo>
                    <a:pt x="1" y="1"/>
                  </a:moveTo>
                  <a:lnTo>
                    <a:pt x="1" y="1184"/>
                  </a:lnTo>
                  <a:lnTo>
                    <a:pt x="4768" y="1184"/>
                  </a:lnTo>
                  <a:lnTo>
                    <a:pt x="4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6655400" y="3453800"/>
              <a:ext cx="119225" cy="30025"/>
            </a:xfrm>
            <a:custGeom>
              <a:avLst/>
              <a:gdLst/>
              <a:ahLst/>
              <a:cxnLst/>
              <a:rect l="l" t="t" r="r" b="b"/>
              <a:pathLst>
                <a:path w="4769" h="1201" extrusionOk="0">
                  <a:moveTo>
                    <a:pt x="1" y="1"/>
                  </a:moveTo>
                  <a:lnTo>
                    <a:pt x="1" y="1201"/>
                  </a:lnTo>
                  <a:lnTo>
                    <a:pt x="4768" y="1201"/>
                  </a:lnTo>
                  <a:lnTo>
                    <a:pt x="47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53"/>
          <p:cNvGrpSpPr/>
          <p:nvPr/>
        </p:nvGrpSpPr>
        <p:grpSpPr>
          <a:xfrm>
            <a:off x="5059684" y="2724921"/>
            <a:ext cx="485685" cy="505818"/>
            <a:chOff x="4195100" y="2589925"/>
            <a:chExt cx="489750" cy="510000"/>
          </a:xfrm>
        </p:grpSpPr>
        <p:sp>
          <p:nvSpPr>
            <p:cNvPr id="1410" name="Google Shape;1410;p53"/>
            <p:cNvSpPr/>
            <p:nvPr/>
          </p:nvSpPr>
          <p:spPr>
            <a:xfrm>
              <a:off x="4379975" y="2715600"/>
              <a:ext cx="119600" cy="119625"/>
            </a:xfrm>
            <a:custGeom>
              <a:avLst/>
              <a:gdLst/>
              <a:ahLst/>
              <a:cxnLst/>
              <a:rect l="l" t="t" r="r" b="b"/>
              <a:pathLst>
                <a:path w="4784" h="4785" extrusionOk="0">
                  <a:moveTo>
                    <a:pt x="2400" y="1201"/>
                  </a:moveTo>
                  <a:cubicBezTo>
                    <a:pt x="3049" y="1201"/>
                    <a:pt x="3600" y="1736"/>
                    <a:pt x="3600" y="2384"/>
                  </a:cubicBezTo>
                  <a:cubicBezTo>
                    <a:pt x="3600" y="3049"/>
                    <a:pt x="3049" y="3584"/>
                    <a:pt x="2400" y="3584"/>
                  </a:cubicBezTo>
                  <a:cubicBezTo>
                    <a:pt x="1735" y="3584"/>
                    <a:pt x="1200" y="3049"/>
                    <a:pt x="1200" y="2384"/>
                  </a:cubicBezTo>
                  <a:cubicBezTo>
                    <a:pt x="1200" y="1736"/>
                    <a:pt x="1735" y="1201"/>
                    <a:pt x="2400" y="1201"/>
                  </a:cubicBezTo>
                  <a:close/>
                  <a:moveTo>
                    <a:pt x="2400" y="1"/>
                  </a:moveTo>
                  <a:cubicBezTo>
                    <a:pt x="1086" y="1"/>
                    <a:pt x="0" y="1071"/>
                    <a:pt x="0" y="2384"/>
                  </a:cubicBezTo>
                  <a:cubicBezTo>
                    <a:pt x="0" y="3714"/>
                    <a:pt x="1086" y="4784"/>
                    <a:pt x="2400" y="4784"/>
                  </a:cubicBezTo>
                  <a:cubicBezTo>
                    <a:pt x="3713" y="4784"/>
                    <a:pt x="4784" y="3714"/>
                    <a:pt x="4784" y="2384"/>
                  </a:cubicBezTo>
                  <a:cubicBezTo>
                    <a:pt x="4784" y="1071"/>
                    <a:pt x="3713" y="1"/>
                    <a:pt x="2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p:nvPr/>
          </p:nvSpPr>
          <p:spPr>
            <a:xfrm>
              <a:off x="4195100" y="2589925"/>
              <a:ext cx="489750" cy="510000"/>
            </a:xfrm>
            <a:custGeom>
              <a:avLst/>
              <a:gdLst/>
              <a:ahLst/>
              <a:cxnLst/>
              <a:rect l="l" t="t" r="r" b="b"/>
              <a:pathLst>
                <a:path w="19590" h="20400" extrusionOk="0">
                  <a:moveTo>
                    <a:pt x="9795" y="1185"/>
                  </a:moveTo>
                  <a:cubicBezTo>
                    <a:pt x="13249" y="1185"/>
                    <a:pt x="15762" y="3714"/>
                    <a:pt x="15762" y="7168"/>
                  </a:cubicBezTo>
                  <a:cubicBezTo>
                    <a:pt x="15762" y="11044"/>
                    <a:pt x="12503" y="12422"/>
                    <a:pt x="9795" y="15762"/>
                  </a:cubicBezTo>
                  <a:cubicBezTo>
                    <a:pt x="8984" y="14757"/>
                    <a:pt x="8109" y="13930"/>
                    <a:pt x="7265" y="13119"/>
                  </a:cubicBezTo>
                  <a:cubicBezTo>
                    <a:pt x="5336" y="11287"/>
                    <a:pt x="3811" y="9844"/>
                    <a:pt x="3811" y="7168"/>
                  </a:cubicBezTo>
                  <a:cubicBezTo>
                    <a:pt x="3811" y="3714"/>
                    <a:pt x="6325" y="1185"/>
                    <a:pt x="9795" y="1185"/>
                  </a:cubicBezTo>
                  <a:close/>
                  <a:moveTo>
                    <a:pt x="12179" y="14919"/>
                  </a:moveTo>
                  <a:lnTo>
                    <a:pt x="12179" y="14935"/>
                  </a:lnTo>
                  <a:lnTo>
                    <a:pt x="16541" y="14935"/>
                  </a:lnTo>
                  <a:lnTo>
                    <a:pt x="17059" y="16541"/>
                  </a:lnTo>
                  <a:lnTo>
                    <a:pt x="13135" y="16541"/>
                  </a:lnTo>
                  <a:lnTo>
                    <a:pt x="13135" y="17724"/>
                  </a:lnTo>
                  <a:lnTo>
                    <a:pt x="17449" y="17724"/>
                  </a:lnTo>
                  <a:lnTo>
                    <a:pt x="17935" y="19200"/>
                  </a:lnTo>
                  <a:lnTo>
                    <a:pt x="1655" y="19200"/>
                  </a:lnTo>
                  <a:lnTo>
                    <a:pt x="2141" y="17724"/>
                  </a:lnTo>
                  <a:lnTo>
                    <a:pt x="6438" y="17724"/>
                  </a:lnTo>
                  <a:lnTo>
                    <a:pt x="6438" y="16541"/>
                  </a:lnTo>
                  <a:lnTo>
                    <a:pt x="2530" y="16541"/>
                  </a:lnTo>
                  <a:lnTo>
                    <a:pt x="3049" y="14935"/>
                  </a:lnTo>
                  <a:lnTo>
                    <a:pt x="7395" y="14935"/>
                  </a:lnTo>
                  <a:lnTo>
                    <a:pt x="7395" y="14919"/>
                  </a:lnTo>
                  <a:cubicBezTo>
                    <a:pt x="8984" y="16492"/>
                    <a:pt x="9422" y="17286"/>
                    <a:pt x="9795" y="17757"/>
                  </a:cubicBezTo>
                  <a:cubicBezTo>
                    <a:pt x="10168" y="17270"/>
                    <a:pt x="10589" y="16492"/>
                    <a:pt x="12179" y="14919"/>
                  </a:cubicBezTo>
                  <a:close/>
                  <a:moveTo>
                    <a:pt x="9795" y="1"/>
                  </a:moveTo>
                  <a:cubicBezTo>
                    <a:pt x="5692" y="1"/>
                    <a:pt x="2611" y="3082"/>
                    <a:pt x="2611" y="7168"/>
                  </a:cubicBezTo>
                  <a:cubicBezTo>
                    <a:pt x="2611" y="10217"/>
                    <a:pt x="4314" y="11968"/>
                    <a:pt x="6179" y="13752"/>
                  </a:cubicBezTo>
                  <a:lnTo>
                    <a:pt x="2190" y="13752"/>
                  </a:lnTo>
                  <a:lnTo>
                    <a:pt x="1" y="20400"/>
                  </a:lnTo>
                  <a:lnTo>
                    <a:pt x="19589" y="20400"/>
                  </a:lnTo>
                  <a:lnTo>
                    <a:pt x="17400" y="13752"/>
                  </a:lnTo>
                  <a:lnTo>
                    <a:pt x="13395" y="13752"/>
                  </a:lnTo>
                  <a:cubicBezTo>
                    <a:pt x="15260" y="11968"/>
                    <a:pt x="16962" y="10217"/>
                    <a:pt x="16962" y="7168"/>
                  </a:cubicBezTo>
                  <a:cubicBezTo>
                    <a:pt x="16962" y="3066"/>
                    <a:pt x="13881" y="1"/>
                    <a:pt x="9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Rounded Rectangle 37"/>
          <p:cNvSpPr/>
          <p:nvPr/>
        </p:nvSpPr>
        <p:spPr>
          <a:xfrm>
            <a:off x="7203233" y="4447203"/>
            <a:ext cx="1707502"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66"/>
          <p:cNvSpPr/>
          <p:nvPr/>
        </p:nvSpPr>
        <p:spPr>
          <a:xfrm>
            <a:off x="2441798" y="1351350"/>
            <a:ext cx="1693800" cy="2440800"/>
          </a:xfrm>
          <a:prstGeom prst="roundRect">
            <a:avLst>
              <a:gd name="adj" fmla="val 690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6" name="Google Shape;1636;p66"/>
          <p:cNvPicPr preferRelativeResize="0"/>
          <p:nvPr/>
        </p:nvPicPr>
        <p:blipFill rotWithShape="1">
          <a:blip r:embed="rId3">
            <a:alphaModFix/>
          </a:blip>
          <a:srcRect l="29911" r="19992"/>
          <a:stretch/>
        </p:blipFill>
        <p:spPr>
          <a:xfrm>
            <a:off x="2550376" y="1480199"/>
            <a:ext cx="1476600" cy="2183100"/>
          </a:xfrm>
          <a:prstGeom prst="roundRect">
            <a:avLst>
              <a:gd name="adj" fmla="val 6163"/>
            </a:avLst>
          </a:prstGeom>
          <a:noFill/>
          <a:ln w="19050" cap="flat" cmpd="sng">
            <a:solidFill>
              <a:schemeClr val="dk1"/>
            </a:solidFill>
            <a:prstDash val="solid"/>
            <a:round/>
            <a:headEnd type="none" w="sm" len="sm"/>
            <a:tailEnd type="none" w="sm" len="sm"/>
          </a:ln>
        </p:spPr>
      </p:pic>
      <p:sp>
        <p:nvSpPr>
          <p:cNvPr id="1637" name="Google Shape;1637;p66"/>
          <p:cNvSpPr txBox="1">
            <a:spLocks noGrp="1"/>
          </p:cNvSpPr>
          <p:nvPr>
            <p:ph type="title"/>
          </p:nvPr>
        </p:nvSpPr>
        <p:spPr>
          <a:xfrm>
            <a:off x="2550376" y="304542"/>
            <a:ext cx="5306000" cy="94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P</a:t>
            </a:r>
            <a:r>
              <a:rPr lang="en" dirty="0" smtClean="0"/>
              <a:t>encegahan Penyakit</a:t>
            </a:r>
            <a:endParaRPr dirty="0"/>
          </a:p>
        </p:txBody>
      </p:sp>
      <p:sp>
        <p:nvSpPr>
          <p:cNvPr id="1638" name="Google Shape;1638;p66"/>
          <p:cNvSpPr txBox="1">
            <a:spLocks noGrp="1"/>
          </p:cNvSpPr>
          <p:nvPr>
            <p:ph type="subTitle" idx="1"/>
          </p:nvPr>
        </p:nvSpPr>
        <p:spPr>
          <a:xfrm>
            <a:off x="4561628" y="1728626"/>
            <a:ext cx="3826592" cy="983100"/>
          </a:xfrm>
          <a:prstGeom prst="rect">
            <a:avLst/>
          </a:prstGeom>
        </p:spPr>
        <p:txBody>
          <a:bodyPr spcFirstLastPara="1" wrap="square" lIns="91425" tIns="91425" rIns="91425" bIns="91425" anchor="t" anchorCtr="0">
            <a:noAutofit/>
          </a:bodyPr>
          <a:lstStyle/>
          <a:p>
            <a:pPr marL="0" lvl="0" indent="0"/>
            <a:r>
              <a:rPr lang="id-ID" dirty="0"/>
              <a:t>Perilaku pencegahan penyakit adalah perilaku dimana klien melakukan aktivitas yang bertujuan untuk menurunkan resiko terjadinya penyakit. Tujuan Program pencegahan penyakit adalah mempertahankan penyakit yang optimal dengan mencegah terjadinya penyakit.</a:t>
            </a:r>
            <a:endParaRPr dirty="0"/>
          </a:p>
        </p:txBody>
      </p:sp>
      <p:sp>
        <p:nvSpPr>
          <p:cNvPr id="1639" name="Google Shape;1639;p66"/>
          <p:cNvSpPr/>
          <p:nvPr/>
        </p:nvSpPr>
        <p:spPr>
          <a:xfrm>
            <a:off x="2901218" y="3548048"/>
            <a:ext cx="774900" cy="312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1101012" y="4208106"/>
            <a:ext cx="1800206" cy="68113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Al </a:t>
            </a:r>
            <a:r>
              <a:rPr lang="en-US" dirty="0" err="1" smtClean="0"/>
              <a:t>Wahida</a:t>
            </a:r>
            <a:r>
              <a:rPr lang="en-US" dirty="0" smtClean="0"/>
              <a:t> 2019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82552" y="429208"/>
            <a:ext cx="3965510" cy="6158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PECEGAHAN DI  GOLONGKAN 3 :</a:t>
            </a:r>
            <a:endParaRPr lang="en-US" dirty="0"/>
          </a:p>
        </p:txBody>
      </p:sp>
      <p:sp>
        <p:nvSpPr>
          <p:cNvPr id="3" name="Rounded Rectangle 2"/>
          <p:cNvSpPr/>
          <p:nvPr/>
        </p:nvSpPr>
        <p:spPr>
          <a:xfrm>
            <a:off x="1334278" y="1576873"/>
            <a:ext cx="1922106" cy="26872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id-ID" dirty="0"/>
              <a:t>Pencegahan primer adalah pencegahan yang sebenarnya, pencegahan ini dilakukan sebelum terjadi penyakit dan gangguan fungsi dan diberikan kepada klien yang sehat secara fisik dan mental. </a:t>
            </a:r>
            <a:endParaRPr lang="en-US" dirty="0"/>
          </a:p>
        </p:txBody>
      </p:sp>
      <p:sp>
        <p:nvSpPr>
          <p:cNvPr id="4" name="Rounded Rectangle 3"/>
          <p:cNvSpPr/>
          <p:nvPr/>
        </p:nvSpPr>
        <p:spPr>
          <a:xfrm>
            <a:off x="6058678" y="1576873"/>
            <a:ext cx="1922106" cy="268721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id-ID" dirty="0"/>
              <a:t>Pencegahan tersier dilakukan ketika terjadi kecacatan atau ketidakmampuan yang permanen dan tidak dapat disembuhkan</a:t>
            </a:r>
            <a:endParaRPr lang="en-US" dirty="0"/>
          </a:p>
        </p:txBody>
      </p:sp>
      <p:sp>
        <p:nvSpPr>
          <p:cNvPr id="5" name="Rounded Rectangle 4"/>
          <p:cNvSpPr/>
          <p:nvPr/>
        </p:nvSpPr>
        <p:spPr>
          <a:xfrm>
            <a:off x="3704254" y="1576873"/>
            <a:ext cx="1922106" cy="268721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id-ID" dirty="0"/>
              <a:t>Pencegahan sekunder berfokus pada individu yang mengalami masalah kesehatan atau penyakit, dan individu yang beresiko mengalami komplikasi atau kondisi yang lebih buruk</a:t>
            </a:r>
            <a:endParaRPr lang="en-US" dirty="0"/>
          </a:p>
        </p:txBody>
      </p:sp>
      <p:sp>
        <p:nvSpPr>
          <p:cNvPr id="6" name="Rounded Rectangle 5"/>
          <p:cNvSpPr/>
          <p:nvPr/>
        </p:nvSpPr>
        <p:spPr>
          <a:xfrm>
            <a:off x="7343794" y="4462365"/>
            <a:ext cx="1800206" cy="68113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Al </a:t>
            </a:r>
            <a:r>
              <a:rPr lang="en-US" dirty="0" err="1" smtClean="0"/>
              <a:t>Wahida</a:t>
            </a:r>
            <a:r>
              <a:rPr lang="en-US" dirty="0" smtClean="0"/>
              <a:t> 2019</a:t>
            </a:r>
            <a:endParaRPr lang="en-US" dirty="0"/>
          </a:p>
        </p:txBody>
      </p:sp>
    </p:spTree>
    <p:extLst>
      <p:ext uri="{BB962C8B-B14F-4D97-AF65-F5344CB8AC3E}">
        <p14:creationId xmlns:p14="http://schemas.microsoft.com/office/powerpoint/2010/main" val="2139129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44620" y="1306286"/>
            <a:ext cx="4823927" cy="89573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AE" dirty="0"/>
              <a:t>وَلْتَكُن مِّنكُمْ أُمَّةٌ يَدْعُونَ إِلَى ٱلْخَيْرِ وَيَأْمُرُونَ بِٱلْمَعْرُوفِ وَيَنْهَوْنَ عَنِ ٱلْمُنكَرِ ۚ وَأُو۟لَٰٓئِكَ هُمُ </a:t>
            </a:r>
            <a:r>
              <a:rPr lang="ar-AE" dirty="0" smtClean="0"/>
              <a:t>ٱلْمُفْلِحُونَ</a:t>
            </a:r>
            <a:endParaRPr lang="en-US" dirty="0"/>
          </a:p>
        </p:txBody>
      </p:sp>
      <p:sp>
        <p:nvSpPr>
          <p:cNvPr id="4" name="Rounded Rectangle 3"/>
          <p:cNvSpPr/>
          <p:nvPr/>
        </p:nvSpPr>
        <p:spPr>
          <a:xfrm>
            <a:off x="1810137" y="2565917"/>
            <a:ext cx="5775649" cy="147423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err="1"/>
              <a:t>Artinya</a:t>
            </a:r>
            <a:r>
              <a:rPr lang="en-US" dirty="0"/>
              <a:t>: Dan </a:t>
            </a:r>
            <a:r>
              <a:rPr lang="en-US" dirty="0" err="1"/>
              <a:t>hendaklah</a:t>
            </a:r>
            <a:r>
              <a:rPr lang="en-US" dirty="0"/>
              <a:t> </a:t>
            </a:r>
            <a:r>
              <a:rPr lang="en-US" dirty="0" err="1"/>
              <a:t>ada</a:t>
            </a:r>
            <a:r>
              <a:rPr lang="en-US" dirty="0"/>
              <a:t> di </a:t>
            </a:r>
            <a:r>
              <a:rPr lang="en-US" dirty="0" err="1"/>
              <a:t>antara</a:t>
            </a:r>
            <a:r>
              <a:rPr lang="en-US" dirty="0"/>
              <a:t> </a:t>
            </a:r>
            <a:r>
              <a:rPr lang="en-US" dirty="0" err="1"/>
              <a:t>kamu</a:t>
            </a:r>
            <a:r>
              <a:rPr lang="en-US" dirty="0"/>
              <a:t> </a:t>
            </a:r>
            <a:r>
              <a:rPr lang="en-US" dirty="0" err="1"/>
              <a:t>segolongan</a:t>
            </a:r>
            <a:r>
              <a:rPr lang="en-US" dirty="0"/>
              <a:t> </a:t>
            </a:r>
            <a:r>
              <a:rPr lang="en-US" dirty="0" err="1"/>
              <a:t>umat</a:t>
            </a:r>
            <a:r>
              <a:rPr lang="en-US" dirty="0"/>
              <a:t> yang </a:t>
            </a:r>
            <a:r>
              <a:rPr lang="en-US" dirty="0" err="1"/>
              <a:t>menyeru</a:t>
            </a:r>
            <a:r>
              <a:rPr lang="en-US" dirty="0"/>
              <a:t> </a:t>
            </a:r>
            <a:r>
              <a:rPr lang="en-US" dirty="0" err="1"/>
              <a:t>kepada</a:t>
            </a:r>
            <a:r>
              <a:rPr lang="en-US" dirty="0"/>
              <a:t> </a:t>
            </a:r>
            <a:r>
              <a:rPr lang="en-US" dirty="0" err="1"/>
              <a:t>kebajikan</a:t>
            </a:r>
            <a:r>
              <a:rPr lang="en-US" dirty="0"/>
              <a:t>, </a:t>
            </a:r>
            <a:r>
              <a:rPr lang="en-US" dirty="0" err="1"/>
              <a:t>menyuruh</a:t>
            </a:r>
            <a:r>
              <a:rPr lang="en-US" dirty="0"/>
              <a:t> </a:t>
            </a:r>
            <a:r>
              <a:rPr lang="en-US" dirty="0" err="1"/>
              <a:t>kepada</a:t>
            </a:r>
            <a:r>
              <a:rPr lang="en-US" dirty="0"/>
              <a:t> yang </a:t>
            </a:r>
            <a:r>
              <a:rPr lang="en-US" dirty="0" err="1"/>
              <a:t>ma'ruf</a:t>
            </a:r>
            <a:r>
              <a:rPr lang="en-US" dirty="0"/>
              <a:t> </a:t>
            </a:r>
            <a:r>
              <a:rPr lang="en-US" dirty="0" err="1"/>
              <a:t>dan</a:t>
            </a:r>
            <a:r>
              <a:rPr lang="en-US" dirty="0"/>
              <a:t> </a:t>
            </a:r>
            <a:r>
              <a:rPr lang="en-US" dirty="0" err="1"/>
              <a:t>mencegah</a:t>
            </a:r>
            <a:r>
              <a:rPr lang="en-US" dirty="0"/>
              <a:t> </a:t>
            </a:r>
            <a:r>
              <a:rPr lang="en-US" dirty="0" err="1"/>
              <a:t>dari</a:t>
            </a:r>
            <a:r>
              <a:rPr lang="en-US" dirty="0"/>
              <a:t> yang </a:t>
            </a:r>
            <a:r>
              <a:rPr lang="en-US" dirty="0" err="1"/>
              <a:t>munkar</a:t>
            </a:r>
            <a:r>
              <a:rPr lang="en-US" dirty="0"/>
              <a:t>; </a:t>
            </a:r>
            <a:r>
              <a:rPr lang="en-US" dirty="0" err="1"/>
              <a:t>merekalah</a:t>
            </a:r>
            <a:r>
              <a:rPr lang="en-US" dirty="0"/>
              <a:t> orang-orang yang </a:t>
            </a:r>
            <a:r>
              <a:rPr lang="en-US" dirty="0" err="1" smtClean="0"/>
              <a:t>beruntung</a:t>
            </a:r>
            <a:r>
              <a:rPr lang="en-US" dirty="0" smtClean="0"/>
              <a:t>. Qs. Al Imran : 104</a:t>
            </a:r>
            <a:endParaRPr lang="en-US" dirty="0"/>
          </a:p>
        </p:txBody>
      </p:sp>
      <p:sp>
        <p:nvSpPr>
          <p:cNvPr id="5" name="Oval 4"/>
          <p:cNvSpPr/>
          <p:nvPr/>
        </p:nvSpPr>
        <p:spPr>
          <a:xfrm>
            <a:off x="3256383" y="345232"/>
            <a:ext cx="2883159" cy="57849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Qs. Al. Imran </a:t>
            </a:r>
            <a:r>
              <a:rPr lang="en-US" dirty="0" err="1" smtClean="0"/>
              <a:t>ayat</a:t>
            </a:r>
            <a:r>
              <a:rPr lang="en-US" dirty="0" smtClean="0"/>
              <a:t> 104</a:t>
            </a:r>
            <a:endParaRPr lang="en-US" dirty="0"/>
          </a:p>
        </p:txBody>
      </p:sp>
    </p:spTree>
    <p:extLst>
      <p:ext uri="{BB962C8B-B14F-4D97-AF65-F5344CB8AC3E}">
        <p14:creationId xmlns:p14="http://schemas.microsoft.com/office/powerpoint/2010/main" val="384708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4824" y="2034073"/>
            <a:ext cx="5971592" cy="1558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rPr>
              <a:t>Terimah</a:t>
            </a:r>
            <a:r>
              <a:rPr lang="en-US" sz="4000" dirty="0" smtClean="0">
                <a:solidFill>
                  <a:schemeClr val="tx2"/>
                </a:solidFill>
              </a:rPr>
              <a:t> </a:t>
            </a:r>
            <a:r>
              <a:rPr lang="en-US" sz="4000" dirty="0" err="1" smtClean="0">
                <a:solidFill>
                  <a:schemeClr val="tx2"/>
                </a:solidFill>
              </a:rPr>
              <a:t>kasih</a:t>
            </a:r>
            <a:endParaRPr lang="en-US" sz="4000" dirty="0">
              <a:solidFill>
                <a:schemeClr val="tx2"/>
              </a:solidFill>
            </a:endParaRPr>
          </a:p>
        </p:txBody>
      </p:sp>
    </p:spTree>
    <p:extLst>
      <p:ext uri="{BB962C8B-B14F-4D97-AF65-F5344CB8AC3E}">
        <p14:creationId xmlns:p14="http://schemas.microsoft.com/office/powerpoint/2010/main" val="121294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36"/>
          <p:cNvSpPr txBox="1">
            <a:spLocks noGrp="1"/>
          </p:cNvSpPr>
          <p:nvPr>
            <p:ph type="title"/>
          </p:nvPr>
        </p:nvSpPr>
        <p:spPr>
          <a:xfrm>
            <a:off x="907586" y="-139959"/>
            <a:ext cx="734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SUB POKOK</a:t>
            </a:r>
            <a:endParaRPr dirty="0"/>
          </a:p>
        </p:txBody>
      </p:sp>
      <p:sp>
        <p:nvSpPr>
          <p:cNvPr id="3" name="Rounded Rectangle 2"/>
          <p:cNvSpPr/>
          <p:nvPr/>
        </p:nvSpPr>
        <p:spPr>
          <a:xfrm>
            <a:off x="2313992" y="643812"/>
            <a:ext cx="6046237" cy="513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PENGERTIAN PROMOSI KESEHATAN</a:t>
            </a:r>
            <a:endParaRPr lang="en-US" dirty="0">
              <a:solidFill>
                <a:schemeClr val="tx1"/>
              </a:solidFill>
            </a:endParaRPr>
          </a:p>
        </p:txBody>
      </p:sp>
      <p:sp>
        <p:nvSpPr>
          <p:cNvPr id="6" name="Rounded Rectangle 5"/>
          <p:cNvSpPr/>
          <p:nvPr/>
        </p:nvSpPr>
        <p:spPr>
          <a:xfrm>
            <a:off x="1915883" y="1156996"/>
            <a:ext cx="6046237" cy="513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TUJUAN PROMOSI KESEHATAN</a:t>
            </a:r>
            <a:endParaRPr lang="en-US" dirty="0">
              <a:solidFill>
                <a:schemeClr val="tx1"/>
              </a:solidFill>
            </a:endParaRPr>
          </a:p>
        </p:txBody>
      </p:sp>
      <p:sp>
        <p:nvSpPr>
          <p:cNvPr id="13" name="Rounded Rectangle 12"/>
          <p:cNvSpPr/>
          <p:nvPr/>
        </p:nvSpPr>
        <p:spPr>
          <a:xfrm>
            <a:off x="1265849" y="2183366"/>
            <a:ext cx="6046237" cy="5131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METODE DALAM PROMOSI KESEHATAN</a:t>
            </a:r>
            <a:endParaRPr lang="en-US" dirty="0">
              <a:solidFill>
                <a:schemeClr val="tx1"/>
              </a:solidFill>
            </a:endParaRPr>
          </a:p>
        </p:txBody>
      </p:sp>
      <p:sp>
        <p:nvSpPr>
          <p:cNvPr id="14" name="Rounded Rectangle 13"/>
          <p:cNvSpPr/>
          <p:nvPr/>
        </p:nvSpPr>
        <p:spPr>
          <a:xfrm>
            <a:off x="1558211" y="1670181"/>
            <a:ext cx="6046237" cy="5131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RUANG LINGKUP PROMOSI KESEHATAN</a:t>
            </a:r>
            <a:endParaRPr lang="en-US" dirty="0">
              <a:solidFill>
                <a:schemeClr val="tx1"/>
              </a:solidFill>
            </a:endParaRPr>
          </a:p>
        </p:txBody>
      </p:sp>
      <p:sp>
        <p:nvSpPr>
          <p:cNvPr id="16" name="Rounded Rectangle 15"/>
          <p:cNvSpPr/>
          <p:nvPr/>
        </p:nvSpPr>
        <p:spPr>
          <a:xfrm>
            <a:off x="948610" y="2696548"/>
            <a:ext cx="6046237" cy="513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SASARAN PROMOSI KESEHATAN</a:t>
            </a:r>
            <a:endParaRPr lang="en-US" dirty="0">
              <a:solidFill>
                <a:schemeClr val="tx1"/>
              </a:solidFill>
            </a:endParaRPr>
          </a:p>
        </p:txBody>
      </p:sp>
      <p:sp>
        <p:nvSpPr>
          <p:cNvPr id="17" name="Rounded Rectangle 16"/>
          <p:cNvSpPr/>
          <p:nvPr/>
        </p:nvSpPr>
        <p:spPr>
          <a:xfrm>
            <a:off x="1296949" y="3197295"/>
            <a:ext cx="6046237" cy="513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PRINSIP-PRINSIP DASAR PROMOSI KESEHATAN</a:t>
            </a:r>
            <a:endParaRPr lang="en-US" dirty="0">
              <a:solidFill>
                <a:schemeClr val="tx1"/>
              </a:solidFill>
            </a:endParaRPr>
          </a:p>
        </p:txBody>
      </p:sp>
      <p:sp>
        <p:nvSpPr>
          <p:cNvPr id="18" name="Rounded Rectangle 17"/>
          <p:cNvSpPr/>
          <p:nvPr/>
        </p:nvSpPr>
        <p:spPr>
          <a:xfrm>
            <a:off x="1735492" y="3710479"/>
            <a:ext cx="6046237" cy="513184"/>
          </a:xfrm>
          <a:prstGeom prst="round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PENGERTIAN PENCEGAHAN PENYAKIT</a:t>
            </a:r>
            <a:endParaRPr lang="en-US" dirty="0">
              <a:solidFill>
                <a:schemeClr val="tx1"/>
              </a:solidFill>
            </a:endParaRPr>
          </a:p>
        </p:txBody>
      </p:sp>
      <p:sp>
        <p:nvSpPr>
          <p:cNvPr id="19" name="Rounded Rectangle 18"/>
          <p:cNvSpPr/>
          <p:nvPr/>
        </p:nvSpPr>
        <p:spPr>
          <a:xfrm>
            <a:off x="2195801" y="4223663"/>
            <a:ext cx="6046237" cy="513184"/>
          </a:xfrm>
          <a:prstGeom prst="roundRect">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3 GOLONGAN PENCEGAHAN PENYAKIT</a:t>
            </a:r>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8"/>
          <p:cNvSpPr txBox="1">
            <a:spLocks noGrp="1"/>
          </p:cNvSpPr>
          <p:nvPr>
            <p:ph type="title"/>
          </p:nvPr>
        </p:nvSpPr>
        <p:spPr>
          <a:xfrm>
            <a:off x="1017875" y="465580"/>
            <a:ext cx="7424400" cy="6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1134" name="Google Shape;1134;p38"/>
          <p:cNvSpPr txBox="1">
            <a:spLocks noGrp="1"/>
          </p:cNvSpPr>
          <p:nvPr>
            <p:ph type="subTitle" idx="1"/>
          </p:nvPr>
        </p:nvSpPr>
        <p:spPr>
          <a:xfrm>
            <a:off x="2357675" y="1826075"/>
            <a:ext cx="4744800" cy="2057400"/>
          </a:xfrm>
          <a:prstGeom prst="rect">
            <a:avLst/>
          </a:prstGeom>
        </p:spPr>
        <p:txBody>
          <a:bodyPr spcFirstLastPara="1" wrap="square" lIns="91425" tIns="91425" rIns="91425" bIns="91425" anchor="t" anchorCtr="0">
            <a:noAutofit/>
          </a:bodyPr>
          <a:lstStyle/>
          <a:p>
            <a:pPr marL="0" lvl="0" indent="0">
              <a:buNone/>
            </a:pPr>
            <a:r>
              <a:rPr lang="id-ID" dirty="0"/>
              <a:t>Kesehatan adalah keadaan sejahtera dari badan, jiwa, dan sosial yang memungkinkan setiap orang hidup produktif secara sosial dan ekonomis. </a:t>
            </a:r>
            <a:endParaRPr lang="en-US" dirty="0" smtClean="0"/>
          </a:p>
          <a:p>
            <a:pPr marL="0" lvl="0" indent="0">
              <a:buNone/>
            </a:pPr>
            <a:endParaRPr lang="en-US" dirty="0"/>
          </a:p>
          <a:p>
            <a:pPr marL="0" lvl="0" indent="0">
              <a:buNone/>
            </a:pPr>
            <a:r>
              <a:rPr lang="id-ID" dirty="0" smtClean="0"/>
              <a:t>Pemeliharaan </a:t>
            </a:r>
            <a:r>
              <a:rPr lang="id-ID" dirty="0"/>
              <a:t>kesehatan adalah upaya penaggulangan dan pencegahan gangguan kesehatan yang memerlukan pemeriksaan, pengobatan dan/atau perawatan termasuk kehamilan dan persalinan. </a:t>
            </a:r>
            <a:endParaRPr dirty="0"/>
          </a:p>
        </p:txBody>
      </p:sp>
      <p:grpSp>
        <p:nvGrpSpPr>
          <p:cNvPr id="1135" name="Google Shape;1135;p38"/>
          <p:cNvGrpSpPr/>
          <p:nvPr/>
        </p:nvGrpSpPr>
        <p:grpSpPr>
          <a:xfrm>
            <a:off x="1849787" y="1478515"/>
            <a:ext cx="5760582" cy="2752530"/>
            <a:chOff x="1908700" y="1591450"/>
            <a:chExt cx="5287849" cy="2526648"/>
          </a:xfrm>
        </p:grpSpPr>
        <p:sp>
          <p:nvSpPr>
            <p:cNvPr id="1136" name="Google Shape;1136;p38"/>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5833409" y="3890478"/>
            <a:ext cx="1800206" cy="68113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Al </a:t>
            </a:r>
            <a:r>
              <a:rPr lang="en-US" dirty="0" err="1" smtClean="0"/>
              <a:t>Wahida</a:t>
            </a:r>
            <a:r>
              <a:rPr lang="en-US" dirty="0" smtClean="0"/>
              <a:t> 2019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50"/>
          <p:cNvSpPr txBox="1">
            <a:spLocks noGrp="1"/>
          </p:cNvSpPr>
          <p:nvPr>
            <p:ph type="title"/>
          </p:nvPr>
        </p:nvSpPr>
        <p:spPr>
          <a:xfrm>
            <a:off x="1179125" y="525909"/>
            <a:ext cx="4027800" cy="6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DEFINISI PROMOSI KESEHATAN</a:t>
            </a:r>
            <a:endParaRPr sz="2000" dirty="0"/>
          </a:p>
        </p:txBody>
      </p:sp>
      <p:pic>
        <p:nvPicPr>
          <p:cNvPr id="1321" name="Google Shape;1321;p50"/>
          <p:cNvPicPr preferRelativeResize="0"/>
          <p:nvPr/>
        </p:nvPicPr>
        <p:blipFill>
          <a:blip r:embed="rId3">
            <a:extLst>
              <a:ext uri="{28A0092B-C50C-407E-A947-70E740481C1C}">
                <a14:useLocalDpi xmlns:a14="http://schemas.microsoft.com/office/drawing/2010/main" val="0"/>
              </a:ext>
            </a:extLst>
          </a:blip>
          <a:stretch>
            <a:fillRect/>
          </a:stretch>
        </p:blipFill>
        <p:spPr>
          <a:xfrm>
            <a:off x="5574387" y="1007707"/>
            <a:ext cx="2370499" cy="3116424"/>
          </a:xfrm>
          <a:prstGeom prst="rect">
            <a:avLst/>
          </a:prstGeom>
          <a:noFill/>
          <a:ln>
            <a:noFill/>
          </a:ln>
        </p:spPr>
      </p:pic>
      <p:sp>
        <p:nvSpPr>
          <p:cNvPr id="1322" name="Google Shape;1322;p50"/>
          <p:cNvSpPr/>
          <p:nvPr/>
        </p:nvSpPr>
        <p:spPr>
          <a:xfrm>
            <a:off x="5206925" y="784475"/>
            <a:ext cx="3223871" cy="3596697"/>
          </a:xfrm>
          <a:custGeom>
            <a:avLst/>
            <a:gdLst/>
            <a:ahLst/>
            <a:cxnLst/>
            <a:rect l="l" t="t" r="r" b="b"/>
            <a:pathLst>
              <a:path w="53197" h="78011" extrusionOk="0">
                <a:moveTo>
                  <a:pt x="2369" y="17961"/>
                </a:moveTo>
                <a:cubicBezTo>
                  <a:pt x="2179" y="19105"/>
                  <a:pt x="1353" y="20036"/>
                  <a:pt x="554" y="20036"/>
                </a:cubicBezTo>
                <a:cubicBezTo>
                  <a:pt x="514" y="20036"/>
                  <a:pt x="474" y="20034"/>
                  <a:pt x="434" y="20029"/>
                </a:cubicBezTo>
                <a:cubicBezTo>
                  <a:pt x="1068" y="19362"/>
                  <a:pt x="1702" y="18662"/>
                  <a:pt x="2369" y="17961"/>
                </a:cubicBezTo>
                <a:close/>
                <a:moveTo>
                  <a:pt x="3470" y="18862"/>
                </a:moveTo>
                <a:cubicBezTo>
                  <a:pt x="4070" y="18962"/>
                  <a:pt x="4604" y="19596"/>
                  <a:pt x="4704" y="20263"/>
                </a:cubicBezTo>
                <a:cubicBezTo>
                  <a:pt x="4004" y="20029"/>
                  <a:pt x="3804" y="19429"/>
                  <a:pt x="3470" y="18862"/>
                </a:cubicBezTo>
                <a:close/>
                <a:moveTo>
                  <a:pt x="51237" y="18395"/>
                </a:moveTo>
                <a:cubicBezTo>
                  <a:pt x="51237" y="18995"/>
                  <a:pt x="50337" y="19963"/>
                  <a:pt x="49403" y="20363"/>
                </a:cubicBezTo>
                <a:cubicBezTo>
                  <a:pt x="49336" y="19529"/>
                  <a:pt x="50270" y="18495"/>
                  <a:pt x="51237" y="18395"/>
                </a:cubicBezTo>
                <a:close/>
                <a:moveTo>
                  <a:pt x="46567" y="18128"/>
                </a:moveTo>
                <a:cubicBezTo>
                  <a:pt x="47501" y="18728"/>
                  <a:pt x="48435" y="19295"/>
                  <a:pt x="48736" y="20463"/>
                </a:cubicBezTo>
                <a:cubicBezTo>
                  <a:pt x="47601" y="20029"/>
                  <a:pt x="47201" y="18962"/>
                  <a:pt x="46567" y="18128"/>
                </a:cubicBezTo>
                <a:close/>
                <a:moveTo>
                  <a:pt x="2036" y="27935"/>
                </a:moveTo>
                <a:lnTo>
                  <a:pt x="2036" y="27935"/>
                </a:lnTo>
                <a:cubicBezTo>
                  <a:pt x="1769" y="28602"/>
                  <a:pt x="1202" y="28969"/>
                  <a:pt x="635" y="29303"/>
                </a:cubicBezTo>
                <a:cubicBezTo>
                  <a:pt x="901" y="28635"/>
                  <a:pt x="1402" y="28202"/>
                  <a:pt x="2036" y="27935"/>
                </a:cubicBezTo>
                <a:close/>
                <a:moveTo>
                  <a:pt x="46868" y="28435"/>
                </a:moveTo>
                <a:cubicBezTo>
                  <a:pt x="47401" y="28535"/>
                  <a:pt x="48769" y="29903"/>
                  <a:pt x="48769" y="30537"/>
                </a:cubicBezTo>
                <a:cubicBezTo>
                  <a:pt x="48102" y="29870"/>
                  <a:pt x="47435" y="29203"/>
                  <a:pt x="46768" y="28569"/>
                </a:cubicBezTo>
                <a:cubicBezTo>
                  <a:pt x="46801" y="28502"/>
                  <a:pt x="46834" y="28469"/>
                  <a:pt x="46868" y="28435"/>
                </a:cubicBezTo>
                <a:close/>
                <a:moveTo>
                  <a:pt x="52472" y="28335"/>
                </a:moveTo>
                <a:lnTo>
                  <a:pt x="52472" y="28335"/>
                </a:lnTo>
                <a:cubicBezTo>
                  <a:pt x="51871" y="29436"/>
                  <a:pt x="51037" y="30203"/>
                  <a:pt x="49903" y="30604"/>
                </a:cubicBezTo>
                <a:cubicBezTo>
                  <a:pt x="49870" y="29803"/>
                  <a:pt x="51337" y="28469"/>
                  <a:pt x="52472" y="28335"/>
                </a:cubicBezTo>
                <a:close/>
                <a:moveTo>
                  <a:pt x="46686" y="37267"/>
                </a:moveTo>
                <a:cubicBezTo>
                  <a:pt x="47428" y="37267"/>
                  <a:pt x="48277" y="38127"/>
                  <a:pt x="48435" y="39076"/>
                </a:cubicBezTo>
                <a:cubicBezTo>
                  <a:pt x="47968" y="38943"/>
                  <a:pt x="46734" y="37775"/>
                  <a:pt x="46567" y="37275"/>
                </a:cubicBezTo>
                <a:cubicBezTo>
                  <a:pt x="46607" y="37270"/>
                  <a:pt x="46646" y="37267"/>
                  <a:pt x="46686" y="37267"/>
                </a:cubicBezTo>
                <a:close/>
                <a:moveTo>
                  <a:pt x="51538" y="37442"/>
                </a:moveTo>
                <a:lnTo>
                  <a:pt x="51538" y="37442"/>
                </a:lnTo>
                <a:cubicBezTo>
                  <a:pt x="51337" y="38276"/>
                  <a:pt x="50804" y="38743"/>
                  <a:pt x="49970" y="39076"/>
                </a:cubicBezTo>
                <a:cubicBezTo>
                  <a:pt x="50303" y="38276"/>
                  <a:pt x="50804" y="37742"/>
                  <a:pt x="51538" y="37442"/>
                </a:cubicBezTo>
                <a:close/>
                <a:moveTo>
                  <a:pt x="2936" y="38042"/>
                </a:moveTo>
                <a:lnTo>
                  <a:pt x="2936" y="38042"/>
                </a:lnTo>
                <a:cubicBezTo>
                  <a:pt x="3470" y="38576"/>
                  <a:pt x="4337" y="38809"/>
                  <a:pt x="4471" y="39710"/>
                </a:cubicBezTo>
                <a:cubicBezTo>
                  <a:pt x="3804" y="39310"/>
                  <a:pt x="3270" y="38776"/>
                  <a:pt x="2936" y="38042"/>
                </a:cubicBezTo>
                <a:close/>
                <a:moveTo>
                  <a:pt x="2302" y="37609"/>
                </a:moveTo>
                <a:lnTo>
                  <a:pt x="2302" y="37609"/>
                </a:lnTo>
                <a:cubicBezTo>
                  <a:pt x="2369" y="38242"/>
                  <a:pt x="1635" y="39310"/>
                  <a:pt x="835" y="39743"/>
                </a:cubicBezTo>
                <a:cubicBezTo>
                  <a:pt x="768" y="39076"/>
                  <a:pt x="1569" y="37942"/>
                  <a:pt x="2302" y="37609"/>
                </a:cubicBezTo>
                <a:close/>
                <a:moveTo>
                  <a:pt x="52505" y="45648"/>
                </a:moveTo>
                <a:lnTo>
                  <a:pt x="52505" y="45648"/>
                </a:lnTo>
                <a:cubicBezTo>
                  <a:pt x="51671" y="46482"/>
                  <a:pt x="51104" y="47582"/>
                  <a:pt x="49870" y="47983"/>
                </a:cubicBezTo>
                <a:cubicBezTo>
                  <a:pt x="50504" y="46949"/>
                  <a:pt x="51271" y="46048"/>
                  <a:pt x="52505" y="45648"/>
                </a:cubicBezTo>
                <a:close/>
                <a:moveTo>
                  <a:pt x="3203" y="46415"/>
                </a:moveTo>
                <a:lnTo>
                  <a:pt x="3203" y="46415"/>
                </a:lnTo>
                <a:cubicBezTo>
                  <a:pt x="3570" y="46915"/>
                  <a:pt x="3970" y="47416"/>
                  <a:pt x="4337" y="47916"/>
                </a:cubicBezTo>
                <a:cubicBezTo>
                  <a:pt x="4271" y="47983"/>
                  <a:pt x="4237" y="48016"/>
                  <a:pt x="4204" y="48049"/>
                </a:cubicBezTo>
                <a:cubicBezTo>
                  <a:pt x="3837" y="47516"/>
                  <a:pt x="3036" y="47349"/>
                  <a:pt x="3203" y="46415"/>
                </a:cubicBezTo>
                <a:close/>
                <a:moveTo>
                  <a:pt x="2336" y="46015"/>
                </a:moveTo>
                <a:lnTo>
                  <a:pt x="2336" y="46015"/>
                </a:lnTo>
                <a:cubicBezTo>
                  <a:pt x="2369" y="47115"/>
                  <a:pt x="1602" y="47582"/>
                  <a:pt x="901" y="48149"/>
                </a:cubicBezTo>
                <a:cubicBezTo>
                  <a:pt x="701" y="47449"/>
                  <a:pt x="1469" y="46348"/>
                  <a:pt x="2336" y="46015"/>
                </a:cubicBezTo>
                <a:close/>
                <a:moveTo>
                  <a:pt x="46734" y="46348"/>
                </a:moveTo>
                <a:lnTo>
                  <a:pt x="46734" y="46348"/>
                </a:lnTo>
                <a:cubicBezTo>
                  <a:pt x="47601" y="46915"/>
                  <a:pt x="48669" y="46982"/>
                  <a:pt x="49002" y="48116"/>
                </a:cubicBezTo>
                <a:cubicBezTo>
                  <a:pt x="48818" y="48190"/>
                  <a:pt x="48654" y="48231"/>
                  <a:pt x="48500" y="48231"/>
                </a:cubicBezTo>
                <a:cubicBezTo>
                  <a:pt x="47960" y="48231"/>
                  <a:pt x="47539" y="47724"/>
                  <a:pt x="46734" y="46348"/>
                </a:cubicBezTo>
                <a:close/>
                <a:moveTo>
                  <a:pt x="46701" y="54220"/>
                </a:moveTo>
                <a:cubicBezTo>
                  <a:pt x="47735" y="54587"/>
                  <a:pt x="48335" y="55455"/>
                  <a:pt x="48936" y="56322"/>
                </a:cubicBezTo>
                <a:cubicBezTo>
                  <a:pt x="47935" y="55855"/>
                  <a:pt x="47268" y="55054"/>
                  <a:pt x="46701" y="54220"/>
                </a:cubicBezTo>
                <a:close/>
                <a:moveTo>
                  <a:pt x="52572" y="54454"/>
                </a:moveTo>
                <a:lnTo>
                  <a:pt x="52572" y="54454"/>
                </a:lnTo>
                <a:cubicBezTo>
                  <a:pt x="52705" y="55455"/>
                  <a:pt x="51538" y="56389"/>
                  <a:pt x="50103" y="56422"/>
                </a:cubicBezTo>
                <a:cubicBezTo>
                  <a:pt x="50837" y="55588"/>
                  <a:pt x="51371" y="54621"/>
                  <a:pt x="52572" y="54454"/>
                </a:cubicBezTo>
                <a:close/>
                <a:moveTo>
                  <a:pt x="2236" y="55021"/>
                </a:moveTo>
                <a:lnTo>
                  <a:pt x="2236" y="55021"/>
                </a:lnTo>
                <a:cubicBezTo>
                  <a:pt x="2369" y="55688"/>
                  <a:pt x="1735" y="56422"/>
                  <a:pt x="935" y="56622"/>
                </a:cubicBezTo>
                <a:cubicBezTo>
                  <a:pt x="1335" y="56122"/>
                  <a:pt x="1769" y="55588"/>
                  <a:pt x="2236" y="55021"/>
                </a:cubicBezTo>
                <a:close/>
                <a:moveTo>
                  <a:pt x="48636" y="382"/>
                </a:moveTo>
                <a:lnTo>
                  <a:pt x="48636" y="19095"/>
                </a:lnTo>
                <a:cubicBezTo>
                  <a:pt x="48002" y="18628"/>
                  <a:pt x="47301" y="18061"/>
                  <a:pt x="46567" y="17494"/>
                </a:cubicBezTo>
                <a:cubicBezTo>
                  <a:pt x="46467" y="17394"/>
                  <a:pt x="46367" y="17294"/>
                  <a:pt x="46267" y="17261"/>
                </a:cubicBezTo>
                <a:cubicBezTo>
                  <a:pt x="46231" y="17252"/>
                  <a:pt x="46191" y="17248"/>
                  <a:pt x="46149" y="17248"/>
                </a:cubicBezTo>
                <a:cubicBezTo>
                  <a:pt x="46034" y="17248"/>
                  <a:pt x="45907" y="17279"/>
                  <a:pt x="45834" y="17327"/>
                </a:cubicBezTo>
                <a:cubicBezTo>
                  <a:pt x="45800" y="17361"/>
                  <a:pt x="45800" y="17561"/>
                  <a:pt x="45834" y="17661"/>
                </a:cubicBezTo>
                <a:cubicBezTo>
                  <a:pt x="46100" y="18195"/>
                  <a:pt x="46367" y="18695"/>
                  <a:pt x="46701" y="19195"/>
                </a:cubicBezTo>
                <a:cubicBezTo>
                  <a:pt x="46901" y="19529"/>
                  <a:pt x="47168" y="19796"/>
                  <a:pt x="47435" y="20129"/>
                </a:cubicBezTo>
                <a:cubicBezTo>
                  <a:pt x="47665" y="20463"/>
                  <a:pt x="47955" y="20697"/>
                  <a:pt x="48365" y="20697"/>
                </a:cubicBezTo>
                <a:cubicBezTo>
                  <a:pt x="48488" y="20697"/>
                  <a:pt x="48622" y="20676"/>
                  <a:pt x="48769" y="20630"/>
                </a:cubicBezTo>
                <a:lnTo>
                  <a:pt x="48769" y="29303"/>
                </a:lnTo>
                <a:cubicBezTo>
                  <a:pt x="48502" y="29036"/>
                  <a:pt x="48269" y="28769"/>
                  <a:pt x="47968" y="28502"/>
                </a:cubicBezTo>
                <a:cubicBezTo>
                  <a:pt x="47635" y="28269"/>
                  <a:pt x="47301" y="27968"/>
                  <a:pt x="46934" y="27835"/>
                </a:cubicBezTo>
                <a:cubicBezTo>
                  <a:pt x="46881" y="27808"/>
                  <a:pt x="46819" y="27798"/>
                  <a:pt x="46752" y="27798"/>
                </a:cubicBezTo>
                <a:cubicBezTo>
                  <a:pt x="46565" y="27798"/>
                  <a:pt x="46339" y="27877"/>
                  <a:pt x="46167" y="27902"/>
                </a:cubicBezTo>
                <a:cubicBezTo>
                  <a:pt x="46167" y="28135"/>
                  <a:pt x="46167" y="28402"/>
                  <a:pt x="46267" y="28602"/>
                </a:cubicBezTo>
                <a:cubicBezTo>
                  <a:pt x="46768" y="29736"/>
                  <a:pt x="47935" y="30303"/>
                  <a:pt x="48702" y="31204"/>
                </a:cubicBezTo>
                <a:cubicBezTo>
                  <a:pt x="48836" y="31371"/>
                  <a:pt x="48936" y="31571"/>
                  <a:pt x="48936" y="31771"/>
                </a:cubicBezTo>
                <a:cubicBezTo>
                  <a:pt x="48969" y="34006"/>
                  <a:pt x="48969" y="36241"/>
                  <a:pt x="49002" y="38476"/>
                </a:cubicBezTo>
                <a:cubicBezTo>
                  <a:pt x="49002" y="38576"/>
                  <a:pt x="48969" y="38709"/>
                  <a:pt x="48969" y="38943"/>
                </a:cubicBezTo>
                <a:cubicBezTo>
                  <a:pt x="48869" y="38709"/>
                  <a:pt x="48802" y="38609"/>
                  <a:pt x="48769" y="38509"/>
                </a:cubicBezTo>
                <a:cubicBezTo>
                  <a:pt x="48469" y="37508"/>
                  <a:pt x="47702" y="37041"/>
                  <a:pt x="46834" y="36741"/>
                </a:cubicBezTo>
                <a:cubicBezTo>
                  <a:pt x="46798" y="36729"/>
                  <a:pt x="46757" y="36724"/>
                  <a:pt x="46712" y="36724"/>
                </a:cubicBezTo>
                <a:cubicBezTo>
                  <a:pt x="46511" y="36724"/>
                  <a:pt x="46249" y="36838"/>
                  <a:pt x="46167" y="36975"/>
                </a:cubicBezTo>
                <a:cubicBezTo>
                  <a:pt x="46067" y="37142"/>
                  <a:pt x="46067" y="37542"/>
                  <a:pt x="46200" y="37675"/>
                </a:cubicBezTo>
                <a:cubicBezTo>
                  <a:pt x="46934" y="38543"/>
                  <a:pt x="47668" y="39376"/>
                  <a:pt x="48736" y="39843"/>
                </a:cubicBezTo>
                <a:cubicBezTo>
                  <a:pt x="48836" y="39910"/>
                  <a:pt x="49002" y="40077"/>
                  <a:pt x="49002" y="40210"/>
                </a:cubicBezTo>
                <a:cubicBezTo>
                  <a:pt x="49069" y="42412"/>
                  <a:pt x="49103" y="44647"/>
                  <a:pt x="49169" y="46915"/>
                </a:cubicBezTo>
                <a:cubicBezTo>
                  <a:pt x="48469" y="46582"/>
                  <a:pt x="47802" y="46248"/>
                  <a:pt x="47134" y="45915"/>
                </a:cubicBezTo>
                <a:cubicBezTo>
                  <a:pt x="46983" y="45839"/>
                  <a:pt x="46811" y="45753"/>
                  <a:pt x="46659" y="45753"/>
                </a:cubicBezTo>
                <a:cubicBezTo>
                  <a:pt x="46543" y="45753"/>
                  <a:pt x="46440" y="45803"/>
                  <a:pt x="46367" y="45948"/>
                </a:cubicBezTo>
                <a:cubicBezTo>
                  <a:pt x="46234" y="46148"/>
                  <a:pt x="46234" y="46548"/>
                  <a:pt x="46334" y="46782"/>
                </a:cubicBezTo>
                <a:cubicBezTo>
                  <a:pt x="46567" y="47249"/>
                  <a:pt x="46868" y="47649"/>
                  <a:pt x="47168" y="48049"/>
                </a:cubicBezTo>
                <a:cubicBezTo>
                  <a:pt x="47557" y="48605"/>
                  <a:pt x="48132" y="48767"/>
                  <a:pt x="48775" y="48767"/>
                </a:cubicBezTo>
                <a:cubicBezTo>
                  <a:pt x="48904" y="48767"/>
                  <a:pt x="49036" y="48761"/>
                  <a:pt x="49169" y="48750"/>
                </a:cubicBezTo>
                <a:lnTo>
                  <a:pt x="49169" y="55221"/>
                </a:lnTo>
                <a:cubicBezTo>
                  <a:pt x="48836" y="54921"/>
                  <a:pt x="48402" y="54554"/>
                  <a:pt x="47968" y="54220"/>
                </a:cubicBezTo>
                <a:cubicBezTo>
                  <a:pt x="47635" y="53987"/>
                  <a:pt x="47268" y="53787"/>
                  <a:pt x="46868" y="53653"/>
                </a:cubicBezTo>
                <a:cubicBezTo>
                  <a:pt x="46801" y="53631"/>
                  <a:pt x="46708" y="53620"/>
                  <a:pt x="46612" y="53620"/>
                </a:cubicBezTo>
                <a:cubicBezTo>
                  <a:pt x="46419" y="53620"/>
                  <a:pt x="46212" y="53665"/>
                  <a:pt x="46167" y="53753"/>
                </a:cubicBezTo>
                <a:cubicBezTo>
                  <a:pt x="46067" y="53920"/>
                  <a:pt x="46067" y="54321"/>
                  <a:pt x="46200" y="54521"/>
                </a:cubicBezTo>
                <a:cubicBezTo>
                  <a:pt x="46901" y="55521"/>
                  <a:pt x="47702" y="56389"/>
                  <a:pt x="48836" y="56922"/>
                </a:cubicBezTo>
                <a:cubicBezTo>
                  <a:pt x="48936" y="56989"/>
                  <a:pt x="49036" y="57022"/>
                  <a:pt x="49103" y="57056"/>
                </a:cubicBezTo>
                <a:cubicBezTo>
                  <a:pt x="49103" y="58090"/>
                  <a:pt x="49103" y="59124"/>
                  <a:pt x="49103" y="60125"/>
                </a:cubicBezTo>
                <a:cubicBezTo>
                  <a:pt x="49103" y="62159"/>
                  <a:pt x="48969" y="64161"/>
                  <a:pt x="49103" y="66196"/>
                </a:cubicBezTo>
                <a:cubicBezTo>
                  <a:pt x="49269" y="68731"/>
                  <a:pt x="48969" y="71233"/>
                  <a:pt x="48936" y="73768"/>
                </a:cubicBezTo>
                <a:cubicBezTo>
                  <a:pt x="48902" y="74502"/>
                  <a:pt x="48936" y="75269"/>
                  <a:pt x="48969" y="76003"/>
                </a:cubicBezTo>
                <a:cubicBezTo>
                  <a:pt x="49002" y="76470"/>
                  <a:pt x="48836" y="76670"/>
                  <a:pt x="48335" y="76670"/>
                </a:cubicBezTo>
                <a:cubicBezTo>
                  <a:pt x="47334" y="76651"/>
                  <a:pt x="46332" y="76631"/>
                  <a:pt x="45331" y="76631"/>
                </a:cubicBezTo>
                <a:cubicBezTo>
                  <a:pt x="44598" y="76631"/>
                  <a:pt x="43865" y="76642"/>
                  <a:pt x="43132" y="76670"/>
                </a:cubicBezTo>
                <a:cubicBezTo>
                  <a:pt x="40196" y="76803"/>
                  <a:pt x="37261" y="77037"/>
                  <a:pt x="34292" y="77137"/>
                </a:cubicBezTo>
                <a:cubicBezTo>
                  <a:pt x="30456" y="77237"/>
                  <a:pt x="26620" y="77270"/>
                  <a:pt x="22750" y="77304"/>
                </a:cubicBezTo>
                <a:cubicBezTo>
                  <a:pt x="21183" y="77304"/>
                  <a:pt x="19615" y="77204"/>
                  <a:pt x="18047" y="77170"/>
                </a:cubicBezTo>
                <a:cubicBezTo>
                  <a:pt x="14778" y="77104"/>
                  <a:pt x="11509" y="77104"/>
                  <a:pt x="8273" y="77070"/>
                </a:cubicBezTo>
                <a:cubicBezTo>
                  <a:pt x="6806" y="77037"/>
                  <a:pt x="5338" y="76970"/>
                  <a:pt x="3904" y="76903"/>
                </a:cubicBezTo>
                <a:cubicBezTo>
                  <a:pt x="3670" y="69865"/>
                  <a:pt x="3437" y="62827"/>
                  <a:pt x="3203" y="55722"/>
                </a:cubicBezTo>
                <a:lnTo>
                  <a:pt x="3203" y="55722"/>
                </a:lnTo>
                <a:cubicBezTo>
                  <a:pt x="3670" y="56022"/>
                  <a:pt x="4004" y="56255"/>
                  <a:pt x="4371" y="56489"/>
                </a:cubicBezTo>
                <a:cubicBezTo>
                  <a:pt x="4504" y="56555"/>
                  <a:pt x="4671" y="56622"/>
                  <a:pt x="4804" y="56622"/>
                </a:cubicBezTo>
                <a:cubicBezTo>
                  <a:pt x="5004" y="56589"/>
                  <a:pt x="5238" y="56522"/>
                  <a:pt x="5438" y="56455"/>
                </a:cubicBezTo>
                <a:cubicBezTo>
                  <a:pt x="5371" y="56222"/>
                  <a:pt x="5371" y="55922"/>
                  <a:pt x="5205" y="55788"/>
                </a:cubicBezTo>
                <a:cubicBezTo>
                  <a:pt x="4671" y="55388"/>
                  <a:pt x="4104" y="55054"/>
                  <a:pt x="3570" y="54654"/>
                </a:cubicBezTo>
                <a:cubicBezTo>
                  <a:pt x="3437" y="54554"/>
                  <a:pt x="3270" y="54354"/>
                  <a:pt x="3270" y="54220"/>
                </a:cubicBezTo>
                <a:cubicBezTo>
                  <a:pt x="3236" y="52052"/>
                  <a:pt x="3236" y="49917"/>
                  <a:pt x="3236" y="47749"/>
                </a:cubicBezTo>
                <a:lnTo>
                  <a:pt x="3236" y="47749"/>
                </a:lnTo>
                <a:cubicBezTo>
                  <a:pt x="3370" y="47883"/>
                  <a:pt x="3537" y="48049"/>
                  <a:pt x="3737" y="48216"/>
                </a:cubicBezTo>
                <a:cubicBezTo>
                  <a:pt x="3923" y="48355"/>
                  <a:pt x="4141" y="48543"/>
                  <a:pt x="4369" y="48543"/>
                </a:cubicBezTo>
                <a:cubicBezTo>
                  <a:pt x="4468" y="48543"/>
                  <a:pt x="4569" y="48508"/>
                  <a:pt x="4671" y="48416"/>
                </a:cubicBezTo>
                <a:cubicBezTo>
                  <a:pt x="4971" y="48116"/>
                  <a:pt x="4838" y="47716"/>
                  <a:pt x="4604" y="47416"/>
                </a:cubicBezTo>
                <a:cubicBezTo>
                  <a:pt x="4170" y="46849"/>
                  <a:pt x="3670" y="46348"/>
                  <a:pt x="3203" y="45814"/>
                </a:cubicBezTo>
                <a:cubicBezTo>
                  <a:pt x="3103" y="45714"/>
                  <a:pt x="3103" y="45514"/>
                  <a:pt x="3070" y="45347"/>
                </a:cubicBezTo>
                <a:cubicBezTo>
                  <a:pt x="3036" y="43746"/>
                  <a:pt x="3003" y="42112"/>
                  <a:pt x="2970" y="40511"/>
                </a:cubicBezTo>
                <a:cubicBezTo>
                  <a:pt x="2970" y="40010"/>
                  <a:pt x="2970" y="39510"/>
                  <a:pt x="2970" y="38943"/>
                </a:cubicBezTo>
                <a:cubicBezTo>
                  <a:pt x="3136" y="39110"/>
                  <a:pt x="3236" y="39276"/>
                  <a:pt x="3370" y="39376"/>
                </a:cubicBezTo>
                <a:cubicBezTo>
                  <a:pt x="3670" y="39643"/>
                  <a:pt x="3970" y="39944"/>
                  <a:pt x="4337" y="40177"/>
                </a:cubicBezTo>
                <a:cubicBezTo>
                  <a:pt x="4385" y="40201"/>
                  <a:pt x="4453" y="40212"/>
                  <a:pt x="4527" y="40212"/>
                </a:cubicBezTo>
                <a:cubicBezTo>
                  <a:pt x="4662" y="40212"/>
                  <a:pt x="4818" y="40175"/>
                  <a:pt x="4904" y="40110"/>
                </a:cubicBezTo>
                <a:cubicBezTo>
                  <a:pt x="5038" y="40044"/>
                  <a:pt x="5071" y="39743"/>
                  <a:pt x="5004" y="39610"/>
                </a:cubicBezTo>
                <a:cubicBezTo>
                  <a:pt x="4838" y="39210"/>
                  <a:pt x="4637" y="38809"/>
                  <a:pt x="4371" y="38509"/>
                </a:cubicBezTo>
                <a:cubicBezTo>
                  <a:pt x="3970" y="38109"/>
                  <a:pt x="3470" y="37775"/>
                  <a:pt x="3070" y="37408"/>
                </a:cubicBezTo>
                <a:cubicBezTo>
                  <a:pt x="2970" y="37342"/>
                  <a:pt x="2903" y="37208"/>
                  <a:pt x="2903" y="37075"/>
                </a:cubicBezTo>
                <a:cubicBezTo>
                  <a:pt x="2903" y="34473"/>
                  <a:pt x="2903" y="31838"/>
                  <a:pt x="2903" y="29203"/>
                </a:cubicBezTo>
                <a:cubicBezTo>
                  <a:pt x="2903" y="29169"/>
                  <a:pt x="2936" y="29136"/>
                  <a:pt x="3003" y="29002"/>
                </a:cubicBezTo>
                <a:cubicBezTo>
                  <a:pt x="3270" y="29303"/>
                  <a:pt x="3503" y="29603"/>
                  <a:pt x="3804" y="29836"/>
                </a:cubicBezTo>
                <a:cubicBezTo>
                  <a:pt x="3957" y="29968"/>
                  <a:pt x="4153" y="30128"/>
                  <a:pt x="4336" y="30128"/>
                </a:cubicBezTo>
                <a:cubicBezTo>
                  <a:pt x="4432" y="30128"/>
                  <a:pt x="4524" y="30084"/>
                  <a:pt x="4604" y="29970"/>
                </a:cubicBezTo>
                <a:cubicBezTo>
                  <a:pt x="4771" y="29803"/>
                  <a:pt x="4771" y="29369"/>
                  <a:pt x="4637" y="29136"/>
                </a:cubicBezTo>
                <a:cubicBezTo>
                  <a:pt x="4504" y="28836"/>
                  <a:pt x="4204" y="28535"/>
                  <a:pt x="3904" y="28369"/>
                </a:cubicBezTo>
                <a:cubicBezTo>
                  <a:pt x="3136" y="27835"/>
                  <a:pt x="2836" y="27234"/>
                  <a:pt x="2903" y="26234"/>
                </a:cubicBezTo>
                <a:cubicBezTo>
                  <a:pt x="3036" y="23932"/>
                  <a:pt x="3036" y="21597"/>
                  <a:pt x="3103" y="19195"/>
                </a:cubicBezTo>
                <a:cubicBezTo>
                  <a:pt x="3437" y="19629"/>
                  <a:pt x="3703" y="20029"/>
                  <a:pt x="4037" y="20363"/>
                </a:cubicBezTo>
                <a:cubicBezTo>
                  <a:pt x="4229" y="20555"/>
                  <a:pt x="4456" y="20782"/>
                  <a:pt x="4717" y="20782"/>
                </a:cubicBezTo>
                <a:cubicBezTo>
                  <a:pt x="4819" y="20782"/>
                  <a:pt x="4926" y="20747"/>
                  <a:pt x="5038" y="20663"/>
                </a:cubicBezTo>
                <a:cubicBezTo>
                  <a:pt x="5438" y="20363"/>
                  <a:pt x="5138" y="19963"/>
                  <a:pt x="4971" y="19629"/>
                </a:cubicBezTo>
                <a:cubicBezTo>
                  <a:pt x="4604" y="18895"/>
                  <a:pt x="4004" y="18361"/>
                  <a:pt x="3170" y="18095"/>
                </a:cubicBezTo>
                <a:cubicBezTo>
                  <a:pt x="3236" y="16527"/>
                  <a:pt x="3270" y="14992"/>
                  <a:pt x="3370" y="13425"/>
                </a:cubicBezTo>
                <a:cubicBezTo>
                  <a:pt x="3670" y="9355"/>
                  <a:pt x="3837" y="5252"/>
                  <a:pt x="3670" y="1149"/>
                </a:cubicBezTo>
                <a:cubicBezTo>
                  <a:pt x="3637" y="449"/>
                  <a:pt x="3670" y="382"/>
                  <a:pt x="4337" y="382"/>
                </a:cubicBezTo>
                <a:cubicBezTo>
                  <a:pt x="7106" y="415"/>
                  <a:pt x="9908" y="449"/>
                  <a:pt x="12677" y="449"/>
                </a:cubicBezTo>
                <a:cubicBezTo>
                  <a:pt x="15312" y="465"/>
                  <a:pt x="17939" y="465"/>
                  <a:pt x="20566" y="465"/>
                </a:cubicBezTo>
                <a:cubicBezTo>
                  <a:pt x="23192" y="465"/>
                  <a:pt x="25819" y="465"/>
                  <a:pt x="28454" y="482"/>
                </a:cubicBezTo>
                <a:cubicBezTo>
                  <a:pt x="32391" y="515"/>
                  <a:pt x="36327" y="615"/>
                  <a:pt x="40296" y="615"/>
                </a:cubicBezTo>
                <a:cubicBezTo>
                  <a:pt x="40643" y="620"/>
                  <a:pt x="40990" y="622"/>
                  <a:pt x="41337" y="622"/>
                </a:cubicBezTo>
                <a:cubicBezTo>
                  <a:pt x="43533" y="622"/>
                  <a:pt x="45746" y="540"/>
                  <a:pt x="47935" y="482"/>
                </a:cubicBezTo>
                <a:cubicBezTo>
                  <a:pt x="48135" y="482"/>
                  <a:pt x="48369" y="415"/>
                  <a:pt x="48636" y="382"/>
                </a:cubicBezTo>
                <a:close/>
                <a:moveTo>
                  <a:pt x="6181" y="0"/>
                </a:moveTo>
                <a:cubicBezTo>
                  <a:pt x="5497" y="0"/>
                  <a:pt x="4815" y="4"/>
                  <a:pt x="4137" y="15"/>
                </a:cubicBezTo>
                <a:cubicBezTo>
                  <a:pt x="3370" y="15"/>
                  <a:pt x="3236" y="215"/>
                  <a:pt x="3470" y="949"/>
                </a:cubicBezTo>
                <a:cubicBezTo>
                  <a:pt x="3470" y="1016"/>
                  <a:pt x="3470" y="1116"/>
                  <a:pt x="3470" y="1182"/>
                </a:cubicBezTo>
                <a:cubicBezTo>
                  <a:pt x="3303" y="4918"/>
                  <a:pt x="3103" y="8655"/>
                  <a:pt x="2936" y="12357"/>
                </a:cubicBezTo>
                <a:cubicBezTo>
                  <a:pt x="2836" y="13958"/>
                  <a:pt x="2769" y="15559"/>
                  <a:pt x="2669" y="17161"/>
                </a:cubicBezTo>
                <a:cubicBezTo>
                  <a:pt x="2669" y="17461"/>
                  <a:pt x="2569" y="17628"/>
                  <a:pt x="2302" y="17761"/>
                </a:cubicBezTo>
                <a:cubicBezTo>
                  <a:pt x="1402" y="18228"/>
                  <a:pt x="768" y="18962"/>
                  <a:pt x="268" y="19796"/>
                </a:cubicBezTo>
                <a:cubicBezTo>
                  <a:pt x="168" y="19963"/>
                  <a:pt x="101" y="20263"/>
                  <a:pt x="201" y="20363"/>
                </a:cubicBezTo>
                <a:cubicBezTo>
                  <a:pt x="301" y="20496"/>
                  <a:pt x="601" y="20530"/>
                  <a:pt x="768" y="20530"/>
                </a:cubicBezTo>
                <a:cubicBezTo>
                  <a:pt x="1435" y="20430"/>
                  <a:pt x="1869" y="19963"/>
                  <a:pt x="2202" y="19429"/>
                </a:cubicBezTo>
                <a:cubicBezTo>
                  <a:pt x="2302" y="19262"/>
                  <a:pt x="2403" y="19095"/>
                  <a:pt x="2603" y="18795"/>
                </a:cubicBezTo>
                <a:lnTo>
                  <a:pt x="2603" y="18795"/>
                </a:lnTo>
                <a:cubicBezTo>
                  <a:pt x="2536" y="20797"/>
                  <a:pt x="2469" y="22665"/>
                  <a:pt x="2403" y="24533"/>
                </a:cubicBezTo>
                <a:cubicBezTo>
                  <a:pt x="2403" y="25333"/>
                  <a:pt x="2403" y="26134"/>
                  <a:pt x="2369" y="26934"/>
                </a:cubicBezTo>
                <a:cubicBezTo>
                  <a:pt x="2336" y="27134"/>
                  <a:pt x="2169" y="27468"/>
                  <a:pt x="2002" y="27501"/>
                </a:cubicBezTo>
                <a:cubicBezTo>
                  <a:pt x="1302" y="27668"/>
                  <a:pt x="868" y="28135"/>
                  <a:pt x="401" y="28635"/>
                </a:cubicBezTo>
                <a:cubicBezTo>
                  <a:pt x="101" y="29002"/>
                  <a:pt x="1" y="29536"/>
                  <a:pt x="268" y="29703"/>
                </a:cubicBezTo>
                <a:cubicBezTo>
                  <a:pt x="390" y="29803"/>
                  <a:pt x="509" y="29844"/>
                  <a:pt x="623" y="29844"/>
                </a:cubicBezTo>
                <a:cubicBezTo>
                  <a:pt x="853" y="29844"/>
                  <a:pt x="1068" y="29681"/>
                  <a:pt x="1268" y="29503"/>
                </a:cubicBezTo>
                <a:cubicBezTo>
                  <a:pt x="1602" y="29203"/>
                  <a:pt x="1936" y="28936"/>
                  <a:pt x="2302" y="28569"/>
                </a:cubicBezTo>
                <a:cubicBezTo>
                  <a:pt x="2336" y="28769"/>
                  <a:pt x="2336" y="28836"/>
                  <a:pt x="2336" y="28902"/>
                </a:cubicBezTo>
                <a:cubicBezTo>
                  <a:pt x="2336" y="31571"/>
                  <a:pt x="2336" y="34206"/>
                  <a:pt x="2336" y="36875"/>
                </a:cubicBezTo>
                <a:cubicBezTo>
                  <a:pt x="2336" y="37041"/>
                  <a:pt x="2169" y="37242"/>
                  <a:pt x="2036" y="37375"/>
                </a:cubicBezTo>
                <a:cubicBezTo>
                  <a:pt x="1368" y="37875"/>
                  <a:pt x="735" y="38442"/>
                  <a:pt x="468" y="39243"/>
                </a:cubicBezTo>
                <a:cubicBezTo>
                  <a:pt x="401" y="39477"/>
                  <a:pt x="535" y="39777"/>
                  <a:pt x="568" y="40044"/>
                </a:cubicBezTo>
                <a:cubicBezTo>
                  <a:pt x="835" y="39977"/>
                  <a:pt x="1135" y="39977"/>
                  <a:pt x="1335" y="39843"/>
                </a:cubicBezTo>
                <a:cubicBezTo>
                  <a:pt x="1702" y="39543"/>
                  <a:pt x="2002" y="39143"/>
                  <a:pt x="2436" y="38709"/>
                </a:cubicBezTo>
                <a:lnTo>
                  <a:pt x="2436" y="45614"/>
                </a:lnTo>
                <a:cubicBezTo>
                  <a:pt x="2403" y="45648"/>
                  <a:pt x="2336" y="45648"/>
                  <a:pt x="2269" y="45681"/>
                </a:cubicBezTo>
                <a:cubicBezTo>
                  <a:pt x="1135" y="45881"/>
                  <a:pt x="701" y="46782"/>
                  <a:pt x="401" y="47749"/>
                </a:cubicBezTo>
                <a:cubicBezTo>
                  <a:pt x="334" y="47983"/>
                  <a:pt x="501" y="48316"/>
                  <a:pt x="568" y="48616"/>
                </a:cubicBezTo>
                <a:cubicBezTo>
                  <a:pt x="835" y="48516"/>
                  <a:pt x="1135" y="48483"/>
                  <a:pt x="1368" y="48350"/>
                </a:cubicBezTo>
                <a:cubicBezTo>
                  <a:pt x="1802" y="48016"/>
                  <a:pt x="2169" y="47616"/>
                  <a:pt x="2569" y="47282"/>
                </a:cubicBezTo>
                <a:lnTo>
                  <a:pt x="2703" y="47282"/>
                </a:lnTo>
                <a:cubicBezTo>
                  <a:pt x="2703" y="49450"/>
                  <a:pt x="2703" y="51585"/>
                  <a:pt x="2736" y="53753"/>
                </a:cubicBezTo>
                <a:cubicBezTo>
                  <a:pt x="2736" y="54154"/>
                  <a:pt x="2603" y="54387"/>
                  <a:pt x="2269" y="54621"/>
                </a:cubicBezTo>
                <a:cubicBezTo>
                  <a:pt x="1502" y="55054"/>
                  <a:pt x="901" y="55722"/>
                  <a:pt x="568" y="56522"/>
                </a:cubicBezTo>
                <a:cubicBezTo>
                  <a:pt x="501" y="56722"/>
                  <a:pt x="601" y="56989"/>
                  <a:pt x="635" y="57223"/>
                </a:cubicBezTo>
                <a:cubicBezTo>
                  <a:pt x="701" y="57211"/>
                  <a:pt x="779" y="57211"/>
                  <a:pt x="858" y="57211"/>
                </a:cubicBezTo>
                <a:cubicBezTo>
                  <a:pt x="1016" y="57211"/>
                  <a:pt x="1179" y="57211"/>
                  <a:pt x="1268" y="57123"/>
                </a:cubicBezTo>
                <a:cubicBezTo>
                  <a:pt x="1769" y="56722"/>
                  <a:pt x="2236" y="56255"/>
                  <a:pt x="2736" y="55822"/>
                </a:cubicBezTo>
                <a:cubicBezTo>
                  <a:pt x="2736" y="55855"/>
                  <a:pt x="2736" y="55988"/>
                  <a:pt x="2736" y="56122"/>
                </a:cubicBezTo>
                <a:cubicBezTo>
                  <a:pt x="2803" y="58957"/>
                  <a:pt x="2836" y="61826"/>
                  <a:pt x="2936" y="64661"/>
                </a:cubicBezTo>
                <a:cubicBezTo>
                  <a:pt x="3003" y="67196"/>
                  <a:pt x="3136" y="69698"/>
                  <a:pt x="3203" y="72200"/>
                </a:cubicBezTo>
                <a:cubicBezTo>
                  <a:pt x="3236" y="73768"/>
                  <a:pt x="3236" y="75336"/>
                  <a:pt x="3236" y="76903"/>
                </a:cubicBezTo>
                <a:cubicBezTo>
                  <a:pt x="3236" y="77204"/>
                  <a:pt x="3236" y="77404"/>
                  <a:pt x="3603" y="77437"/>
                </a:cubicBezTo>
                <a:cubicBezTo>
                  <a:pt x="5371" y="77504"/>
                  <a:pt x="7139" y="77571"/>
                  <a:pt x="8941" y="77637"/>
                </a:cubicBezTo>
                <a:cubicBezTo>
                  <a:pt x="13344" y="77737"/>
                  <a:pt x="17747" y="77804"/>
                  <a:pt x="22150" y="77904"/>
                </a:cubicBezTo>
                <a:cubicBezTo>
                  <a:pt x="23355" y="77933"/>
                  <a:pt x="24561" y="78011"/>
                  <a:pt x="25766" y="78011"/>
                </a:cubicBezTo>
                <a:cubicBezTo>
                  <a:pt x="25962" y="78011"/>
                  <a:pt x="26157" y="78009"/>
                  <a:pt x="26353" y="78004"/>
                </a:cubicBezTo>
                <a:cubicBezTo>
                  <a:pt x="30623" y="77871"/>
                  <a:pt x="34892" y="77671"/>
                  <a:pt x="39195" y="77537"/>
                </a:cubicBezTo>
                <a:cubicBezTo>
                  <a:pt x="42131" y="77437"/>
                  <a:pt x="45066" y="77337"/>
                  <a:pt x="48035" y="77270"/>
                </a:cubicBezTo>
                <a:cubicBezTo>
                  <a:pt x="49203" y="77237"/>
                  <a:pt x="49136" y="77237"/>
                  <a:pt x="49403" y="76036"/>
                </a:cubicBezTo>
                <a:cubicBezTo>
                  <a:pt x="49436" y="75936"/>
                  <a:pt x="49436" y="75836"/>
                  <a:pt x="49436" y="75736"/>
                </a:cubicBezTo>
                <a:cubicBezTo>
                  <a:pt x="49503" y="74101"/>
                  <a:pt x="49570" y="72433"/>
                  <a:pt x="49636" y="70799"/>
                </a:cubicBezTo>
                <a:cubicBezTo>
                  <a:pt x="49670" y="69565"/>
                  <a:pt x="49736" y="68297"/>
                  <a:pt x="49770" y="67063"/>
                </a:cubicBezTo>
                <a:cubicBezTo>
                  <a:pt x="49770" y="63861"/>
                  <a:pt x="49770" y="60692"/>
                  <a:pt x="49736" y="57489"/>
                </a:cubicBezTo>
                <a:cubicBezTo>
                  <a:pt x="49736" y="57189"/>
                  <a:pt x="49870" y="57123"/>
                  <a:pt x="50137" y="57022"/>
                </a:cubicBezTo>
                <a:cubicBezTo>
                  <a:pt x="50737" y="56856"/>
                  <a:pt x="51337" y="56656"/>
                  <a:pt x="51905" y="56422"/>
                </a:cubicBezTo>
                <a:cubicBezTo>
                  <a:pt x="52672" y="56122"/>
                  <a:pt x="53005" y="55488"/>
                  <a:pt x="53139" y="54721"/>
                </a:cubicBezTo>
                <a:cubicBezTo>
                  <a:pt x="53197" y="54256"/>
                  <a:pt x="52976" y="53968"/>
                  <a:pt x="52565" y="53968"/>
                </a:cubicBezTo>
                <a:cubicBezTo>
                  <a:pt x="52505" y="53968"/>
                  <a:pt x="52440" y="53974"/>
                  <a:pt x="52372" y="53987"/>
                </a:cubicBezTo>
                <a:cubicBezTo>
                  <a:pt x="51738" y="54120"/>
                  <a:pt x="51171" y="54387"/>
                  <a:pt x="50737" y="54888"/>
                </a:cubicBezTo>
                <a:cubicBezTo>
                  <a:pt x="50437" y="55255"/>
                  <a:pt x="50137" y="55621"/>
                  <a:pt x="49803" y="56022"/>
                </a:cubicBezTo>
                <a:cubicBezTo>
                  <a:pt x="49803" y="53620"/>
                  <a:pt x="49803" y="51318"/>
                  <a:pt x="49803" y="49017"/>
                </a:cubicBezTo>
                <a:cubicBezTo>
                  <a:pt x="49803" y="48917"/>
                  <a:pt x="49936" y="48717"/>
                  <a:pt x="50070" y="48683"/>
                </a:cubicBezTo>
                <a:cubicBezTo>
                  <a:pt x="51438" y="48116"/>
                  <a:pt x="52138" y="46849"/>
                  <a:pt x="53005" y="45781"/>
                </a:cubicBezTo>
                <a:cubicBezTo>
                  <a:pt x="53105" y="45681"/>
                  <a:pt x="53139" y="45381"/>
                  <a:pt x="53072" y="45281"/>
                </a:cubicBezTo>
                <a:cubicBezTo>
                  <a:pt x="52969" y="45203"/>
                  <a:pt x="52785" y="45126"/>
                  <a:pt x="52646" y="45126"/>
                </a:cubicBezTo>
                <a:cubicBezTo>
                  <a:pt x="52605" y="45126"/>
                  <a:pt x="52568" y="45132"/>
                  <a:pt x="52538" y="45147"/>
                </a:cubicBezTo>
                <a:cubicBezTo>
                  <a:pt x="52005" y="45381"/>
                  <a:pt x="51471" y="45648"/>
                  <a:pt x="50971" y="45981"/>
                </a:cubicBezTo>
                <a:cubicBezTo>
                  <a:pt x="50570" y="46281"/>
                  <a:pt x="50237" y="46682"/>
                  <a:pt x="49770" y="47115"/>
                </a:cubicBezTo>
                <a:cubicBezTo>
                  <a:pt x="49736" y="44880"/>
                  <a:pt x="49703" y="42779"/>
                  <a:pt x="49636" y="40677"/>
                </a:cubicBezTo>
                <a:cubicBezTo>
                  <a:pt x="49603" y="40077"/>
                  <a:pt x="49803" y="39743"/>
                  <a:pt x="50337" y="39510"/>
                </a:cubicBezTo>
                <a:cubicBezTo>
                  <a:pt x="51137" y="39176"/>
                  <a:pt x="51738" y="38609"/>
                  <a:pt x="52038" y="37775"/>
                </a:cubicBezTo>
                <a:cubicBezTo>
                  <a:pt x="52105" y="37508"/>
                  <a:pt x="52105" y="37108"/>
                  <a:pt x="51938" y="36975"/>
                </a:cubicBezTo>
                <a:cubicBezTo>
                  <a:pt x="51865" y="36916"/>
                  <a:pt x="51740" y="36890"/>
                  <a:pt x="51607" y="36890"/>
                </a:cubicBezTo>
                <a:cubicBezTo>
                  <a:pt x="51436" y="36890"/>
                  <a:pt x="51250" y="36933"/>
                  <a:pt x="51137" y="37008"/>
                </a:cubicBezTo>
                <a:cubicBezTo>
                  <a:pt x="50604" y="37375"/>
                  <a:pt x="50137" y="37875"/>
                  <a:pt x="49570" y="38342"/>
                </a:cubicBezTo>
                <a:cubicBezTo>
                  <a:pt x="49570" y="38076"/>
                  <a:pt x="49570" y="37775"/>
                  <a:pt x="49570" y="37475"/>
                </a:cubicBezTo>
                <a:cubicBezTo>
                  <a:pt x="49570" y="35807"/>
                  <a:pt x="49603" y="34139"/>
                  <a:pt x="49536" y="32472"/>
                </a:cubicBezTo>
                <a:cubicBezTo>
                  <a:pt x="49469" y="31671"/>
                  <a:pt x="49870" y="31237"/>
                  <a:pt x="50504" y="30937"/>
                </a:cubicBezTo>
                <a:cubicBezTo>
                  <a:pt x="51571" y="30437"/>
                  <a:pt x="52238" y="29536"/>
                  <a:pt x="52805" y="28602"/>
                </a:cubicBezTo>
                <a:cubicBezTo>
                  <a:pt x="52905" y="28435"/>
                  <a:pt x="52939" y="28202"/>
                  <a:pt x="52839" y="28035"/>
                </a:cubicBezTo>
                <a:cubicBezTo>
                  <a:pt x="52805" y="27935"/>
                  <a:pt x="52538" y="27902"/>
                  <a:pt x="52372" y="27902"/>
                </a:cubicBezTo>
                <a:cubicBezTo>
                  <a:pt x="51438" y="28035"/>
                  <a:pt x="50670" y="28435"/>
                  <a:pt x="50070" y="29203"/>
                </a:cubicBezTo>
                <a:cubicBezTo>
                  <a:pt x="49936" y="29403"/>
                  <a:pt x="49770" y="29569"/>
                  <a:pt x="49570" y="29803"/>
                </a:cubicBezTo>
                <a:cubicBezTo>
                  <a:pt x="49503" y="29603"/>
                  <a:pt x="49469" y="29503"/>
                  <a:pt x="49469" y="29369"/>
                </a:cubicBezTo>
                <a:cubicBezTo>
                  <a:pt x="49436" y="26701"/>
                  <a:pt x="49403" y="24032"/>
                  <a:pt x="49369" y="21364"/>
                </a:cubicBezTo>
                <a:cubicBezTo>
                  <a:pt x="49369" y="21230"/>
                  <a:pt x="49503" y="20997"/>
                  <a:pt x="49636" y="20930"/>
                </a:cubicBezTo>
                <a:cubicBezTo>
                  <a:pt x="50470" y="20396"/>
                  <a:pt x="51137" y="19762"/>
                  <a:pt x="51571" y="18895"/>
                </a:cubicBezTo>
                <a:cubicBezTo>
                  <a:pt x="51704" y="18662"/>
                  <a:pt x="51704" y="18361"/>
                  <a:pt x="51738" y="18061"/>
                </a:cubicBezTo>
                <a:cubicBezTo>
                  <a:pt x="51438" y="18061"/>
                  <a:pt x="51104" y="17995"/>
                  <a:pt x="50804" y="17995"/>
                </a:cubicBezTo>
                <a:cubicBezTo>
                  <a:pt x="50670" y="17995"/>
                  <a:pt x="50537" y="18095"/>
                  <a:pt x="50403" y="18195"/>
                </a:cubicBezTo>
                <a:cubicBezTo>
                  <a:pt x="50070" y="18428"/>
                  <a:pt x="49736" y="18695"/>
                  <a:pt x="49369" y="18995"/>
                </a:cubicBezTo>
                <a:cubicBezTo>
                  <a:pt x="49303" y="17694"/>
                  <a:pt x="49203" y="16427"/>
                  <a:pt x="49169" y="15159"/>
                </a:cubicBezTo>
                <a:cubicBezTo>
                  <a:pt x="49136" y="11823"/>
                  <a:pt x="49136" y="8488"/>
                  <a:pt x="49136" y="5119"/>
                </a:cubicBezTo>
                <a:cubicBezTo>
                  <a:pt x="49136" y="3718"/>
                  <a:pt x="49203" y="2283"/>
                  <a:pt x="49203" y="882"/>
                </a:cubicBezTo>
                <a:cubicBezTo>
                  <a:pt x="49236" y="615"/>
                  <a:pt x="49336" y="282"/>
                  <a:pt x="48936" y="248"/>
                </a:cubicBezTo>
                <a:cubicBezTo>
                  <a:pt x="48636" y="182"/>
                  <a:pt x="48302" y="182"/>
                  <a:pt x="48002" y="182"/>
                </a:cubicBezTo>
                <a:cubicBezTo>
                  <a:pt x="46140" y="209"/>
                  <a:pt x="44278" y="258"/>
                  <a:pt x="42416" y="258"/>
                </a:cubicBezTo>
                <a:cubicBezTo>
                  <a:pt x="41976" y="258"/>
                  <a:pt x="41536" y="255"/>
                  <a:pt x="41097" y="248"/>
                </a:cubicBezTo>
                <a:cubicBezTo>
                  <a:pt x="38628" y="248"/>
                  <a:pt x="36193" y="48"/>
                  <a:pt x="33725" y="48"/>
                </a:cubicBezTo>
                <a:cubicBezTo>
                  <a:pt x="28688" y="15"/>
                  <a:pt x="23618" y="15"/>
                  <a:pt x="18547" y="15"/>
                </a:cubicBezTo>
                <a:lnTo>
                  <a:pt x="10275" y="15"/>
                </a:lnTo>
                <a:cubicBezTo>
                  <a:pt x="8918" y="15"/>
                  <a:pt x="7547" y="0"/>
                  <a:pt x="6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p:cNvSpPr/>
          <p:nvPr/>
        </p:nvSpPr>
        <p:spPr>
          <a:xfrm>
            <a:off x="1110343" y="1609530"/>
            <a:ext cx="4096582" cy="23279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solidFill>
                  <a:schemeClr val="tx1"/>
                </a:solidFill>
              </a:rPr>
              <a:t>Green dan Kreuter menyatakan bahwa “Promosi kesehatan adalah kombinasi upaya-upaya pendidikan, kebijakan (politik), peraturan, dan organisasi untuk mendukung kegiatan-kegiatan dan kondisi-kondisi hidup yang menguntungkan kesehatan individu, kelompok, atau komunitas</a:t>
            </a:r>
            <a:r>
              <a:rPr lang="id-ID" dirty="0"/>
              <a:t>”. </a:t>
            </a:r>
            <a:endParaRPr lang="en-US" dirty="0"/>
          </a:p>
        </p:txBody>
      </p:sp>
      <p:sp>
        <p:nvSpPr>
          <p:cNvPr id="2" name="Rounded Rectangle 1"/>
          <p:cNvSpPr/>
          <p:nvPr/>
        </p:nvSpPr>
        <p:spPr>
          <a:xfrm>
            <a:off x="6550090" y="4447203"/>
            <a:ext cx="236064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7"/>
          <p:cNvSpPr txBox="1">
            <a:spLocks noGrp="1"/>
          </p:cNvSpPr>
          <p:nvPr>
            <p:ph type="title"/>
          </p:nvPr>
        </p:nvSpPr>
        <p:spPr>
          <a:xfrm>
            <a:off x="1017875" y="478125"/>
            <a:ext cx="742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TUJUAN 5 M </a:t>
            </a:r>
            <a:endParaRPr dirty="0"/>
          </a:p>
        </p:txBody>
      </p:sp>
      <p:sp>
        <p:nvSpPr>
          <p:cNvPr id="1117" name="Google Shape;1117;p37"/>
          <p:cNvSpPr txBox="1">
            <a:spLocks noGrp="1"/>
          </p:cNvSpPr>
          <p:nvPr>
            <p:ph type="title" idx="2"/>
          </p:nvPr>
        </p:nvSpPr>
        <p:spPr>
          <a:xfrm>
            <a:off x="1158862" y="1173230"/>
            <a:ext cx="1308600" cy="9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118" name="Google Shape;1118;p37"/>
          <p:cNvSpPr txBox="1">
            <a:spLocks noGrp="1"/>
          </p:cNvSpPr>
          <p:nvPr>
            <p:ph type="subTitle" idx="1"/>
          </p:nvPr>
        </p:nvSpPr>
        <p:spPr>
          <a:xfrm>
            <a:off x="905070" y="2062067"/>
            <a:ext cx="2034074" cy="877076"/>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lvl="0" indent="0"/>
            <a:r>
              <a:rPr lang="id-ID" sz="1200" dirty="0"/>
              <a:t>Mau (willingness) </a:t>
            </a:r>
            <a:r>
              <a:rPr lang="id-ID" sz="1200" dirty="0" smtClean="0"/>
              <a:t>memelihara</a:t>
            </a:r>
            <a:endParaRPr lang="en-US" sz="1200" dirty="0" smtClean="0"/>
          </a:p>
          <a:p>
            <a:pPr marL="0" lvl="0" indent="0"/>
            <a:r>
              <a:rPr lang="id-ID" sz="1200" dirty="0" smtClean="0"/>
              <a:t> </a:t>
            </a:r>
            <a:r>
              <a:rPr lang="id-ID" sz="1200" dirty="0"/>
              <a:t>dan </a:t>
            </a:r>
            <a:r>
              <a:rPr lang="id-ID" sz="1200" dirty="0" smtClean="0"/>
              <a:t>meningkatkan</a:t>
            </a:r>
            <a:endParaRPr lang="en-US" sz="1200" dirty="0" smtClean="0"/>
          </a:p>
          <a:p>
            <a:pPr marL="0" lvl="0" indent="0"/>
            <a:r>
              <a:rPr lang="id-ID" sz="1200" dirty="0" smtClean="0"/>
              <a:t> </a:t>
            </a:r>
            <a:r>
              <a:rPr lang="id-ID" sz="1200" dirty="0"/>
              <a:t>kesehatannya</a:t>
            </a:r>
            <a:endParaRPr sz="1200" dirty="0"/>
          </a:p>
        </p:txBody>
      </p:sp>
      <p:sp>
        <p:nvSpPr>
          <p:cNvPr id="1120" name="Google Shape;1120;p37"/>
          <p:cNvSpPr txBox="1">
            <a:spLocks noGrp="1"/>
          </p:cNvSpPr>
          <p:nvPr>
            <p:ph type="title" idx="4"/>
          </p:nvPr>
        </p:nvSpPr>
        <p:spPr>
          <a:xfrm>
            <a:off x="6523963" y="1181977"/>
            <a:ext cx="1308600" cy="9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121" name="Google Shape;1121;p37"/>
          <p:cNvSpPr txBox="1">
            <a:spLocks noGrp="1"/>
          </p:cNvSpPr>
          <p:nvPr>
            <p:ph type="subTitle" idx="5"/>
          </p:nvPr>
        </p:nvSpPr>
        <p:spPr>
          <a:xfrm>
            <a:off x="2183363" y="3864411"/>
            <a:ext cx="2155372" cy="772903"/>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r>
              <a:rPr lang="en-US" sz="1200" dirty="0" smtClean="0"/>
              <a:t>	</a:t>
            </a:r>
            <a:r>
              <a:rPr lang="id-ID" sz="1200" dirty="0" smtClean="0"/>
              <a:t>melindungi </a:t>
            </a:r>
            <a:r>
              <a:rPr lang="id-ID" sz="1200" dirty="0"/>
              <a:t>diri dari gangguan-gangguan kesehatan. </a:t>
            </a:r>
            <a:endParaRPr lang="en-US" sz="1200" dirty="0"/>
          </a:p>
        </p:txBody>
      </p:sp>
      <p:sp>
        <p:nvSpPr>
          <p:cNvPr id="1123" name="Google Shape;1123;p37"/>
          <p:cNvSpPr txBox="1">
            <a:spLocks noGrp="1"/>
          </p:cNvSpPr>
          <p:nvPr>
            <p:ph type="title" idx="13"/>
          </p:nvPr>
        </p:nvSpPr>
        <p:spPr>
          <a:xfrm>
            <a:off x="2674216" y="2992115"/>
            <a:ext cx="1308600" cy="9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124" name="Google Shape;1124;p37"/>
          <p:cNvSpPr txBox="1">
            <a:spLocks noGrp="1"/>
          </p:cNvSpPr>
          <p:nvPr>
            <p:ph type="subTitle" idx="14"/>
          </p:nvPr>
        </p:nvSpPr>
        <p:spPr>
          <a:xfrm>
            <a:off x="5270429" y="3900196"/>
            <a:ext cx="2242800" cy="75578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r>
              <a:rPr lang="id-ID" sz="1200" dirty="0"/>
              <a:t>Meningkatkan kesehatan, berarti mau dan mampu meningkatkan kesehatannya. </a:t>
            </a:r>
            <a:endParaRPr sz="1200" dirty="0"/>
          </a:p>
        </p:txBody>
      </p:sp>
      <p:sp>
        <p:nvSpPr>
          <p:cNvPr id="1126" name="Google Shape;1126;p37"/>
          <p:cNvSpPr txBox="1">
            <a:spLocks noGrp="1"/>
          </p:cNvSpPr>
          <p:nvPr>
            <p:ph type="title" idx="7"/>
          </p:nvPr>
        </p:nvSpPr>
        <p:spPr>
          <a:xfrm>
            <a:off x="3793888" y="1173229"/>
            <a:ext cx="1308600" cy="9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127" name="Google Shape;1127;p37"/>
          <p:cNvSpPr txBox="1">
            <a:spLocks noGrp="1"/>
          </p:cNvSpPr>
          <p:nvPr>
            <p:ph type="subTitle" idx="8"/>
          </p:nvPr>
        </p:nvSpPr>
        <p:spPr>
          <a:xfrm>
            <a:off x="3460290" y="2038933"/>
            <a:ext cx="2242800" cy="90954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r>
              <a:rPr lang="id-ID" sz="1200" dirty="0"/>
              <a:t>Mampu (ability) memelihara dan meningkatkan kesehatannya. </a:t>
            </a:r>
            <a:endParaRPr sz="1200" dirty="0"/>
          </a:p>
        </p:txBody>
      </p:sp>
      <p:sp>
        <p:nvSpPr>
          <p:cNvPr id="17" name="Google Shape;1127;p37"/>
          <p:cNvSpPr txBox="1">
            <a:spLocks noGrp="1"/>
          </p:cNvSpPr>
          <p:nvPr>
            <p:ph type="subTitle" idx="8"/>
          </p:nvPr>
        </p:nvSpPr>
        <p:spPr>
          <a:xfrm>
            <a:off x="6186196" y="2042042"/>
            <a:ext cx="2332652" cy="878439"/>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r>
              <a:rPr lang="en-US" sz="1200" dirty="0" smtClean="0"/>
              <a:t>	</a:t>
            </a:r>
            <a:r>
              <a:rPr lang="id-ID" sz="1200" dirty="0" smtClean="0"/>
              <a:t>Memelihara kesehatan, berarti </a:t>
            </a:r>
            <a:r>
              <a:rPr lang="id-ID" sz="1200" dirty="0"/>
              <a:t>mau dan mampu mencegah penyakit, </a:t>
            </a:r>
            <a:endParaRPr lang="en-US" sz="1200" dirty="0"/>
          </a:p>
        </p:txBody>
      </p:sp>
      <p:sp>
        <p:nvSpPr>
          <p:cNvPr id="19" name="Google Shape;1123;p37"/>
          <p:cNvSpPr txBox="1">
            <a:spLocks/>
          </p:cNvSpPr>
          <p:nvPr/>
        </p:nvSpPr>
        <p:spPr>
          <a:xfrm>
            <a:off x="5513830" y="3060540"/>
            <a:ext cx="1308600" cy="93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lt1"/>
              </a:buClr>
              <a:buSzPts val="6000"/>
              <a:buFont typeface="Playfair Display Regular"/>
              <a:buNone/>
              <a:defRPr sz="6000" b="0" i="0" u="none" strike="noStrike" cap="none">
                <a:solidFill>
                  <a:schemeClr val="lt1"/>
                </a:solidFill>
                <a:latin typeface="Playfair Display Regular"/>
                <a:ea typeface="Playfair Display Regular"/>
                <a:cs typeface="Playfair Display Regular"/>
                <a:sym typeface="Playfair Display Regular"/>
              </a:defRPr>
            </a:lvl9pPr>
          </a:lstStyle>
          <a:p>
            <a:r>
              <a:rPr lang="en" dirty="0" smtClean="0"/>
              <a:t>05</a:t>
            </a:r>
            <a:endParaRPr lang="en" dirty="0"/>
          </a:p>
        </p:txBody>
      </p:sp>
      <p:sp>
        <p:nvSpPr>
          <p:cNvPr id="13" name="Rounded Rectangle 12"/>
          <p:cNvSpPr/>
          <p:nvPr/>
        </p:nvSpPr>
        <p:spPr>
          <a:xfrm>
            <a:off x="6904653" y="460698"/>
            <a:ext cx="1558213"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PARADIGMA HIDUP SEHAT</a:t>
            </a:r>
            <a:endParaRPr lang="en-US" sz="2400" dirty="0"/>
          </a:p>
        </p:txBody>
      </p:sp>
      <p:sp>
        <p:nvSpPr>
          <p:cNvPr id="4" name="Rounded Rectangle 3"/>
          <p:cNvSpPr/>
          <p:nvPr/>
        </p:nvSpPr>
        <p:spPr>
          <a:xfrm>
            <a:off x="6578082" y="2295331"/>
            <a:ext cx="1707502" cy="559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PELAYANAN KESEHATAN </a:t>
            </a:r>
            <a:endParaRPr lang="en-US" dirty="0"/>
          </a:p>
        </p:txBody>
      </p:sp>
      <p:sp>
        <p:nvSpPr>
          <p:cNvPr id="5" name="Rounded Rectangle 4"/>
          <p:cNvSpPr/>
          <p:nvPr/>
        </p:nvSpPr>
        <p:spPr>
          <a:xfrm>
            <a:off x="4164564" y="3772678"/>
            <a:ext cx="1707502" cy="559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PERILAKU MASYARAKAT</a:t>
            </a:r>
            <a:endParaRPr lang="en-US" dirty="0"/>
          </a:p>
        </p:txBody>
      </p:sp>
      <p:sp>
        <p:nvSpPr>
          <p:cNvPr id="6" name="Rounded Rectangle 5"/>
          <p:cNvSpPr/>
          <p:nvPr/>
        </p:nvSpPr>
        <p:spPr>
          <a:xfrm>
            <a:off x="1821025" y="2371530"/>
            <a:ext cx="1707502" cy="559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LINGKUNGAN</a:t>
            </a:r>
            <a:endParaRPr lang="en-US" dirty="0"/>
          </a:p>
        </p:txBody>
      </p:sp>
      <p:sp>
        <p:nvSpPr>
          <p:cNvPr id="7" name="Rounded Rectangle 6"/>
          <p:cNvSpPr/>
          <p:nvPr/>
        </p:nvSpPr>
        <p:spPr>
          <a:xfrm>
            <a:off x="3996613" y="1178770"/>
            <a:ext cx="1707502" cy="559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GENETIK</a:t>
            </a:r>
            <a:endParaRPr lang="en-US" dirty="0"/>
          </a:p>
        </p:txBody>
      </p:sp>
      <p:sp>
        <p:nvSpPr>
          <p:cNvPr id="8" name="Oval 7"/>
          <p:cNvSpPr/>
          <p:nvPr/>
        </p:nvSpPr>
        <p:spPr>
          <a:xfrm>
            <a:off x="4164564" y="2371530"/>
            <a:ext cx="1595534" cy="718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HIDUP SEHAT</a:t>
            </a:r>
            <a:endParaRPr lang="en-US" dirty="0"/>
          </a:p>
        </p:txBody>
      </p:sp>
      <p:cxnSp>
        <p:nvCxnSpPr>
          <p:cNvPr id="10" name="Straight Arrow Connector 9"/>
          <p:cNvCxnSpPr/>
          <p:nvPr/>
        </p:nvCxnSpPr>
        <p:spPr>
          <a:xfrm>
            <a:off x="5878286" y="1458688"/>
            <a:ext cx="1091682" cy="64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86196" y="3065104"/>
            <a:ext cx="783772" cy="861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873829" y="3201956"/>
            <a:ext cx="936171" cy="850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73829" y="1548882"/>
            <a:ext cx="905069" cy="64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969968" y="4332513"/>
            <a:ext cx="1884782"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249997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46"/>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Ruang Lingkup </a:t>
            </a:r>
            <a:endParaRPr dirty="0"/>
          </a:p>
        </p:txBody>
      </p:sp>
      <p:sp>
        <p:nvSpPr>
          <p:cNvPr id="1273" name="Google Shape;1273;p46"/>
          <p:cNvSpPr txBox="1">
            <a:spLocks noGrp="1"/>
          </p:cNvSpPr>
          <p:nvPr>
            <p:ph type="subTitle" idx="1"/>
          </p:nvPr>
        </p:nvSpPr>
        <p:spPr>
          <a:xfrm>
            <a:off x="1381250" y="2153400"/>
            <a:ext cx="1998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Ruang Lingkup Berdasarkan Area M</a:t>
            </a:r>
            <a:r>
              <a:rPr lang="en-US" dirty="0" smtClean="0"/>
              <a:t>a</a:t>
            </a:r>
            <a:r>
              <a:rPr lang="en" dirty="0" smtClean="0"/>
              <a:t>salah </a:t>
            </a:r>
            <a:endParaRPr dirty="0"/>
          </a:p>
        </p:txBody>
      </p:sp>
      <p:sp>
        <p:nvSpPr>
          <p:cNvPr id="1274" name="Google Shape;1274;p46"/>
          <p:cNvSpPr txBox="1">
            <a:spLocks noGrp="1"/>
          </p:cNvSpPr>
          <p:nvPr>
            <p:ph type="subTitle" idx="2"/>
          </p:nvPr>
        </p:nvSpPr>
        <p:spPr>
          <a:xfrm>
            <a:off x="1381250" y="1791550"/>
            <a:ext cx="1998900" cy="4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sp>
        <p:nvSpPr>
          <p:cNvPr id="1275" name="Google Shape;1275;p46"/>
          <p:cNvSpPr txBox="1">
            <a:spLocks noGrp="1"/>
          </p:cNvSpPr>
          <p:nvPr>
            <p:ph type="subTitle" idx="3"/>
          </p:nvPr>
        </p:nvSpPr>
        <p:spPr>
          <a:xfrm>
            <a:off x="3719150" y="2153400"/>
            <a:ext cx="1998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Ruang Lingkup Berdasarkan tingkat Pencegahannya</a:t>
            </a:r>
            <a:endParaRPr dirty="0"/>
          </a:p>
        </p:txBody>
      </p:sp>
      <p:sp>
        <p:nvSpPr>
          <p:cNvPr id="1276" name="Google Shape;1276;p46"/>
          <p:cNvSpPr txBox="1">
            <a:spLocks noGrp="1"/>
          </p:cNvSpPr>
          <p:nvPr>
            <p:ph type="subTitle" idx="4"/>
          </p:nvPr>
        </p:nvSpPr>
        <p:spPr>
          <a:xfrm>
            <a:off x="3719150" y="1791550"/>
            <a:ext cx="1998900" cy="4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1277" name="Google Shape;1277;p46"/>
          <p:cNvSpPr txBox="1">
            <a:spLocks noGrp="1"/>
          </p:cNvSpPr>
          <p:nvPr>
            <p:ph type="subTitle" idx="5"/>
          </p:nvPr>
        </p:nvSpPr>
        <p:spPr>
          <a:xfrm>
            <a:off x="6057050" y="2153400"/>
            <a:ext cx="1998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Ruang Lingkup Pelayanan Kesehatan Dasar</a:t>
            </a:r>
            <a:endParaRPr dirty="0"/>
          </a:p>
        </p:txBody>
      </p:sp>
      <p:sp>
        <p:nvSpPr>
          <p:cNvPr id="1278" name="Google Shape;1278;p46"/>
          <p:cNvSpPr txBox="1">
            <a:spLocks noGrp="1"/>
          </p:cNvSpPr>
          <p:nvPr>
            <p:ph type="subTitle" idx="6"/>
          </p:nvPr>
        </p:nvSpPr>
        <p:spPr>
          <a:xfrm>
            <a:off x="6057049" y="1791550"/>
            <a:ext cx="1998900" cy="4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1279" name="Google Shape;1279;p46"/>
          <p:cNvSpPr txBox="1">
            <a:spLocks noGrp="1"/>
          </p:cNvSpPr>
          <p:nvPr>
            <p:ph type="subTitle" idx="7"/>
          </p:nvPr>
        </p:nvSpPr>
        <p:spPr>
          <a:xfrm>
            <a:off x="1381250" y="3517375"/>
            <a:ext cx="1998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Ruang Lingkup Aktivitas</a:t>
            </a:r>
            <a:endParaRPr dirty="0"/>
          </a:p>
        </p:txBody>
      </p:sp>
      <p:sp>
        <p:nvSpPr>
          <p:cNvPr id="1280" name="Google Shape;1280;p46"/>
          <p:cNvSpPr txBox="1">
            <a:spLocks noGrp="1"/>
          </p:cNvSpPr>
          <p:nvPr>
            <p:ph type="subTitle" idx="8"/>
          </p:nvPr>
        </p:nvSpPr>
        <p:spPr>
          <a:xfrm>
            <a:off x="1381249" y="3155525"/>
            <a:ext cx="1998900" cy="4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1281" name="Google Shape;1281;p46"/>
          <p:cNvSpPr txBox="1">
            <a:spLocks noGrp="1"/>
          </p:cNvSpPr>
          <p:nvPr>
            <p:ph type="subTitle" idx="9"/>
          </p:nvPr>
        </p:nvSpPr>
        <p:spPr>
          <a:xfrm>
            <a:off x="3719150" y="3517375"/>
            <a:ext cx="1998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Ruang Lingkup Perilaku Kesehatan</a:t>
            </a:r>
            <a:endParaRPr dirty="0"/>
          </a:p>
        </p:txBody>
      </p:sp>
      <p:sp>
        <p:nvSpPr>
          <p:cNvPr id="1282" name="Google Shape;1282;p46"/>
          <p:cNvSpPr txBox="1">
            <a:spLocks noGrp="1"/>
          </p:cNvSpPr>
          <p:nvPr>
            <p:ph type="subTitle" idx="13"/>
          </p:nvPr>
        </p:nvSpPr>
        <p:spPr>
          <a:xfrm>
            <a:off x="3719149" y="3155525"/>
            <a:ext cx="1998900" cy="4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13" name="Rounded Rectangle 12"/>
          <p:cNvSpPr/>
          <p:nvPr/>
        </p:nvSpPr>
        <p:spPr>
          <a:xfrm>
            <a:off x="6550090" y="4447203"/>
            <a:ext cx="236064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endParaRPr lang="en-US" dirty="0"/>
          </a:p>
        </p:txBody>
      </p:sp>
      <p:sp>
        <p:nvSpPr>
          <p:cNvPr id="4" name="Google Shape;1362;p52"/>
          <p:cNvSpPr/>
          <p:nvPr/>
        </p:nvSpPr>
        <p:spPr>
          <a:xfrm>
            <a:off x="1362938" y="1033084"/>
            <a:ext cx="2005413" cy="1962043"/>
          </a:xfrm>
          <a:custGeom>
            <a:avLst/>
            <a:gdLst/>
            <a:ahLst/>
            <a:cxnLst/>
            <a:rect l="l" t="t" r="r" b="b"/>
            <a:pathLst>
              <a:path w="74487" h="74382" extrusionOk="0">
                <a:moveTo>
                  <a:pt x="38728" y="662"/>
                </a:moveTo>
                <a:lnTo>
                  <a:pt x="38728" y="662"/>
                </a:lnTo>
                <a:cubicBezTo>
                  <a:pt x="38628" y="1863"/>
                  <a:pt x="37460" y="3097"/>
                  <a:pt x="36193" y="3331"/>
                </a:cubicBezTo>
                <a:cubicBezTo>
                  <a:pt x="36760" y="2130"/>
                  <a:pt x="37594" y="1296"/>
                  <a:pt x="38728" y="662"/>
                </a:cubicBezTo>
                <a:close/>
                <a:moveTo>
                  <a:pt x="29721" y="1363"/>
                </a:moveTo>
                <a:lnTo>
                  <a:pt x="29721" y="1363"/>
                </a:lnTo>
                <a:cubicBezTo>
                  <a:pt x="29455" y="2464"/>
                  <a:pt x="29188" y="3564"/>
                  <a:pt x="28354" y="4432"/>
                </a:cubicBezTo>
                <a:cubicBezTo>
                  <a:pt x="28654" y="3331"/>
                  <a:pt x="28854" y="2197"/>
                  <a:pt x="29721" y="1363"/>
                </a:cubicBezTo>
                <a:close/>
                <a:moveTo>
                  <a:pt x="49199" y="3180"/>
                </a:moveTo>
                <a:cubicBezTo>
                  <a:pt x="49345" y="3180"/>
                  <a:pt x="49481" y="3196"/>
                  <a:pt x="49602" y="3231"/>
                </a:cubicBezTo>
                <a:cubicBezTo>
                  <a:pt x="48535" y="3765"/>
                  <a:pt x="47668" y="4398"/>
                  <a:pt x="46500" y="4599"/>
                </a:cubicBezTo>
                <a:cubicBezTo>
                  <a:pt x="46819" y="3902"/>
                  <a:pt x="48225" y="3180"/>
                  <a:pt x="49199" y="3180"/>
                </a:cubicBezTo>
                <a:close/>
                <a:moveTo>
                  <a:pt x="37127" y="4232"/>
                </a:moveTo>
                <a:cubicBezTo>
                  <a:pt x="38127" y="4332"/>
                  <a:pt x="39095" y="5566"/>
                  <a:pt x="39362" y="6667"/>
                </a:cubicBezTo>
                <a:cubicBezTo>
                  <a:pt x="39341" y="6667"/>
                  <a:pt x="39320" y="6667"/>
                  <a:pt x="39299" y="6667"/>
                </a:cubicBezTo>
                <a:cubicBezTo>
                  <a:pt x="37998" y="6667"/>
                  <a:pt x="37094" y="5643"/>
                  <a:pt x="37127" y="4232"/>
                </a:cubicBezTo>
                <a:close/>
                <a:moveTo>
                  <a:pt x="29060" y="5394"/>
                </a:moveTo>
                <a:cubicBezTo>
                  <a:pt x="29766" y="5394"/>
                  <a:pt x="31142" y="6432"/>
                  <a:pt x="31623" y="7334"/>
                </a:cubicBezTo>
                <a:cubicBezTo>
                  <a:pt x="31527" y="7370"/>
                  <a:pt x="31422" y="7388"/>
                  <a:pt x="31309" y="7388"/>
                </a:cubicBezTo>
                <a:cubicBezTo>
                  <a:pt x="30594" y="7388"/>
                  <a:pt x="29575" y="6672"/>
                  <a:pt x="28854" y="5432"/>
                </a:cubicBezTo>
                <a:cubicBezTo>
                  <a:pt x="28913" y="5406"/>
                  <a:pt x="28982" y="5394"/>
                  <a:pt x="29060" y="5394"/>
                </a:cubicBezTo>
                <a:close/>
                <a:moveTo>
                  <a:pt x="46467" y="5399"/>
                </a:moveTo>
                <a:lnTo>
                  <a:pt x="46467" y="5399"/>
                </a:lnTo>
                <a:cubicBezTo>
                  <a:pt x="47267" y="5533"/>
                  <a:pt x="47901" y="6667"/>
                  <a:pt x="48001" y="8268"/>
                </a:cubicBezTo>
                <a:cubicBezTo>
                  <a:pt x="46967" y="6934"/>
                  <a:pt x="46533" y="6100"/>
                  <a:pt x="46467" y="5399"/>
                </a:cubicBezTo>
                <a:close/>
                <a:moveTo>
                  <a:pt x="18814" y="5366"/>
                </a:moveTo>
                <a:cubicBezTo>
                  <a:pt x="19047" y="6900"/>
                  <a:pt x="18914" y="8301"/>
                  <a:pt x="18213" y="9602"/>
                </a:cubicBezTo>
                <a:cubicBezTo>
                  <a:pt x="17980" y="8168"/>
                  <a:pt x="17913" y="6767"/>
                  <a:pt x="18814" y="5366"/>
                </a:cubicBezTo>
                <a:close/>
                <a:moveTo>
                  <a:pt x="19437" y="10274"/>
                </a:moveTo>
                <a:cubicBezTo>
                  <a:pt x="20397" y="10274"/>
                  <a:pt x="21296" y="10549"/>
                  <a:pt x="22216" y="10970"/>
                </a:cubicBezTo>
                <a:cubicBezTo>
                  <a:pt x="21890" y="11063"/>
                  <a:pt x="21511" y="11107"/>
                  <a:pt x="21123" y="11107"/>
                </a:cubicBezTo>
                <a:cubicBezTo>
                  <a:pt x="20122" y="11107"/>
                  <a:pt x="19055" y="10817"/>
                  <a:pt x="18647" y="10336"/>
                </a:cubicBezTo>
                <a:cubicBezTo>
                  <a:pt x="18916" y="10294"/>
                  <a:pt x="19178" y="10274"/>
                  <a:pt x="19437" y="10274"/>
                </a:cubicBezTo>
                <a:close/>
                <a:moveTo>
                  <a:pt x="60774" y="10090"/>
                </a:moveTo>
                <a:cubicBezTo>
                  <a:pt x="61237" y="10090"/>
                  <a:pt x="61712" y="10237"/>
                  <a:pt x="62211" y="10636"/>
                </a:cubicBezTo>
                <a:cubicBezTo>
                  <a:pt x="61287" y="10970"/>
                  <a:pt x="60444" y="11189"/>
                  <a:pt x="59744" y="11189"/>
                </a:cubicBezTo>
                <a:cubicBezTo>
                  <a:pt x="59256" y="11189"/>
                  <a:pt x="58837" y="11083"/>
                  <a:pt x="58509" y="10836"/>
                </a:cubicBezTo>
                <a:cubicBezTo>
                  <a:pt x="59260" y="10502"/>
                  <a:pt x="59999" y="10090"/>
                  <a:pt x="60774" y="10090"/>
                </a:cubicBezTo>
                <a:close/>
                <a:moveTo>
                  <a:pt x="57641" y="11604"/>
                </a:moveTo>
                <a:cubicBezTo>
                  <a:pt x="58442" y="13205"/>
                  <a:pt x="58375" y="13238"/>
                  <a:pt x="57675" y="15173"/>
                </a:cubicBezTo>
                <a:cubicBezTo>
                  <a:pt x="57174" y="14005"/>
                  <a:pt x="57475" y="12871"/>
                  <a:pt x="57641" y="11604"/>
                </a:cubicBezTo>
                <a:close/>
                <a:moveTo>
                  <a:pt x="9674" y="12571"/>
                </a:moveTo>
                <a:lnTo>
                  <a:pt x="9674" y="12571"/>
                </a:lnTo>
                <a:cubicBezTo>
                  <a:pt x="10141" y="15673"/>
                  <a:pt x="10474" y="16841"/>
                  <a:pt x="9974" y="17708"/>
                </a:cubicBezTo>
                <a:cubicBezTo>
                  <a:pt x="9240" y="16807"/>
                  <a:pt x="9073" y="13538"/>
                  <a:pt x="9674" y="12571"/>
                </a:cubicBezTo>
                <a:close/>
                <a:moveTo>
                  <a:pt x="14383" y="16403"/>
                </a:moveTo>
                <a:cubicBezTo>
                  <a:pt x="14564" y="16403"/>
                  <a:pt x="14721" y="16425"/>
                  <a:pt x="14844" y="16474"/>
                </a:cubicBezTo>
                <a:cubicBezTo>
                  <a:pt x="13410" y="17074"/>
                  <a:pt x="12176" y="18108"/>
                  <a:pt x="10441" y="18208"/>
                </a:cubicBezTo>
                <a:cubicBezTo>
                  <a:pt x="10962" y="17368"/>
                  <a:pt x="13193" y="16403"/>
                  <a:pt x="14383" y="16403"/>
                </a:cubicBezTo>
                <a:close/>
                <a:moveTo>
                  <a:pt x="65113" y="17608"/>
                </a:moveTo>
                <a:lnTo>
                  <a:pt x="65113" y="17608"/>
                </a:lnTo>
                <a:cubicBezTo>
                  <a:pt x="66248" y="17675"/>
                  <a:pt x="67348" y="17941"/>
                  <a:pt x="68382" y="18408"/>
                </a:cubicBezTo>
                <a:cubicBezTo>
                  <a:pt x="68056" y="18505"/>
                  <a:pt x="67742" y="18551"/>
                  <a:pt x="67438" y="18551"/>
                </a:cubicBezTo>
                <a:cubicBezTo>
                  <a:pt x="66591" y="18551"/>
                  <a:pt x="65825" y="18197"/>
                  <a:pt x="65113" y="17608"/>
                </a:cubicBezTo>
                <a:close/>
                <a:moveTo>
                  <a:pt x="63946" y="18142"/>
                </a:moveTo>
                <a:lnTo>
                  <a:pt x="63946" y="18142"/>
                </a:lnTo>
                <a:cubicBezTo>
                  <a:pt x="64279" y="19476"/>
                  <a:pt x="63879" y="20610"/>
                  <a:pt x="63345" y="21744"/>
                </a:cubicBezTo>
                <a:cubicBezTo>
                  <a:pt x="63112" y="20477"/>
                  <a:pt x="63312" y="19309"/>
                  <a:pt x="63946" y="18142"/>
                </a:cubicBezTo>
                <a:close/>
                <a:moveTo>
                  <a:pt x="69283" y="24613"/>
                </a:moveTo>
                <a:cubicBezTo>
                  <a:pt x="70918" y="25046"/>
                  <a:pt x="72352" y="25747"/>
                  <a:pt x="73253" y="27281"/>
                </a:cubicBezTo>
                <a:cubicBezTo>
                  <a:pt x="71685" y="26748"/>
                  <a:pt x="70150" y="26214"/>
                  <a:pt x="69283" y="24613"/>
                </a:cubicBezTo>
                <a:close/>
                <a:moveTo>
                  <a:pt x="3670" y="24946"/>
                </a:moveTo>
                <a:lnTo>
                  <a:pt x="3670" y="24946"/>
                </a:lnTo>
                <a:cubicBezTo>
                  <a:pt x="4403" y="26347"/>
                  <a:pt x="4270" y="27882"/>
                  <a:pt x="4370" y="29416"/>
                </a:cubicBezTo>
                <a:cubicBezTo>
                  <a:pt x="3670" y="27982"/>
                  <a:pt x="3536" y="26481"/>
                  <a:pt x="3670" y="24946"/>
                </a:cubicBezTo>
                <a:close/>
                <a:moveTo>
                  <a:pt x="68382" y="24846"/>
                </a:moveTo>
                <a:lnTo>
                  <a:pt x="68382" y="24846"/>
                </a:lnTo>
                <a:cubicBezTo>
                  <a:pt x="68149" y="26481"/>
                  <a:pt x="67682" y="27982"/>
                  <a:pt x="66948" y="29416"/>
                </a:cubicBezTo>
                <a:cubicBezTo>
                  <a:pt x="66614" y="28315"/>
                  <a:pt x="67515" y="25213"/>
                  <a:pt x="68382" y="24846"/>
                </a:cubicBezTo>
                <a:close/>
                <a:moveTo>
                  <a:pt x="9307" y="27515"/>
                </a:moveTo>
                <a:cubicBezTo>
                  <a:pt x="8139" y="28616"/>
                  <a:pt x="7005" y="29450"/>
                  <a:pt x="5504" y="29650"/>
                </a:cubicBezTo>
                <a:cubicBezTo>
                  <a:pt x="6572" y="28649"/>
                  <a:pt x="7772" y="27915"/>
                  <a:pt x="9307" y="27515"/>
                </a:cubicBezTo>
                <a:close/>
                <a:moveTo>
                  <a:pt x="71618" y="33986"/>
                </a:moveTo>
                <a:cubicBezTo>
                  <a:pt x="72285" y="34753"/>
                  <a:pt x="72986" y="35487"/>
                  <a:pt x="73653" y="36254"/>
                </a:cubicBezTo>
                <a:cubicBezTo>
                  <a:pt x="73586" y="36288"/>
                  <a:pt x="73553" y="36321"/>
                  <a:pt x="73486" y="36388"/>
                </a:cubicBezTo>
                <a:cubicBezTo>
                  <a:pt x="72352" y="36021"/>
                  <a:pt x="71952" y="35020"/>
                  <a:pt x="71485" y="34120"/>
                </a:cubicBezTo>
                <a:cubicBezTo>
                  <a:pt x="71518" y="34086"/>
                  <a:pt x="71585" y="34020"/>
                  <a:pt x="71618" y="33986"/>
                </a:cubicBezTo>
                <a:close/>
                <a:moveTo>
                  <a:pt x="70050" y="33886"/>
                </a:moveTo>
                <a:cubicBezTo>
                  <a:pt x="70117" y="33886"/>
                  <a:pt x="70184" y="33919"/>
                  <a:pt x="70217" y="33953"/>
                </a:cubicBezTo>
                <a:cubicBezTo>
                  <a:pt x="70084" y="34286"/>
                  <a:pt x="70017" y="34687"/>
                  <a:pt x="69817" y="34987"/>
                </a:cubicBezTo>
                <a:cubicBezTo>
                  <a:pt x="69250" y="35654"/>
                  <a:pt x="68649" y="36288"/>
                  <a:pt x="68049" y="36955"/>
                </a:cubicBezTo>
                <a:cubicBezTo>
                  <a:pt x="68015" y="36988"/>
                  <a:pt x="67949" y="37022"/>
                  <a:pt x="67882" y="37055"/>
                </a:cubicBezTo>
                <a:cubicBezTo>
                  <a:pt x="68382" y="35821"/>
                  <a:pt x="68983" y="34687"/>
                  <a:pt x="70050" y="33886"/>
                </a:cubicBezTo>
                <a:close/>
                <a:moveTo>
                  <a:pt x="834" y="38656"/>
                </a:moveTo>
                <a:lnTo>
                  <a:pt x="834" y="38656"/>
                </a:lnTo>
                <a:cubicBezTo>
                  <a:pt x="2035" y="38923"/>
                  <a:pt x="2802" y="39757"/>
                  <a:pt x="3503" y="40658"/>
                </a:cubicBezTo>
                <a:cubicBezTo>
                  <a:pt x="2269" y="40424"/>
                  <a:pt x="1735" y="39290"/>
                  <a:pt x="834" y="38656"/>
                </a:cubicBezTo>
                <a:close/>
                <a:moveTo>
                  <a:pt x="8273" y="37188"/>
                </a:moveTo>
                <a:lnTo>
                  <a:pt x="8273" y="37188"/>
                </a:lnTo>
                <a:cubicBezTo>
                  <a:pt x="7806" y="38056"/>
                  <a:pt x="5237" y="40624"/>
                  <a:pt x="4637" y="40824"/>
                </a:cubicBezTo>
                <a:cubicBezTo>
                  <a:pt x="5004" y="39524"/>
                  <a:pt x="6939" y="37322"/>
                  <a:pt x="8273" y="37188"/>
                </a:cubicBezTo>
                <a:close/>
                <a:moveTo>
                  <a:pt x="69883" y="41258"/>
                </a:moveTo>
                <a:lnTo>
                  <a:pt x="69883" y="41258"/>
                </a:lnTo>
                <a:cubicBezTo>
                  <a:pt x="69216" y="42326"/>
                  <a:pt x="68282" y="43126"/>
                  <a:pt x="67182" y="43760"/>
                </a:cubicBezTo>
                <a:cubicBezTo>
                  <a:pt x="67849" y="42659"/>
                  <a:pt x="68583" y="41625"/>
                  <a:pt x="69883" y="41258"/>
                </a:cubicBezTo>
                <a:close/>
                <a:moveTo>
                  <a:pt x="70984" y="41458"/>
                </a:moveTo>
                <a:lnTo>
                  <a:pt x="70984" y="41458"/>
                </a:lnTo>
                <a:cubicBezTo>
                  <a:pt x="72285" y="42225"/>
                  <a:pt x="72752" y="43460"/>
                  <a:pt x="72952" y="44927"/>
                </a:cubicBezTo>
                <a:cubicBezTo>
                  <a:pt x="71651" y="44093"/>
                  <a:pt x="71318" y="42793"/>
                  <a:pt x="70984" y="41458"/>
                </a:cubicBezTo>
                <a:close/>
                <a:moveTo>
                  <a:pt x="8440" y="45128"/>
                </a:moveTo>
                <a:cubicBezTo>
                  <a:pt x="8073" y="46295"/>
                  <a:pt x="7706" y="47362"/>
                  <a:pt x="6772" y="48096"/>
                </a:cubicBezTo>
                <a:cubicBezTo>
                  <a:pt x="6738" y="47396"/>
                  <a:pt x="7572" y="45828"/>
                  <a:pt x="8440" y="45128"/>
                </a:cubicBezTo>
                <a:close/>
                <a:moveTo>
                  <a:pt x="1768" y="46862"/>
                </a:moveTo>
                <a:cubicBezTo>
                  <a:pt x="3169" y="47162"/>
                  <a:pt x="4370" y="47829"/>
                  <a:pt x="5504" y="48897"/>
                </a:cubicBezTo>
                <a:cubicBezTo>
                  <a:pt x="3870" y="48730"/>
                  <a:pt x="2669" y="48063"/>
                  <a:pt x="1768" y="46862"/>
                </a:cubicBezTo>
                <a:close/>
                <a:moveTo>
                  <a:pt x="68116" y="49564"/>
                </a:moveTo>
                <a:lnTo>
                  <a:pt x="68116" y="49564"/>
                </a:lnTo>
                <a:cubicBezTo>
                  <a:pt x="67248" y="50498"/>
                  <a:pt x="66248" y="51232"/>
                  <a:pt x="64880" y="51299"/>
                </a:cubicBezTo>
                <a:cubicBezTo>
                  <a:pt x="65781" y="50365"/>
                  <a:pt x="66781" y="49664"/>
                  <a:pt x="68116" y="49564"/>
                </a:cubicBezTo>
                <a:close/>
                <a:moveTo>
                  <a:pt x="68849" y="49597"/>
                </a:moveTo>
                <a:cubicBezTo>
                  <a:pt x="69984" y="50765"/>
                  <a:pt x="69550" y="52266"/>
                  <a:pt x="69717" y="53667"/>
                </a:cubicBezTo>
                <a:cubicBezTo>
                  <a:pt x="68849" y="52433"/>
                  <a:pt x="68816" y="50998"/>
                  <a:pt x="68849" y="49597"/>
                </a:cubicBezTo>
                <a:close/>
                <a:moveTo>
                  <a:pt x="65013" y="55335"/>
                </a:moveTo>
                <a:lnTo>
                  <a:pt x="65013" y="55335"/>
                </a:lnTo>
                <a:cubicBezTo>
                  <a:pt x="63946" y="56402"/>
                  <a:pt x="62612" y="56803"/>
                  <a:pt x="61177" y="56903"/>
                </a:cubicBezTo>
                <a:cubicBezTo>
                  <a:pt x="62211" y="55802"/>
                  <a:pt x="63579" y="55468"/>
                  <a:pt x="65013" y="55335"/>
                </a:cubicBezTo>
                <a:close/>
                <a:moveTo>
                  <a:pt x="11742" y="53467"/>
                </a:moveTo>
                <a:lnTo>
                  <a:pt x="11742" y="53467"/>
                </a:lnTo>
                <a:cubicBezTo>
                  <a:pt x="11642" y="54834"/>
                  <a:pt x="11508" y="56235"/>
                  <a:pt x="10841" y="57503"/>
                </a:cubicBezTo>
                <a:cubicBezTo>
                  <a:pt x="10374" y="55969"/>
                  <a:pt x="10941" y="54701"/>
                  <a:pt x="11742" y="53467"/>
                </a:cubicBezTo>
                <a:close/>
                <a:moveTo>
                  <a:pt x="7090" y="57308"/>
                </a:moveTo>
                <a:cubicBezTo>
                  <a:pt x="8200" y="57308"/>
                  <a:pt x="9500" y="57573"/>
                  <a:pt x="9941" y="57970"/>
                </a:cubicBezTo>
                <a:cubicBezTo>
                  <a:pt x="9577" y="58044"/>
                  <a:pt x="9221" y="58076"/>
                  <a:pt x="8869" y="58076"/>
                </a:cubicBezTo>
                <a:cubicBezTo>
                  <a:pt x="7803" y="58076"/>
                  <a:pt x="6775" y="57787"/>
                  <a:pt x="5671" y="57536"/>
                </a:cubicBezTo>
                <a:cubicBezTo>
                  <a:pt x="5999" y="57378"/>
                  <a:pt x="6520" y="57308"/>
                  <a:pt x="7090" y="57308"/>
                </a:cubicBezTo>
                <a:close/>
                <a:moveTo>
                  <a:pt x="65914" y="57270"/>
                </a:moveTo>
                <a:lnTo>
                  <a:pt x="65914" y="57270"/>
                </a:lnTo>
                <a:cubicBezTo>
                  <a:pt x="66081" y="57970"/>
                  <a:pt x="66248" y="58671"/>
                  <a:pt x="66381" y="59404"/>
                </a:cubicBezTo>
                <a:lnTo>
                  <a:pt x="66248" y="59438"/>
                </a:lnTo>
                <a:cubicBezTo>
                  <a:pt x="65881" y="58771"/>
                  <a:pt x="65814" y="58037"/>
                  <a:pt x="65914" y="57270"/>
                </a:cubicBezTo>
                <a:close/>
                <a:moveTo>
                  <a:pt x="57775" y="60772"/>
                </a:moveTo>
                <a:cubicBezTo>
                  <a:pt x="58742" y="60939"/>
                  <a:pt x="59743" y="61106"/>
                  <a:pt x="60710" y="61306"/>
                </a:cubicBezTo>
                <a:cubicBezTo>
                  <a:pt x="60710" y="61372"/>
                  <a:pt x="60677" y="61439"/>
                  <a:pt x="60677" y="61539"/>
                </a:cubicBezTo>
                <a:cubicBezTo>
                  <a:pt x="59676" y="61506"/>
                  <a:pt x="58642" y="61506"/>
                  <a:pt x="57741" y="60939"/>
                </a:cubicBezTo>
                <a:cubicBezTo>
                  <a:pt x="57741" y="60872"/>
                  <a:pt x="57741" y="60805"/>
                  <a:pt x="57775" y="60772"/>
                </a:cubicBezTo>
                <a:close/>
                <a:moveTo>
                  <a:pt x="17980" y="60472"/>
                </a:moveTo>
                <a:lnTo>
                  <a:pt x="17980" y="60472"/>
                </a:lnTo>
                <a:cubicBezTo>
                  <a:pt x="17946" y="61839"/>
                  <a:pt x="18447" y="63107"/>
                  <a:pt x="17913" y="64408"/>
                </a:cubicBezTo>
                <a:cubicBezTo>
                  <a:pt x="17146" y="63407"/>
                  <a:pt x="17179" y="61673"/>
                  <a:pt x="17980" y="60472"/>
                </a:cubicBezTo>
                <a:close/>
                <a:moveTo>
                  <a:pt x="61211" y="62907"/>
                </a:moveTo>
                <a:cubicBezTo>
                  <a:pt x="61411" y="63707"/>
                  <a:pt x="61477" y="64508"/>
                  <a:pt x="61177" y="65309"/>
                </a:cubicBezTo>
                <a:cubicBezTo>
                  <a:pt x="61010" y="64508"/>
                  <a:pt x="60944" y="63707"/>
                  <a:pt x="61211" y="62907"/>
                </a:cubicBezTo>
                <a:close/>
                <a:moveTo>
                  <a:pt x="16516" y="64868"/>
                </a:moveTo>
                <a:cubicBezTo>
                  <a:pt x="16919" y="64868"/>
                  <a:pt x="17305" y="64953"/>
                  <a:pt x="17613" y="65142"/>
                </a:cubicBezTo>
                <a:cubicBezTo>
                  <a:pt x="17057" y="65883"/>
                  <a:pt x="16244" y="66270"/>
                  <a:pt x="15352" y="66270"/>
                </a:cubicBezTo>
                <a:cubicBezTo>
                  <a:pt x="14959" y="66270"/>
                  <a:pt x="14551" y="66195"/>
                  <a:pt x="14144" y="66042"/>
                </a:cubicBezTo>
                <a:cubicBezTo>
                  <a:pt x="14518" y="65340"/>
                  <a:pt x="15567" y="64868"/>
                  <a:pt x="16516" y="64868"/>
                </a:cubicBezTo>
                <a:close/>
                <a:moveTo>
                  <a:pt x="52938" y="64508"/>
                </a:moveTo>
                <a:lnTo>
                  <a:pt x="52938" y="64508"/>
                </a:lnTo>
                <a:cubicBezTo>
                  <a:pt x="54039" y="64875"/>
                  <a:pt x="54706" y="65776"/>
                  <a:pt x="55640" y="66443"/>
                </a:cubicBezTo>
                <a:cubicBezTo>
                  <a:pt x="55623" y="66443"/>
                  <a:pt x="55606" y="66444"/>
                  <a:pt x="55589" y="66444"/>
                </a:cubicBezTo>
                <a:cubicBezTo>
                  <a:pt x="54561" y="66444"/>
                  <a:pt x="53201" y="65460"/>
                  <a:pt x="52938" y="64508"/>
                </a:cubicBezTo>
                <a:close/>
                <a:moveTo>
                  <a:pt x="45800" y="67077"/>
                </a:moveTo>
                <a:lnTo>
                  <a:pt x="45800" y="67077"/>
                </a:lnTo>
                <a:cubicBezTo>
                  <a:pt x="46667" y="67844"/>
                  <a:pt x="47568" y="68444"/>
                  <a:pt x="48068" y="69578"/>
                </a:cubicBezTo>
                <a:cubicBezTo>
                  <a:pt x="46734" y="68878"/>
                  <a:pt x="45933" y="68011"/>
                  <a:pt x="45800" y="67077"/>
                </a:cubicBezTo>
                <a:close/>
                <a:moveTo>
                  <a:pt x="55873" y="67110"/>
                </a:moveTo>
                <a:lnTo>
                  <a:pt x="55873" y="67110"/>
                </a:lnTo>
                <a:cubicBezTo>
                  <a:pt x="56240" y="67777"/>
                  <a:pt x="55840" y="69078"/>
                  <a:pt x="55140" y="69578"/>
                </a:cubicBezTo>
                <a:cubicBezTo>
                  <a:pt x="54973" y="68878"/>
                  <a:pt x="55373" y="67510"/>
                  <a:pt x="55873" y="67110"/>
                </a:cubicBezTo>
                <a:close/>
                <a:moveTo>
                  <a:pt x="27153" y="65075"/>
                </a:moveTo>
                <a:lnTo>
                  <a:pt x="27153" y="65075"/>
                </a:lnTo>
                <a:cubicBezTo>
                  <a:pt x="27787" y="66610"/>
                  <a:pt x="28787" y="67877"/>
                  <a:pt x="28654" y="69612"/>
                </a:cubicBezTo>
                <a:cubicBezTo>
                  <a:pt x="27353" y="68744"/>
                  <a:pt x="26519" y="66476"/>
                  <a:pt x="27153" y="65075"/>
                </a:cubicBezTo>
                <a:close/>
                <a:moveTo>
                  <a:pt x="37560" y="67710"/>
                </a:moveTo>
                <a:cubicBezTo>
                  <a:pt x="38561" y="68544"/>
                  <a:pt x="39362" y="69478"/>
                  <a:pt x="39629" y="70846"/>
                </a:cubicBezTo>
                <a:cubicBezTo>
                  <a:pt x="39061" y="70579"/>
                  <a:pt x="37794" y="68611"/>
                  <a:pt x="37560" y="67710"/>
                </a:cubicBezTo>
                <a:close/>
                <a:moveTo>
                  <a:pt x="38788" y="4041"/>
                </a:moveTo>
                <a:cubicBezTo>
                  <a:pt x="40574" y="4041"/>
                  <a:pt x="42336" y="4442"/>
                  <a:pt x="44098" y="4765"/>
                </a:cubicBezTo>
                <a:cubicBezTo>
                  <a:pt x="44665" y="4865"/>
                  <a:pt x="45233" y="5032"/>
                  <a:pt x="45766" y="5199"/>
                </a:cubicBezTo>
                <a:cubicBezTo>
                  <a:pt x="45866" y="5232"/>
                  <a:pt x="45966" y="5399"/>
                  <a:pt x="46033" y="5499"/>
                </a:cubicBezTo>
                <a:cubicBezTo>
                  <a:pt x="46233" y="6000"/>
                  <a:pt x="46400" y="6500"/>
                  <a:pt x="46634" y="6967"/>
                </a:cubicBezTo>
                <a:cubicBezTo>
                  <a:pt x="46967" y="7634"/>
                  <a:pt x="47334" y="8301"/>
                  <a:pt x="47668" y="8968"/>
                </a:cubicBezTo>
                <a:cubicBezTo>
                  <a:pt x="47701" y="9035"/>
                  <a:pt x="47768" y="9102"/>
                  <a:pt x="47834" y="9168"/>
                </a:cubicBezTo>
                <a:cubicBezTo>
                  <a:pt x="48535" y="8701"/>
                  <a:pt x="48502" y="8001"/>
                  <a:pt x="47568" y="5799"/>
                </a:cubicBezTo>
                <a:cubicBezTo>
                  <a:pt x="49035" y="5799"/>
                  <a:pt x="55106" y="8902"/>
                  <a:pt x="57508" y="10903"/>
                </a:cubicBezTo>
                <a:cubicBezTo>
                  <a:pt x="56807" y="12538"/>
                  <a:pt x="56574" y="14205"/>
                  <a:pt x="57341" y="15907"/>
                </a:cubicBezTo>
                <a:cubicBezTo>
                  <a:pt x="57408" y="16040"/>
                  <a:pt x="57541" y="16140"/>
                  <a:pt x="57675" y="16274"/>
                </a:cubicBezTo>
                <a:cubicBezTo>
                  <a:pt x="57775" y="16140"/>
                  <a:pt x="57975" y="16040"/>
                  <a:pt x="58042" y="15873"/>
                </a:cubicBezTo>
                <a:cubicBezTo>
                  <a:pt x="58275" y="15173"/>
                  <a:pt x="58542" y="14439"/>
                  <a:pt x="58675" y="13738"/>
                </a:cubicBezTo>
                <a:cubicBezTo>
                  <a:pt x="58776" y="13271"/>
                  <a:pt x="58609" y="12738"/>
                  <a:pt x="58542" y="12271"/>
                </a:cubicBezTo>
                <a:cubicBezTo>
                  <a:pt x="58542" y="12104"/>
                  <a:pt x="58475" y="11970"/>
                  <a:pt x="58442" y="11804"/>
                </a:cubicBezTo>
                <a:lnTo>
                  <a:pt x="58442" y="11804"/>
                </a:lnTo>
                <a:cubicBezTo>
                  <a:pt x="60577" y="13472"/>
                  <a:pt x="62478" y="15373"/>
                  <a:pt x="64013" y="17574"/>
                </a:cubicBezTo>
                <a:cubicBezTo>
                  <a:pt x="63379" y="18475"/>
                  <a:pt x="62979" y="19409"/>
                  <a:pt x="62979" y="20510"/>
                </a:cubicBezTo>
                <a:cubicBezTo>
                  <a:pt x="62945" y="21077"/>
                  <a:pt x="62945" y="21677"/>
                  <a:pt x="62979" y="22244"/>
                </a:cubicBezTo>
                <a:cubicBezTo>
                  <a:pt x="62979" y="22411"/>
                  <a:pt x="63112" y="22578"/>
                  <a:pt x="63212" y="22745"/>
                </a:cubicBezTo>
                <a:cubicBezTo>
                  <a:pt x="63379" y="22645"/>
                  <a:pt x="63646" y="22545"/>
                  <a:pt x="63679" y="22411"/>
                </a:cubicBezTo>
                <a:cubicBezTo>
                  <a:pt x="64013" y="21477"/>
                  <a:pt x="64313" y="20543"/>
                  <a:pt x="64580" y="19576"/>
                </a:cubicBezTo>
                <a:cubicBezTo>
                  <a:pt x="64680" y="19176"/>
                  <a:pt x="64580" y="18709"/>
                  <a:pt x="64580" y="18142"/>
                </a:cubicBezTo>
                <a:lnTo>
                  <a:pt x="64580" y="18142"/>
                </a:lnTo>
                <a:cubicBezTo>
                  <a:pt x="66214" y="20076"/>
                  <a:pt x="67315" y="22178"/>
                  <a:pt x="68349" y="24279"/>
                </a:cubicBezTo>
                <a:cubicBezTo>
                  <a:pt x="67081" y="25347"/>
                  <a:pt x="66681" y="26748"/>
                  <a:pt x="66481" y="28282"/>
                </a:cubicBezTo>
                <a:cubicBezTo>
                  <a:pt x="66414" y="28749"/>
                  <a:pt x="66381" y="29249"/>
                  <a:pt x="66381" y="29716"/>
                </a:cubicBezTo>
                <a:cubicBezTo>
                  <a:pt x="66414" y="29950"/>
                  <a:pt x="66614" y="30150"/>
                  <a:pt x="66748" y="30350"/>
                </a:cubicBezTo>
                <a:cubicBezTo>
                  <a:pt x="66915" y="30217"/>
                  <a:pt x="67148" y="30117"/>
                  <a:pt x="67215" y="29950"/>
                </a:cubicBezTo>
                <a:cubicBezTo>
                  <a:pt x="67849" y="28516"/>
                  <a:pt x="68416" y="27081"/>
                  <a:pt x="68983" y="25680"/>
                </a:cubicBezTo>
                <a:cubicBezTo>
                  <a:pt x="69917" y="28049"/>
                  <a:pt x="70317" y="30617"/>
                  <a:pt x="70584" y="33286"/>
                </a:cubicBezTo>
                <a:cubicBezTo>
                  <a:pt x="69583" y="33452"/>
                  <a:pt x="69050" y="34186"/>
                  <a:pt x="68549" y="34920"/>
                </a:cubicBezTo>
                <a:cubicBezTo>
                  <a:pt x="68116" y="35587"/>
                  <a:pt x="67749" y="36355"/>
                  <a:pt x="67382" y="37122"/>
                </a:cubicBezTo>
                <a:cubicBezTo>
                  <a:pt x="67315" y="37255"/>
                  <a:pt x="67415" y="37489"/>
                  <a:pt x="67448" y="37689"/>
                </a:cubicBezTo>
                <a:cubicBezTo>
                  <a:pt x="67615" y="37656"/>
                  <a:pt x="67882" y="37656"/>
                  <a:pt x="68015" y="37555"/>
                </a:cubicBezTo>
                <a:cubicBezTo>
                  <a:pt x="68783" y="36755"/>
                  <a:pt x="69517" y="35954"/>
                  <a:pt x="70250" y="35154"/>
                </a:cubicBezTo>
                <a:cubicBezTo>
                  <a:pt x="70417" y="34954"/>
                  <a:pt x="70484" y="34687"/>
                  <a:pt x="70717" y="34420"/>
                </a:cubicBezTo>
                <a:cubicBezTo>
                  <a:pt x="70717" y="35387"/>
                  <a:pt x="70751" y="36355"/>
                  <a:pt x="70717" y="37322"/>
                </a:cubicBezTo>
                <a:cubicBezTo>
                  <a:pt x="70684" y="38223"/>
                  <a:pt x="70551" y="39123"/>
                  <a:pt x="70451" y="40024"/>
                </a:cubicBezTo>
                <a:cubicBezTo>
                  <a:pt x="70417" y="40424"/>
                  <a:pt x="70250" y="40658"/>
                  <a:pt x="69850" y="40791"/>
                </a:cubicBezTo>
                <a:cubicBezTo>
                  <a:pt x="68216" y="41325"/>
                  <a:pt x="67248" y="42592"/>
                  <a:pt x="66481" y="44027"/>
                </a:cubicBezTo>
                <a:cubicBezTo>
                  <a:pt x="66414" y="44194"/>
                  <a:pt x="66448" y="44427"/>
                  <a:pt x="66448" y="44627"/>
                </a:cubicBezTo>
                <a:cubicBezTo>
                  <a:pt x="66614" y="44594"/>
                  <a:pt x="66848" y="44594"/>
                  <a:pt x="67015" y="44460"/>
                </a:cubicBezTo>
                <a:cubicBezTo>
                  <a:pt x="68082" y="43660"/>
                  <a:pt x="69116" y="42826"/>
                  <a:pt x="70117" y="42025"/>
                </a:cubicBezTo>
                <a:lnTo>
                  <a:pt x="70117" y="42025"/>
                </a:lnTo>
                <a:cubicBezTo>
                  <a:pt x="69850" y="44427"/>
                  <a:pt x="68949" y="46795"/>
                  <a:pt x="68282" y="49230"/>
                </a:cubicBezTo>
                <a:cubicBezTo>
                  <a:pt x="66648" y="49230"/>
                  <a:pt x="65480" y="50098"/>
                  <a:pt x="64413" y="51165"/>
                </a:cubicBezTo>
                <a:cubicBezTo>
                  <a:pt x="64313" y="51265"/>
                  <a:pt x="64279" y="51465"/>
                  <a:pt x="64213" y="51632"/>
                </a:cubicBezTo>
                <a:cubicBezTo>
                  <a:pt x="64380" y="51666"/>
                  <a:pt x="64546" y="51766"/>
                  <a:pt x="64713" y="51766"/>
                </a:cubicBezTo>
                <a:cubicBezTo>
                  <a:pt x="65680" y="51699"/>
                  <a:pt x="66581" y="51365"/>
                  <a:pt x="67382" y="50765"/>
                </a:cubicBezTo>
                <a:cubicBezTo>
                  <a:pt x="67482" y="50698"/>
                  <a:pt x="67615" y="50631"/>
                  <a:pt x="67715" y="50565"/>
                </a:cubicBezTo>
                <a:cubicBezTo>
                  <a:pt x="67749" y="50531"/>
                  <a:pt x="67782" y="50531"/>
                  <a:pt x="67949" y="50531"/>
                </a:cubicBezTo>
                <a:cubicBezTo>
                  <a:pt x="67282" y="52099"/>
                  <a:pt x="66614" y="53634"/>
                  <a:pt x="66014" y="55068"/>
                </a:cubicBezTo>
                <a:cubicBezTo>
                  <a:pt x="65657" y="55019"/>
                  <a:pt x="65313" y="54994"/>
                  <a:pt x="64980" y="54994"/>
                </a:cubicBezTo>
                <a:cubicBezTo>
                  <a:pt x="63292" y="54994"/>
                  <a:pt x="61903" y="55616"/>
                  <a:pt x="60677" y="56702"/>
                </a:cubicBezTo>
                <a:cubicBezTo>
                  <a:pt x="60377" y="56969"/>
                  <a:pt x="60410" y="57169"/>
                  <a:pt x="60810" y="57203"/>
                </a:cubicBezTo>
                <a:cubicBezTo>
                  <a:pt x="61037" y="57244"/>
                  <a:pt x="61277" y="57273"/>
                  <a:pt x="61513" y="57273"/>
                </a:cubicBezTo>
                <a:cubicBezTo>
                  <a:pt x="61659" y="57273"/>
                  <a:pt x="61804" y="57262"/>
                  <a:pt x="61944" y="57236"/>
                </a:cubicBezTo>
                <a:cubicBezTo>
                  <a:pt x="63079" y="57003"/>
                  <a:pt x="64179" y="56636"/>
                  <a:pt x="65113" y="55835"/>
                </a:cubicBezTo>
                <a:cubicBezTo>
                  <a:pt x="65180" y="55768"/>
                  <a:pt x="65280" y="55735"/>
                  <a:pt x="65514" y="55568"/>
                </a:cubicBezTo>
                <a:lnTo>
                  <a:pt x="65514" y="55568"/>
                </a:lnTo>
                <a:cubicBezTo>
                  <a:pt x="65447" y="55869"/>
                  <a:pt x="65414" y="56069"/>
                  <a:pt x="65314" y="56202"/>
                </a:cubicBezTo>
                <a:cubicBezTo>
                  <a:pt x="64313" y="58070"/>
                  <a:pt x="63079" y="59805"/>
                  <a:pt x="61644" y="61339"/>
                </a:cubicBezTo>
                <a:cubicBezTo>
                  <a:pt x="61589" y="61394"/>
                  <a:pt x="61463" y="61419"/>
                  <a:pt x="61345" y="61419"/>
                </a:cubicBezTo>
                <a:cubicBezTo>
                  <a:pt x="61248" y="61419"/>
                  <a:pt x="61156" y="61402"/>
                  <a:pt x="61111" y="61372"/>
                </a:cubicBezTo>
                <a:cubicBezTo>
                  <a:pt x="60677" y="60905"/>
                  <a:pt x="60143" y="60672"/>
                  <a:pt x="59543" y="60605"/>
                </a:cubicBezTo>
                <a:cubicBezTo>
                  <a:pt x="58942" y="60572"/>
                  <a:pt x="58342" y="60472"/>
                  <a:pt x="57741" y="60405"/>
                </a:cubicBezTo>
                <a:cubicBezTo>
                  <a:pt x="57608" y="60405"/>
                  <a:pt x="57441" y="60438"/>
                  <a:pt x="57308" y="60505"/>
                </a:cubicBezTo>
                <a:cubicBezTo>
                  <a:pt x="57174" y="60572"/>
                  <a:pt x="56941" y="60705"/>
                  <a:pt x="56974" y="60772"/>
                </a:cubicBezTo>
                <a:cubicBezTo>
                  <a:pt x="57008" y="60939"/>
                  <a:pt x="57141" y="61106"/>
                  <a:pt x="57274" y="61172"/>
                </a:cubicBezTo>
                <a:cubicBezTo>
                  <a:pt x="58175" y="61706"/>
                  <a:pt x="59142" y="61873"/>
                  <a:pt x="60143" y="61940"/>
                </a:cubicBezTo>
                <a:cubicBezTo>
                  <a:pt x="60410" y="61940"/>
                  <a:pt x="60644" y="61973"/>
                  <a:pt x="60977" y="62040"/>
                </a:cubicBezTo>
                <a:cubicBezTo>
                  <a:pt x="60810" y="62306"/>
                  <a:pt x="60710" y="62573"/>
                  <a:pt x="60510" y="62740"/>
                </a:cubicBezTo>
                <a:cubicBezTo>
                  <a:pt x="59209" y="63841"/>
                  <a:pt x="57908" y="64908"/>
                  <a:pt x="56574" y="65976"/>
                </a:cubicBezTo>
                <a:cubicBezTo>
                  <a:pt x="56441" y="66109"/>
                  <a:pt x="56274" y="66209"/>
                  <a:pt x="56107" y="66309"/>
                </a:cubicBezTo>
                <a:cubicBezTo>
                  <a:pt x="55540" y="65842"/>
                  <a:pt x="55006" y="65309"/>
                  <a:pt x="54406" y="64875"/>
                </a:cubicBezTo>
                <a:cubicBezTo>
                  <a:pt x="53839" y="64475"/>
                  <a:pt x="53205" y="64174"/>
                  <a:pt x="52571" y="63874"/>
                </a:cubicBezTo>
                <a:cubicBezTo>
                  <a:pt x="52515" y="63849"/>
                  <a:pt x="52469" y="63838"/>
                  <a:pt x="52433" y="63838"/>
                </a:cubicBezTo>
                <a:cubicBezTo>
                  <a:pt x="52273" y="63838"/>
                  <a:pt x="52283" y="64045"/>
                  <a:pt x="52338" y="64208"/>
                </a:cubicBezTo>
                <a:cubicBezTo>
                  <a:pt x="52504" y="64942"/>
                  <a:pt x="52838" y="65575"/>
                  <a:pt x="53472" y="65976"/>
                </a:cubicBezTo>
                <a:cubicBezTo>
                  <a:pt x="54039" y="66309"/>
                  <a:pt x="54639" y="66576"/>
                  <a:pt x="55173" y="66876"/>
                </a:cubicBezTo>
                <a:cubicBezTo>
                  <a:pt x="53905" y="67510"/>
                  <a:pt x="52705" y="68177"/>
                  <a:pt x="51404" y="68711"/>
                </a:cubicBezTo>
                <a:cubicBezTo>
                  <a:pt x="50570" y="69078"/>
                  <a:pt x="49669" y="69211"/>
                  <a:pt x="48768" y="69412"/>
                </a:cubicBezTo>
                <a:cubicBezTo>
                  <a:pt x="48758" y="69415"/>
                  <a:pt x="48746" y="69417"/>
                  <a:pt x="48733" y="69417"/>
                </a:cubicBezTo>
                <a:cubicBezTo>
                  <a:pt x="48621" y="69417"/>
                  <a:pt x="48428" y="69297"/>
                  <a:pt x="48368" y="69178"/>
                </a:cubicBezTo>
                <a:cubicBezTo>
                  <a:pt x="47801" y="67977"/>
                  <a:pt x="46667" y="67343"/>
                  <a:pt x="45766" y="66443"/>
                </a:cubicBezTo>
                <a:cubicBezTo>
                  <a:pt x="45717" y="66394"/>
                  <a:pt x="45597" y="66363"/>
                  <a:pt x="45510" y="66363"/>
                </a:cubicBezTo>
                <a:cubicBezTo>
                  <a:pt x="45478" y="66363"/>
                  <a:pt x="45451" y="66367"/>
                  <a:pt x="45433" y="66376"/>
                </a:cubicBezTo>
                <a:cubicBezTo>
                  <a:pt x="45333" y="66476"/>
                  <a:pt x="45233" y="66643"/>
                  <a:pt x="45266" y="66743"/>
                </a:cubicBezTo>
                <a:cubicBezTo>
                  <a:pt x="45433" y="67277"/>
                  <a:pt x="45533" y="67877"/>
                  <a:pt x="45866" y="68311"/>
                </a:cubicBezTo>
                <a:cubicBezTo>
                  <a:pt x="46267" y="68878"/>
                  <a:pt x="46867" y="69345"/>
                  <a:pt x="47401" y="69845"/>
                </a:cubicBezTo>
                <a:cubicBezTo>
                  <a:pt x="45099" y="70512"/>
                  <a:pt x="42631" y="70612"/>
                  <a:pt x="40262" y="71013"/>
                </a:cubicBezTo>
                <a:cubicBezTo>
                  <a:pt x="39929" y="70279"/>
                  <a:pt x="39729" y="69545"/>
                  <a:pt x="39295" y="68945"/>
                </a:cubicBezTo>
                <a:cubicBezTo>
                  <a:pt x="38828" y="68311"/>
                  <a:pt x="38228" y="67744"/>
                  <a:pt x="37627" y="67210"/>
                </a:cubicBezTo>
                <a:cubicBezTo>
                  <a:pt x="37516" y="67121"/>
                  <a:pt x="37331" y="67121"/>
                  <a:pt x="37150" y="67121"/>
                </a:cubicBezTo>
                <a:cubicBezTo>
                  <a:pt x="37060" y="67121"/>
                  <a:pt x="36971" y="67121"/>
                  <a:pt x="36893" y="67110"/>
                </a:cubicBezTo>
                <a:lnTo>
                  <a:pt x="36893" y="67110"/>
                </a:lnTo>
                <a:cubicBezTo>
                  <a:pt x="36927" y="67343"/>
                  <a:pt x="36860" y="67610"/>
                  <a:pt x="36993" y="67777"/>
                </a:cubicBezTo>
                <a:cubicBezTo>
                  <a:pt x="37460" y="68578"/>
                  <a:pt x="37694" y="69512"/>
                  <a:pt x="38461" y="70112"/>
                </a:cubicBezTo>
                <a:cubicBezTo>
                  <a:pt x="38695" y="70279"/>
                  <a:pt x="38761" y="70612"/>
                  <a:pt x="38928" y="70913"/>
                </a:cubicBezTo>
                <a:cubicBezTo>
                  <a:pt x="34992" y="70913"/>
                  <a:pt x="30889" y="70546"/>
                  <a:pt x="29088" y="69712"/>
                </a:cubicBezTo>
                <a:cubicBezTo>
                  <a:pt x="29254" y="68478"/>
                  <a:pt x="28654" y="67410"/>
                  <a:pt x="28220" y="66309"/>
                </a:cubicBezTo>
                <a:cubicBezTo>
                  <a:pt x="27920" y="65609"/>
                  <a:pt x="27620" y="64942"/>
                  <a:pt x="27286" y="64241"/>
                </a:cubicBezTo>
                <a:cubicBezTo>
                  <a:pt x="27253" y="64141"/>
                  <a:pt x="27153" y="64074"/>
                  <a:pt x="27086" y="63974"/>
                </a:cubicBezTo>
                <a:lnTo>
                  <a:pt x="27086" y="63974"/>
                </a:lnTo>
                <a:cubicBezTo>
                  <a:pt x="26186" y="64808"/>
                  <a:pt x="26386" y="67277"/>
                  <a:pt x="27553" y="69278"/>
                </a:cubicBezTo>
                <a:cubicBezTo>
                  <a:pt x="24218" y="68077"/>
                  <a:pt x="21049" y="66743"/>
                  <a:pt x="18113" y="64775"/>
                </a:cubicBezTo>
                <a:cubicBezTo>
                  <a:pt x="18780" y="63741"/>
                  <a:pt x="18480" y="62607"/>
                  <a:pt x="18413" y="61506"/>
                </a:cubicBezTo>
                <a:cubicBezTo>
                  <a:pt x="18380" y="61006"/>
                  <a:pt x="18447" y="60505"/>
                  <a:pt x="18447" y="60005"/>
                </a:cubicBezTo>
                <a:cubicBezTo>
                  <a:pt x="18447" y="59838"/>
                  <a:pt x="18347" y="59638"/>
                  <a:pt x="18313" y="59471"/>
                </a:cubicBezTo>
                <a:cubicBezTo>
                  <a:pt x="18147" y="59571"/>
                  <a:pt x="17913" y="59605"/>
                  <a:pt x="17846" y="59738"/>
                </a:cubicBezTo>
                <a:cubicBezTo>
                  <a:pt x="17079" y="60972"/>
                  <a:pt x="16579" y="62273"/>
                  <a:pt x="17179" y="63774"/>
                </a:cubicBezTo>
                <a:cubicBezTo>
                  <a:pt x="17246" y="63908"/>
                  <a:pt x="17279" y="64074"/>
                  <a:pt x="17346" y="64341"/>
                </a:cubicBezTo>
                <a:cubicBezTo>
                  <a:pt x="16946" y="64074"/>
                  <a:pt x="16612" y="63874"/>
                  <a:pt x="16312" y="63641"/>
                </a:cubicBezTo>
                <a:cubicBezTo>
                  <a:pt x="14377" y="62240"/>
                  <a:pt x="12643" y="60639"/>
                  <a:pt x="11208" y="58704"/>
                </a:cubicBezTo>
                <a:cubicBezTo>
                  <a:pt x="10975" y="58404"/>
                  <a:pt x="10908" y="58170"/>
                  <a:pt x="11142" y="57803"/>
                </a:cubicBezTo>
                <a:cubicBezTo>
                  <a:pt x="11742" y="56903"/>
                  <a:pt x="11809" y="55869"/>
                  <a:pt x="12009" y="54834"/>
                </a:cubicBezTo>
                <a:cubicBezTo>
                  <a:pt x="12142" y="54134"/>
                  <a:pt x="12276" y="53400"/>
                  <a:pt x="12376" y="52700"/>
                </a:cubicBezTo>
                <a:cubicBezTo>
                  <a:pt x="12409" y="52566"/>
                  <a:pt x="12342" y="52399"/>
                  <a:pt x="12309" y="52233"/>
                </a:cubicBezTo>
                <a:cubicBezTo>
                  <a:pt x="12176" y="52333"/>
                  <a:pt x="12009" y="52366"/>
                  <a:pt x="11909" y="52466"/>
                </a:cubicBezTo>
                <a:cubicBezTo>
                  <a:pt x="10775" y="53867"/>
                  <a:pt x="10007" y="55402"/>
                  <a:pt x="10208" y="57303"/>
                </a:cubicBezTo>
                <a:cubicBezTo>
                  <a:pt x="10007" y="56969"/>
                  <a:pt x="9807" y="56669"/>
                  <a:pt x="9607" y="56336"/>
                </a:cubicBezTo>
                <a:cubicBezTo>
                  <a:pt x="8306" y="54167"/>
                  <a:pt x="7339" y="51866"/>
                  <a:pt x="6572" y="49497"/>
                </a:cubicBezTo>
                <a:cubicBezTo>
                  <a:pt x="6538" y="49331"/>
                  <a:pt x="6572" y="49064"/>
                  <a:pt x="6672" y="48930"/>
                </a:cubicBezTo>
                <a:cubicBezTo>
                  <a:pt x="7172" y="48263"/>
                  <a:pt x="7772" y="47629"/>
                  <a:pt x="8206" y="46895"/>
                </a:cubicBezTo>
                <a:cubicBezTo>
                  <a:pt x="8606" y="46262"/>
                  <a:pt x="8873" y="45494"/>
                  <a:pt x="9173" y="44794"/>
                </a:cubicBezTo>
                <a:cubicBezTo>
                  <a:pt x="9285" y="44542"/>
                  <a:pt x="9162" y="44337"/>
                  <a:pt x="8942" y="44337"/>
                </a:cubicBezTo>
                <a:cubicBezTo>
                  <a:pt x="8900" y="44337"/>
                  <a:pt x="8855" y="44344"/>
                  <a:pt x="8807" y="44360"/>
                </a:cubicBezTo>
                <a:cubicBezTo>
                  <a:pt x="8606" y="44394"/>
                  <a:pt x="8406" y="44527"/>
                  <a:pt x="8273" y="44661"/>
                </a:cubicBezTo>
                <a:cubicBezTo>
                  <a:pt x="7272" y="45461"/>
                  <a:pt x="6705" y="46529"/>
                  <a:pt x="6338" y="47696"/>
                </a:cubicBezTo>
                <a:cubicBezTo>
                  <a:pt x="6271" y="47896"/>
                  <a:pt x="6238" y="48063"/>
                  <a:pt x="6171" y="48263"/>
                </a:cubicBezTo>
                <a:lnTo>
                  <a:pt x="6005" y="48263"/>
                </a:lnTo>
                <a:cubicBezTo>
                  <a:pt x="5671" y="46929"/>
                  <a:pt x="5337" y="45628"/>
                  <a:pt x="5004" y="44294"/>
                </a:cubicBezTo>
                <a:cubicBezTo>
                  <a:pt x="4804" y="43460"/>
                  <a:pt x="4670" y="42659"/>
                  <a:pt x="4537" y="41825"/>
                </a:cubicBezTo>
                <a:cubicBezTo>
                  <a:pt x="4537" y="41692"/>
                  <a:pt x="4570" y="41458"/>
                  <a:pt x="4637" y="41425"/>
                </a:cubicBezTo>
                <a:cubicBezTo>
                  <a:pt x="5671" y="40958"/>
                  <a:pt x="6305" y="40091"/>
                  <a:pt x="7039" y="39290"/>
                </a:cubicBezTo>
                <a:cubicBezTo>
                  <a:pt x="7606" y="38656"/>
                  <a:pt x="8206" y="38022"/>
                  <a:pt x="8740" y="37355"/>
                </a:cubicBezTo>
                <a:cubicBezTo>
                  <a:pt x="8873" y="37222"/>
                  <a:pt x="8873" y="36922"/>
                  <a:pt x="8940" y="36721"/>
                </a:cubicBezTo>
                <a:cubicBezTo>
                  <a:pt x="8763" y="36696"/>
                  <a:pt x="8566" y="36632"/>
                  <a:pt x="8394" y="36632"/>
                </a:cubicBezTo>
                <a:cubicBezTo>
                  <a:pt x="8340" y="36632"/>
                  <a:pt x="8288" y="36639"/>
                  <a:pt x="8239" y="36655"/>
                </a:cubicBezTo>
                <a:cubicBezTo>
                  <a:pt x="6572" y="37188"/>
                  <a:pt x="5471" y="38389"/>
                  <a:pt x="4604" y="39857"/>
                </a:cubicBezTo>
                <a:cubicBezTo>
                  <a:pt x="4537" y="39991"/>
                  <a:pt x="4470" y="40124"/>
                  <a:pt x="4303" y="40357"/>
                </a:cubicBezTo>
                <a:cubicBezTo>
                  <a:pt x="4237" y="39757"/>
                  <a:pt x="4137" y="39290"/>
                  <a:pt x="4103" y="38823"/>
                </a:cubicBezTo>
                <a:cubicBezTo>
                  <a:pt x="3903" y="36188"/>
                  <a:pt x="4103" y="33553"/>
                  <a:pt x="4637" y="30984"/>
                </a:cubicBezTo>
                <a:cubicBezTo>
                  <a:pt x="4737" y="30584"/>
                  <a:pt x="4970" y="30217"/>
                  <a:pt x="5137" y="29850"/>
                </a:cubicBezTo>
                <a:cubicBezTo>
                  <a:pt x="5171" y="29917"/>
                  <a:pt x="5204" y="29983"/>
                  <a:pt x="5237" y="30050"/>
                </a:cubicBezTo>
                <a:cubicBezTo>
                  <a:pt x="5438" y="30079"/>
                  <a:pt x="5639" y="30157"/>
                  <a:pt x="5819" y="30157"/>
                </a:cubicBezTo>
                <a:cubicBezTo>
                  <a:pt x="5848" y="30157"/>
                  <a:pt x="5876" y="30155"/>
                  <a:pt x="5904" y="30150"/>
                </a:cubicBezTo>
                <a:cubicBezTo>
                  <a:pt x="7072" y="29817"/>
                  <a:pt x="8073" y="29249"/>
                  <a:pt x="8940" y="28382"/>
                </a:cubicBezTo>
                <a:cubicBezTo>
                  <a:pt x="9107" y="28215"/>
                  <a:pt x="9340" y="28115"/>
                  <a:pt x="9507" y="27915"/>
                </a:cubicBezTo>
                <a:cubicBezTo>
                  <a:pt x="9640" y="27815"/>
                  <a:pt x="9674" y="27615"/>
                  <a:pt x="9774" y="27482"/>
                </a:cubicBezTo>
                <a:cubicBezTo>
                  <a:pt x="9607" y="27381"/>
                  <a:pt x="9440" y="27215"/>
                  <a:pt x="9274" y="27215"/>
                </a:cubicBezTo>
                <a:cubicBezTo>
                  <a:pt x="9007" y="27215"/>
                  <a:pt x="8773" y="27281"/>
                  <a:pt x="8540" y="27381"/>
                </a:cubicBezTo>
                <a:cubicBezTo>
                  <a:pt x="7272" y="27882"/>
                  <a:pt x="6105" y="28516"/>
                  <a:pt x="5204" y="29516"/>
                </a:cubicBezTo>
                <a:cubicBezTo>
                  <a:pt x="5171" y="29550"/>
                  <a:pt x="5104" y="29583"/>
                  <a:pt x="4970" y="29683"/>
                </a:cubicBezTo>
                <a:cubicBezTo>
                  <a:pt x="6038" y="25547"/>
                  <a:pt x="8006" y="21944"/>
                  <a:pt x="10074" y="18609"/>
                </a:cubicBezTo>
                <a:cubicBezTo>
                  <a:pt x="10675" y="18542"/>
                  <a:pt x="11175" y="18575"/>
                  <a:pt x="11575" y="18408"/>
                </a:cubicBezTo>
                <a:cubicBezTo>
                  <a:pt x="12676" y="17975"/>
                  <a:pt x="13710" y="17474"/>
                  <a:pt x="14777" y="16974"/>
                </a:cubicBezTo>
                <a:cubicBezTo>
                  <a:pt x="15011" y="16874"/>
                  <a:pt x="15178" y="16574"/>
                  <a:pt x="15445" y="16307"/>
                </a:cubicBezTo>
                <a:cubicBezTo>
                  <a:pt x="15047" y="16162"/>
                  <a:pt x="14676" y="16101"/>
                  <a:pt x="14324" y="16101"/>
                </a:cubicBezTo>
                <a:cubicBezTo>
                  <a:pt x="13138" y="16101"/>
                  <a:pt x="12163" y="16793"/>
                  <a:pt x="11108" y="17308"/>
                </a:cubicBezTo>
                <a:cubicBezTo>
                  <a:pt x="11975" y="15940"/>
                  <a:pt x="15445" y="12437"/>
                  <a:pt x="18180" y="10670"/>
                </a:cubicBezTo>
                <a:cubicBezTo>
                  <a:pt x="18667" y="11461"/>
                  <a:pt x="19432" y="11641"/>
                  <a:pt x="20298" y="11641"/>
                </a:cubicBezTo>
                <a:cubicBezTo>
                  <a:pt x="20380" y="11641"/>
                  <a:pt x="20464" y="11640"/>
                  <a:pt x="20548" y="11637"/>
                </a:cubicBezTo>
                <a:cubicBezTo>
                  <a:pt x="21149" y="11637"/>
                  <a:pt x="21749" y="11670"/>
                  <a:pt x="22350" y="11670"/>
                </a:cubicBezTo>
                <a:cubicBezTo>
                  <a:pt x="22583" y="11670"/>
                  <a:pt x="22817" y="11604"/>
                  <a:pt x="23050" y="11537"/>
                </a:cubicBezTo>
                <a:cubicBezTo>
                  <a:pt x="22817" y="10736"/>
                  <a:pt x="22183" y="10436"/>
                  <a:pt x="19414" y="9836"/>
                </a:cubicBezTo>
                <a:cubicBezTo>
                  <a:pt x="21516" y="8101"/>
                  <a:pt x="23851" y="6567"/>
                  <a:pt x="28254" y="5566"/>
                </a:cubicBezTo>
                <a:cubicBezTo>
                  <a:pt x="28521" y="5933"/>
                  <a:pt x="28787" y="6300"/>
                  <a:pt x="29054" y="6633"/>
                </a:cubicBezTo>
                <a:cubicBezTo>
                  <a:pt x="29721" y="7434"/>
                  <a:pt x="30555" y="7934"/>
                  <a:pt x="31589" y="7968"/>
                </a:cubicBezTo>
                <a:cubicBezTo>
                  <a:pt x="31790" y="7968"/>
                  <a:pt x="32023" y="7834"/>
                  <a:pt x="32223" y="7767"/>
                </a:cubicBezTo>
                <a:cubicBezTo>
                  <a:pt x="32157" y="7567"/>
                  <a:pt x="32123" y="7367"/>
                  <a:pt x="32023" y="7200"/>
                </a:cubicBezTo>
                <a:cubicBezTo>
                  <a:pt x="31423" y="6300"/>
                  <a:pt x="30689" y="5599"/>
                  <a:pt x="29555" y="5199"/>
                </a:cubicBezTo>
                <a:cubicBezTo>
                  <a:pt x="31923" y="4332"/>
                  <a:pt x="34258" y="4432"/>
                  <a:pt x="36626" y="4132"/>
                </a:cubicBezTo>
                <a:cubicBezTo>
                  <a:pt x="36760" y="5166"/>
                  <a:pt x="36927" y="6133"/>
                  <a:pt x="37894" y="6633"/>
                </a:cubicBezTo>
                <a:cubicBezTo>
                  <a:pt x="38461" y="6934"/>
                  <a:pt x="39095" y="7067"/>
                  <a:pt x="39762" y="7200"/>
                </a:cubicBezTo>
                <a:cubicBezTo>
                  <a:pt x="39629" y="5866"/>
                  <a:pt x="39028" y="4865"/>
                  <a:pt x="37927" y="4132"/>
                </a:cubicBezTo>
                <a:cubicBezTo>
                  <a:pt x="37961" y="4132"/>
                  <a:pt x="37994" y="4065"/>
                  <a:pt x="38061" y="4065"/>
                </a:cubicBezTo>
                <a:cubicBezTo>
                  <a:pt x="38304" y="4049"/>
                  <a:pt x="38546" y="4041"/>
                  <a:pt x="38788" y="4041"/>
                </a:cubicBezTo>
                <a:close/>
                <a:moveTo>
                  <a:pt x="27660" y="70344"/>
                </a:moveTo>
                <a:cubicBezTo>
                  <a:pt x="27680" y="70344"/>
                  <a:pt x="27700" y="70345"/>
                  <a:pt x="27720" y="70346"/>
                </a:cubicBezTo>
                <a:cubicBezTo>
                  <a:pt x="27487" y="71013"/>
                  <a:pt x="26352" y="71747"/>
                  <a:pt x="25318" y="71947"/>
                </a:cubicBezTo>
                <a:cubicBezTo>
                  <a:pt x="25677" y="71066"/>
                  <a:pt x="26770" y="70344"/>
                  <a:pt x="27660" y="70344"/>
                </a:cubicBezTo>
                <a:close/>
                <a:moveTo>
                  <a:pt x="48201" y="70279"/>
                </a:moveTo>
                <a:cubicBezTo>
                  <a:pt x="48201" y="71179"/>
                  <a:pt x="48101" y="72013"/>
                  <a:pt x="47234" y="72681"/>
                </a:cubicBezTo>
                <a:cubicBezTo>
                  <a:pt x="47367" y="71747"/>
                  <a:pt x="47734" y="70979"/>
                  <a:pt x="48201" y="70279"/>
                </a:cubicBezTo>
                <a:close/>
                <a:moveTo>
                  <a:pt x="39328" y="71546"/>
                </a:moveTo>
                <a:lnTo>
                  <a:pt x="39328" y="71546"/>
                </a:lnTo>
                <a:cubicBezTo>
                  <a:pt x="39028" y="72480"/>
                  <a:pt x="38661" y="73314"/>
                  <a:pt x="37794" y="73815"/>
                </a:cubicBezTo>
                <a:cubicBezTo>
                  <a:pt x="37761" y="72947"/>
                  <a:pt x="38594" y="71580"/>
                  <a:pt x="39328" y="71546"/>
                </a:cubicBezTo>
                <a:close/>
                <a:moveTo>
                  <a:pt x="39109" y="1"/>
                </a:moveTo>
                <a:cubicBezTo>
                  <a:pt x="39003" y="1"/>
                  <a:pt x="38832" y="48"/>
                  <a:pt x="38761" y="95"/>
                </a:cubicBezTo>
                <a:cubicBezTo>
                  <a:pt x="37294" y="896"/>
                  <a:pt x="36026" y="1863"/>
                  <a:pt x="35759" y="3698"/>
                </a:cubicBezTo>
                <a:cubicBezTo>
                  <a:pt x="33424" y="3865"/>
                  <a:pt x="31089" y="4031"/>
                  <a:pt x="28787" y="4832"/>
                </a:cubicBezTo>
                <a:cubicBezTo>
                  <a:pt x="28821" y="4732"/>
                  <a:pt x="28821" y="4665"/>
                  <a:pt x="28854" y="4632"/>
                </a:cubicBezTo>
                <a:cubicBezTo>
                  <a:pt x="29788" y="3531"/>
                  <a:pt x="29922" y="2097"/>
                  <a:pt x="30489" y="862"/>
                </a:cubicBezTo>
                <a:cubicBezTo>
                  <a:pt x="30522" y="762"/>
                  <a:pt x="30489" y="562"/>
                  <a:pt x="30422" y="496"/>
                </a:cubicBezTo>
                <a:cubicBezTo>
                  <a:pt x="30389" y="462"/>
                  <a:pt x="30322" y="446"/>
                  <a:pt x="30255" y="446"/>
                </a:cubicBezTo>
                <a:cubicBezTo>
                  <a:pt x="30188" y="446"/>
                  <a:pt x="30122" y="462"/>
                  <a:pt x="30088" y="496"/>
                </a:cubicBezTo>
                <a:cubicBezTo>
                  <a:pt x="29788" y="662"/>
                  <a:pt x="29455" y="862"/>
                  <a:pt x="29254" y="1129"/>
                </a:cubicBezTo>
                <a:cubicBezTo>
                  <a:pt x="28354" y="2263"/>
                  <a:pt x="27987" y="3564"/>
                  <a:pt x="27987" y="5066"/>
                </a:cubicBezTo>
                <a:cubicBezTo>
                  <a:pt x="27820" y="5132"/>
                  <a:pt x="27620" y="5199"/>
                  <a:pt x="27420" y="5266"/>
                </a:cubicBezTo>
                <a:cubicBezTo>
                  <a:pt x="25652" y="5633"/>
                  <a:pt x="23984" y="6266"/>
                  <a:pt x="22383" y="7100"/>
                </a:cubicBezTo>
                <a:cubicBezTo>
                  <a:pt x="21249" y="7667"/>
                  <a:pt x="20081" y="8168"/>
                  <a:pt x="19214" y="9135"/>
                </a:cubicBezTo>
                <a:cubicBezTo>
                  <a:pt x="19114" y="9269"/>
                  <a:pt x="18947" y="9369"/>
                  <a:pt x="18714" y="9535"/>
                </a:cubicBezTo>
                <a:cubicBezTo>
                  <a:pt x="18780" y="9369"/>
                  <a:pt x="18780" y="9302"/>
                  <a:pt x="18814" y="9235"/>
                </a:cubicBezTo>
                <a:cubicBezTo>
                  <a:pt x="19481" y="7734"/>
                  <a:pt x="19181" y="6166"/>
                  <a:pt x="19181" y="4599"/>
                </a:cubicBezTo>
                <a:cubicBezTo>
                  <a:pt x="19181" y="4498"/>
                  <a:pt x="19081" y="4332"/>
                  <a:pt x="19014" y="4332"/>
                </a:cubicBezTo>
                <a:cubicBezTo>
                  <a:pt x="18914" y="4332"/>
                  <a:pt x="18780" y="4398"/>
                  <a:pt x="18680" y="4498"/>
                </a:cubicBezTo>
                <a:cubicBezTo>
                  <a:pt x="18614" y="4565"/>
                  <a:pt x="18547" y="4665"/>
                  <a:pt x="18480" y="4765"/>
                </a:cubicBezTo>
                <a:cubicBezTo>
                  <a:pt x="17579" y="6300"/>
                  <a:pt x="17246" y="7934"/>
                  <a:pt x="17713" y="9669"/>
                </a:cubicBezTo>
                <a:cubicBezTo>
                  <a:pt x="17846" y="10169"/>
                  <a:pt x="17780" y="10469"/>
                  <a:pt x="17313" y="10770"/>
                </a:cubicBezTo>
                <a:cubicBezTo>
                  <a:pt x="15011" y="12304"/>
                  <a:pt x="13143" y="14272"/>
                  <a:pt x="11275" y="16307"/>
                </a:cubicBezTo>
                <a:cubicBezTo>
                  <a:pt x="11041" y="16574"/>
                  <a:pt x="10808" y="16874"/>
                  <a:pt x="10608" y="17107"/>
                </a:cubicBezTo>
                <a:cubicBezTo>
                  <a:pt x="10408" y="15273"/>
                  <a:pt x="10174" y="13405"/>
                  <a:pt x="9974" y="11503"/>
                </a:cubicBezTo>
                <a:cubicBezTo>
                  <a:pt x="8706" y="11937"/>
                  <a:pt x="8640" y="16640"/>
                  <a:pt x="9807" y="18208"/>
                </a:cubicBezTo>
                <a:cubicBezTo>
                  <a:pt x="7739" y="21244"/>
                  <a:pt x="6138" y="24546"/>
                  <a:pt x="4837" y="28082"/>
                </a:cubicBezTo>
                <a:cubicBezTo>
                  <a:pt x="4770" y="27515"/>
                  <a:pt x="4737" y="27015"/>
                  <a:pt x="4670" y="26514"/>
                </a:cubicBezTo>
                <a:cubicBezTo>
                  <a:pt x="4570" y="25714"/>
                  <a:pt x="4403" y="24913"/>
                  <a:pt x="3803" y="24279"/>
                </a:cubicBezTo>
                <a:cubicBezTo>
                  <a:pt x="3670" y="24179"/>
                  <a:pt x="3503" y="24112"/>
                  <a:pt x="3336" y="24012"/>
                </a:cubicBezTo>
                <a:cubicBezTo>
                  <a:pt x="3269" y="24179"/>
                  <a:pt x="3136" y="24379"/>
                  <a:pt x="3136" y="24546"/>
                </a:cubicBezTo>
                <a:cubicBezTo>
                  <a:pt x="3169" y="25614"/>
                  <a:pt x="3169" y="26714"/>
                  <a:pt x="3336" y="27782"/>
                </a:cubicBezTo>
                <a:cubicBezTo>
                  <a:pt x="3469" y="28516"/>
                  <a:pt x="3836" y="29216"/>
                  <a:pt x="4103" y="29917"/>
                </a:cubicBezTo>
                <a:cubicBezTo>
                  <a:pt x="4170" y="30117"/>
                  <a:pt x="4270" y="30317"/>
                  <a:pt x="4237" y="30484"/>
                </a:cubicBezTo>
                <a:cubicBezTo>
                  <a:pt x="3636" y="33152"/>
                  <a:pt x="3369" y="35821"/>
                  <a:pt x="3603" y="38556"/>
                </a:cubicBezTo>
                <a:cubicBezTo>
                  <a:pt x="3636" y="39023"/>
                  <a:pt x="3670" y="39490"/>
                  <a:pt x="3703" y="40057"/>
                </a:cubicBezTo>
                <a:cubicBezTo>
                  <a:pt x="3469" y="39790"/>
                  <a:pt x="3269" y="39624"/>
                  <a:pt x="3102" y="39457"/>
                </a:cubicBezTo>
                <a:cubicBezTo>
                  <a:pt x="2369" y="38723"/>
                  <a:pt x="1535" y="38089"/>
                  <a:pt x="434" y="38022"/>
                </a:cubicBezTo>
                <a:cubicBezTo>
                  <a:pt x="300" y="38022"/>
                  <a:pt x="134" y="38089"/>
                  <a:pt x="0" y="38156"/>
                </a:cubicBezTo>
                <a:cubicBezTo>
                  <a:pt x="34" y="38289"/>
                  <a:pt x="34" y="38489"/>
                  <a:pt x="167" y="38623"/>
                </a:cubicBezTo>
                <a:cubicBezTo>
                  <a:pt x="567" y="39057"/>
                  <a:pt x="1068" y="39457"/>
                  <a:pt x="1468" y="39890"/>
                </a:cubicBezTo>
                <a:cubicBezTo>
                  <a:pt x="2135" y="40591"/>
                  <a:pt x="2869" y="41191"/>
                  <a:pt x="3836" y="41225"/>
                </a:cubicBezTo>
                <a:cubicBezTo>
                  <a:pt x="4370" y="43626"/>
                  <a:pt x="4870" y="45961"/>
                  <a:pt x="5404" y="48263"/>
                </a:cubicBezTo>
                <a:cubicBezTo>
                  <a:pt x="4170" y="47362"/>
                  <a:pt x="2769" y="46529"/>
                  <a:pt x="1101" y="46262"/>
                </a:cubicBezTo>
                <a:lnTo>
                  <a:pt x="1101" y="46262"/>
                </a:lnTo>
                <a:cubicBezTo>
                  <a:pt x="1101" y="46395"/>
                  <a:pt x="1101" y="46529"/>
                  <a:pt x="1134" y="46629"/>
                </a:cubicBezTo>
                <a:cubicBezTo>
                  <a:pt x="1435" y="47029"/>
                  <a:pt x="1701" y="47496"/>
                  <a:pt x="2102" y="47829"/>
                </a:cubicBezTo>
                <a:cubicBezTo>
                  <a:pt x="3036" y="48663"/>
                  <a:pt x="4170" y="49197"/>
                  <a:pt x="5437" y="49264"/>
                </a:cubicBezTo>
                <a:cubicBezTo>
                  <a:pt x="5938" y="49297"/>
                  <a:pt x="6071" y="49531"/>
                  <a:pt x="6205" y="49898"/>
                </a:cubicBezTo>
                <a:cubicBezTo>
                  <a:pt x="6905" y="52166"/>
                  <a:pt x="7839" y="54301"/>
                  <a:pt x="9040" y="56336"/>
                </a:cubicBezTo>
                <a:cubicBezTo>
                  <a:pt x="9173" y="56569"/>
                  <a:pt x="9307" y="56836"/>
                  <a:pt x="9474" y="57136"/>
                </a:cubicBezTo>
                <a:cubicBezTo>
                  <a:pt x="9240" y="57103"/>
                  <a:pt x="9107" y="57069"/>
                  <a:pt x="8940" y="57069"/>
                </a:cubicBezTo>
                <a:cubicBezTo>
                  <a:pt x="8289" y="56964"/>
                  <a:pt x="7639" y="56877"/>
                  <a:pt x="6988" y="56877"/>
                </a:cubicBezTo>
                <a:cubicBezTo>
                  <a:pt x="6404" y="56877"/>
                  <a:pt x="5821" y="56947"/>
                  <a:pt x="5237" y="57136"/>
                </a:cubicBezTo>
                <a:cubicBezTo>
                  <a:pt x="5104" y="57169"/>
                  <a:pt x="5004" y="57270"/>
                  <a:pt x="4904" y="57370"/>
                </a:cubicBezTo>
                <a:cubicBezTo>
                  <a:pt x="5004" y="57470"/>
                  <a:pt x="5104" y="57636"/>
                  <a:pt x="5204" y="57670"/>
                </a:cubicBezTo>
                <a:cubicBezTo>
                  <a:pt x="6038" y="57903"/>
                  <a:pt x="6838" y="58170"/>
                  <a:pt x="7672" y="58304"/>
                </a:cubicBezTo>
                <a:cubicBezTo>
                  <a:pt x="8103" y="58368"/>
                  <a:pt x="8548" y="58405"/>
                  <a:pt x="8980" y="58405"/>
                </a:cubicBezTo>
                <a:cubicBezTo>
                  <a:pt x="9216" y="58405"/>
                  <a:pt x="9449" y="58394"/>
                  <a:pt x="9674" y="58370"/>
                </a:cubicBezTo>
                <a:cubicBezTo>
                  <a:pt x="9768" y="58358"/>
                  <a:pt x="9854" y="58351"/>
                  <a:pt x="9931" y="58351"/>
                </a:cubicBezTo>
                <a:cubicBezTo>
                  <a:pt x="10263" y="58351"/>
                  <a:pt x="10452" y="58473"/>
                  <a:pt x="10641" y="58771"/>
                </a:cubicBezTo>
                <a:cubicBezTo>
                  <a:pt x="11675" y="60238"/>
                  <a:pt x="12909" y="61573"/>
                  <a:pt x="14277" y="62707"/>
                </a:cubicBezTo>
                <a:cubicBezTo>
                  <a:pt x="14978" y="63240"/>
                  <a:pt x="15678" y="63808"/>
                  <a:pt x="16379" y="64408"/>
                </a:cubicBezTo>
                <a:cubicBezTo>
                  <a:pt x="16212" y="64441"/>
                  <a:pt x="16078" y="64508"/>
                  <a:pt x="15912" y="64541"/>
                </a:cubicBezTo>
                <a:cubicBezTo>
                  <a:pt x="14911" y="64641"/>
                  <a:pt x="14177" y="65175"/>
                  <a:pt x="13543" y="65942"/>
                </a:cubicBezTo>
                <a:cubicBezTo>
                  <a:pt x="13276" y="66243"/>
                  <a:pt x="13343" y="66376"/>
                  <a:pt x="13710" y="66476"/>
                </a:cubicBezTo>
                <a:cubicBezTo>
                  <a:pt x="13977" y="66543"/>
                  <a:pt x="14210" y="66576"/>
                  <a:pt x="14444" y="66610"/>
                </a:cubicBezTo>
                <a:cubicBezTo>
                  <a:pt x="14772" y="66668"/>
                  <a:pt x="15091" y="66702"/>
                  <a:pt x="15400" y="66702"/>
                </a:cubicBezTo>
                <a:cubicBezTo>
                  <a:pt x="16316" y="66702"/>
                  <a:pt x="17139" y="66407"/>
                  <a:pt x="17813" y="65609"/>
                </a:cubicBezTo>
                <a:cubicBezTo>
                  <a:pt x="17880" y="65542"/>
                  <a:pt x="17980" y="65475"/>
                  <a:pt x="18046" y="65442"/>
                </a:cubicBezTo>
                <a:cubicBezTo>
                  <a:pt x="19147" y="66009"/>
                  <a:pt x="20181" y="66610"/>
                  <a:pt x="21249" y="67143"/>
                </a:cubicBezTo>
                <a:cubicBezTo>
                  <a:pt x="22350" y="67677"/>
                  <a:pt x="23450" y="68177"/>
                  <a:pt x="24551" y="68644"/>
                </a:cubicBezTo>
                <a:cubicBezTo>
                  <a:pt x="25652" y="69111"/>
                  <a:pt x="26753" y="69512"/>
                  <a:pt x="27920" y="70012"/>
                </a:cubicBezTo>
                <a:cubicBezTo>
                  <a:pt x="26252" y="70179"/>
                  <a:pt x="24818" y="71380"/>
                  <a:pt x="24951" y="72547"/>
                </a:cubicBezTo>
                <a:cubicBezTo>
                  <a:pt x="25685" y="72147"/>
                  <a:pt x="26452" y="71813"/>
                  <a:pt x="27153" y="71413"/>
                </a:cubicBezTo>
                <a:cubicBezTo>
                  <a:pt x="27487" y="71213"/>
                  <a:pt x="27787" y="70913"/>
                  <a:pt x="28020" y="70612"/>
                </a:cubicBezTo>
                <a:cubicBezTo>
                  <a:pt x="28191" y="70345"/>
                  <a:pt x="28379" y="70237"/>
                  <a:pt x="28623" y="70237"/>
                </a:cubicBezTo>
                <a:cubicBezTo>
                  <a:pt x="28714" y="70237"/>
                  <a:pt x="28813" y="70252"/>
                  <a:pt x="28921" y="70279"/>
                </a:cubicBezTo>
                <a:cubicBezTo>
                  <a:pt x="29721" y="70479"/>
                  <a:pt x="30522" y="70746"/>
                  <a:pt x="31323" y="70879"/>
                </a:cubicBezTo>
                <a:cubicBezTo>
                  <a:pt x="32724" y="71079"/>
                  <a:pt x="34091" y="71246"/>
                  <a:pt x="35492" y="71346"/>
                </a:cubicBezTo>
                <a:cubicBezTo>
                  <a:pt x="36493" y="71446"/>
                  <a:pt x="37527" y="71413"/>
                  <a:pt x="38561" y="71446"/>
                </a:cubicBezTo>
                <a:cubicBezTo>
                  <a:pt x="38594" y="71446"/>
                  <a:pt x="38594" y="71480"/>
                  <a:pt x="38661" y="71546"/>
                </a:cubicBezTo>
                <a:cubicBezTo>
                  <a:pt x="37861" y="72047"/>
                  <a:pt x="37660" y="72914"/>
                  <a:pt x="37494" y="73781"/>
                </a:cubicBezTo>
                <a:cubicBezTo>
                  <a:pt x="37460" y="73948"/>
                  <a:pt x="37560" y="74182"/>
                  <a:pt x="37594" y="74382"/>
                </a:cubicBezTo>
                <a:cubicBezTo>
                  <a:pt x="37794" y="74282"/>
                  <a:pt x="38027" y="74248"/>
                  <a:pt x="38194" y="74115"/>
                </a:cubicBezTo>
                <a:cubicBezTo>
                  <a:pt x="38928" y="73548"/>
                  <a:pt x="39328" y="72747"/>
                  <a:pt x="39695" y="71913"/>
                </a:cubicBezTo>
                <a:cubicBezTo>
                  <a:pt x="39795" y="71747"/>
                  <a:pt x="40062" y="71546"/>
                  <a:pt x="40229" y="71546"/>
                </a:cubicBezTo>
                <a:cubicBezTo>
                  <a:pt x="41430" y="71346"/>
                  <a:pt x="42631" y="71213"/>
                  <a:pt x="43832" y="71046"/>
                </a:cubicBezTo>
                <a:cubicBezTo>
                  <a:pt x="45099" y="70846"/>
                  <a:pt x="46400" y="70646"/>
                  <a:pt x="47568" y="70446"/>
                </a:cubicBezTo>
                <a:lnTo>
                  <a:pt x="47568" y="70446"/>
                </a:lnTo>
                <a:cubicBezTo>
                  <a:pt x="47367" y="71113"/>
                  <a:pt x="47101" y="71880"/>
                  <a:pt x="46934" y="72647"/>
                </a:cubicBezTo>
                <a:cubicBezTo>
                  <a:pt x="46867" y="72814"/>
                  <a:pt x="47034" y="73048"/>
                  <a:pt x="47067" y="73214"/>
                </a:cubicBezTo>
                <a:cubicBezTo>
                  <a:pt x="47267" y="73114"/>
                  <a:pt x="47467" y="73081"/>
                  <a:pt x="47601" y="72914"/>
                </a:cubicBezTo>
                <a:cubicBezTo>
                  <a:pt x="48235" y="72280"/>
                  <a:pt x="48602" y="71513"/>
                  <a:pt x="48668" y="70612"/>
                </a:cubicBezTo>
                <a:cubicBezTo>
                  <a:pt x="48702" y="70045"/>
                  <a:pt x="48969" y="69879"/>
                  <a:pt x="49436" y="69812"/>
                </a:cubicBezTo>
                <a:cubicBezTo>
                  <a:pt x="51003" y="69578"/>
                  <a:pt x="52371" y="68978"/>
                  <a:pt x="53672" y="68144"/>
                </a:cubicBezTo>
                <a:cubicBezTo>
                  <a:pt x="54072" y="67877"/>
                  <a:pt x="54573" y="67710"/>
                  <a:pt x="55040" y="67510"/>
                </a:cubicBezTo>
                <a:lnTo>
                  <a:pt x="55040" y="67510"/>
                </a:lnTo>
                <a:cubicBezTo>
                  <a:pt x="54906" y="68177"/>
                  <a:pt x="54773" y="68744"/>
                  <a:pt x="54739" y="69311"/>
                </a:cubicBezTo>
                <a:cubicBezTo>
                  <a:pt x="54739" y="69612"/>
                  <a:pt x="54873" y="69912"/>
                  <a:pt x="54939" y="70212"/>
                </a:cubicBezTo>
                <a:cubicBezTo>
                  <a:pt x="55173" y="70045"/>
                  <a:pt x="55473" y="69945"/>
                  <a:pt x="55640" y="69712"/>
                </a:cubicBezTo>
                <a:cubicBezTo>
                  <a:pt x="56274" y="68945"/>
                  <a:pt x="56707" y="68077"/>
                  <a:pt x="56374" y="67043"/>
                </a:cubicBezTo>
                <a:cubicBezTo>
                  <a:pt x="56374" y="66943"/>
                  <a:pt x="56474" y="66743"/>
                  <a:pt x="56574" y="66676"/>
                </a:cubicBezTo>
                <a:cubicBezTo>
                  <a:pt x="57808" y="65609"/>
                  <a:pt x="59076" y="64608"/>
                  <a:pt x="60343" y="63574"/>
                </a:cubicBezTo>
                <a:cubicBezTo>
                  <a:pt x="60410" y="63541"/>
                  <a:pt x="60477" y="63507"/>
                  <a:pt x="60510" y="63507"/>
                </a:cubicBezTo>
                <a:cubicBezTo>
                  <a:pt x="60577" y="64141"/>
                  <a:pt x="60610" y="64808"/>
                  <a:pt x="60744" y="65442"/>
                </a:cubicBezTo>
                <a:cubicBezTo>
                  <a:pt x="60777" y="65609"/>
                  <a:pt x="60977" y="65876"/>
                  <a:pt x="61111" y="65876"/>
                </a:cubicBezTo>
                <a:cubicBezTo>
                  <a:pt x="61277" y="65842"/>
                  <a:pt x="61477" y="65642"/>
                  <a:pt x="61644" y="65509"/>
                </a:cubicBezTo>
                <a:cubicBezTo>
                  <a:pt x="61711" y="65409"/>
                  <a:pt x="61744" y="65242"/>
                  <a:pt x="61744" y="65142"/>
                </a:cubicBezTo>
                <a:cubicBezTo>
                  <a:pt x="61744" y="64341"/>
                  <a:pt x="61711" y="63541"/>
                  <a:pt x="61744" y="62740"/>
                </a:cubicBezTo>
                <a:cubicBezTo>
                  <a:pt x="61744" y="62473"/>
                  <a:pt x="61811" y="62140"/>
                  <a:pt x="61944" y="61940"/>
                </a:cubicBezTo>
                <a:cubicBezTo>
                  <a:pt x="63112" y="60338"/>
                  <a:pt x="64279" y="58771"/>
                  <a:pt x="65447" y="57169"/>
                </a:cubicBezTo>
                <a:lnTo>
                  <a:pt x="65547" y="57169"/>
                </a:lnTo>
                <a:cubicBezTo>
                  <a:pt x="65580" y="58137"/>
                  <a:pt x="65647" y="59138"/>
                  <a:pt x="66181" y="60038"/>
                </a:cubicBezTo>
                <a:cubicBezTo>
                  <a:pt x="66715" y="59771"/>
                  <a:pt x="66848" y="59471"/>
                  <a:pt x="66715" y="58704"/>
                </a:cubicBezTo>
                <a:cubicBezTo>
                  <a:pt x="66581" y="57903"/>
                  <a:pt x="66381" y="57103"/>
                  <a:pt x="66248" y="56269"/>
                </a:cubicBezTo>
                <a:cubicBezTo>
                  <a:pt x="66181" y="56035"/>
                  <a:pt x="66214" y="55735"/>
                  <a:pt x="66314" y="55535"/>
                </a:cubicBezTo>
                <a:cubicBezTo>
                  <a:pt x="66681" y="54734"/>
                  <a:pt x="67081" y="53934"/>
                  <a:pt x="67448" y="53133"/>
                </a:cubicBezTo>
                <a:cubicBezTo>
                  <a:pt x="67815" y="52266"/>
                  <a:pt x="68149" y="51399"/>
                  <a:pt x="68549" y="50465"/>
                </a:cubicBezTo>
                <a:cubicBezTo>
                  <a:pt x="68549" y="50631"/>
                  <a:pt x="68583" y="50732"/>
                  <a:pt x="68583" y="50832"/>
                </a:cubicBezTo>
                <a:cubicBezTo>
                  <a:pt x="68716" y="52099"/>
                  <a:pt x="68849" y="53333"/>
                  <a:pt x="69783" y="54301"/>
                </a:cubicBezTo>
                <a:cubicBezTo>
                  <a:pt x="69883" y="54367"/>
                  <a:pt x="69984" y="54434"/>
                  <a:pt x="70084" y="54501"/>
                </a:cubicBezTo>
                <a:cubicBezTo>
                  <a:pt x="70150" y="54401"/>
                  <a:pt x="70250" y="54301"/>
                  <a:pt x="70284" y="54167"/>
                </a:cubicBezTo>
                <a:cubicBezTo>
                  <a:pt x="70317" y="54067"/>
                  <a:pt x="70317" y="53934"/>
                  <a:pt x="70317" y="53834"/>
                </a:cubicBezTo>
                <a:cubicBezTo>
                  <a:pt x="70284" y="53000"/>
                  <a:pt x="70284" y="52199"/>
                  <a:pt x="70217" y="51365"/>
                </a:cubicBezTo>
                <a:cubicBezTo>
                  <a:pt x="70150" y="50531"/>
                  <a:pt x="69950" y="49731"/>
                  <a:pt x="69283" y="49130"/>
                </a:cubicBezTo>
                <a:cubicBezTo>
                  <a:pt x="69016" y="48930"/>
                  <a:pt x="69016" y="48730"/>
                  <a:pt x="69116" y="48463"/>
                </a:cubicBezTo>
                <a:cubicBezTo>
                  <a:pt x="69550" y="46929"/>
                  <a:pt x="69984" y="45428"/>
                  <a:pt x="70417" y="43893"/>
                </a:cubicBezTo>
                <a:cubicBezTo>
                  <a:pt x="70551" y="43426"/>
                  <a:pt x="70617" y="42926"/>
                  <a:pt x="70717" y="42426"/>
                </a:cubicBezTo>
                <a:lnTo>
                  <a:pt x="70851" y="42392"/>
                </a:lnTo>
                <a:cubicBezTo>
                  <a:pt x="71084" y="43860"/>
                  <a:pt x="71985" y="44894"/>
                  <a:pt x="73186" y="45661"/>
                </a:cubicBezTo>
                <a:cubicBezTo>
                  <a:pt x="73319" y="45761"/>
                  <a:pt x="73486" y="45761"/>
                  <a:pt x="73653" y="45828"/>
                </a:cubicBezTo>
                <a:cubicBezTo>
                  <a:pt x="73653" y="45628"/>
                  <a:pt x="73720" y="45461"/>
                  <a:pt x="73653" y="45261"/>
                </a:cubicBezTo>
                <a:cubicBezTo>
                  <a:pt x="73586" y="44861"/>
                  <a:pt x="73453" y="44460"/>
                  <a:pt x="73353" y="44060"/>
                </a:cubicBezTo>
                <a:cubicBezTo>
                  <a:pt x="73052" y="42626"/>
                  <a:pt x="72385" y="41425"/>
                  <a:pt x="71084" y="40858"/>
                </a:cubicBezTo>
                <a:cubicBezTo>
                  <a:pt x="71184" y="38723"/>
                  <a:pt x="71284" y="36655"/>
                  <a:pt x="71418" y="34553"/>
                </a:cubicBezTo>
                <a:cubicBezTo>
                  <a:pt x="71852" y="35854"/>
                  <a:pt x="72819" y="36621"/>
                  <a:pt x="74087" y="37088"/>
                </a:cubicBezTo>
                <a:cubicBezTo>
                  <a:pt x="74220" y="37155"/>
                  <a:pt x="74353" y="37122"/>
                  <a:pt x="74487" y="37155"/>
                </a:cubicBezTo>
                <a:cubicBezTo>
                  <a:pt x="74453" y="36988"/>
                  <a:pt x="74487" y="36822"/>
                  <a:pt x="74420" y="36688"/>
                </a:cubicBezTo>
                <a:cubicBezTo>
                  <a:pt x="74187" y="36288"/>
                  <a:pt x="73953" y="35854"/>
                  <a:pt x="73653" y="35521"/>
                </a:cubicBezTo>
                <a:cubicBezTo>
                  <a:pt x="72986" y="34787"/>
                  <a:pt x="72319" y="34086"/>
                  <a:pt x="71585" y="33452"/>
                </a:cubicBezTo>
                <a:cubicBezTo>
                  <a:pt x="71351" y="33252"/>
                  <a:pt x="71184" y="33119"/>
                  <a:pt x="71151" y="32819"/>
                </a:cubicBezTo>
                <a:cubicBezTo>
                  <a:pt x="70884" y="30617"/>
                  <a:pt x="70617" y="28449"/>
                  <a:pt x="69883" y="26347"/>
                </a:cubicBezTo>
                <a:cubicBezTo>
                  <a:pt x="69850" y="26281"/>
                  <a:pt x="69850" y="26214"/>
                  <a:pt x="69850" y="26081"/>
                </a:cubicBezTo>
                <a:lnTo>
                  <a:pt x="69850" y="26081"/>
                </a:lnTo>
                <a:cubicBezTo>
                  <a:pt x="69950" y="26147"/>
                  <a:pt x="70017" y="26181"/>
                  <a:pt x="70084" y="26247"/>
                </a:cubicBezTo>
                <a:cubicBezTo>
                  <a:pt x="71084" y="26914"/>
                  <a:pt x="72085" y="27515"/>
                  <a:pt x="73253" y="27748"/>
                </a:cubicBezTo>
                <a:cubicBezTo>
                  <a:pt x="73281" y="27753"/>
                  <a:pt x="73309" y="27755"/>
                  <a:pt x="73338" y="27755"/>
                </a:cubicBezTo>
                <a:cubicBezTo>
                  <a:pt x="73518" y="27755"/>
                  <a:pt x="73719" y="27677"/>
                  <a:pt x="73920" y="27648"/>
                </a:cubicBezTo>
                <a:cubicBezTo>
                  <a:pt x="73853" y="27415"/>
                  <a:pt x="73853" y="27181"/>
                  <a:pt x="73720" y="27015"/>
                </a:cubicBezTo>
                <a:cubicBezTo>
                  <a:pt x="73019" y="25880"/>
                  <a:pt x="71985" y="25113"/>
                  <a:pt x="70784" y="24613"/>
                </a:cubicBezTo>
                <a:cubicBezTo>
                  <a:pt x="70317" y="24413"/>
                  <a:pt x="69817" y="24213"/>
                  <a:pt x="69350" y="24146"/>
                </a:cubicBezTo>
                <a:cubicBezTo>
                  <a:pt x="69050" y="24079"/>
                  <a:pt x="68949" y="24046"/>
                  <a:pt x="68816" y="23812"/>
                </a:cubicBezTo>
                <a:cubicBezTo>
                  <a:pt x="68116" y="22511"/>
                  <a:pt x="67382" y="21244"/>
                  <a:pt x="66648" y="19943"/>
                </a:cubicBezTo>
                <a:cubicBezTo>
                  <a:pt x="66414" y="19543"/>
                  <a:pt x="66181" y="19176"/>
                  <a:pt x="65914" y="18675"/>
                </a:cubicBezTo>
                <a:lnTo>
                  <a:pt x="65914" y="18675"/>
                </a:lnTo>
                <a:cubicBezTo>
                  <a:pt x="66512" y="18894"/>
                  <a:pt x="67086" y="18983"/>
                  <a:pt x="67643" y="18983"/>
                </a:cubicBezTo>
                <a:cubicBezTo>
                  <a:pt x="68019" y="18983"/>
                  <a:pt x="68387" y="18943"/>
                  <a:pt x="68749" y="18875"/>
                </a:cubicBezTo>
                <a:cubicBezTo>
                  <a:pt x="68949" y="18842"/>
                  <a:pt x="69083" y="18709"/>
                  <a:pt x="69250" y="18609"/>
                </a:cubicBezTo>
                <a:cubicBezTo>
                  <a:pt x="69116" y="18442"/>
                  <a:pt x="69050" y="18275"/>
                  <a:pt x="68883" y="18175"/>
                </a:cubicBezTo>
                <a:cubicBezTo>
                  <a:pt x="68516" y="17975"/>
                  <a:pt x="68116" y="17775"/>
                  <a:pt x="67715" y="17641"/>
                </a:cubicBezTo>
                <a:cubicBezTo>
                  <a:pt x="67115" y="17441"/>
                  <a:pt x="66514" y="17241"/>
                  <a:pt x="65914" y="17107"/>
                </a:cubicBezTo>
                <a:cubicBezTo>
                  <a:pt x="65749" y="17071"/>
                  <a:pt x="65565" y="17044"/>
                  <a:pt x="65387" y="17044"/>
                </a:cubicBezTo>
                <a:cubicBezTo>
                  <a:pt x="65241" y="17044"/>
                  <a:pt x="65100" y="17062"/>
                  <a:pt x="64980" y="17107"/>
                </a:cubicBezTo>
                <a:cubicBezTo>
                  <a:pt x="64880" y="17144"/>
                  <a:pt x="64797" y="17160"/>
                  <a:pt x="64725" y="17160"/>
                </a:cubicBezTo>
                <a:cubicBezTo>
                  <a:pt x="64533" y="17160"/>
                  <a:pt x="64416" y="17044"/>
                  <a:pt x="64246" y="16874"/>
                </a:cubicBezTo>
                <a:cubicBezTo>
                  <a:pt x="63312" y="15740"/>
                  <a:pt x="62345" y="14639"/>
                  <a:pt x="61344" y="13572"/>
                </a:cubicBezTo>
                <a:cubicBezTo>
                  <a:pt x="60744" y="12904"/>
                  <a:pt x="60076" y="12304"/>
                  <a:pt x="59509" y="11770"/>
                </a:cubicBezTo>
                <a:cubicBezTo>
                  <a:pt x="60443" y="11537"/>
                  <a:pt x="61444" y="11303"/>
                  <a:pt x="62445" y="11070"/>
                </a:cubicBezTo>
                <a:cubicBezTo>
                  <a:pt x="62945" y="10936"/>
                  <a:pt x="63045" y="10670"/>
                  <a:pt x="62678" y="10303"/>
                </a:cubicBezTo>
                <a:cubicBezTo>
                  <a:pt x="62545" y="10169"/>
                  <a:pt x="62411" y="10069"/>
                  <a:pt x="62278" y="10002"/>
                </a:cubicBezTo>
                <a:cubicBezTo>
                  <a:pt x="61730" y="9694"/>
                  <a:pt x="61190" y="9535"/>
                  <a:pt x="60654" y="9535"/>
                </a:cubicBezTo>
                <a:cubicBezTo>
                  <a:pt x="60148" y="9535"/>
                  <a:pt x="59645" y="9677"/>
                  <a:pt x="59142" y="9969"/>
                </a:cubicBezTo>
                <a:cubicBezTo>
                  <a:pt x="58776" y="10192"/>
                  <a:pt x="58429" y="10291"/>
                  <a:pt x="58100" y="10291"/>
                </a:cubicBezTo>
                <a:cubicBezTo>
                  <a:pt x="57590" y="10291"/>
                  <a:pt x="57120" y="10054"/>
                  <a:pt x="56674" y="9669"/>
                </a:cubicBezTo>
                <a:cubicBezTo>
                  <a:pt x="55173" y="8435"/>
                  <a:pt x="53438" y="7634"/>
                  <a:pt x="51771" y="6700"/>
                </a:cubicBezTo>
                <a:cubicBezTo>
                  <a:pt x="51137" y="6333"/>
                  <a:pt x="50470" y="6100"/>
                  <a:pt x="49802" y="5833"/>
                </a:cubicBezTo>
                <a:cubicBezTo>
                  <a:pt x="48935" y="5533"/>
                  <a:pt x="48035" y="5232"/>
                  <a:pt x="47234" y="4965"/>
                </a:cubicBezTo>
                <a:cubicBezTo>
                  <a:pt x="48101" y="4465"/>
                  <a:pt x="49035" y="3998"/>
                  <a:pt x="49969" y="3498"/>
                </a:cubicBezTo>
                <a:cubicBezTo>
                  <a:pt x="50103" y="3398"/>
                  <a:pt x="50203" y="3197"/>
                  <a:pt x="50303" y="3031"/>
                </a:cubicBezTo>
                <a:cubicBezTo>
                  <a:pt x="50136" y="2931"/>
                  <a:pt x="49969" y="2730"/>
                  <a:pt x="49802" y="2697"/>
                </a:cubicBezTo>
                <a:cubicBezTo>
                  <a:pt x="49609" y="2682"/>
                  <a:pt x="49401" y="2667"/>
                  <a:pt x="49193" y="2667"/>
                </a:cubicBezTo>
                <a:cubicBezTo>
                  <a:pt x="48935" y="2667"/>
                  <a:pt x="48675" y="2690"/>
                  <a:pt x="48435" y="2764"/>
                </a:cubicBezTo>
                <a:cubicBezTo>
                  <a:pt x="47334" y="3031"/>
                  <a:pt x="46433" y="3665"/>
                  <a:pt x="45833" y="4599"/>
                </a:cubicBezTo>
                <a:cubicBezTo>
                  <a:pt x="44399" y="4298"/>
                  <a:pt x="43031" y="3931"/>
                  <a:pt x="41630" y="3731"/>
                </a:cubicBezTo>
                <a:cubicBezTo>
                  <a:pt x="40262" y="3564"/>
                  <a:pt x="38828" y="3564"/>
                  <a:pt x="37360" y="3498"/>
                </a:cubicBezTo>
                <a:cubicBezTo>
                  <a:pt x="38528" y="2797"/>
                  <a:pt x="39061" y="1763"/>
                  <a:pt x="39295" y="529"/>
                </a:cubicBezTo>
                <a:cubicBezTo>
                  <a:pt x="39328" y="362"/>
                  <a:pt x="39295" y="162"/>
                  <a:pt x="39195" y="29"/>
                </a:cubicBezTo>
                <a:cubicBezTo>
                  <a:pt x="39185" y="9"/>
                  <a:pt x="39152" y="1"/>
                  <a:pt x="3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 name="Rectangle 4"/>
          <p:cNvSpPr/>
          <p:nvPr/>
        </p:nvSpPr>
        <p:spPr>
          <a:xfrm>
            <a:off x="1166327" y="3126149"/>
            <a:ext cx="2780522" cy="954107"/>
          </a:xfrm>
          <a:prstGeom prst="rect">
            <a:avLst/>
          </a:prstGeom>
        </p:spPr>
        <p:txBody>
          <a:bodyPr wrap="square">
            <a:spAutoFit/>
          </a:bodyPr>
          <a:lstStyle/>
          <a:p>
            <a:pPr marL="0" lvl="0" indent="0"/>
            <a:r>
              <a:rPr lang="id-ID" dirty="0"/>
              <a:t>Untuk meningkatkan kesadaran akan kesehatan : ceramah, kerja kelompok, mass media, seminar, kampanye. </a:t>
            </a:r>
          </a:p>
        </p:txBody>
      </p:sp>
      <p:sp>
        <p:nvSpPr>
          <p:cNvPr id="6" name="Google Shape;1362;p52"/>
          <p:cNvSpPr/>
          <p:nvPr/>
        </p:nvSpPr>
        <p:spPr>
          <a:xfrm>
            <a:off x="5686120" y="1033083"/>
            <a:ext cx="2005413" cy="1962043"/>
          </a:xfrm>
          <a:custGeom>
            <a:avLst/>
            <a:gdLst/>
            <a:ahLst/>
            <a:cxnLst/>
            <a:rect l="l" t="t" r="r" b="b"/>
            <a:pathLst>
              <a:path w="74487" h="74382" extrusionOk="0">
                <a:moveTo>
                  <a:pt x="38728" y="662"/>
                </a:moveTo>
                <a:lnTo>
                  <a:pt x="38728" y="662"/>
                </a:lnTo>
                <a:cubicBezTo>
                  <a:pt x="38628" y="1863"/>
                  <a:pt x="37460" y="3097"/>
                  <a:pt x="36193" y="3331"/>
                </a:cubicBezTo>
                <a:cubicBezTo>
                  <a:pt x="36760" y="2130"/>
                  <a:pt x="37594" y="1296"/>
                  <a:pt x="38728" y="662"/>
                </a:cubicBezTo>
                <a:close/>
                <a:moveTo>
                  <a:pt x="29721" y="1363"/>
                </a:moveTo>
                <a:lnTo>
                  <a:pt x="29721" y="1363"/>
                </a:lnTo>
                <a:cubicBezTo>
                  <a:pt x="29455" y="2464"/>
                  <a:pt x="29188" y="3564"/>
                  <a:pt x="28354" y="4432"/>
                </a:cubicBezTo>
                <a:cubicBezTo>
                  <a:pt x="28654" y="3331"/>
                  <a:pt x="28854" y="2197"/>
                  <a:pt x="29721" y="1363"/>
                </a:cubicBezTo>
                <a:close/>
                <a:moveTo>
                  <a:pt x="49199" y="3180"/>
                </a:moveTo>
                <a:cubicBezTo>
                  <a:pt x="49345" y="3180"/>
                  <a:pt x="49481" y="3196"/>
                  <a:pt x="49602" y="3231"/>
                </a:cubicBezTo>
                <a:cubicBezTo>
                  <a:pt x="48535" y="3765"/>
                  <a:pt x="47668" y="4398"/>
                  <a:pt x="46500" y="4599"/>
                </a:cubicBezTo>
                <a:cubicBezTo>
                  <a:pt x="46819" y="3902"/>
                  <a:pt x="48225" y="3180"/>
                  <a:pt x="49199" y="3180"/>
                </a:cubicBezTo>
                <a:close/>
                <a:moveTo>
                  <a:pt x="37127" y="4232"/>
                </a:moveTo>
                <a:cubicBezTo>
                  <a:pt x="38127" y="4332"/>
                  <a:pt x="39095" y="5566"/>
                  <a:pt x="39362" y="6667"/>
                </a:cubicBezTo>
                <a:cubicBezTo>
                  <a:pt x="39341" y="6667"/>
                  <a:pt x="39320" y="6667"/>
                  <a:pt x="39299" y="6667"/>
                </a:cubicBezTo>
                <a:cubicBezTo>
                  <a:pt x="37998" y="6667"/>
                  <a:pt x="37094" y="5643"/>
                  <a:pt x="37127" y="4232"/>
                </a:cubicBezTo>
                <a:close/>
                <a:moveTo>
                  <a:pt x="29060" y="5394"/>
                </a:moveTo>
                <a:cubicBezTo>
                  <a:pt x="29766" y="5394"/>
                  <a:pt x="31142" y="6432"/>
                  <a:pt x="31623" y="7334"/>
                </a:cubicBezTo>
                <a:cubicBezTo>
                  <a:pt x="31527" y="7370"/>
                  <a:pt x="31422" y="7388"/>
                  <a:pt x="31309" y="7388"/>
                </a:cubicBezTo>
                <a:cubicBezTo>
                  <a:pt x="30594" y="7388"/>
                  <a:pt x="29575" y="6672"/>
                  <a:pt x="28854" y="5432"/>
                </a:cubicBezTo>
                <a:cubicBezTo>
                  <a:pt x="28913" y="5406"/>
                  <a:pt x="28982" y="5394"/>
                  <a:pt x="29060" y="5394"/>
                </a:cubicBezTo>
                <a:close/>
                <a:moveTo>
                  <a:pt x="46467" y="5399"/>
                </a:moveTo>
                <a:lnTo>
                  <a:pt x="46467" y="5399"/>
                </a:lnTo>
                <a:cubicBezTo>
                  <a:pt x="47267" y="5533"/>
                  <a:pt x="47901" y="6667"/>
                  <a:pt x="48001" y="8268"/>
                </a:cubicBezTo>
                <a:cubicBezTo>
                  <a:pt x="46967" y="6934"/>
                  <a:pt x="46533" y="6100"/>
                  <a:pt x="46467" y="5399"/>
                </a:cubicBezTo>
                <a:close/>
                <a:moveTo>
                  <a:pt x="18814" y="5366"/>
                </a:moveTo>
                <a:cubicBezTo>
                  <a:pt x="19047" y="6900"/>
                  <a:pt x="18914" y="8301"/>
                  <a:pt x="18213" y="9602"/>
                </a:cubicBezTo>
                <a:cubicBezTo>
                  <a:pt x="17980" y="8168"/>
                  <a:pt x="17913" y="6767"/>
                  <a:pt x="18814" y="5366"/>
                </a:cubicBezTo>
                <a:close/>
                <a:moveTo>
                  <a:pt x="19437" y="10274"/>
                </a:moveTo>
                <a:cubicBezTo>
                  <a:pt x="20397" y="10274"/>
                  <a:pt x="21296" y="10549"/>
                  <a:pt x="22216" y="10970"/>
                </a:cubicBezTo>
                <a:cubicBezTo>
                  <a:pt x="21890" y="11063"/>
                  <a:pt x="21511" y="11107"/>
                  <a:pt x="21123" y="11107"/>
                </a:cubicBezTo>
                <a:cubicBezTo>
                  <a:pt x="20122" y="11107"/>
                  <a:pt x="19055" y="10817"/>
                  <a:pt x="18647" y="10336"/>
                </a:cubicBezTo>
                <a:cubicBezTo>
                  <a:pt x="18916" y="10294"/>
                  <a:pt x="19178" y="10274"/>
                  <a:pt x="19437" y="10274"/>
                </a:cubicBezTo>
                <a:close/>
                <a:moveTo>
                  <a:pt x="60774" y="10090"/>
                </a:moveTo>
                <a:cubicBezTo>
                  <a:pt x="61237" y="10090"/>
                  <a:pt x="61712" y="10237"/>
                  <a:pt x="62211" y="10636"/>
                </a:cubicBezTo>
                <a:cubicBezTo>
                  <a:pt x="61287" y="10970"/>
                  <a:pt x="60444" y="11189"/>
                  <a:pt x="59744" y="11189"/>
                </a:cubicBezTo>
                <a:cubicBezTo>
                  <a:pt x="59256" y="11189"/>
                  <a:pt x="58837" y="11083"/>
                  <a:pt x="58509" y="10836"/>
                </a:cubicBezTo>
                <a:cubicBezTo>
                  <a:pt x="59260" y="10502"/>
                  <a:pt x="59999" y="10090"/>
                  <a:pt x="60774" y="10090"/>
                </a:cubicBezTo>
                <a:close/>
                <a:moveTo>
                  <a:pt x="57641" y="11604"/>
                </a:moveTo>
                <a:cubicBezTo>
                  <a:pt x="58442" y="13205"/>
                  <a:pt x="58375" y="13238"/>
                  <a:pt x="57675" y="15173"/>
                </a:cubicBezTo>
                <a:cubicBezTo>
                  <a:pt x="57174" y="14005"/>
                  <a:pt x="57475" y="12871"/>
                  <a:pt x="57641" y="11604"/>
                </a:cubicBezTo>
                <a:close/>
                <a:moveTo>
                  <a:pt x="9674" y="12571"/>
                </a:moveTo>
                <a:lnTo>
                  <a:pt x="9674" y="12571"/>
                </a:lnTo>
                <a:cubicBezTo>
                  <a:pt x="10141" y="15673"/>
                  <a:pt x="10474" y="16841"/>
                  <a:pt x="9974" y="17708"/>
                </a:cubicBezTo>
                <a:cubicBezTo>
                  <a:pt x="9240" y="16807"/>
                  <a:pt x="9073" y="13538"/>
                  <a:pt x="9674" y="12571"/>
                </a:cubicBezTo>
                <a:close/>
                <a:moveTo>
                  <a:pt x="14383" y="16403"/>
                </a:moveTo>
                <a:cubicBezTo>
                  <a:pt x="14564" y="16403"/>
                  <a:pt x="14721" y="16425"/>
                  <a:pt x="14844" y="16474"/>
                </a:cubicBezTo>
                <a:cubicBezTo>
                  <a:pt x="13410" y="17074"/>
                  <a:pt x="12176" y="18108"/>
                  <a:pt x="10441" y="18208"/>
                </a:cubicBezTo>
                <a:cubicBezTo>
                  <a:pt x="10962" y="17368"/>
                  <a:pt x="13193" y="16403"/>
                  <a:pt x="14383" y="16403"/>
                </a:cubicBezTo>
                <a:close/>
                <a:moveTo>
                  <a:pt x="65113" y="17608"/>
                </a:moveTo>
                <a:lnTo>
                  <a:pt x="65113" y="17608"/>
                </a:lnTo>
                <a:cubicBezTo>
                  <a:pt x="66248" y="17675"/>
                  <a:pt x="67348" y="17941"/>
                  <a:pt x="68382" y="18408"/>
                </a:cubicBezTo>
                <a:cubicBezTo>
                  <a:pt x="68056" y="18505"/>
                  <a:pt x="67742" y="18551"/>
                  <a:pt x="67438" y="18551"/>
                </a:cubicBezTo>
                <a:cubicBezTo>
                  <a:pt x="66591" y="18551"/>
                  <a:pt x="65825" y="18197"/>
                  <a:pt x="65113" y="17608"/>
                </a:cubicBezTo>
                <a:close/>
                <a:moveTo>
                  <a:pt x="63946" y="18142"/>
                </a:moveTo>
                <a:lnTo>
                  <a:pt x="63946" y="18142"/>
                </a:lnTo>
                <a:cubicBezTo>
                  <a:pt x="64279" y="19476"/>
                  <a:pt x="63879" y="20610"/>
                  <a:pt x="63345" y="21744"/>
                </a:cubicBezTo>
                <a:cubicBezTo>
                  <a:pt x="63112" y="20477"/>
                  <a:pt x="63312" y="19309"/>
                  <a:pt x="63946" y="18142"/>
                </a:cubicBezTo>
                <a:close/>
                <a:moveTo>
                  <a:pt x="69283" y="24613"/>
                </a:moveTo>
                <a:cubicBezTo>
                  <a:pt x="70918" y="25046"/>
                  <a:pt x="72352" y="25747"/>
                  <a:pt x="73253" y="27281"/>
                </a:cubicBezTo>
                <a:cubicBezTo>
                  <a:pt x="71685" y="26748"/>
                  <a:pt x="70150" y="26214"/>
                  <a:pt x="69283" y="24613"/>
                </a:cubicBezTo>
                <a:close/>
                <a:moveTo>
                  <a:pt x="3670" y="24946"/>
                </a:moveTo>
                <a:lnTo>
                  <a:pt x="3670" y="24946"/>
                </a:lnTo>
                <a:cubicBezTo>
                  <a:pt x="4403" y="26347"/>
                  <a:pt x="4270" y="27882"/>
                  <a:pt x="4370" y="29416"/>
                </a:cubicBezTo>
                <a:cubicBezTo>
                  <a:pt x="3670" y="27982"/>
                  <a:pt x="3536" y="26481"/>
                  <a:pt x="3670" y="24946"/>
                </a:cubicBezTo>
                <a:close/>
                <a:moveTo>
                  <a:pt x="68382" y="24846"/>
                </a:moveTo>
                <a:lnTo>
                  <a:pt x="68382" y="24846"/>
                </a:lnTo>
                <a:cubicBezTo>
                  <a:pt x="68149" y="26481"/>
                  <a:pt x="67682" y="27982"/>
                  <a:pt x="66948" y="29416"/>
                </a:cubicBezTo>
                <a:cubicBezTo>
                  <a:pt x="66614" y="28315"/>
                  <a:pt x="67515" y="25213"/>
                  <a:pt x="68382" y="24846"/>
                </a:cubicBezTo>
                <a:close/>
                <a:moveTo>
                  <a:pt x="9307" y="27515"/>
                </a:moveTo>
                <a:cubicBezTo>
                  <a:pt x="8139" y="28616"/>
                  <a:pt x="7005" y="29450"/>
                  <a:pt x="5504" y="29650"/>
                </a:cubicBezTo>
                <a:cubicBezTo>
                  <a:pt x="6572" y="28649"/>
                  <a:pt x="7772" y="27915"/>
                  <a:pt x="9307" y="27515"/>
                </a:cubicBezTo>
                <a:close/>
                <a:moveTo>
                  <a:pt x="71618" y="33986"/>
                </a:moveTo>
                <a:cubicBezTo>
                  <a:pt x="72285" y="34753"/>
                  <a:pt x="72986" y="35487"/>
                  <a:pt x="73653" y="36254"/>
                </a:cubicBezTo>
                <a:cubicBezTo>
                  <a:pt x="73586" y="36288"/>
                  <a:pt x="73553" y="36321"/>
                  <a:pt x="73486" y="36388"/>
                </a:cubicBezTo>
                <a:cubicBezTo>
                  <a:pt x="72352" y="36021"/>
                  <a:pt x="71952" y="35020"/>
                  <a:pt x="71485" y="34120"/>
                </a:cubicBezTo>
                <a:cubicBezTo>
                  <a:pt x="71518" y="34086"/>
                  <a:pt x="71585" y="34020"/>
                  <a:pt x="71618" y="33986"/>
                </a:cubicBezTo>
                <a:close/>
                <a:moveTo>
                  <a:pt x="70050" y="33886"/>
                </a:moveTo>
                <a:cubicBezTo>
                  <a:pt x="70117" y="33886"/>
                  <a:pt x="70184" y="33919"/>
                  <a:pt x="70217" y="33953"/>
                </a:cubicBezTo>
                <a:cubicBezTo>
                  <a:pt x="70084" y="34286"/>
                  <a:pt x="70017" y="34687"/>
                  <a:pt x="69817" y="34987"/>
                </a:cubicBezTo>
                <a:cubicBezTo>
                  <a:pt x="69250" y="35654"/>
                  <a:pt x="68649" y="36288"/>
                  <a:pt x="68049" y="36955"/>
                </a:cubicBezTo>
                <a:cubicBezTo>
                  <a:pt x="68015" y="36988"/>
                  <a:pt x="67949" y="37022"/>
                  <a:pt x="67882" y="37055"/>
                </a:cubicBezTo>
                <a:cubicBezTo>
                  <a:pt x="68382" y="35821"/>
                  <a:pt x="68983" y="34687"/>
                  <a:pt x="70050" y="33886"/>
                </a:cubicBezTo>
                <a:close/>
                <a:moveTo>
                  <a:pt x="834" y="38656"/>
                </a:moveTo>
                <a:lnTo>
                  <a:pt x="834" y="38656"/>
                </a:lnTo>
                <a:cubicBezTo>
                  <a:pt x="2035" y="38923"/>
                  <a:pt x="2802" y="39757"/>
                  <a:pt x="3503" y="40658"/>
                </a:cubicBezTo>
                <a:cubicBezTo>
                  <a:pt x="2269" y="40424"/>
                  <a:pt x="1735" y="39290"/>
                  <a:pt x="834" y="38656"/>
                </a:cubicBezTo>
                <a:close/>
                <a:moveTo>
                  <a:pt x="8273" y="37188"/>
                </a:moveTo>
                <a:lnTo>
                  <a:pt x="8273" y="37188"/>
                </a:lnTo>
                <a:cubicBezTo>
                  <a:pt x="7806" y="38056"/>
                  <a:pt x="5237" y="40624"/>
                  <a:pt x="4637" y="40824"/>
                </a:cubicBezTo>
                <a:cubicBezTo>
                  <a:pt x="5004" y="39524"/>
                  <a:pt x="6939" y="37322"/>
                  <a:pt x="8273" y="37188"/>
                </a:cubicBezTo>
                <a:close/>
                <a:moveTo>
                  <a:pt x="69883" y="41258"/>
                </a:moveTo>
                <a:lnTo>
                  <a:pt x="69883" y="41258"/>
                </a:lnTo>
                <a:cubicBezTo>
                  <a:pt x="69216" y="42326"/>
                  <a:pt x="68282" y="43126"/>
                  <a:pt x="67182" y="43760"/>
                </a:cubicBezTo>
                <a:cubicBezTo>
                  <a:pt x="67849" y="42659"/>
                  <a:pt x="68583" y="41625"/>
                  <a:pt x="69883" y="41258"/>
                </a:cubicBezTo>
                <a:close/>
                <a:moveTo>
                  <a:pt x="70984" y="41458"/>
                </a:moveTo>
                <a:lnTo>
                  <a:pt x="70984" y="41458"/>
                </a:lnTo>
                <a:cubicBezTo>
                  <a:pt x="72285" y="42225"/>
                  <a:pt x="72752" y="43460"/>
                  <a:pt x="72952" y="44927"/>
                </a:cubicBezTo>
                <a:cubicBezTo>
                  <a:pt x="71651" y="44093"/>
                  <a:pt x="71318" y="42793"/>
                  <a:pt x="70984" y="41458"/>
                </a:cubicBezTo>
                <a:close/>
                <a:moveTo>
                  <a:pt x="8440" y="45128"/>
                </a:moveTo>
                <a:cubicBezTo>
                  <a:pt x="8073" y="46295"/>
                  <a:pt x="7706" y="47362"/>
                  <a:pt x="6772" y="48096"/>
                </a:cubicBezTo>
                <a:cubicBezTo>
                  <a:pt x="6738" y="47396"/>
                  <a:pt x="7572" y="45828"/>
                  <a:pt x="8440" y="45128"/>
                </a:cubicBezTo>
                <a:close/>
                <a:moveTo>
                  <a:pt x="1768" y="46862"/>
                </a:moveTo>
                <a:cubicBezTo>
                  <a:pt x="3169" y="47162"/>
                  <a:pt x="4370" y="47829"/>
                  <a:pt x="5504" y="48897"/>
                </a:cubicBezTo>
                <a:cubicBezTo>
                  <a:pt x="3870" y="48730"/>
                  <a:pt x="2669" y="48063"/>
                  <a:pt x="1768" y="46862"/>
                </a:cubicBezTo>
                <a:close/>
                <a:moveTo>
                  <a:pt x="68116" y="49564"/>
                </a:moveTo>
                <a:lnTo>
                  <a:pt x="68116" y="49564"/>
                </a:lnTo>
                <a:cubicBezTo>
                  <a:pt x="67248" y="50498"/>
                  <a:pt x="66248" y="51232"/>
                  <a:pt x="64880" y="51299"/>
                </a:cubicBezTo>
                <a:cubicBezTo>
                  <a:pt x="65781" y="50365"/>
                  <a:pt x="66781" y="49664"/>
                  <a:pt x="68116" y="49564"/>
                </a:cubicBezTo>
                <a:close/>
                <a:moveTo>
                  <a:pt x="68849" y="49597"/>
                </a:moveTo>
                <a:cubicBezTo>
                  <a:pt x="69984" y="50765"/>
                  <a:pt x="69550" y="52266"/>
                  <a:pt x="69717" y="53667"/>
                </a:cubicBezTo>
                <a:cubicBezTo>
                  <a:pt x="68849" y="52433"/>
                  <a:pt x="68816" y="50998"/>
                  <a:pt x="68849" y="49597"/>
                </a:cubicBezTo>
                <a:close/>
                <a:moveTo>
                  <a:pt x="65013" y="55335"/>
                </a:moveTo>
                <a:lnTo>
                  <a:pt x="65013" y="55335"/>
                </a:lnTo>
                <a:cubicBezTo>
                  <a:pt x="63946" y="56402"/>
                  <a:pt x="62612" y="56803"/>
                  <a:pt x="61177" y="56903"/>
                </a:cubicBezTo>
                <a:cubicBezTo>
                  <a:pt x="62211" y="55802"/>
                  <a:pt x="63579" y="55468"/>
                  <a:pt x="65013" y="55335"/>
                </a:cubicBezTo>
                <a:close/>
                <a:moveTo>
                  <a:pt x="11742" y="53467"/>
                </a:moveTo>
                <a:lnTo>
                  <a:pt x="11742" y="53467"/>
                </a:lnTo>
                <a:cubicBezTo>
                  <a:pt x="11642" y="54834"/>
                  <a:pt x="11508" y="56235"/>
                  <a:pt x="10841" y="57503"/>
                </a:cubicBezTo>
                <a:cubicBezTo>
                  <a:pt x="10374" y="55969"/>
                  <a:pt x="10941" y="54701"/>
                  <a:pt x="11742" y="53467"/>
                </a:cubicBezTo>
                <a:close/>
                <a:moveTo>
                  <a:pt x="7090" y="57308"/>
                </a:moveTo>
                <a:cubicBezTo>
                  <a:pt x="8200" y="57308"/>
                  <a:pt x="9500" y="57573"/>
                  <a:pt x="9941" y="57970"/>
                </a:cubicBezTo>
                <a:cubicBezTo>
                  <a:pt x="9577" y="58044"/>
                  <a:pt x="9221" y="58076"/>
                  <a:pt x="8869" y="58076"/>
                </a:cubicBezTo>
                <a:cubicBezTo>
                  <a:pt x="7803" y="58076"/>
                  <a:pt x="6775" y="57787"/>
                  <a:pt x="5671" y="57536"/>
                </a:cubicBezTo>
                <a:cubicBezTo>
                  <a:pt x="5999" y="57378"/>
                  <a:pt x="6520" y="57308"/>
                  <a:pt x="7090" y="57308"/>
                </a:cubicBezTo>
                <a:close/>
                <a:moveTo>
                  <a:pt x="65914" y="57270"/>
                </a:moveTo>
                <a:lnTo>
                  <a:pt x="65914" y="57270"/>
                </a:lnTo>
                <a:cubicBezTo>
                  <a:pt x="66081" y="57970"/>
                  <a:pt x="66248" y="58671"/>
                  <a:pt x="66381" y="59404"/>
                </a:cubicBezTo>
                <a:lnTo>
                  <a:pt x="66248" y="59438"/>
                </a:lnTo>
                <a:cubicBezTo>
                  <a:pt x="65881" y="58771"/>
                  <a:pt x="65814" y="58037"/>
                  <a:pt x="65914" y="57270"/>
                </a:cubicBezTo>
                <a:close/>
                <a:moveTo>
                  <a:pt x="57775" y="60772"/>
                </a:moveTo>
                <a:cubicBezTo>
                  <a:pt x="58742" y="60939"/>
                  <a:pt x="59743" y="61106"/>
                  <a:pt x="60710" y="61306"/>
                </a:cubicBezTo>
                <a:cubicBezTo>
                  <a:pt x="60710" y="61372"/>
                  <a:pt x="60677" y="61439"/>
                  <a:pt x="60677" y="61539"/>
                </a:cubicBezTo>
                <a:cubicBezTo>
                  <a:pt x="59676" y="61506"/>
                  <a:pt x="58642" y="61506"/>
                  <a:pt x="57741" y="60939"/>
                </a:cubicBezTo>
                <a:cubicBezTo>
                  <a:pt x="57741" y="60872"/>
                  <a:pt x="57741" y="60805"/>
                  <a:pt x="57775" y="60772"/>
                </a:cubicBezTo>
                <a:close/>
                <a:moveTo>
                  <a:pt x="17980" y="60472"/>
                </a:moveTo>
                <a:lnTo>
                  <a:pt x="17980" y="60472"/>
                </a:lnTo>
                <a:cubicBezTo>
                  <a:pt x="17946" y="61839"/>
                  <a:pt x="18447" y="63107"/>
                  <a:pt x="17913" y="64408"/>
                </a:cubicBezTo>
                <a:cubicBezTo>
                  <a:pt x="17146" y="63407"/>
                  <a:pt x="17179" y="61673"/>
                  <a:pt x="17980" y="60472"/>
                </a:cubicBezTo>
                <a:close/>
                <a:moveTo>
                  <a:pt x="61211" y="62907"/>
                </a:moveTo>
                <a:cubicBezTo>
                  <a:pt x="61411" y="63707"/>
                  <a:pt x="61477" y="64508"/>
                  <a:pt x="61177" y="65309"/>
                </a:cubicBezTo>
                <a:cubicBezTo>
                  <a:pt x="61010" y="64508"/>
                  <a:pt x="60944" y="63707"/>
                  <a:pt x="61211" y="62907"/>
                </a:cubicBezTo>
                <a:close/>
                <a:moveTo>
                  <a:pt x="16516" y="64868"/>
                </a:moveTo>
                <a:cubicBezTo>
                  <a:pt x="16919" y="64868"/>
                  <a:pt x="17305" y="64953"/>
                  <a:pt x="17613" y="65142"/>
                </a:cubicBezTo>
                <a:cubicBezTo>
                  <a:pt x="17057" y="65883"/>
                  <a:pt x="16244" y="66270"/>
                  <a:pt x="15352" y="66270"/>
                </a:cubicBezTo>
                <a:cubicBezTo>
                  <a:pt x="14959" y="66270"/>
                  <a:pt x="14551" y="66195"/>
                  <a:pt x="14144" y="66042"/>
                </a:cubicBezTo>
                <a:cubicBezTo>
                  <a:pt x="14518" y="65340"/>
                  <a:pt x="15567" y="64868"/>
                  <a:pt x="16516" y="64868"/>
                </a:cubicBezTo>
                <a:close/>
                <a:moveTo>
                  <a:pt x="52938" y="64508"/>
                </a:moveTo>
                <a:lnTo>
                  <a:pt x="52938" y="64508"/>
                </a:lnTo>
                <a:cubicBezTo>
                  <a:pt x="54039" y="64875"/>
                  <a:pt x="54706" y="65776"/>
                  <a:pt x="55640" y="66443"/>
                </a:cubicBezTo>
                <a:cubicBezTo>
                  <a:pt x="55623" y="66443"/>
                  <a:pt x="55606" y="66444"/>
                  <a:pt x="55589" y="66444"/>
                </a:cubicBezTo>
                <a:cubicBezTo>
                  <a:pt x="54561" y="66444"/>
                  <a:pt x="53201" y="65460"/>
                  <a:pt x="52938" y="64508"/>
                </a:cubicBezTo>
                <a:close/>
                <a:moveTo>
                  <a:pt x="45800" y="67077"/>
                </a:moveTo>
                <a:lnTo>
                  <a:pt x="45800" y="67077"/>
                </a:lnTo>
                <a:cubicBezTo>
                  <a:pt x="46667" y="67844"/>
                  <a:pt x="47568" y="68444"/>
                  <a:pt x="48068" y="69578"/>
                </a:cubicBezTo>
                <a:cubicBezTo>
                  <a:pt x="46734" y="68878"/>
                  <a:pt x="45933" y="68011"/>
                  <a:pt x="45800" y="67077"/>
                </a:cubicBezTo>
                <a:close/>
                <a:moveTo>
                  <a:pt x="55873" y="67110"/>
                </a:moveTo>
                <a:lnTo>
                  <a:pt x="55873" y="67110"/>
                </a:lnTo>
                <a:cubicBezTo>
                  <a:pt x="56240" y="67777"/>
                  <a:pt x="55840" y="69078"/>
                  <a:pt x="55140" y="69578"/>
                </a:cubicBezTo>
                <a:cubicBezTo>
                  <a:pt x="54973" y="68878"/>
                  <a:pt x="55373" y="67510"/>
                  <a:pt x="55873" y="67110"/>
                </a:cubicBezTo>
                <a:close/>
                <a:moveTo>
                  <a:pt x="27153" y="65075"/>
                </a:moveTo>
                <a:lnTo>
                  <a:pt x="27153" y="65075"/>
                </a:lnTo>
                <a:cubicBezTo>
                  <a:pt x="27787" y="66610"/>
                  <a:pt x="28787" y="67877"/>
                  <a:pt x="28654" y="69612"/>
                </a:cubicBezTo>
                <a:cubicBezTo>
                  <a:pt x="27353" y="68744"/>
                  <a:pt x="26519" y="66476"/>
                  <a:pt x="27153" y="65075"/>
                </a:cubicBezTo>
                <a:close/>
                <a:moveTo>
                  <a:pt x="37560" y="67710"/>
                </a:moveTo>
                <a:cubicBezTo>
                  <a:pt x="38561" y="68544"/>
                  <a:pt x="39362" y="69478"/>
                  <a:pt x="39629" y="70846"/>
                </a:cubicBezTo>
                <a:cubicBezTo>
                  <a:pt x="39061" y="70579"/>
                  <a:pt x="37794" y="68611"/>
                  <a:pt x="37560" y="67710"/>
                </a:cubicBezTo>
                <a:close/>
                <a:moveTo>
                  <a:pt x="38788" y="4041"/>
                </a:moveTo>
                <a:cubicBezTo>
                  <a:pt x="40574" y="4041"/>
                  <a:pt x="42336" y="4442"/>
                  <a:pt x="44098" y="4765"/>
                </a:cubicBezTo>
                <a:cubicBezTo>
                  <a:pt x="44665" y="4865"/>
                  <a:pt x="45233" y="5032"/>
                  <a:pt x="45766" y="5199"/>
                </a:cubicBezTo>
                <a:cubicBezTo>
                  <a:pt x="45866" y="5232"/>
                  <a:pt x="45966" y="5399"/>
                  <a:pt x="46033" y="5499"/>
                </a:cubicBezTo>
                <a:cubicBezTo>
                  <a:pt x="46233" y="6000"/>
                  <a:pt x="46400" y="6500"/>
                  <a:pt x="46634" y="6967"/>
                </a:cubicBezTo>
                <a:cubicBezTo>
                  <a:pt x="46967" y="7634"/>
                  <a:pt x="47334" y="8301"/>
                  <a:pt x="47668" y="8968"/>
                </a:cubicBezTo>
                <a:cubicBezTo>
                  <a:pt x="47701" y="9035"/>
                  <a:pt x="47768" y="9102"/>
                  <a:pt x="47834" y="9168"/>
                </a:cubicBezTo>
                <a:cubicBezTo>
                  <a:pt x="48535" y="8701"/>
                  <a:pt x="48502" y="8001"/>
                  <a:pt x="47568" y="5799"/>
                </a:cubicBezTo>
                <a:cubicBezTo>
                  <a:pt x="49035" y="5799"/>
                  <a:pt x="55106" y="8902"/>
                  <a:pt x="57508" y="10903"/>
                </a:cubicBezTo>
                <a:cubicBezTo>
                  <a:pt x="56807" y="12538"/>
                  <a:pt x="56574" y="14205"/>
                  <a:pt x="57341" y="15907"/>
                </a:cubicBezTo>
                <a:cubicBezTo>
                  <a:pt x="57408" y="16040"/>
                  <a:pt x="57541" y="16140"/>
                  <a:pt x="57675" y="16274"/>
                </a:cubicBezTo>
                <a:cubicBezTo>
                  <a:pt x="57775" y="16140"/>
                  <a:pt x="57975" y="16040"/>
                  <a:pt x="58042" y="15873"/>
                </a:cubicBezTo>
                <a:cubicBezTo>
                  <a:pt x="58275" y="15173"/>
                  <a:pt x="58542" y="14439"/>
                  <a:pt x="58675" y="13738"/>
                </a:cubicBezTo>
                <a:cubicBezTo>
                  <a:pt x="58776" y="13271"/>
                  <a:pt x="58609" y="12738"/>
                  <a:pt x="58542" y="12271"/>
                </a:cubicBezTo>
                <a:cubicBezTo>
                  <a:pt x="58542" y="12104"/>
                  <a:pt x="58475" y="11970"/>
                  <a:pt x="58442" y="11804"/>
                </a:cubicBezTo>
                <a:lnTo>
                  <a:pt x="58442" y="11804"/>
                </a:lnTo>
                <a:cubicBezTo>
                  <a:pt x="60577" y="13472"/>
                  <a:pt x="62478" y="15373"/>
                  <a:pt x="64013" y="17574"/>
                </a:cubicBezTo>
                <a:cubicBezTo>
                  <a:pt x="63379" y="18475"/>
                  <a:pt x="62979" y="19409"/>
                  <a:pt x="62979" y="20510"/>
                </a:cubicBezTo>
                <a:cubicBezTo>
                  <a:pt x="62945" y="21077"/>
                  <a:pt x="62945" y="21677"/>
                  <a:pt x="62979" y="22244"/>
                </a:cubicBezTo>
                <a:cubicBezTo>
                  <a:pt x="62979" y="22411"/>
                  <a:pt x="63112" y="22578"/>
                  <a:pt x="63212" y="22745"/>
                </a:cubicBezTo>
                <a:cubicBezTo>
                  <a:pt x="63379" y="22645"/>
                  <a:pt x="63646" y="22545"/>
                  <a:pt x="63679" y="22411"/>
                </a:cubicBezTo>
                <a:cubicBezTo>
                  <a:pt x="64013" y="21477"/>
                  <a:pt x="64313" y="20543"/>
                  <a:pt x="64580" y="19576"/>
                </a:cubicBezTo>
                <a:cubicBezTo>
                  <a:pt x="64680" y="19176"/>
                  <a:pt x="64580" y="18709"/>
                  <a:pt x="64580" y="18142"/>
                </a:cubicBezTo>
                <a:lnTo>
                  <a:pt x="64580" y="18142"/>
                </a:lnTo>
                <a:cubicBezTo>
                  <a:pt x="66214" y="20076"/>
                  <a:pt x="67315" y="22178"/>
                  <a:pt x="68349" y="24279"/>
                </a:cubicBezTo>
                <a:cubicBezTo>
                  <a:pt x="67081" y="25347"/>
                  <a:pt x="66681" y="26748"/>
                  <a:pt x="66481" y="28282"/>
                </a:cubicBezTo>
                <a:cubicBezTo>
                  <a:pt x="66414" y="28749"/>
                  <a:pt x="66381" y="29249"/>
                  <a:pt x="66381" y="29716"/>
                </a:cubicBezTo>
                <a:cubicBezTo>
                  <a:pt x="66414" y="29950"/>
                  <a:pt x="66614" y="30150"/>
                  <a:pt x="66748" y="30350"/>
                </a:cubicBezTo>
                <a:cubicBezTo>
                  <a:pt x="66915" y="30217"/>
                  <a:pt x="67148" y="30117"/>
                  <a:pt x="67215" y="29950"/>
                </a:cubicBezTo>
                <a:cubicBezTo>
                  <a:pt x="67849" y="28516"/>
                  <a:pt x="68416" y="27081"/>
                  <a:pt x="68983" y="25680"/>
                </a:cubicBezTo>
                <a:cubicBezTo>
                  <a:pt x="69917" y="28049"/>
                  <a:pt x="70317" y="30617"/>
                  <a:pt x="70584" y="33286"/>
                </a:cubicBezTo>
                <a:cubicBezTo>
                  <a:pt x="69583" y="33452"/>
                  <a:pt x="69050" y="34186"/>
                  <a:pt x="68549" y="34920"/>
                </a:cubicBezTo>
                <a:cubicBezTo>
                  <a:pt x="68116" y="35587"/>
                  <a:pt x="67749" y="36355"/>
                  <a:pt x="67382" y="37122"/>
                </a:cubicBezTo>
                <a:cubicBezTo>
                  <a:pt x="67315" y="37255"/>
                  <a:pt x="67415" y="37489"/>
                  <a:pt x="67448" y="37689"/>
                </a:cubicBezTo>
                <a:cubicBezTo>
                  <a:pt x="67615" y="37656"/>
                  <a:pt x="67882" y="37656"/>
                  <a:pt x="68015" y="37555"/>
                </a:cubicBezTo>
                <a:cubicBezTo>
                  <a:pt x="68783" y="36755"/>
                  <a:pt x="69517" y="35954"/>
                  <a:pt x="70250" y="35154"/>
                </a:cubicBezTo>
                <a:cubicBezTo>
                  <a:pt x="70417" y="34954"/>
                  <a:pt x="70484" y="34687"/>
                  <a:pt x="70717" y="34420"/>
                </a:cubicBezTo>
                <a:cubicBezTo>
                  <a:pt x="70717" y="35387"/>
                  <a:pt x="70751" y="36355"/>
                  <a:pt x="70717" y="37322"/>
                </a:cubicBezTo>
                <a:cubicBezTo>
                  <a:pt x="70684" y="38223"/>
                  <a:pt x="70551" y="39123"/>
                  <a:pt x="70451" y="40024"/>
                </a:cubicBezTo>
                <a:cubicBezTo>
                  <a:pt x="70417" y="40424"/>
                  <a:pt x="70250" y="40658"/>
                  <a:pt x="69850" y="40791"/>
                </a:cubicBezTo>
                <a:cubicBezTo>
                  <a:pt x="68216" y="41325"/>
                  <a:pt x="67248" y="42592"/>
                  <a:pt x="66481" y="44027"/>
                </a:cubicBezTo>
                <a:cubicBezTo>
                  <a:pt x="66414" y="44194"/>
                  <a:pt x="66448" y="44427"/>
                  <a:pt x="66448" y="44627"/>
                </a:cubicBezTo>
                <a:cubicBezTo>
                  <a:pt x="66614" y="44594"/>
                  <a:pt x="66848" y="44594"/>
                  <a:pt x="67015" y="44460"/>
                </a:cubicBezTo>
                <a:cubicBezTo>
                  <a:pt x="68082" y="43660"/>
                  <a:pt x="69116" y="42826"/>
                  <a:pt x="70117" y="42025"/>
                </a:cubicBezTo>
                <a:lnTo>
                  <a:pt x="70117" y="42025"/>
                </a:lnTo>
                <a:cubicBezTo>
                  <a:pt x="69850" y="44427"/>
                  <a:pt x="68949" y="46795"/>
                  <a:pt x="68282" y="49230"/>
                </a:cubicBezTo>
                <a:cubicBezTo>
                  <a:pt x="66648" y="49230"/>
                  <a:pt x="65480" y="50098"/>
                  <a:pt x="64413" y="51165"/>
                </a:cubicBezTo>
                <a:cubicBezTo>
                  <a:pt x="64313" y="51265"/>
                  <a:pt x="64279" y="51465"/>
                  <a:pt x="64213" y="51632"/>
                </a:cubicBezTo>
                <a:cubicBezTo>
                  <a:pt x="64380" y="51666"/>
                  <a:pt x="64546" y="51766"/>
                  <a:pt x="64713" y="51766"/>
                </a:cubicBezTo>
                <a:cubicBezTo>
                  <a:pt x="65680" y="51699"/>
                  <a:pt x="66581" y="51365"/>
                  <a:pt x="67382" y="50765"/>
                </a:cubicBezTo>
                <a:cubicBezTo>
                  <a:pt x="67482" y="50698"/>
                  <a:pt x="67615" y="50631"/>
                  <a:pt x="67715" y="50565"/>
                </a:cubicBezTo>
                <a:cubicBezTo>
                  <a:pt x="67749" y="50531"/>
                  <a:pt x="67782" y="50531"/>
                  <a:pt x="67949" y="50531"/>
                </a:cubicBezTo>
                <a:cubicBezTo>
                  <a:pt x="67282" y="52099"/>
                  <a:pt x="66614" y="53634"/>
                  <a:pt x="66014" y="55068"/>
                </a:cubicBezTo>
                <a:cubicBezTo>
                  <a:pt x="65657" y="55019"/>
                  <a:pt x="65313" y="54994"/>
                  <a:pt x="64980" y="54994"/>
                </a:cubicBezTo>
                <a:cubicBezTo>
                  <a:pt x="63292" y="54994"/>
                  <a:pt x="61903" y="55616"/>
                  <a:pt x="60677" y="56702"/>
                </a:cubicBezTo>
                <a:cubicBezTo>
                  <a:pt x="60377" y="56969"/>
                  <a:pt x="60410" y="57169"/>
                  <a:pt x="60810" y="57203"/>
                </a:cubicBezTo>
                <a:cubicBezTo>
                  <a:pt x="61037" y="57244"/>
                  <a:pt x="61277" y="57273"/>
                  <a:pt x="61513" y="57273"/>
                </a:cubicBezTo>
                <a:cubicBezTo>
                  <a:pt x="61659" y="57273"/>
                  <a:pt x="61804" y="57262"/>
                  <a:pt x="61944" y="57236"/>
                </a:cubicBezTo>
                <a:cubicBezTo>
                  <a:pt x="63079" y="57003"/>
                  <a:pt x="64179" y="56636"/>
                  <a:pt x="65113" y="55835"/>
                </a:cubicBezTo>
                <a:cubicBezTo>
                  <a:pt x="65180" y="55768"/>
                  <a:pt x="65280" y="55735"/>
                  <a:pt x="65514" y="55568"/>
                </a:cubicBezTo>
                <a:lnTo>
                  <a:pt x="65514" y="55568"/>
                </a:lnTo>
                <a:cubicBezTo>
                  <a:pt x="65447" y="55869"/>
                  <a:pt x="65414" y="56069"/>
                  <a:pt x="65314" y="56202"/>
                </a:cubicBezTo>
                <a:cubicBezTo>
                  <a:pt x="64313" y="58070"/>
                  <a:pt x="63079" y="59805"/>
                  <a:pt x="61644" y="61339"/>
                </a:cubicBezTo>
                <a:cubicBezTo>
                  <a:pt x="61589" y="61394"/>
                  <a:pt x="61463" y="61419"/>
                  <a:pt x="61345" y="61419"/>
                </a:cubicBezTo>
                <a:cubicBezTo>
                  <a:pt x="61248" y="61419"/>
                  <a:pt x="61156" y="61402"/>
                  <a:pt x="61111" y="61372"/>
                </a:cubicBezTo>
                <a:cubicBezTo>
                  <a:pt x="60677" y="60905"/>
                  <a:pt x="60143" y="60672"/>
                  <a:pt x="59543" y="60605"/>
                </a:cubicBezTo>
                <a:cubicBezTo>
                  <a:pt x="58942" y="60572"/>
                  <a:pt x="58342" y="60472"/>
                  <a:pt x="57741" y="60405"/>
                </a:cubicBezTo>
                <a:cubicBezTo>
                  <a:pt x="57608" y="60405"/>
                  <a:pt x="57441" y="60438"/>
                  <a:pt x="57308" y="60505"/>
                </a:cubicBezTo>
                <a:cubicBezTo>
                  <a:pt x="57174" y="60572"/>
                  <a:pt x="56941" y="60705"/>
                  <a:pt x="56974" y="60772"/>
                </a:cubicBezTo>
                <a:cubicBezTo>
                  <a:pt x="57008" y="60939"/>
                  <a:pt x="57141" y="61106"/>
                  <a:pt x="57274" y="61172"/>
                </a:cubicBezTo>
                <a:cubicBezTo>
                  <a:pt x="58175" y="61706"/>
                  <a:pt x="59142" y="61873"/>
                  <a:pt x="60143" y="61940"/>
                </a:cubicBezTo>
                <a:cubicBezTo>
                  <a:pt x="60410" y="61940"/>
                  <a:pt x="60644" y="61973"/>
                  <a:pt x="60977" y="62040"/>
                </a:cubicBezTo>
                <a:cubicBezTo>
                  <a:pt x="60810" y="62306"/>
                  <a:pt x="60710" y="62573"/>
                  <a:pt x="60510" y="62740"/>
                </a:cubicBezTo>
                <a:cubicBezTo>
                  <a:pt x="59209" y="63841"/>
                  <a:pt x="57908" y="64908"/>
                  <a:pt x="56574" y="65976"/>
                </a:cubicBezTo>
                <a:cubicBezTo>
                  <a:pt x="56441" y="66109"/>
                  <a:pt x="56274" y="66209"/>
                  <a:pt x="56107" y="66309"/>
                </a:cubicBezTo>
                <a:cubicBezTo>
                  <a:pt x="55540" y="65842"/>
                  <a:pt x="55006" y="65309"/>
                  <a:pt x="54406" y="64875"/>
                </a:cubicBezTo>
                <a:cubicBezTo>
                  <a:pt x="53839" y="64475"/>
                  <a:pt x="53205" y="64174"/>
                  <a:pt x="52571" y="63874"/>
                </a:cubicBezTo>
                <a:cubicBezTo>
                  <a:pt x="52515" y="63849"/>
                  <a:pt x="52469" y="63838"/>
                  <a:pt x="52433" y="63838"/>
                </a:cubicBezTo>
                <a:cubicBezTo>
                  <a:pt x="52273" y="63838"/>
                  <a:pt x="52283" y="64045"/>
                  <a:pt x="52338" y="64208"/>
                </a:cubicBezTo>
                <a:cubicBezTo>
                  <a:pt x="52504" y="64942"/>
                  <a:pt x="52838" y="65575"/>
                  <a:pt x="53472" y="65976"/>
                </a:cubicBezTo>
                <a:cubicBezTo>
                  <a:pt x="54039" y="66309"/>
                  <a:pt x="54639" y="66576"/>
                  <a:pt x="55173" y="66876"/>
                </a:cubicBezTo>
                <a:cubicBezTo>
                  <a:pt x="53905" y="67510"/>
                  <a:pt x="52705" y="68177"/>
                  <a:pt x="51404" y="68711"/>
                </a:cubicBezTo>
                <a:cubicBezTo>
                  <a:pt x="50570" y="69078"/>
                  <a:pt x="49669" y="69211"/>
                  <a:pt x="48768" y="69412"/>
                </a:cubicBezTo>
                <a:cubicBezTo>
                  <a:pt x="48758" y="69415"/>
                  <a:pt x="48746" y="69417"/>
                  <a:pt x="48733" y="69417"/>
                </a:cubicBezTo>
                <a:cubicBezTo>
                  <a:pt x="48621" y="69417"/>
                  <a:pt x="48428" y="69297"/>
                  <a:pt x="48368" y="69178"/>
                </a:cubicBezTo>
                <a:cubicBezTo>
                  <a:pt x="47801" y="67977"/>
                  <a:pt x="46667" y="67343"/>
                  <a:pt x="45766" y="66443"/>
                </a:cubicBezTo>
                <a:cubicBezTo>
                  <a:pt x="45717" y="66394"/>
                  <a:pt x="45597" y="66363"/>
                  <a:pt x="45510" y="66363"/>
                </a:cubicBezTo>
                <a:cubicBezTo>
                  <a:pt x="45478" y="66363"/>
                  <a:pt x="45451" y="66367"/>
                  <a:pt x="45433" y="66376"/>
                </a:cubicBezTo>
                <a:cubicBezTo>
                  <a:pt x="45333" y="66476"/>
                  <a:pt x="45233" y="66643"/>
                  <a:pt x="45266" y="66743"/>
                </a:cubicBezTo>
                <a:cubicBezTo>
                  <a:pt x="45433" y="67277"/>
                  <a:pt x="45533" y="67877"/>
                  <a:pt x="45866" y="68311"/>
                </a:cubicBezTo>
                <a:cubicBezTo>
                  <a:pt x="46267" y="68878"/>
                  <a:pt x="46867" y="69345"/>
                  <a:pt x="47401" y="69845"/>
                </a:cubicBezTo>
                <a:cubicBezTo>
                  <a:pt x="45099" y="70512"/>
                  <a:pt x="42631" y="70612"/>
                  <a:pt x="40262" y="71013"/>
                </a:cubicBezTo>
                <a:cubicBezTo>
                  <a:pt x="39929" y="70279"/>
                  <a:pt x="39729" y="69545"/>
                  <a:pt x="39295" y="68945"/>
                </a:cubicBezTo>
                <a:cubicBezTo>
                  <a:pt x="38828" y="68311"/>
                  <a:pt x="38228" y="67744"/>
                  <a:pt x="37627" y="67210"/>
                </a:cubicBezTo>
                <a:cubicBezTo>
                  <a:pt x="37516" y="67121"/>
                  <a:pt x="37331" y="67121"/>
                  <a:pt x="37150" y="67121"/>
                </a:cubicBezTo>
                <a:cubicBezTo>
                  <a:pt x="37060" y="67121"/>
                  <a:pt x="36971" y="67121"/>
                  <a:pt x="36893" y="67110"/>
                </a:cubicBezTo>
                <a:lnTo>
                  <a:pt x="36893" y="67110"/>
                </a:lnTo>
                <a:cubicBezTo>
                  <a:pt x="36927" y="67343"/>
                  <a:pt x="36860" y="67610"/>
                  <a:pt x="36993" y="67777"/>
                </a:cubicBezTo>
                <a:cubicBezTo>
                  <a:pt x="37460" y="68578"/>
                  <a:pt x="37694" y="69512"/>
                  <a:pt x="38461" y="70112"/>
                </a:cubicBezTo>
                <a:cubicBezTo>
                  <a:pt x="38695" y="70279"/>
                  <a:pt x="38761" y="70612"/>
                  <a:pt x="38928" y="70913"/>
                </a:cubicBezTo>
                <a:cubicBezTo>
                  <a:pt x="34992" y="70913"/>
                  <a:pt x="30889" y="70546"/>
                  <a:pt x="29088" y="69712"/>
                </a:cubicBezTo>
                <a:cubicBezTo>
                  <a:pt x="29254" y="68478"/>
                  <a:pt x="28654" y="67410"/>
                  <a:pt x="28220" y="66309"/>
                </a:cubicBezTo>
                <a:cubicBezTo>
                  <a:pt x="27920" y="65609"/>
                  <a:pt x="27620" y="64942"/>
                  <a:pt x="27286" y="64241"/>
                </a:cubicBezTo>
                <a:cubicBezTo>
                  <a:pt x="27253" y="64141"/>
                  <a:pt x="27153" y="64074"/>
                  <a:pt x="27086" y="63974"/>
                </a:cubicBezTo>
                <a:lnTo>
                  <a:pt x="27086" y="63974"/>
                </a:lnTo>
                <a:cubicBezTo>
                  <a:pt x="26186" y="64808"/>
                  <a:pt x="26386" y="67277"/>
                  <a:pt x="27553" y="69278"/>
                </a:cubicBezTo>
                <a:cubicBezTo>
                  <a:pt x="24218" y="68077"/>
                  <a:pt x="21049" y="66743"/>
                  <a:pt x="18113" y="64775"/>
                </a:cubicBezTo>
                <a:cubicBezTo>
                  <a:pt x="18780" y="63741"/>
                  <a:pt x="18480" y="62607"/>
                  <a:pt x="18413" y="61506"/>
                </a:cubicBezTo>
                <a:cubicBezTo>
                  <a:pt x="18380" y="61006"/>
                  <a:pt x="18447" y="60505"/>
                  <a:pt x="18447" y="60005"/>
                </a:cubicBezTo>
                <a:cubicBezTo>
                  <a:pt x="18447" y="59838"/>
                  <a:pt x="18347" y="59638"/>
                  <a:pt x="18313" y="59471"/>
                </a:cubicBezTo>
                <a:cubicBezTo>
                  <a:pt x="18147" y="59571"/>
                  <a:pt x="17913" y="59605"/>
                  <a:pt x="17846" y="59738"/>
                </a:cubicBezTo>
                <a:cubicBezTo>
                  <a:pt x="17079" y="60972"/>
                  <a:pt x="16579" y="62273"/>
                  <a:pt x="17179" y="63774"/>
                </a:cubicBezTo>
                <a:cubicBezTo>
                  <a:pt x="17246" y="63908"/>
                  <a:pt x="17279" y="64074"/>
                  <a:pt x="17346" y="64341"/>
                </a:cubicBezTo>
                <a:cubicBezTo>
                  <a:pt x="16946" y="64074"/>
                  <a:pt x="16612" y="63874"/>
                  <a:pt x="16312" y="63641"/>
                </a:cubicBezTo>
                <a:cubicBezTo>
                  <a:pt x="14377" y="62240"/>
                  <a:pt x="12643" y="60639"/>
                  <a:pt x="11208" y="58704"/>
                </a:cubicBezTo>
                <a:cubicBezTo>
                  <a:pt x="10975" y="58404"/>
                  <a:pt x="10908" y="58170"/>
                  <a:pt x="11142" y="57803"/>
                </a:cubicBezTo>
                <a:cubicBezTo>
                  <a:pt x="11742" y="56903"/>
                  <a:pt x="11809" y="55869"/>
                  <a:pt x="12009" y="54834"/>
                </a:cubicBezTo>
                <a:cubicBezTo>
                  <a:pt x="12142" y="54134"/>
                  <a:pt x="12276" y="53400"/>
                  <a:pt x="12376" y="52700"/>
                </a:cubicBezTo>
                <a:cubicBezTo>
                  <a:pt x="12409" y="52566"/>
                  <a:pt x="12342" y="52399"/>
                  <a:pt x="12309" y="52233"/>
                </a:cubicBezTo>
                <a:cubicBezTo>
                  <a:pt x="12176" y="52333"/>
                  <a:pt x="12009" y="52366"/>
                  <a:pt x="11909" y="52466"/>
                </a:cubicBezTo>
                <a:cubicBezTo>
                  <a:pt x="10775" y="53867"/>
                  <a:pt x="10007" y="55402"/>
                  <a:pt x="10208" y="57303"/>
                </a:cubicBezTo>
                <a:cubicBezTo>
                  <a:pt x="10007" y="56969"/>
                  <a:pt x="9807" y="56669"/>
                  <a:pt x="9607" y="56336"/>
                </a:cubicBezTo>
                <a:cubicBezTo>
                  <a:pt x="8306" y="54167"/>
                  <a:pt x="7339" y="51866"/>
                  <a:pt x="6572" y="49497"/>
                </a:cubicBezTo>
                <a:cubicBezTo>
                  <a:pt x="6538" y="49331"/>
                  <a:pt x="6572" y="49064"/>
                  <a:pt x="6672" y="48930"/>
                </a:cubicBezTo>
                <a:cubicBezTo>
                  <a:pt x="7172" y="48263"/>
                  <a:pt x="7772" y="47629"/>
                  <a:pt x="8206" y="46895"/>
                </a:cubicBezTo>
                <a:cubicBezTo>
                  <a:pt x="8606" y="46262"/>
                  <a:pt x="8873" y="45494"/>
                  <a:pt x="9173" y="44794"/>
                </a:cubicBezTo>
                <a:cubicBezTo>
                  <a:pt x="9285" y="44542"/>
                  <a:pt x="9162" y="44337"/>
                  <a:pt x="8942" y="44337"/>
                </a:cubicBezTo>
                <a:cubicBezTo>
                  <a:pt x="8900" y="44337"/>
                  <a:pt x="8855" y="44344"/>
                  <a:pt x="8807" y="44360"/>
                </a:cubicBezTo>
                <a:cubicBezTo>
                  <a:pt x="8606" y="44394"/>
                  <a:pt x="8406" y="44527"/>
                  <a:pt x="8273" y="44661"/>
                </a:cubicBezTo>
                <a:cubicBezTo>
                  <a:pt x="7272" y="45461"/>
                  <a:pt x="6705" y="46529"/>
                  <a:pt x="6338" y="47696"/>
                </a:cubicBezTo>
                <a:cubicBezTo>
                  <a:pt x="6271" y="47896"/>
                  <a:pt x="6238" y="48063"/>
                  <a:pt x="6171" y="48263"/>
                </a:cubicBezTo>
                <a:lnTo>
                  <a:pt x="6005" y="48263"/>
                </a:lnTo>
                <a:cubicBezTo>
                  <a:pt x="5671" y="46929"/>
                  <a:pt x="5337" y="45628"/>
                  <a:pt x="5004" y="44294"/>
                </a:cubicBezTo>
                <a:cubicBezTo>
                  <a:pt x="4804" y="43460"/>
                  <a:pt x="4670" y="42659"/>
                  <a:pt x="4537" y="41825"/>
                </a:cubicBezTo>
                <a:cubicBezTo>
                  <a:pt x="4537" y="41692"/>
                  <a:pt x="4570" y="41458"/>
                  <a:pt x="4637" y="41425"/>
                </a:cubicBezTo>
                <a:cubicBezTo>
                  <a:pt x="5671" y="40958"/>
                  <a:pt x="6305" y="40091"/>
                  <a:pt x="7039" y="39290"/>
                </a:cubicBezTo>
                <a:cubicBezTo>
                  <a:pt x="7606" y="38656"/>
                  <a:pt x="8206" y="38022"/>
                  <a:pt x="8740" y="37355"/>
                </a:cubicBezTo>
                <a:cubicBezTo>
                  <a:pt x="8873" y="37222"/>
                  <a:pt x="8873" y="36922"/>
                  <a:pt x="8940" y="36721"/>
                </a:cubicBezTo>
                <a:cubicBezTo>
                  <a:pt x="8763" y="36696"/>
                  <a:pt x="8566" y="36632"/>
                  <a:pt x="8394" y="36632"/>
                </a:cubicBezTo>
                <a:cubicBezTo>
                  <a:pt x="8340" y="36632"/>
                  <a:pt x="8288" y="36639"/>
                  <a:pt x="8239" y="36655"/>
                </a:cubicBezTo>
                <a:cubicBezTo>
                  <a:pt x="6572" y="37188"/>
                  <a:pt x="5471" y="38389"/>
                  <a:pt x="4604" y="39857"/>
                </a:cubicBezTo>
                <a:cubicBezTo>
                  <a:pt x="4537" y="39991"/>
                  <a:pt x="4470" y="40124"/>
                  <a:pt x="4303" y="40357"/>
                </a:cubicBezTo>
                <a:cubicBezTo>
                  <a:pt x="4237" y="39757"/>
                  <a:pt x="4137" y="39290"/>
                  <a:pt x="4103" y="38823"/>
                </a:cubicBezTo>
                <a:cubicBezTo>
                  <a:pt x="3903" y="36188"/>
                  <a:pt x="4103" y="33553"/>
                  <a:pt x="4637" y="30984"/>
                </a:cubicBezTo>
                <a:cubicBezTo>
                  <a:pt x="4737" y="30584"/>
                  <a:pt x="4970" y="30217"/>
                  <a:pt x="5137" y="29850"/>
                </a:cubicBezTo>
                <a:cubicBezTo>
                  <a:pt x="5171" y="29917"/>
                  <a:pt x="5204" y="29983"/>
                  <a:pt x="5237" y="30050"/>
                </a:cubicBezTo>
                <a:cubicBezTo>
                  <a:pt x="5438" y="30079"/>
                  <a:pt x="5639" y="30157"/>
                  <a:pt x="5819" y="30157"/>
                </a:cubicBezTo>
                <a:cubicBezTo>
                  <a:pt x="5848" y="30157"/>
                  <a:pt x="5876" y="30155"/>
                  <a:pt x="5904" y="30150"/>
                </a:cubicBezTo>
                <a:cubicBezTo>
                  <a:pt x="7072" y="29817"/>
                  <a:pt x="8073" y="29249"/>
                  <a:pt x="8940" y="28382"/>
                </a:cubicBezTo>
                <a:cubicBezTo>
                  <a:pt x="9107" y="28215"/>
                  <a:pt x="9340" y="28115"/>
                  <a:pt x="9507" y="27915"/>
                </a:cubicBezTo>
                <a:cubicBezTo>
                  <a:pt x="9640" y="27815"/>
                  <a:pt x="9674" y="27615"/>
                  <a:pt x="9774" y="27482"/>
                </a:cubicBezTo>
                <a:cubicBezTo>
                  <a:pt x="9607" y="27381"/>
                  <a:pt x="9440" y="27215"/>
                  <a:pt x="9274" y="27215"/>
                </a:cubicBezTo>
                <a:cubicBezTo>
                  <a:pt x="9007" y="27215"/>
                  <a:pt x="8773" y="27281"/>
                  <a:pt x="8540" y="27381"/>
                </a:cubicBezTo>
                <a:cubicBezTo>
                  <a:pt x="7272" y="27882"/>
                  <a:pt x="6105" y="28516"/>
                  <a:pt x="5204" y="29516"/>
                </a:cubicBezTo>
                <a:cubicBezTo>
                  <a:pt x="5171" y="29550"/>
                  <a:pt x="5104" y="29583"/>
                  <a:pt x="4970" y="29683"/>
                </a:cubicBezTo>
                <a:cubicBezTo>
                  <a:pt x="6038" y="25547"/>
                  <a:pt x="8006" y="21944"/>
                  <a:pt x="10074" y="18609"/>
                </a:cubicBezTo>
                <a:cubicBezTo>
                  <a:pt x="10675" y="18542"/>
                  <a:pt x="11175" y="18575"/>
                  <a:pt x="11575" y="18408"/>
                </a:cubicBezTo>
                <a:cubicBezTo>
                  <a:pt x="12676" y="17975"/>
                  <a:pt x="13710" y="17474"/>
                  <a:pt x="14777" y="16974"/>
                </a:cubicBezTo>
                <a:cubicBezTo>
                  <a:pt x="15011" y="16874"/>
                  <a:pt x="15178" y="16574"/>
                  <a:pt x="15445" y="16307"/>
                </a:cubicBezTo>
                <a:cubicBezTo>
                  <a:pt x="15047" y="16162"/>
                  <a:pt x="14676" y="16101"/>
                  <a:pt x="14324" y="16101"/>
                </a:cubicBezTo>
                <a:cubicBezTo>
                  <a:pt x="13138" y="16101"/>
                  <a:pt x="12163" y="16793"/>
                  <a:pt x="11108" y="17308"/>
                </a:cubicBezTo>
                <a:cubicBezTo>
                  <a:pt x="11975" y="15940"/>
                  <a:pt x="15445" y="12437"/>
                  <a:pt x="18180" y="10670"/>
                </a:cubicBezTo>
                <a:cubicBezTo>
                  <a:pt x="18667" y="11461"/>
                  <a:pt x="19432" y="11641"/>
                  <a:pt x="20298" y="11641"/>
                </a:cubicBezTo>
                <a:cubicBezTo>
                  <a:pt x="20380" y="11641"/>
                  <a:pt x="20464" y="11640"/>
                  <a:pt x="20548" y="11637"/>
                </a:cubicBezTo>
                <a:cubicBezTo>
                  <a:pt x="21149" y="11637"/>
                  <a:pt x="21749" y="11670"/>
                  <a:pt x="22350" y="11670"/>
                </a:cubicBezTo>
                <a:cubicBezTo>
                  <a:pt x="22583" y="11670"/>
                  <a:pt x="22817" y="11604"/>
                  <a:pt x="23050" y="11537"/>
                </a:cubicBezTo>
                <a:cubicBezTo>
                  <a:pt x="22817" y="10736"/>
                  <a:pt x="22183" y="10436"/>
                  <a:pt x="19414" y="9836"/>
                </a:cubicBezTo>
                <a:cubicBezTo>
                  <a:pt x="21516" y="8101"/>
                  <a:pt x="23851" y="6567"/>
                  <a:pt x="28254" y="5566"/>
                </a:cubicBezTo>
                <a:cubicBezTo>
                  <a:pt x="28521" y="5933"/>
                  <a:pt x="28787" y="6300"/>
                  <a:pt x="29054" y="6633"/>
                </a:cubicBezTo>
                <a:cubicBezTo>
                  <a:pt x="29721" y="7434"/>
                  <a:pt x="30555" y="7934"/>
                  <a:pt x="31589" y="7968"/>
                </a:cubicBezTo>
                <a:cubicBezTo>
                  <a:pt x="31790" y="7968"/>
                  <a:pt x="32023" y="7834"/>
                  <a:pt x="32223" y="7767"/>
                </a:cubicBezTo>
                <a:cubicBezTo>
                  <a:pt x="32157" y="7567"/>
                  <a:pt x="32123" y="7367"/>
                  <a:pt x="32023" y="7200"/>
                </a:cubicBezTo>
                <a:cubicBezTo>
                  <a:pt x="31423" y="6300"/>
                  <a:pt x="30689" y="5599"/>
                  <a:pt x="29555" y="5199"/>
                </a:cubicBezTo>
                <a:cubicBezTo>
                  <a:pt x="31923" y="4332"/>
                  <a:pt x="34258" y="4432"/>
                  <a:pt x="36626" y="4132"/>
                </a:cubicBezTo>
                <a:cubicBezTo>
                  <a:pt x="36760" y="5166"/>
                  <a:pt x="36927" y="6133"/>
                  <a:pt x="37894" y="6633"/>
                </a:cubicBezTo>
                <a:cubicBezTo>
                  <a:pt x="38461" y="6934"/>
                  <a:pt x="39095" y="7067"/>
                  <a:pt x="39762" y="7200"/>
                </a:cubicBezTo>
                <a:cubicBezTo>
                  <a:pt x="39629" y="5866"/>
                  <a:pt x="39028" y="4865"/>
                  <a:pt x="37927" y="4132"/>
                </a:cubicBezTo>
                <a:cubicBezTo>
                  <a:pt x="37961" y="4132"/>
                  <a:pt x="37994" y="4065"/>
                  <a:pt x="38061" y="4065"/>
                </a:cubicBezTo>
                <a:cubicBezTo>
                  <a:pt x="38304" y="4049"/>
                  <a:pt x="38546" y="4041"/>
                  <a:pt x="38788" y="4041"/>
                </a:cubicBezTo>
                <a:close/>
                <a:moveTo>
                  <a:pt x="27660" y="70344"/>
                </a:moveTo>
                <a:cubicBezTo>
                  <a:pt x="27680" y="70344"/>
                  <a:pt x="27700" y="70345"/>
                  <a:pt x="27720" y="70346"/>
                </a:cubicBezTo>
                <a:cubicBezTo>
                  <a:pt x="27487" y="71013"/>
                  <a:pt x="26352" y="71747"/>
                  <a:pt x="25318" y="71947"/>
                </a:cubicBezTo>
                <a:cubicBezTo>
                  <a:pt x="25677" y="71066"/>
                  <a:pt x="26770" y="70344"/>
                  <a:pt x="27660" y="70344"/>
                </a:cubicBezTo>
                <a:close/>
                <a:moveTo>
                  <a:pt x="48201" y="70279"/>
                </a:moveTo>
                <a:cubicBezTo>
                  <a:pt x="48201" y="71179"/>
                  <a:pt x="48101" y="72013"/>
                  <a:pt x="47234" y="72681"/>
                </a:cubicBezTo>
                <a:cubicBezTo>
                  <a:pt x="47367" y="71747"/>
                  <a:pt x="47734" y="70979"/>
                  <a:pt x="48201" y="70279"/>
                </a:cubicBezTo>
                <a:close/>
                <a:moveTo>
                  <a:pt x="39328" y="71546"/>
                </a:moveTo>
                <a:lnTo>
                  <a:pt x="39328" y="71546"/>
                </a:lnTo>
                <a:cubicBezTo>
                  <a:pt x="39028" y="72480"/>
                  <a:pt x="38661" y="73314"/>
                  <a:pt x="37794" y="73815"/>
                </a:cubicBezTo>
                <a:cubicBezTo>
                  <a:pt x="37761" y="72947"/>
                  <a:pt x="38594" y="71580"/>
                  <a:pt x="39328" y="71546"/>
                </a:cubicBezTo>
                <a:close/>
                <a:moveTo>
                  <a:pt x="39109" y="1"/>
                </a:moveTo>
                <a:cubicBezTo>
                  <a:pt x="39003" y="1"/>
                  <a:pt x="38832" y="48"/>
                  <a:pt x="38761" y="95"/>
                </a:cubicBezTo>
                <a:cubicBezTo>
                  <a:pt x="37294" y="896"/>
                  <a:pt x="36026" y="1863"/>
                  <a:pt x="35759" y="3698"/>
                </a:cubicBezTo>
                <a:cubicBezTo>
                  <a:pt x="33424" y="3865"/>
                  <a:pt x="31089" y="4031"/>
                  <a:pt x="28787" y="4832"/>
                </a:cubicBezTo>
                <a:cubicBezTo>
                  <a:pt x="28821" y="4732"/>
                  <a:pt x="28821" y="4665"/>
                  <a:pt x="28854" y="4632"/>
                </a:cubicBezTo>
                <a:cubicBezTo>
                  <a:pt x="29788" y="3531"/>
                  <a:pt x="29922" y="2097"/>
                  <a:pt x="30489" y="862"/>
                </a:cubicBezTo>
                <a:cubicBezTo>
                  <a:pt x="30522" y="762"/>
                  <a:pt x="30489" y="562"/>
                  <a:pt x="30422" y="496"/>
                </a:cubicBezTo>
                <a:cubicBezTo>
                  <a:pt x="30389" y="462"/>
                  <a:pt x="30322" y="446"/>
                  <a:pt x="30255" y="446"/>
                </a:cubicBezTo>
                <a:cubicBezTo>
                  <a:pt x="30188" y="446"/>
                  <a:pt x="30122" y="462"/>
                  <a:pt x="30088" y="496"/>
                </a:cubicBezTo>
                <a:cubicBezTo>
                  <a:pt x="29788" y="662"/>
                  <a:pt x="29455" y="862"/>
                  <a:pt x="29254" y="1129"/>
                </a:cubicBezTo>
                <a:cubicBezTo>
                  <a:pt x="28354" y="2263"/>
                  <a:pt x="27987" y="3564"/>
                  <a:pt x="27987" y="5066"/>
                </a:cubicBezTo>
                <a:cubicBezTo>
                  <a:pt x="27820" y="5132"/>
                  <a:pt x="27620" y="5199"/>
                  <a:pt x="27420" y="5266"/>
                </a:cubicBezTo>
                <a:cubicBezTo>
                  <a:pt x="25652" y="5633"/>
                  <a:pt x="23984" y="6266"/>
                  <a:pt x="22383" y="7100"/>
                </a:cubicBezTo>
                <a:cubicBezTo>
                  <a:pt x="21249" y="7667"/>
                  <a:pt x="20081" y="8168"/>
                  <a:pt x="19214" y="9135"/>
                </a:cubicBezTo>
                <a:cubicBezTo>
                  <a:pt x="19114" y="9269"/>
                  <a:pt x="18947" y="9369"/>
                  <a:pt x="18714" y="9535"/>
                </a:cubicBezTo>
                <a:cubicBezTo>
                  <a:pt x="18780" y="9369"/>
                  <a:pt x="18780" y="9302"/>
                  <a:pt x="18814" y="9235"/>
                </a:cubicBezTo>
                <a:cubicBezTo>
                  <a:pt x="19481" y="7734"/>
                  <a:pt x="19181" y="6166"/>
                  <a:pt x="19181" y="4599"/>
                </a:cubicBezTo>
                <a:cubicBezTo>
                  <a:pt x="19181" y="4498"/>
                  <a:pt x="19081" y="4332"/>
                  <a:pt x="19014" y="4332"/>
                </a:cubicBezTo>
                <a:cubicBezTo>
                  <a:pt x="18914" y="4332"/>
                  <a:pt x="18780" y="4398"/>
                  <a:pt x="18680" y="4498"/>
                </a:cubicBezTo>
                <a:cubicBezTo>
                  <a:pt x="18614" y="4565"/>
                  <a:pt x="18547" y="4665"/>
                  <a:pt x="18480" y="4765"/>
                </a:cubicBezTo>
                <a:cubicBezTo>
                  <a:pt x="17579" y="6300"/>
                  <a:pt x="17246" y="7934"/>
                  <a:pt x="17713" y="9669"/>
                </a:cubicBezTo>
                <a:cubicBezTo>
                  <a:pt x="17846" y="10169"/>
                  <a:pt x="17780" y="10469"/>
                  <a:pt x="17313" y="10770"/>
                </a:cubicBezTo>
                <a:cubicBezTo>
                  <a:pt x="15011" y="12304"/>
                  <a:pt x="13143" y="14272"/>
                  <a:pt x="11275" y="16307"/>
                </a:cubicBezTo>
                <a:cubicBezTo>
                  <a:pt x="11041" y="16574"/>
                  <a:pt x="10808" y="16874"/>
                  <a:pt x="10608" y="17107"/>
                </a:cubicBezTo>
                <a:cubicBezTo>
                  <a:pt x="10408" y="15273"/>
                  <a:pt x="10174" y="13405"/>
                  <a:pt x="9974" y="11503"/>
                </a:cubicBezTo>
                <a:cubicBezTo>
                  <a:pt x="8706" y="11937"/>
                  <a:pt x="8640" y="16640"/>
                  <a:pt x="9807" y="18208"/>
                </a:cubicBezTo>
                <a:cubicBezTo>
                  <a:pt x="7739" y="21244"/>
                  <a:pt x="6138" y="24546"/>
                  <a:pt x="4837" y="28082"/>
                </a:cubicBezTo>
                <a:cubicBezTo>
                  <a:pt x="4770" y="27515"/>
                  <a:pt x="4737" y="27015"/>
                  <a:pt x="4670" y="26514"/>
                </a:cubicBezTo>
                <a:cubicBezTo>
                  <a:pt x="4570" y="25714"/>
                  <a:pt x="4403" y="24913"/>
                  <a:pt x="3803" y="24279"/>
                </a:cubicBezTo>
                <a:cubicBezTo>
                  <a:pt x="3670" y="24179"/>
                  <a:pt x="3503" y="24112"/>
                  <a:pt x="3336" y="24012"/>
                </a:cubicBezTo>
                <a:cubicBezTo>
                  <a:pt x="3269" y="24179"/>
                  <a:pt x="3136" y="24379"/>
                  <a:pt x="3136" y="24546"/>
                </a:cubicBezTo>
                <a:cubicBezTo>
                  <a:pt x="3169" y="25614"/>
                  <a:pt x="3169" y="26714"/>
                  <a:pt x="3336" y="27782"/>
                </a:cubicBezTo>
                <a:cubicBezTo>
                  <a:pt x="3469" y="28516"/>
                  <a:pt x="3836" y="29216"/>
                  <a:pt x="4103" y="29917"/>
                </a:cubicBezTo>
                <a:cubicBezTo>
                  <a:pt x="4170" y="30117"/>
                  <a:pt x="4270" y="30317"/>
                  <a:pt x="4237" y="30484"/>
                </a:cubicBezTo>
                <a:cubicBezTo>
                  <a:pt x="3636" y="33152"/>
                  <a:pt x="3369" y="35821"/>
                  <a:pt x="3603" y="38556"/>
                </a:cubicBezTo>
                <a:cubicBezTo>
                  <a:pt x="3636" y="39023"/>
                  <a:pt x="3670" y="39490"/>
                  <a:pt x="3703" y="40057"/>
                </a:cubicBezTo>
                <a:cubicBezTo>
                  <a:pt x="3469" y="39790"/>
                  <a:pt x="3269" y="39624"/>
                  <a:pt x="3102" y="39457"/>
                </a:cubicBezTo>
                <a:cubicBezTo>
                  <a:pt x="2369" y="38723"/>
                  <a:pt x="1535" y="38089"/>
                  <a:pt x="434" y="38022"/>
                </a:cubicBezTo>
                <a:cubicBezTo>
                  <a:pt x="300" y="38022"/>
                  <a:pt x="134" y="38089"/>
                  <a:pt x="0" y="38156"/>
                </a:cubicBezTo>
                <a:cubicBezTo>
                  <a:pt x="34" y="38289"/>
                  <a:pt x="34" y="38489"/>
                  <a:pt x="167" y="38623"/>
                </a:cubicBezTo>
                <a:cubicBezTo>
                  <a:pt x="567" y="39057"/>
                  <a:pt x="1068" y="39457"/>
                  <a:pt x="1468" y="39890"/>
                </a:cubicBezTo>
                <a:cubicBezTo>
                  <a:pt x="2135" y="40591"/>
                  <a:pt x="2869" y="41191"/>
                  <a:pt x="3836" y="41225"/>
                </a:cubicBezTo>
                <a:cubicBezTo>
                  <a:pt x="4370" y="43626"/>
                  <a:pt x="4870" y="45961"/>
                  <a:pt x="5404" y="48263"/>
                </a:cubicBezTo>
                <a:cubicBezTo>
                  <a:pt x="4170" y="47362"/>
                  <a:pt x="2769" y="46529"/>
                  <a:pt x="1101" y="46262"/>
                </a:cubicBezTo>
                <a:lnTo>
                  <a:pt x="1101" y="46262"/>
                </a:lnTo>
                <a:cubicBezTo>
                  <a:pt x="1101" y="46395"/>
                  <a:pt x="1101" y="46529"/>
                  <a:pt x="1134" y="46629"/>
                </a:cubicBezTo>
                <a:cubicBezTo>
                  <a:pt x="1435" y="47029"/>
                  <a:pt x="1701" y="47496"/>
                  <a:pt x="2102" y="47829"/>
                </a:cubicBezTo>
                <a:cubicBezTo>
                  <a:pt x="3036" y="48663"/>
                  <a:pt x="4170" y="49197"/>
                  <a:pt x="5437" y="49264"/>
                </a:cubicBezTo>
                <a:cubicBezTo>
                  <a:pt x="5938" y="49297"/>
                  <a:pt x="6071" y="49531"/>
                  <a:pt x="6205" y="49898"/>
                </a:cubicBezTo>
                <a:cubicBezTo>
                  <a:pt x="6905" y="52166"/>
                  <a:pt x="7839" y="54301"/>
                  <a:pt x="9040" y="56336"/>
                </a:cubicBezTo>
                <a:cubicBezTo>
                  <a:pt x="9173" y="56569"/>
                  <a:pt x="9307" y="56836"/>
                  <a:pt x="9474" y="57136"/>
                </a:cubicBezTo>
                <a:cubicBezTo>
                  <a:pt x="9240" y="57103"/>
                  <a:pt x="9107" y="57069"/>
                  <a:pt x="8940" y="57069"/>
                </a:cubicBezTo>
                <a:cubicBezTo>
                  <a:pt x="8289" y="56964"/>
                  <a:pt x="7639" y="56877"/>
                  <a:pt x="6988" y="56877"/>
                </a:cubicBezTo>
                <a:cubicBezTo>
                  <a:pt x="6404" y="56877"/>
                  <a:pt x="5821" y="56947"/>
                  <a:pt x="5237" y="57136"/>
                </a:cubicBezTo>
                <a:cubicBezTo>
                  <a:pt x="5104" y="57169"/>
                  <a:pt x="5004" y="57270"/>
                  <a:pt x="4904" y="57370"/>
                </a:cubicBezTo>
                <a:cubicBezTo>
                  <a:pt x="5004" y="57470"/>
                  <a:pt x="5104" y="57636"/>
                  <a:pt x="5204" y="57670"/>
                </a:cubicBezTo>
                <a:cubicBezTo>
                  <a:pt x="6038" y="57903"/>
                  <a:pt x="6838" y="58170"/>
                  <a:pt x="7672" y="58304"/>
                </a:cubicBezTo>
                <a:cubicBezTo>
                  <a:pt x="8103" y="58368"/>
                  <a:pt x="8548" y="58405"/>
                  <a:pt x="8980" y="58405"/>
                </a:cubicBezTo>
                <a:cubicBezTo>
                  <a:pt x="9216" y="58405"/>
                  <a:pt x="9449" y="58394"/>
                  <a:pt x="9674" y="58370"/>
                </a:cubicBezTo>
                <a:cubicBezTo>
                  <a:pt x="9768" y="58358"/>
                  <a:pt x="9854" y="58351"/>
                  <a:pt x="9931" y="58351"/>
                </a:cubicBezTo>
                <a:cubicBezTo>
                  <a:pt x="10263" y="58351"/>
                  <a:pt x="10452" y="58473"/>
                  <a:pt x="10641" y="58771"/>
                </a:cubicBezTo>
                <a:cubicBezTo>
                  <a:pt x="11675" y="60238"/>
                  <a:pt x="12909" y="61573"/>
                  <a:pt x="14277" y="62707"/>
                </a:cubicBezTo>
                <a:cubicBezTo>
                  <a:pt x="14978" y="63240"/>
                  <a:pt x="15678" y="63808"/>
                  <a:pt x="16379" y="64408"/>
                </a:cubicBezTo>
                <a:cubicBezTo>
                  <a:pt x="16212" y="64441"/>
                  <a:pt x="16078" y="64508"/>
                  <a:pt x="15912" y="64541"/>
                </a:cubicBezTo>
                <a:cubicBezTo>
                  <a:pt x="14911" y="64641"/>
                  <a:pt x="14177" y="65175"/>
                  <a:pt x="13543" y="65942"/>
                </a:cubicBezTo>
                <a:cubicBezTo>
                  <a:pt x="13276" y="66243"/>
                  <a:pt x="13343" y="66376"/>
                  <a:pt x="13710" y="66476"/>
                </a:cubicBezTo>
                <a:cubicBezTo>
                  <a:pt x="13977" y="66543"/>
                  <a:pt x="14210" y="66576"/>
                  <a:pt x="14444" y="66610"/>
                </a:cubicBezTo>
                <a:cubicBezTo>
                  <a:pt x="14772" y="66668"/>
                  <a:pt x="15091" y="66702"/>
                  <a:pt x="15400" y="66702"/>
                </a:cubicBezTo>
                <a:cubicBezTo>
                  <a:pt x="16316" y="66702"/>
                  <a:pt x="17139" y="66407"/>
                  <a:pt x="17813" y="65609"/>
                </a:cubicBezTo>
                <a:cubicBezTo>
                  <a:pt x="17880" y="65542"/>
                  <a:pt x="17980" y="65475"/>
                  <a:pt x="18046" y="65442"/>
                </a:cubicBezTo>
                <a:cubicBezTo>
                  <a:pt x="19147" y="66009"/>
                  <a:pt x="20181" y="66610"/>
                  <a:pt x="21249" y="67143"/>
                </a:cubicBezTo>
                <a:cubicBezTo>
                  <a:pt x="22350" y="67677"/>
                  <a:pt x="23450" y="68177"/>
                  <a:pt x="24551" y="68644"/>
                </a:cubicBezTo>
                <a:cubicBezTo>
                  <a:pt x="25652" y="69111"/>
                  <a:pt x="26753" y="69512"/>
                  <a:pt x="27920" y="70012"/>
                </a:cubicBezTo>
                <a:cubicBezTo>
                  <a:pt x="26252" y="70179"/>
                  <a:pt x="24818" y="71380"/>
                  <a:pt x="24951" y="72547"/>
                </a:cubicBezTo>
                <a:cubicBezTo>
                  <a:pt x="25685" y="72147"/>
                  <a:pt x="26452" y="71813"/>
                  <a:pt x="27153" y="71413"/>
                </a:cubicBezTo>
                <a:cubicBezTo>
                  <a:pt x="27487" y="71213"/>
                  <a:pt x="27787" y="70913"/>
                  <a:pt x="28020" y="70612"/>
                </a:cubicBezTo>
                <a:cubicBezTo>
                  <a:pt x="28191" y="70345"/>
                  <a:pt x="28379" y="70237"/>
                  <a:pt x="28623" y="70237"/>
                </a:cubicBezTo>
                <a:cubicBezTo>
                  <a:pt x="28714" y="70237"/>
                  <a:pt x="28813" y="70252"/>
                  <a:pt x="28921" y="70279"/>
                </a:cubicBezTo>
                <a:cubicBezTo>
                  <a:pt x="29721" y="70479"/>
                  <a:pt x="30522" y="70746"/>
                  <a:pt x="31323" y="70879"/>
                </a:cubicBezTo>
                <a:cubicBezTo>
                  <a:pt x="32724" y="71079"/>
                  <a:pt x="34091" y="71246"/>
                  <a:pt x="35492" y="71346"/>
                </a:cubicBezTo>
                <a:cubicBezTo>
                  <a:pt x="36493" y="71446"/>
                  <a:pt x="37527" y="71413"/>
                  <a:pt x="38561" y="71446"/>
                </a:cubicBezTo>
                <a:cubicBezTo>
                  <a:pt x="38594" y="71446"/>
                  <a:pt x="38594" y="71480"/>
                  <a:pt x="38661" y="71546"/>
                </a:cubicBezTo>
                <a:cubicBezTo>
                  <a:pt x="37861" y="72047"/>
                  <a:pt x="37660" y="72914"/>
                  <a:pt x="37494" y="73781"/>
                </a:cubicBezTo>
                <a:cubicBezTo>
                  <a:pt x="37460" y="73948"/>
                  <a:pt x="37560" y="74182"/>
                  <a:pt x="37594" y="74382"/>
                </a:cubicBezTo>
                <a:cubicBezTo>
                  <a:pt x="37794" y="74282"/>
                  <a:pt x="38027" y="74248"/>
                  <a:pt x="38194" y="74115"/>
                </a:cubicBezTo>
                <a:cubicBezTo>
                  <a:pt x="38928" y="73548"/>
                  <a:pt x="39328" y="72747"/>
                  <a:pt x="39695" y="71913"/>
                </a:cubicBezTo>
                <a:cubicBezTo>
                  <a:pt x="39795" y="71747"/>
                  <a:pt x="40062" y="71546"/>
                  <a:pt x="40229" y="71546"/>
                </a:cubicBezTo>
                <a:cubicBezTo>
                  <a:pt x="41430" y="71346"/>
                  <a:pt x="42631" y="71213"/>
                  <a:pt x="43832" y="71046"/>
                </a:cubicBezTo>
                <a:cubicBezTo>
                  <a:pt x="45099" y="70846"/>
                  <a:pt x="46400" y="70646"/>
                  <a:pt x="47568" y="70446"/>
                </a:cubicBezTo>
                <a:lnTo>
                  <a:pt x="47568" y="70446"/>
                </a:lnTo>
                <a:cubicBezTo>
                  <a:pt x="47367" y="71113"/>
                  <a:pt x="47101" y="71880"/>
                  <a:pt x="46934" y="72647"/>
                </a:cubicBezTo>
                <a:cubicBezTo>
                  <a:pt x="46867" y="72814"/>
                  <a:pt x="47034" y="73048"/>
                  <a:pt x="47067" y="73214"/>
                </a:cubicBezTo>
                <a:cubicBezTo>
                  <a:pt x="47267" y="73114"/>
                  <a:pt x="47467" y="73081"/>
                  <a:pt x="47601" y="72914"/>
                </a:cubicBezTo>
                <a:cubicBezTo>
                  <a:pt x="48235" y="72280"/>
                  <a:pt x="48602" y="71513"/>
                  <a:pt x="48668" y="70612"/>
                </a:cubicBezTo>
                <a:cubicBezTo>
                  <a:pt x="48702" y="70045"/>
                  <a:pt x="48969" y="69879"/>
                  <a:pt x="49436" y="69812"/>
                </a:cubicBezTo>
                <a:cubicBezTo>
                  <a:pt x="51003" y="69578"/>
                  <a:pt x="52371" y="68978"/>
                  <a:pt x="53672" y="68144"/>
                </a:cubicBezTo>
                <a:cubicBezTo>
                  <a:pt x="54072" y="67877"/>
                  <a:pt x="54573" y="67710"/>
                  <a:pt x="55040" y="67510"/>
                </a:cubicBezTo>
                <a:lnTo>
                  <a:pt x="55040" y="67510"/>
                </a:lnTo>
                <a:cubicBezTo>
                  <a:pt x="54906" y="68177"/>
                  <a:pt x="54773" y="68744"/>
                  <a:pt x="54739" y="69311"/>
                </a:cubicBezTo>
                <a:cubicBezTo>
                  <a:pt x="54739" y="69612"/>
                  <a:pt x="54873" y="69912"/>
                  <a:pt x="54939" y="70212"/>
                </a:cubicBezTo>
                <a:cubicBezTo>
                  <a:pt x="55173" y="70045"/>
                  <a:pt x="55473" y="69945"/>
                  <a:pt x="55640" y="69712"/>
                </a:cubicBezTo>
                <a:cubicBezTo>
                  <a:pt x="56274" y="68945"/>
                  <a:pt x="56707" y="68077"/>
                  <a:pt x="56374" y="67043"/>
                </a:cubicBezTo>
                <a:cubicBezTo>
                  <a:pt x="56374" y="66943"/>
                  <a:pt x="56474" y="66743"/>
                  <a:pt x="56574" y="66676"/>
                </a:cubicBezTo>
                <a:cubicBezTo>
                  <a:pt x="57808" y="65609"/>
                  <a:pt x="59076" y="64608"/>
                  <a:pt x="60343" y="63574"/>
                </a:cubicBezTo>
                <a:cubicBezTo>
                  <a:pt x="60410" y="63541"/>
                  <a:pt x="60477" y="63507"/>
                  <a:pt x="60510" y="63507"/>
                </a:cubicBezTo>
                <a:cubicBezTo>
                  <a:pt x="60577" y="64141"/>
                  <a:pt x="60610" y="64808"/>
                  <a:pt x="60744" y="65442"/>
                </a:cubicBezTo>
                <a:cubicBezTo>
                  <a:pt x="60777" y="65609"/>
                  <a:pt x="60977" y="65876"/>
                  <a:pt x="61111" y="65876"/>
                </a:cubicBezTo>
                <a:cubicBezTo>
                  <a:pt x="61277" y="65842"/>
                  <a:pt x="61477" y="65642"/>
                  <a:pt x="61644" y="65509"/>
                </a:cubicBezTo>
                <a:cubicBezTo>
                  <a:pt x="61711" y="65409"/>
                  <a:pt x="61744" y="65242"/>
                  <a:pt x="61744" y="65142"/>
                </a:cubicBezTo>
                <a:cubicBezTo>
                  <a:pt x="61744" y="64341"/>
                  <a:pt x="61711" y="63541"/>
                  <a:pt x="61744" y="62740"/>
                </a:cubicBezTo>
                <a:cubicBezTo>
                  <a:pt x="61744" y="62473"/>
                  <a:pt x="61811" y="62140"/>
                  <a:pt x="61944" y="61940"/>
                </a:cubicBezTo>
                <a:cubicBezTo>
                  <a:pt x="63112" y="60338"/>
                  <a:pt x="64279" y="58771"/>
                  <a:pt x="65447" y="57169"/>
                </a:cubicBezTo>
                <a:lnTo>
                  <a:pt x="65547" y="57169"/>
                </a:lnTo>
                <a:cubicBezTo>
                  <a:pt x="65580" y="58137"/>
                  <a:pt x="65647" y="59138"/>
                  <a:pt x="66181" y="60038"/>
                </a:cubicBezTo>
                <a:cubicBezTo>
                  <a:pt x="66715" y="59771"/>
                  <a:pt x="66848" y="59471"/>
                  <a:pt x="66715" y="58704"/>
                </a:cubicBezTo>
                <a:cubicBezTo>
                  <a:pt x="66581" y="57903"/>
                  <a:pt x="66381" y="57103"/>
                  <a:pt x="66248" y="56269"/>
                </a:cubicBezTo>
                <a:cubicBezTo>
                  <a:pt x="66181" y="56035"/>
                  <a:pt x="66214" y="55735"/>
                  <a:pt x="66314" y="55535"/>
                </a:cubicBezTo>
                <a:cubicBezTo>
                  <a:pt x="66681" y="54734"/>
                  <a:pt x="67081" y="53934"/>
                  <a:pt x="67448" y="53133"/>
                </a:cubicBezTo>
                <a:cubicBezTo>
                  <a:pt x="67815" y="52266"/>
                  <a:pt x="68149" y="51399"/>
                  <a:pt x="68549" y="50465"/>
                </a:cubicBezTo>
                <a:cubicBezTo>
                  <a:pt x="68549" y="50631"/>
                  <a:pt x="68583" y="50732"/>
                  <a:pt x="68583" y="50832"/>
                </a:cubicBezTo>
                <a:cubicBezTo>
                  <a:pt x="68716" y="52099"/>
                  <a:pt x="68849" y="53333"/>
                  <a:pt x="69783" y="54301"/>
                </a:cubicBezTo>
                <a:cubicBezTo>
                  <a:pt x="69883" y="54367"/>
                  <a:pt x="69984" y="54434"/>
                  <a:pt x="70084" y="54501"/>
                </a:cubicBezTo>
                <a:cubicBezTo>
                  <a:pt x="70150" y="54401"/>
                  <a:pt x="70250" y="54301"/>
                  <a:pt x="70284" y="54167"/>
                </a:cubicBezTo>
                <a:cubicBezTo>
                  <a:pt x="70317" y="54067"/>
                  <a:pt x="70317" y="53934"/>
                  <a:pt x="70317" y="53834"/>
                </a:cubicBezTo>
                <a:cubicBezTo>
                  <a:pt x="70284" y="53000"/>
                  <a:pt x="70284" y="52199"/>
                  <a:pt x="70217" y="51365"/>
                </a:cubicBezTo>
                <a:cubicBezTo>
                  <a:pt x="70150" y="50531"/>
                  <a:pt x="69950" y="49731"/>
                  <a:pt x="69283" y="49130"/>
                </a:cubicBezTo>
                <a:cubicBezTo>
                  <a:pt x="69016" y="48930"/>
                  <a:pt x="69016" y="48730"/>
                  <a:pt x="69116" y="48463"/>
                </a:cubicBezTo>
                <a:cubicBezTo>
                  <a:pt x="69550" y="46929"/>
                  <a:pt x="69984" y="45428"/>
                  <a:pt x="70417" y="43893"/>
                </a:cubicBezTo>
                <a:cubicBezTo>
                  <a:pt x="70551" y="43426"/>
                  <a:pt x="70617" y="42926"/>
                  <a:pt x="70717" y="42426"/>
                </a:cubicBezTo>
                <a:lnTo>
                  <a:pt x="70851" y="42392"/>
                </a:lnTo>
                <a:cubicBezTo>
                  <a:pt x="71084" y="43860"/>
                  <a:pt x="71985" y="44894"/>
                  <a:pt x="73186" y="45661"/>
                </a:cubicBezTo>
                <a:cubicBezTo>
                  <a:pt x="73319" y="45761"/>
                  <a:pt x="73486" y="45761"/>
                  <a:pt x="73653" y="45828"/>
                </a:cubicBezTo>
                <a:cubicBezTo>
                  <a:pt x="73653" y="45628"/>
                  <a:pt x="73720" y="45461"/>
                  <a:pt x="73653" y="45261"/>
                </a:cubicBezTo>
                <a:cubicBezTo>
                  <a:pt x="73586" y="44861"/>
                  <a:pt x="73453" y="44460"/>
                  <a:pt x="73353" y="44060"/>
                </a:cubicBezTo>
                <a:cubicBezTo>
                  <a:pt x="73052" y="42626"/>
                  <a:pt x="72385" y="41425"/>
                  <a:pt x="71084" y="40858"/>
                </a:cubicBezTo>
                <a:cubicBezTo>
                  <a:pt x="71184" y="38723"/>
                  <a:pt x="71284" y="36655"/>
                  <a:pt x="71418" y="34553"/>
                </a:cubicBezTo>
                <a:cubicBezTo>
                  <a:pt x="71852" y="35854"/>
                  <a:pt x="72819" y="36621"/>
                  <a:pt x="74087" y="37088"/>
                </a:cubicBezTo>
                <a:cubicBezTo>
                  <a:pt x="74220" y="37155"/>
                  <a:pt x="74353" y="37122"/>
                  <a:pt x="74487" y="37155"/>
                </a:cubicBezTo>
                <a:cubicBezTo>
                  <a:pt x="74453" y="36988"/>
                  <a:pt x="74487" y="36822"/>
                  <a:pt x="74420" y="36688"/>
                </a:cubicBezTo>
                <a:cubicBezTo>
                  <a:pt x="74187" y="36288"/>
                  <a:pt x="73953" y="35854"/>
                  <a:pt x="73653" y="35521"/>
                </a:cubicBezTo>
                <a:cubicBezTo>
                  <a:pt x="72986" y="34787"/>
                  <a:pt x="72319" y="34086"/>
                  <a:pt x="71585" y="33452"/>
                </a:cubicBezTo>
                <a:cubicBezTo>
                  <a:pt x="71351" y="33252"/>
                  <a:pt x="71184" y="33119"/>
                  <a:pt x="71151" y="32819"/>
                </a:cubicBezTo>
                <a:cubicBezTo>
                  <a:pt x="70884" y="30617"/>
                  <a:pt x="70617" y="28449"/>
                  <a:pt x="69883" y="26347"/>
                </a:cubicBezTo>
                <a:cubicBezTo>
                  <a:pt x="69850" y="26281"/>
                  <a:pt x="69850" y="26214"/>
                  <a:pt x="69850" y="26081"/>
                </a:cubicBezTo>
                <a:lnTo>
                  <a:pt x="69850" y="26081"/>
                </a:lnTo>
                <a:cubicBezTo>
                  <a:pt x="69950" y="26147"/>
                  <a:pt x="70017" y="26181"/>
                  <a:pt x="70084" y="26247"/>
                </a:cubicBezTo>
                <a:cubicBezTo>
                  <a:pt x="71084" y="26914"/>
                  <a:pt x="72085" y="27515"/>
                  <a:pt x="73253" y="27748"/>
                </a:cubicBezTo>
                <a:cubicBezTo>
                  <a:pt x="73281" y="27753"/>
                  <a:pt x="73309" y="27755"/>
                  <a:pt x="73338" y="27755"/>
                </a:cubicBezTo>
                <a:cubicBezTo>
                  <a:pt x="73518" y="27755"/>
                  <a:pt x="73719" y="27677"/>
                  <a:pt x="73920" y="27648"/>
                </a:cubicBezTo>
                <a:cubicBezTo>
                  <a:pt x="73853" y="27415"/>
                  <a:pt x="73853" y="27181"/>
                  <a:pt x="73720" y="27015"/>
                </a:cubicBezTo>
                <a:cubicBezTo>
                  <a:pt x="73019" y="25880"/>
                  <a:pt x="71985" y="25113"/>
                  <a:pt x="70784" y="24613"/>
                </a:cubicBezTo>
                <a:cubicBezTo>
                  <a:pt x="70317" y="24413"/>
                  <a:pt x="69817" y="24213"/>
                  <a:pt x="69350" y="24146"/>
                </a:cubicBezTo>
                <a:cubicBezTo>
                  <a:pt x="69050" y="24079"/>
                  <a:pt x="68949" y="24046"/>
                  <a:pt x="68816" y="23812"/>
                </a:cubicBezTo>
                <a:cubicBezTo>
                  <a:pt x="68116" y="22511"/>
                  <a:pt x="67382" y="21244"/>
                  <a:pt x="66648" y="19943"/>
                </a:cubicBezTo>
                <a:cubicBezTo>
                  <a:pt x="66414" y="19543"/>
                  <a:pt x="66181" y="19176"/>
                  <a:pt x="65914" y="18675"/>
                </a:cubicBezTo>
                <a:lnTo>
                  <a:pt x="65914" y="18675"/>
                </a:lnTo>
                <a:cubicBezTo>
                  <a:pt x="66512" y="18894"/>
                  <a:pt x="67086" y="18983"/>
                  <a:pt x="67643" y="18983"/>
                </a:cubicBezTo>
                <a:cubicBezTo>
                  <a:pt x="68019" y="18983"/>
                  <a:pt x="68387" y="18943"/>
                  <a:pt x="68749" y="18875"/>
                </a:cubicBezTo>
                <a:cubicBezTo>
                  <a:pt x="68949" y="18842"/>
                  <a:pt x="69083" y="18709"/>
                  <a:pt x="69250" y="18609"/>
                </a:cubicBezTo>
                <a:cubicBezTo>
                  <a:pt x="69116" y="18442"/>
                  <a:pt x="69050" y="18275"/>
                  <a:pt x="68883" y="18175"/>
                </a:cubicBezTo>
                <a:cubicBezTo>
                  <a:pt x="68516" y="17975"/>
                  <a:pt x="68116" y="17775"/>
                  <a:pt x="67715" y="17641"/>
                </a:cubicBezTo>
                <a:cubicBezTo>
                  <a:pt x="67115" y="17441"/>
                  <a:pt x="66514" y="17241"/>
                  <a:pt x="65914" y="17107"/>
                </a:cubicBezTo>
                <a:cubicBezTo>
                  <a:pt x="65749" y="17071"/>
                  <a:pt x="65565" y="17044"/>
                  <a:pt x="65387" y="17044"/>
                </a:cubicBezTo>
                <a:cubicBezTo>
                  <a:pt x="65241" y="17044"/>
                  <a:pt x="65100" y="17062"/>
                  <a:pt x="64980" y="17107"/>
                </a:cubicBezTo>
                <a:cubicBezTo>
                  <a:pt x="64880" y="17144"/>
                  <a:pt x="64797" y="17160"/>
                  <a:pt x="64725" y="17160"/>
                </a:cubicBezTo>
                <a:cubicBezTo>
                  <a:pt x="64533" y="17160"/>
                  <a:pt x="64416" y="17044"/>
                  <a:pt x="64246" y="16874"/>
                </a:cubicBezTo>
                <a:cubicBezTo>
                  <a:pt x="63312" y="15740"/>
                  <a:pt x="62345" y="14639"/>
                  <a:pt x="61344" y="13572"/>
                </a:cubicBezTo>
                <a:cubicBezTo>
                  <a:pt x="60744" y="12904"/>
                  <a:pt x="60076" y="12304"/>
                  <a:pt x="59509" y="11770"/>
                </a:cubicBezTo>
                <a:cubicBezTo>
                  <a:pt x="60443" y="11537"/>
                  <a:pt x="61444" y="11303"/>
                  <a:pt x="62445" y="11070"/>
                </a:cubicBezTo>
                <a:cubicBezTo>
                  <a:pt x="62945" y="10936"/>
                  <a:pt x="63045" y="10670"/>
                  <a:pt x="62678" y="10303"/>
                </a:cubicBezTo>
                <a:cubicBezTo>
                  <a:pt x="62545" y="10169"/>
                  <a:pt x="62411" y="10069"/>
                  <a:pt x="62278" y="10002"/>
                </a:cubicBezTo>
                <a:cubicBezTo>
                  <a:pt x="61730" y="9694"/>
                  <a:pt x="61190" y="9535"/>
                  <a:pt x="60654" y="9535"/>
                </a:cubicBezTo>
                <a:cubicBezTo>
                  <a:pt x="60148" y="9535"/>
                  <a:pt x="59645" y="9677"/>
                  <a:pt x="59142" y="9969"/>
                </a:cubicBezTo>
                <a:cubicBezTo>
                  <a:pt x="58776" y="10192"/>
                  <a:pt x="58429" y="10291"/>
                  <a:pt x="58100" y="10291"/>
                </a:cubicBezTo>
                <a:cubicBezTo>
                  <a:pt x="57590" y="10291"/>
                  <a:pt x="57120" y="10054"/>
                  <a:pt x="56674" y="9669"/>
                </a:cubicBezTo>
                <a:cubicBezTo>
                  <a:pt x="55173" y="8435"/>
                  <a:pt x="53438" y="7634"/>
                  <a:pt x="51771" y="6700"/>
                </a:cubicBezTo>
                <a:cubicBezTo>
                  <a:pt x="51137" y="6333"/>
                  <a:pt x="50470" y="6100"/>
                  <a:pt x="49802" y="5833"/>
                </a:cubicBezTo>
                <a:cubicBezTo>
                  <a:pt x="48935" y="5533"/>
                  <a:pt x="48035" y="5232"/>
                  <a:pt x="47234" y="4965"/>
                </a:cubicBezTo>
                <a:cubicBezTo>
                  <a:pt x="48101" y="4465"/>
                  <a:pt x="49035" y="3998"/>
                  <a:pt x="49969" y="3498"/>
                </a:cubicBezTo>
                <a:cubicBezTo>
                  <a:pt x="50103" y="3398"/>
                  <a:pt x="50203" y="3197"/>
                  <a:pt x="50303" y="3031"/>
                </a:cubicBezTo>
                <a:cubicBezTo>
                  <a:pt x="50136" y="2931"/>
                  <a:pt x="49969" y="2730"/>
                  <a:pt x="49802" y="2697"/>
                </a:cubicBezTo>
                <a:cubicBezTo>
                  <a:pt x="49609" y="2682"/>
                  <a:pt x="49401" y="2667"/>
                  <a:pt x="49193" y="2667"/>
                </a:cubicBezTo>
                <a:cubicBezTo>
                  <a:pt x="48935" y="2667"/>
                  <a:pt x="48675" y="2690"/>
                  <a:pt x="48435" y="2764"/>
                </a:cubicBezTo>
                <a:cubicBezTo>
                  <a:pt x="47334" y="3031"/>
                  <a:pt x="46433" y="3665"/>
                  <a:pt x="45833" y="4599"/>
                </a:cubicBezTo>
                <a:cubicBezTo>
                  <a:pt x="44399" y="4298"/>
                  <a:pt x="43031" y="3931"/>
                  <a:pt x="41630" y="3731"/>
                </a:cubicBezTo>
                <a:cubicBezTo>
                  <a:pt x="40262" y="3564"/>
                  <a:pt x="38828" y="3564"/>
                  <a:pt x="37360" y="3498"/>
                </a:cubicBezTo>
                <a:cubicBezTo>
                  <a:pt x="38528" y="2797"/>
                  <a:pt x="39061" y="1763"/>
                  <a:pt x="39295" y="529"/>
                </a:cubicBezTo>
                <a:cubicBezTo>
                  <a:pt x="39328" y="362"/>
                  <a:pt x="39295" y="162"/>
                  <a:pt x="39195" y="29"/>
                </a:cubicBezTo>
                <a:cubicBezTo>
                  <a:pt x="39185" y="9"/>
                  <a:pt x="39152" y="1"/>
                  <a:pt x="3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2051" name="Picture 3" descr="C:\Users\Acer\Downloads\download (4).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937" y="1229679"/>
            <a:ext cx="1969778" cy="1568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761545" y="3126147"/>
            <a:ext cx="3570692" cy="954107"/>
          </a:xfrm>
          <a:prstGeom prst="rect">
            <a:avLst/>
          </a:prstGeom>
        </p:spPr>
        <p:txBody>
          <a:bodyPr wrap="square">
            <a:spAutoFit/>
          </a:bodyPr>
          <a:lstStyle/>
          <a:p>
            <a:r>
              <a:rPr lang="id-ID" dirty="0"/>
              <a:t>Menambah pengetahuan. Menyediakan informasi: One-to-one teaching (mengajar per-seorangan / private), seminar, media massa, kampanye, group teaching. </a:t>
            </a:r>
            <a:endParaRPr lang="en-US" dirty="0"/>
          </a:p>
        </p:txBody>
      </p:sp>
      <p:pic>
        <p:nvPicPr>
          <p:cNvPr id="2052" name="Picture 4" descr="C:\Users\Acer\Downloads\OIP (1).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601" y="1144724"/>
            <a:ext cx="1794085" cy="17387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6550090" y="4447203"/>
            <a:ext cx="236064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213815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endParaRPr lang="en-US" dirty="0"/>
          </a:p>
        </p:txBody>
      </p:sp>
      <p:sp>
        <p:nvSpPr>
          <p:cNvPr id="4" name="Google Shape;1362;p52"/>
          <p:cNvSpPr/>
          <p:nvPr/>
        </p:nvSpPr>
        <p:spPr>
          <a:xfrm>
            <a:off x="1362938" y="1033084"/>
            <a:ext cx="2005413" cy="1962043"/>
          </a:xfrm>
          <a:custGeom>
            <a:avLst/>
            <a:gdLst/>
            <a:ahLst/>
            <a:cxnLst/>
            <a:rect l="l" t="t" r="r" b="b"/>
            <a:pathLst>
              <a:path w="74487" h="74382" extrusionOk="0">
                <a:moveTo>
                  <a:pt x="38728" y="662"/>
                </a:moveTo>
                <a:lnTo>
                  <a:pt x="38728" y="662"/>
                </a:lnTo>
                <a:cubicBezTo>
                  <a:pt x="38628" y="1863"/>
                  <a:pt x="37460" y="3097"/>
                  <a:pt x="36193" y="3331"/>
                </a:cubicBezTo>
                <a:cubicBezTo>
                  <a:pt x="36760" y="2130"/>
                  <a:pt x="37594" y="1296"/>
                  <a:pt x="38728" y="662"/>
                </a:cubicBezTo>
                <a:close/>
                <a:moveTo>
                  <a:pt x="29721" y="1363"/>
                </a:moveTo>
                <a:lnTo>
                  <a:pt x="29721" y="1363"/>
                </a:lnTo>
                <a:cubicBezTo>
                  <a:pt x="29455" y="2464"/>
                  <a:pt x="29188" y="3564"/>
                  <a:pt x="28354" y="4432"/>
                </a:cubicBezTo>
                <a:cubicBezTo>
                  <a:pt x="28654" y="3331"/>
                  <a:pt x="28854" y="2197"/>
                  <a:pt x="29721" y="1363"/>
                </a:cubicBezTo>
                <a:close/>
                <a:moveTo>
                  <a:pt x="49199" y="3180"/>
                </a:moveTo>
                <a:cubicBezTo>
                  <a:pt x="49345" y="3180"/>
                  <a:pt x="49481" y="3196"/>
                  <a:pt x="49602" y="3231"/>
                </a:cubicBezTo>
                <a:cubicBezTo>
                  <a:pt x="48535" y="3765"/>
                  <a:pt x="47668" y="4398"/>
                  <a:pt x="46500" y="4599"/>
                </a:cubicBezTo>
                <a:cubicBezTo>
                  <a:pt x="46819" y="3902"/>
                  <a:pt x="48225" y="3180"/>
                  <a:pt x="49199" y="3180"/>
                </a:cubicBezTo>
                <a:close/>
                <a:moveTo>
                  <a:pt x="37127" y="4232"/>
                </a:moveTo>
                <a:cubicBezTo>
                  <a:pt x="38127" y="4332"/>
                  <a:pt x="39095" y="5566"/>
                  <a:pt x="39362" y="6667"/>
                </a:cubicBezTo>
                <a:cubicBezTo>
                  <a:pt x="39341" y="6667"/>
                  <a:pt x="39320" y="6667"/>
                  <a:pt x="39299" y="6667"/>
                </a:cubicBezTo>
                <a:cubicBezTo>
                  <a:pt x="37998" y="6667"/>
                  <a:pt x="37094" y="5643"/>
                  <a:pt x="37127" y="4232"/>
                </a:cubicBezTo>
                <a:close/>
                <a:moveTo>
                  <a:pt x="29060" y="5394"/>
                </a:moveTo>
                <a:cubicBezTo>
                  <a:pt x="29766" y="5394"/>
                  <a:pt x="31142" y="6432"/>
                  <a:pt x="31623" y="7334"/>
                </a:cubicBezTo>
                <a:cubicBezTo>
                  <a:pt x="31527" y="7370"/>
                  <a:pt x="31422" y="7388"/>
                  <a:pt x="31309" y="7388"/>
                </a:cubicBezTo>
                <a:cubicBezTo>
                  <a:pt x="30594" y="7388"/>
                  <a:pt x="29575" y="6672"/>
                  <a:pt x="28854" y="5432"/>
                </a:cubicBezTo>
                <a:cubicBezTo>
                  <a:pt x="28913" y="5406"/>
                  <a:pt x="28982" y="5394"/>
                  <a:pt x="29060" y="5394"/>
                </a:cubicBezTo>
                <a:close/>
                <a:moveTo>
                  <a:pt x="46467" y="5399"/>
                </a:moveTo>
                <a:lnTo>
                  <a:pt x="46467" y="5399"/>
                </a:lnTo>
                <a:cubicBezTo>
                  <a:pt x="47267" y="5533"/>
                  <a:pt x="47901" y="6667"/>
                  <a:pt x="48001" y="8268"/>
                </a:cubicBezTo>
                <a:cubicBezTo>
                  <a:pt x="46967" y="6934"/>
                  <a:pt x="46533" y="6100"/>
                  <a:pt x="46467" y="5399"/>
                </a:cubicBezTo>
                <a:close/>
                <a:moveTo>
                  <a:pt x="18814" y="5366"/>
                </a:moveTo>
                <a:cubicBezTo>
                  <a:pt x="19047" y="6900"/>
                  <a:pt x="18914" y="8301"/>
                  <a:pt x="18213" y="9602"/>
                </a:cubicBezTo>
                <a:cubicBezTo>
                  <a:pt x="17980" y="8168"/>
                  <a:pt x="17913" y="6767"/>
                  <a:pt x="18814" y="5366"/>
                </a:cubicBezTo>
                <a:close/>
                <a:moveTo>
                  <a:pt x="19437" y="10274"/>
                </a:moveTo>
                <a:cubicBezTo>
                  <a:pt x="20397" y="10274"/>
                  <a:pt x="21296" y="10549"/>
                  <a:pt x="22216" y="10970"/>
                </a:cubicBezTo>
                <a:cubicBezTo>
                  <a:pt x="21890" y="11063"/>
                  <a:pt x="21511" y="11107"/>
                  <a:pt x="21123" y="11107"/>
                </a:cubicBezTo>
                <a:cubicBezTo>
                  <a:pt x="20122" y="11107"/>
                  <a:pt x="19055" y="10817"/>
                  <a:pt x="18647" y="10336"/>
                </a:cubicBezTo>
                <a:cubicBezTo>
                  <a:pt x="18916" y="10294"/>
                  <a:pt x="19178" y="10274"/>
                  <a:pt x="19437" y="10274"/>
                </a:cubicBezTo>
                <a:close/>
                <a:moveTo>
                  <a:pt x="60774" y="10090"/>
                </a:moveTo>
                <a:cubicBezTo>
                  <a:pt x="61237" y="10090"/>
                  <a:pt x="61712" y="10237"/>
                  <a:pt x="62211" y="10636"/>
                </a:cubicBezTo>
                <a:cubicBezTo>
                  <a:pt x="61287" y="10970"/>
                  <a:pt x="60444" y="11189"/>
                  <a:pt x="59744" y="11189"/>
                </a:cubicBezTo>
                <a:cubicBezTo>
                  <a:pt x="59256" y="11189"/>
                  <a:pt x="58837" y="11083"/>
                  <a:pt x="58509" y="10836"/>
                </a:cubicBezTo>
                <a:cubicBezTo>
                  <a:pt x="59260" y="10502"/>
                  <a:pt x="59999" y="10090"/>
                  <a:pt x="60774" y="10090"/>
                </a:cubicBezTo>
                <a:close/>
                <a:moveTo>
                  <a:pt x="57641" y="11604"/>
                </a:moveTo>
                <a:cubicBezTo>
                  <a:pt x="58442" y="13205"/>
                  <a:pt x="58375" y="13238"/>
                  <a:pt x="57675" y="15173"/>
                </a:cubicBezTo>
                <a:cubicBezTo>
                  <a:pt x="57174" y="14005"/>
                  <a:pt x="57475" y="12871"/>
                  <a:pt x="57641" y="11604"/>
                </a:cubicBezTo>
                <a:close/>
                <a:moveTo>
                  <a:pt x="9674" y="12571"/>
                </a:moveTo>
                <a:lnTo>
                  <a:pt x="9674" y="12571"/>
                </a:lnTo>
                <a:cubicBezTo>
                  <a:pt x="10141" y="15673"/>
                  <a:pt x="10474" y="16841"/>
                  <a:pt x="9974" y="17708"/>
                </a:cubicBezTo>
                <a:cubicBezTo>
                  <a:pt x="9240" y="16807"/>
                  <a:pt x="9073" y="13538"/>
                  <a:pt x="9674" y="12571"/>
                </a:cubicBezTo>
                <a:close/>
                <a:moveTo>
                  <a:pt x="14383" y="16403"/>
                </a:moveTo>
                <a:cubicBezTo>
                  <a:pt x="14564" y="16403"/>
                  <a:pt x="14721" y="16425"/>
                  <a:pt x="14844" y="16474"/>
                </a:cubicBezTo>
                <a:cubicBezTo>
                  <a:pt x="13410" y="17074"/>
                  <a:pt x="12176" y="18108"/>
                  <a:pt x="10441" y="18208"/>
                </a:cubicBezTo>
                <a:cubicBezTo>
                  <a:pt x="10962" y="17368"/>
                  <a:pt x="13193" y="16403"/>
                  <a:pt x="14383" y="16403"/>
                </a:cubicBezTo>
                <a:close/>
                <a:moveTo>
                  <a:pt x="65113" y="17608"/>
                </a:moveTo>
                <a:lnTo>
                  <a:pt x="65113" y="17608"/>
                </a:lnTo>
                <a:cubicBezTo>
                  <a:pt x="66248" y="17675"/>
                  <a:pt x="67348" y="17941"/>
                  <a:pt x="68382" y="18408"/>
                </a:cubicBezTo>
                <a:cubicBezTo>
                  <a:pt x="68056" y="18505"/>
                  <a:pt x="67742" y="18551"/>
                  <a:pt x="67438" y="18551"/>
                </a:cubicBezTo>
                <a:cubicBezTo>
                  <a:pt x="66591" y="18551"/>
                  <a:pt x="65825" y="18197"/>
                  <a:pt x="65113" y="17608"/>
                </a:cubicBezTo>
                <a:close/>
                <a:moveTo>
                  <a:pt x="63946" y="18142"/>
                </a:moveTo>
                <a:lnTo>
                  <a:pt x="63946" y="18142"/>
                </a:lnTo>
                <a:cubicBezTo>
                  <a:pt x="64279" y="19476"/>
                  <a:pt x="63879" y="20610"/>
                  <a:pt x="63345" y="21744"/>
                </a:cubicBezTo>
                <a:cubicBezTo>
                  <a:pt x="63112" y="20477"/>
                  <a:pt x="63312" y="19309"/>
                  <a:pt x="63946" y="18142"/>
                </a:cubicBezTo>
                <a:close/>
                <a:moveTo>
                  <a:pt x="69283" y="24613"/>
                </a:moveTo>
                <a:cubicBezTo>
                  <a:pt x="70918" y="25046"/>
                  <a:pt x="72352" y="25747"/>
                  <a:pt x="73253" y="27281"/>
                </a:cubicBezTo>
                <a:cubicBezTo>
                  <a:pt x="71685" y="26748"/>
                  <a:pt x="70150" y="26214"/>
                  <a:pt x="69283" y="24613"/>
                </a:cubicBezTo>
                <a:close/>
                <a:moveTo>
                  <a:pt x="3670" y="24946"/>
                </a:moveTo>
                <a:lnTo>
                  <a:pt x="3670" y="24946"/>
                </a:lnTo>
                <a:cubicBezTo>
                  <a:pt x="4403" y="26347"/>
                  <a:pt x="4270" y="27882"/>
                  <a:pt x="4370" y="29416"/>
                </a:cubicBezTo>
                <a:cubicBezTo>
                  <a:pt x="3670" y="27982"/>
                  <a:pt x="3536" y="26481"/>
                  <a:pt x="3670" y="24946"/>
                </a:cubicBezTo>
                <a:close/>
                <a:moveTo>
                  <a:pt x="68382" y="24846"/>
                </a:moveTo>
                <a:lnTo>
                  <a:pt x="68382" y="24846"/>
                </a:lnTo>
                <a:cubicBezTo>
                  <a:pt x="68149" y="26481"/>
                  <a:pt x="67682" y="27982"/>
                  <a:pt x="66948" y="29416"/>
                </a:cubicBezTo>
                <a:cubicBezTo>
                  <a:pt x="66614" y="28315"/>
                  <a:pt x="67515" y="25213"/>
                  <a:pt x="68382" y="24846"/>
                </a:cubicBezTo>
                <a:close/>
                <a:moveTo>
                  <a:pt x="9307" y="27515"/>
                </a:moveTo>
                <a:cubicBezTo>
                  <a:pt x="8139" y="28616"/>
                  <a:pt x="7005" y="29450"/>
                  <a:pt x="5504" y="29650"/>
                </a:cubicBezTo>
                <a:cubicBezTo>
                  <a:pt x="6572" y="28649"/>
                  <a:pt x="7772" y="27915"/>
                  <a:pt x="9307" y="27515"/>
                </a:cubicBezTo>
                <a:close/>
                <a:moveTo>
                  <a:pt x="71618" y="33986"/>
                </a:moveTo>
                <a:cubicBezTo>
                  <a:pt x="72285" y="34753"/>
                  <a:pt x="72986" y="35487"/>
                  <a:pt x="73653" y="36254"/>
                </a:cubicBezTo>
                <a:cubicBezTo>
                  <a:pt x="73586" y="36288"/>
                  <a:pt x="73553" y="36321"/>
                  <a:pt x="73486" y="36388"/>
                </a:cubicBezTo>
                <a:cubicBezTo>
                  <a:pt x="72352" y="36021"/>
                  <a:pt x="71952" y="35020"/>
                  <a:pt x="71485" y="34120"/>
                </a:cubicBezTo>
                <a:cubicBezTo>
                  <a:pt x="71518" y="34086"/>
                  <a:pt x="71585" y="34020"/>
                  <a:pt x="71618" y="33986"/>
                </a:cubicBezTo>
                <a:close/>
                <a:moveTo>
                  <a:pt x="70050" y="33886"/>
                </a:moveTo>
                <a:cubicBezTo>
                  <a:pt x="70117" y="33886"/>
                  <a:pt x="70184" y="33919"/>
                  <a:pt x="70217" y="33953"/>
                </a:cubicBezTo>
                <a:cubicBezTo>
                  <a:pt x="70084" y="34286"/>
                  <a:pt x="70017" y="34687"/>
                  <a:pt x="69817" y="34987"/>
                </a:cubicBezTo>
                <a:cubicBezTo>
                  <a:pt x="69250" y="35654"/>
                  <a:pt x="68649" y="36288"/>
                  <a:pt x="68049" y="36955"/>
                </a:cubicBezTo>
                <a:cubicBezTo>
                  <a:pt x="68015" y="36988"/>
                  <a:pt x="67949" y="37022"/>
                  <a:pt x="67882" y="37055"/>
                </a:cubicBezTo>
                <a:cubicBezTo>
                  <a:pt x="68382" y="35821"/>
                  <a:pt x="68983" y="34687"/>
                  <a:pt x="70050" y="33886"/>
                </a:cubicBezTo>
                <a:close/>
                <a:moveTo>
                  <a:pt x="834" y="38656"/>
                </a:moveTo>
                <a:lnTo>
                  <a:pt x="834" y="38656"/>
                </a:lnTo>
                <a:cubicBezTo>
                  <a:pt x="2035" y="38923"/>
                  <a:pt x="2802" y="39757"/>
                  <a:pt x="3503" y="40658"/>
                </a:cubicBezTo>
                <a:cubicBezTo>
                  <a:pt x="2269" y="40424"/>
                  <a:pt x="1735" y="39290"/>
                  <a:pt x="834" y="38656"/>
                </a:cubicBezTo>
                <a:close/>
                <a:moveTo>
                  <a:pt x="8273" y="37188"/>
                </a:moveTo>
                <a:lnTo>
                  <a:pt x="8273" y="37188"/>
                </a:lnTo>
                <a:cubicBezTo>
                  <a:pt x="7806" y="38056"/>
                  <a:pt x="5237" y="40624"/>
                  <a:pt x="4637" y="40824"/>
                </a:cubicBezTo>
                <a:cubicBezTo>
                  <a:pt x="5004" y="39524"/>
                  <a:pt x="6939" y="37322"/>
                  <a:pt x="8273" y="37188"/>
                </a:cubicBezTo>
                <a:close/>
                <a:moveTo>
                  <a:pt x="69883" y="41258"/>
                </a:moveTo>
                <a:lnTo>
                  <a:pt x="69883" y="41258"/>
                </a:lnTo>
                <a:cubicBezTo>
                  <a:pt x="69216" y="42326"/>
                  <a:pt x="68282" y="43126"/>
                  <a:pt x="67182" y="43760"/>
                </a:cubicBezTo>
                <a:cubicBezTo>
                  <a:pt x="67849" y="42659"/>
                  <a:pt x="68583" y="41625"/>
                  <a:pt x="69883" y="41258"/>
                </a:cubicBezTo>
                <a:close/>
                <a:moveTo>
                  <a:pt x="70984" y="41458"/>
                </a:moveTo>
                <a:lnTo>
                  <a:pt x="70984" y="41458"/>
                </a:lnTo>
                <a:cubicBezTo>
                  <a:pt x="72285" y="42225"/>
                  <a:pt x="72752" y="43460"/>
                  <a:pt x="72952" y="44927"/>
                </a:cubicBezTo>
                <a:cubicBezTo>
                  <a:pt x="71651" y="44093"/>
                  <a:pt x="71318" y="42793"/>
                  <a:pt x="70984" y="41458"/>
                </a:cubicBezTo>
                <a:close/>
                <a:moveTo>
                  <a:pt x="8440" y="45128"/>
                </a:moveTo>
                <a:cubicBezTo>
                  <a:pt x="8073" y="46295"/>
                  <a:pt x="7706" y="47362"/>
                  <a:pt x="6772" y="48096"/>
                </a:cubicBezTo>
                <a:cubicBezTo>
                  <a:pt x="6738" y="47396"/>
                  <a:pt x="7572" y="45828"/>
                  <a:pt x="8440" y="45128"/>
                </a:cubicBezTo>
                <a:close/>
                <a:moveTo>
                  <a:pt x="1768" y="46862"/>
                </a:moveTo>
                <a:cubicBezTo>
                  <a:pt x="3169" y="47162"/>
                  <a:pt x="4370" y="47829"/>
                  <a:pt x="5504" y="48897"/>
                </a:cubicBezTo>
                <a:cubicBezTo>
                  <a:pt x="3870" y="48730"/>
                  <a:pt x="2669" y="48063"/>
                  <a:pt x="1768" y="46862"/>
                </a:cubicBezTo>
                <a:close/>
                <a:moveTo>
                  <a:pt x="68116" y="49564"/>
                </a:moveTo>
                <a:lnTo>
                  <a:pt x="68116" y="49564"/>
                </a:lnTo>
                <a:cubicBezTo>
                  <a:pt x="67248" y="50498"/>
                  <a:pt x="66248" y="51232"/>
                  <a:pt x="64880" y="51299"/>
                </a:cubicBezTo>
                <a:cubicBezTo>
                  <a:pt x="65781" y="50365"/>
                  <a:pt x="66781" y="49664"/>
                  <a:pt x="68116" y="49564"/>
                </a:cubicBezTo>
                <a:close/>
                <a:moveTo>
                  <a:pt x="68849" y="49597"/>
                </a:moveTo>
                <a:cubicBezTo>
                  <a:pt x="69984" y="50765"/>
                  <a:pt x="69550" y="52266"/>
                  <a:pt x="69717" y="53667"/>
                </a:cubicBezTo>
                <a:cubicBezTo>
                  <a:pt x="68849" y="52433"/>
                  <a:pt x="68816" y="50998"/>
                  <a:pt x="68849" y="49597"/>
                </a:cubicBezTo>
                <a:close/>
                <a:moveTo>
                  <a:pt x="65013" y="55335"/>
                </a:moveTo>
                <a:lnTo>
                  <a:pt x="65013" y="55335"/>
                </a:lnTo>
                <a:cubicBezTo>
                  <a:pt x="63946" y="56402"/>
                  <a:pt x="62612" y="56803"/>
                  <a:pt x="61177" y="56903"/>
                </a:cubicBezTo>
                <a:cubicBezTo>
                  <a:pt x="62211" y="55802"/>
                  <a:pt x="63579" y="55468"/>
                  <a:pt x="65013" y="55335"/>
                </a:cubicBezTo>
                <a:close/>
                <a:moveTo>
                  <a:pt x="11742" y="53467"/>
                </a:moveTo>
                <a:lnTo>
                  <a:pt x="11742" y="53467"/>
                </a:lnTo>
                <a:cubicBezTo>
                  <a:pt x="11642" y="54834"/>
                  <a:pt x="11508" y="56235"/>
                  <a:pt x="10841" y="57503"/>
                </a:cubicBezTo>
                <a:cubicBezTo>
                  <a:pt x="10374" y="55969"/>
                  <a:pt x="10941" y="54701"/>
                  <a:pt x="11742" y="53467"/>
                </a:cubicBezTo>
                <a:close/>
                <a:moveTo>
                  <a:pt x="7090" y="57308"/>
                </a:moveTo>
                <a:cubicBezTo>
                  <a:pt x="8200" y="57308"/>
                  <a:pt x="9500" y="57573"/>
                  <a:pt x="9941" y="57970"/>
                </a:cubicBezTo>
                <a:cubicBezTo>
                  <a:pt x="9577" y="58044"/>
                  <a:pt x="9221" y="58076"/>
                  <a:pt x="8869" y="58076"/>
                </a:cubicBezTo>
                <a:cubicBezTo>
                  <a:pt x="7803" y="58076"/>
                  <a:pt x="6775" y="57787"/>
                  <a:pt x="5671" y="57536"/>
                </a:cubicBezTo>
                <a:cubicBezTo>
                  <a:pt x="5999" y="57378"/>
                  <a:pt x="6520" y="57308"/>
                  <a:pt x="7090" y="57308"/>
                </a:cubicBezTo>
                <a:close/>
                <a:moveTo>
                  <a:pt x="65914" y="57270"/>
                </a:moveTo>
                <a:lnTo>
                  <a:pt x="65914" y="57270"/>
                </a:lnTo>
                <a:cubicBezTo>
                  <a:pt x="66081" y="57970"/>
                  <a:pt x="66248" y="58671"/>
                  <a:pt x="66381" y="59404"/>
                </a:cubicBezTo>
                <a:lnTo>
                  <a:pt x="66248" y="59438"/>
                </a:lnTo>
                <a:cubicBezTo>
                  <a:pt x="65881" y="58771"/>
                  <a:pt x="65814" y="58037"/>
                  <a:pt x="65914" y="57270"/>
                </a:cubicBezTo>
                <a:close/>
                <a:moveTo>
                  <a:pt x="57775" y="60772"/>
                </a:moveTo>
                <a:cubicBezTo>
                  <a:pt x="58742" y="60939"/>
                  <a:pt x="59743" y="61106"/>
                  <a:pt x="60710" y="61306"/>
                </a:cubicBezTo>
                <a:cubicBezTo>
                  <a:pt x="60710" y="61372"/>
                  <a:pt x="60677" y="61439"/>
                  <a:pt x="60677" y="61539"/>
                </a:cubicBezTo>
                <a:cubicBezTo>
                  <a:pt x="59676" y="61506"/>
                  <a:pt x="58642" y="61506"/>
                  <a:pt x="57741" y="60939"/>
                </a:cubicBezTo>
                <a:cubicBezTo>
                  <a:pt x="57741" y="60872"/>
                  <a:pt x="57741" y="60805"/>
                  <a:pt x="57775" y="60772"/>
                </a:cubicBezTo>
                <a:close/>
                <a:moveTo>
                  <a:pt x="17980" y="60472"/>
                </a:moveTo>
                <a:lnTo>
                  <a:pt x="17980" y="60472"/>
                </a:lnTo>
                <a:cubicBezTo>
                  <a:pt x="17946" y="61839"/>
                  <a:pt x="18447" y="63107"/>
                  <a:pt x="17913" y="64408"/>
                </a:cubicBezTo>
                <a:cubicBezTo>
                  <a:pt x="17146" y="63407"/>
                  <a:pt x="17179" y="61673"/>
                  <a:pt x="17980" y="60472"/>
                </a:cubicBezTo>
                <a:close/>
                <a:moveTo>
                  <a:pt x="61211" y="62907"/>
                </a:moveTo>
                <a:cubicBezTo>
                  <a:pt x="61411" y="63707"/>
                  <a:pt x="61477" y="64508"/>
                  <a:pt x="61177" y="65309"/>
                </a:cubicBezTo>
                <a:cubicBezTo>
                  <a:pt x="61010" y="64508"/>
                  <a:pt x="60944" y="63707"/>
                  <a:pt x="61211" y="62907"/>
                </a:cubicBezTo>
                <a:close/>
                <a:moveTo>
                  <a:pt x="16516" y="64868"/>
                </a:moveTo>
                <a:cubicBezTo>
                  <a:pt x="16919" y="64868"/>
                  <a:pt x="17305" y="64953"/>
                  <a:pt x="17613" y="65142"/>
                </a:cubicBezTo>
                <a:cubicBezTo>
                  <a:pt x="17057" y="65883"/>
                  <a:pt x="16244" y="66270"/>
                  <a:pt x="15352" y="66270"/>
                </a:cubicBezTo>
                <a:cubicBezTo>
                  <a:pt x="14959" y="66270"/>
                  <a:pt x="14551" y="66195"/>
                  <a:pt x="14144" y="66042"/>
                </a:cubicBezTo>
                <a:cubicBezTo>
                  <a:pt x="14518" y="65340"/>
                  <a:pt x="15567" y="64868"/>
                  <a:pt x="16516" y="64868"/>
                </a:cubicBezTo>
                <a:close/>
                <a:moveTo>
                  <a:pt x="52938" y="64508"/>
                </a:moveTo>
                <a:lnTo>
                  <a:pt x="52938" y="64508"/>
                </a:lnTo>
                <a:cubicBezTo>
                  <a:pt x="54039" y="64875"/>
                  <a:pt x="54706" y="65776"/>
                  <a:pt x="55640" y="66443"/>
                </a:cubicBezTo>
                <a:cubicBezTo>
                  <a:pt x="55623" y="66443"/>
                  <a:pt x="55606" y="66444"/>
                  <a:pt x="55589" y="66444"/>
                </a:cubicBezTo>
                <a:cubicBezTo>
                  <a:pt x="54561" y="66444"/>
                  <a:pt x="53201" y="65460"/>
                  <a:pt x="52938" y="64508"/>
                </a:cubicBezTo>
                <a:close/>
                <a:moveTo>
                  <a:pt x="45800" y="67077"/>
                </a:moveTo>
                <a:lnTo>
                  <a:pt x="45800" y="67077"/>
                </a:lnTo>
                <a:cubicBezTo>
                  <a:pt x="46667" y="67844"/>
                  <a:pt x="47568" y="68444"/>
                  <a:pt x="48068" y="69578"/>
                </a:cubicBezTo>
                <a:cubicBezTo>
                  <a:pt x="46734" y="68878"/>
                  <a:pt x="45933" y="68011"/>
                  <a:pt x="45800" y="67077"/>
                </a:cubicBezTo>
                <a:close/>
                <a:moveTo>
                  <a:pt x="55873" y="67110"/>
                </a:moveTo>
                <a:lnTo>
                  <a:pt x="55873" y="67110"/>
                </a:lnTo>
                <a:cubicBezTo>
                  <a:pt x="56240" y="67777"/>
                  <a:pt x="55840" y="69078"/>
                  <a:pt x="55140" y="69578"/>
                </a:cubicBezTo>
                <a:cubicBezTo>
                  <a:pt x="54973" y="68878"/>
                  <a:pt x="55373" y="67510"/>
                  <a:pt x="55873" y="67110"/>
                </a:cubicBezTo>
                <a:close/>
                <a:moveTo>
                  <a:pt x="27153" y="65075"/>
                </a:moveTo>
                <a:lnTo>
                  <a:pt x="27153" y="65075"/>
                </a:lnTo>
                <a:cubicBezTo>
                  <a:pt x="27787" y="66610"/>
                  <a:pt x="28787" y="67877"/>
                  <a:pt x="28654" y="69612"/>
                </a:cubicBezTo>
                <a:cubicBezTo>
                  <a:pt x="27353" y="68744"/>
                  <a:pt x="26519" y="66476"/>
                  <a:pt x="27153" y="65075"/>
                </a:cubicBezTo>
                <a:close/>
                <a:moveTo>
                  <a:pt x="37560" y="67710"/>
                </a:moveTo>
                <a:cubicBezTo>
                  <a:pt x="38561" y="68544"/>
                  <a:pt x="39362" y="69478"/>
                  <a:pt x="39629" y="70846"/>
                </a:cubicBezTo>
                <a:cubicBezTo>
                  <a:pt x="39061" y="70579"/>
                  <a:pt x="37794" y="68611"/>
                  <a:pt x="37560" y="67710"/>
                </a:cubicBezTo>
                <a:close/>
                <a:moveTo>
                  <a:pt x="38788" y="4041"/>
                </a:moveTo>
                <a:cubicBezTo>
                  <a:pt x="40574" y="4041"/>
                  <a:pt x="42336" y="4442"/>
                  <a:pt x="44098" y="4765"/>
                </a:cubicBezTo>
                <a:cubicBezTo>
                  <a:pt x="44665" y="4865"/>
                  <a:pt x="45233" y="5032"/>
                  <a:pt x="45766" y="5199"/>
                </a:cubicBezTo>
                <a:cubicBezTo>
                  <a:pt x="45866" y="5232"/>
                  <a:pt x="45966" y="5399"/>
                  <a:pt x="46033" y="5499"/>
                </a:cubicBezTo>
                <a:cubicBezTo>
                  <a:pt x="46233" y="6000"/>
                  <a:pt x="46400" y="6500"/>
                  <a:pt x="46634" y="6967"/>
                </a:cubicBezTo>
                <a:cubicBezTo>
                  <a:pt x="46967" y="7634"/>
                  <a:pt x="47334" y="8301"/>
                  <a:pt x="47668" y="8968"/>
                </a:cubicBezTo>
                <a:cubicBezTo>
                  <a:pt x="47701" y="9035"/>
                  <a:pt x="47768" y="9102"/>
                  <a:pt x="47834" y="9168"/>
                </a:cubicBezTo>
                <a:cubicBezTo>
                  <a:pt x="48535" y="8701"/>
                  <a:pt x="48502" y="8001"/>
                  <a:pt x="47568" y="5799"/>
                </a:cubicBezTo>
                <a:cubicBezTo>
                  <a:pt x="49035" y="5799"/>
                  <a:pt x="55106" y="8902"/>
                  <a:pt x="57508" y="10903"/>
                </a:cubicBezTo>
                <a:cubicBezTo>
                  <a:pt x="56807" y="12538"/>
                  <a:pt x="56574" y="14205"/>
                  <a:pt x="57341" y="15907"/>
                </a:cubicBezTo>
                <a:cubicBezTo>
                  <a:pt x="57408" y="16040"/>
                  <a:pt x="57541" y="16140"/>
                  <a:pt x="57675" y="16274"/>
                </a:cubicBezTo>
                <a:cubicBezTo>
                  <a:pt x="57775" y="16140"/>
                  <a:pt x="57975" y="16040"/>
                  <a:pt x="58042" y="15873"/>
                </a:cubicBezTo>
                <a:cubicBezTo>
                  <a:pt x="58275" y="15173"/>
                  <a:pt x="58542" y="14439"/>
                  <a:pt x="58675" y="13738"/>
                </a:cubicBezTo>
                <a:cubicBezTo>
                  <a:pt x="58776" y="13271"/>
                  <a:pt x="58609" y="12738"/>
                  <a:pt x="58542" y="12271"/>
                </a:cubicBezTo>
                <a:cubicBezTo>
                  <a:pt x="58542" y="12104"/>
                  <a:pt x="58475" y="11970"/>
                  <a:pt x="58442" y="11804"/>
                </a:cubicBezTo>
                <a:lnTo>
                  <a:pt x="58442" y="11804"/>
                </a:lnTo>
                <a:cubicBezTo>
                  <a:pt x="60577" y="13472"/>
                  <a:pt x="62478" y="15373"/>
                  <a:pt x="64013" y="17574"/>
                </a:cubicBezTo>
                <a:cubicBezTo>
                  <a:pt x="63379" y="18475"/>
                  <a:pt x="62979" y="19409"/>
                  <a:pt x="62979" y="20510"/>
                </a:cubicBezTo>
                <a:cubicBezTo>
                  <a:pt x="62945" y="21077"/>
                  <a:pt x="62945" y="21677"/>
                  <a:pt x="62979" y="22244"/>
                </a:cubicBezTo>
                <a:cubicBezTo>
                  <a:pt x="62979" y="22411"/>
                  <a:pt x="63112" y="22578"/>
                  <a:pt x="63212" y="22745"/>
                </a:cubicBezTo>
                <a:cubicBezTo>
                  <a:pt x="63379" y="22645"/>
                  <a:pt x="63646" y="22545"/>
                  <a:pt x="63679" y="22411"/>
                </a:cubicBezTo>
                <a:cubicBezTo>
                  <a:pt x="64013" y="21477"/>
                  <a:pt x="64313" y="20543"/>
                  <a:pt x="64580" y="19576"/>
                </a:cubicBezTo>
                <a:cubicBezTo>
                  <a:pt x="64680" y="19176"/>
                  <a:pt x="64580" y="18709"/>
                  <a:pt x="64580" y="18142"/>
                </a:cubicBezTo>
                <a:lnTo>
                  <a:pt x="64580" y="18142"/>
                </a:lnTo>
                <a:cubicBezTo>
                  <a:pt x="66214" y="20076"/>
                  <a:pt x="67315" y="22178"/>
                  <a:pt x="68349" y="24279"/>
                </a:cubicBezTo>
                <a:cubicBezTo>
                  <a:pt x="67081" y="25347"/>
                  <a:pt x="66681" y="26748"/>
                  <a:pt x="66481" y="28282"/>
                </a:cubicBezTo>
                <a:cubicBezTo>
                  <a:pt x="66414" y="28749"/>
                  <a:pt x="66381" y="29249"/>
                  <a:pt x="66381" y="29716"/>
                </a:cubicBezTo>
                <a:cubicBezTo>
                  <a:pt x="66414" y="29950"/>
                  <a:pt x="66614" y="30150"/>
                  <a:pt x="66748" y="30350"/>
                </a:cubicBezTo>
                <a:cubicBezTo>
                  <a:pt x="66915" y="30217"/>
                  <a:pt x="67148" y="30117"/>
                  <a:pt x="67215" y="29950"/>
                </a:cubicBezTo>
                <a:cubicBezTo>
                  <a:pt x="67849" y="28516"/>
                  <a:pt x="68416" y="27081"/>
                  <a:pt x="68983" y="25680"/>
                </a:cubicBezTo>
                <a:cubicBezTo>
                  <a:pt x="69917" y="28049"/>
                  <a:pt x="70317" y="30617"/>
                  <a:pt x="70584" y="33286"/>
                </a:cubicBezTo>
                <a:cubicBezTo>
                  <a:pt x="69583" y="33452"/>
                  <a:pt x="69050" y="34186"/>
                  <a:pt x="68549" y="34920"/>
                </a:cubicBezTo>
                <a:cubicBezTo>
                  <a:pt x="68116" y="35587"/>
                  <a:pt x="67749" y="36355"/>
                  <a:pt x="67382" y="37122"/>
                </a:cubicBezTo>
                <a:cubicBezTo>
                  <a:pt x="67315" y="37255"/>
                  <a:pt x="67415" y="37489"/>
                  <a:pt x="67448" y="37689"/>
                </a:cubicBezTo>
                <a:cubicBezTo>
                  <a:pt x="67615" y="37656"/>
                  <a:pt x="67882" y="37656"/>
                  <a:pt x="68015" y="37555"/>
                </a:cubicBezTo>
                <a:cubicBezTo>
                  <a:pt x="68783" y="36755"/>
                  <a:pt x="69517" y="35954"/>
                  <a:pt x="70250" y="35154"/>
                </a:cubicBezTo>
                <a:cubicBezTo>
                  <a:pt x="70417" y="34954"/>
                  <a:pt x="70484" y="34687"/>
                  <a:pt x="70717" y="34420"/>
                </a:cubicBezTo>
                <a:cubicBezTo>
                  <a:pt x="70717" y="35387"/>
                  <a:pt x="70751" y="36355"/>
                  <a:pt x="70717" y="37322"/>
                </a:cubicBezTo>
                <a:cubicBezTo>
                  <a:pt x="70684" y="38223"/>
                  <a:pt x="70551" y="39123"/>
                  <a:pt x="70451" y="40024"/>
                </a:cubicBezTo>
                <a:cubicBezTo>
                  <a:pt x="70417" y="40424"/>
                  <a:pt x="70250" y="40658"/>
                  <a:pt x="69850" y="40791"/>
                </a:cubicBezTo>
                <a:cubicBezTo>
                  <a:pt x="68216" y="41325"/>
                  <a:pt x="67248" y="42592"/>
                  <a:pt x="66481" y="44027"/>
                </a:cubicBezTo>
                <a:cubicBezTo>
                  <a:pt x="66414" y="44194"/>
                  <a:pt x="66448" y="44427"/>
                  <a:pt x="66448" y="44627"/>
                </a:cubicBezTo>
                <a:cubicBezTo>
                  <a:pt x="66614" y="44594"/>
                  <a:pt x="66848" y="44594"/>
                  <a:pt x="67015" y="44460"/>
                </a:cubicBezTo>
                <a:cubicBezTo>
                  <a:pt x="68082" y="43660"/>
                  <a:pt x="69116" y="42826"/>
                  <a:pt x="70117" y="42025"/>
                </a:cubicBezTo>
                <a:lnTo>
                  <a:pt x="70117" y="42025"/>
                </a:lnTo>
                <a:cubicBezTo>
                  <a:pt x="69850" y="44427"/>
                  <a:pt x="68949" y="46795"/>
                  <a:pt x="68282" y="49230"/>
                </a:cubicBezTo>
                <a:cubicBezTo>
                  <a:pt x="66648" y="49230"/>
                  <a:pt x="65480" y="50098"/>
                  <a:pt x="64413" y="51165"/>
                </a:cubicBezTo>
                <a:cubicBezTo>
                  <a:pt x="64313" y="51265"/>
                  <a:pt x="64279" y="51465"/>
                  <a:pt x="64213" y="51632"/>
                </a:cubicBezTo>
                <a:cubicBezTo>
                  <a:pt x="64380" y="51666"/>
                  <a:pt x="64546" y="51766"/>
                  <a:pt x="64713" y="51766"/>
                </a:cubicBezTo>
                <a:cubicBezTo>
                  <a:pt x="65680" y="51699"/>
                  <a:pt x="66581" y="51365"/>
                  <a:pt x="67382" y="50765"/>
                </a:cubicBezTo>
                <a:cubicBezTo>
                  <a:pt x="67482" y="50698"/>
                  <a:pt x="67615" y="50631"/>
                  <a:pt x="67715" y="50565"/>
                </a:cubicBezTo>
                <a:cubicBezTo>
                  <a:pt x="67749" y="50531"/>
                  <a:pt x="67782" y="50531"/>
                  <a:pt x="67949" y="50531"/>
                </a:cubicBezTo>
                <a:cubicBezTo>
                  <a:pt x="67282" y="52099"/>
                  <a:pt x="66614" y="53634"/>
                  <a:pt x="66014" y="55068"/>
                </a:cubicBezTo>
                <a:cubicBezTo>
                  <a:pt x="65657" y="55019"/>
                  <a:pt x="65313" y="54994"/>
                  <a:pt x="64980" y="54994"/>
                </a:cubicBezTo>
                <a:cubicBezTo>
                  <a:pt x="63292" y="54994"/>
                  <a:pt x="61903" y="55616"/>
                  <a:pt x="60677" y="56702"/>
                </a:cubicBezTo>
                <a:cubicBezTo>
                  <a:pt x="60377" y="56969"/>
                  <a:pt x="60410" y="57169"/>
                  <a:pt x="60810" y="57203"/>
                </a:cubicBezTo>
                <a:cubicBezTo>
                  <a:pt x="61037" y="57244"/>
                  <a:pt x="61277" y="57273"/>
                  <a:pt x="61513" y="57273"/>
                </a:cubicBezTo>
                <a:cubicBezTo>
                  <a:pt x="61659" y="57273"/>
                  <a:pt x="61804" y="57262"/>
                  <a:pt x="61944" y="57236"/>
                </a:cubicBezTo>
                <a:cubicBezTo>
                  <a:pt x="63079" y="57003"/>
                  <a:pt x="64179" y="56636"/>
                  <a:pt x="65113" y="55835"/>
                </a:cubicBezTo>
                <a:cubicBezTo>
                  <a:pt x="65180" y="55768"/>
                  <a:pt x="65280" y="55735"/>
                  <a:pt x="65514" y="55568"/>
                </a:cubicBezTo>
                <a:lnTo>
                  <a:pt x="65514" y="55568"/>
                </a:lnTo>
                <a:cubicBezTo>
                  <a:pt x="65447" y="55869"/>
                  <a:pt x="65414" y="56069"/>
                  <a:pt x="65314" y="56202"/>
                </a:cubicBezTo>
                <a:cubicBezTo>
                  <a:pt x="64313" y="58070"/>
                  <a:pt x="63079" y="59805"/>
                  <a:pt x="61644" y="61339"/>
                </a:cubicBezTo>
                <a:cubicBezTo>
                  <a:pt x="61589" y="61394"/>
                  <a:pt x="61463" y="61419"/>
                  <a:pt x="61345" y="61419"/>
                </a:cubicBezTo>
                <a:cubicBezTo>
                  <a:pt x="61248" y="61419"/>
                  <a:pt x="61156" y="61402"/>
                  <a:pt x="61111" y="61372"/>
                </a:cubicBezTo>
                <a:cubicBezTo>
                  <a:pt x="60677" y="60905"/>
                  <a:pt x="60143" y="60672"/>
                  <a:pt x="59543" y="60605"/>
                </a:cubicBezTo>
                <a:cubicBezTo>
                  <a:pt x="58942" y="60572"/>
                  <a:pt x="58342" y="60472"/>
                  <a:pt x="57741" y="60405"/>
                </a:cubicBezTo>
                <a:cubicBezTo>
                  <a:pt x="57608" y="60405"/>
                  <a:pt x="57441" y="60438"/>
                  <a:pt x="57308" y="60505"/>
                </a:cubicBezTo>
                <a:cubicBezTo>
                  <a:pt x="57174" y="60572"/>
                  <a:pt x="56941" y="60705"/>
                  <a:pt x="56974" y="60772"/>
                </a:cubicBezTo>
                <a:cubicBezTo>
                  <a:pt x="57008" y="60939"/>
                  <a:pt x="57141" y="61106"/>
                  <a:pt x="57274" y="61172"/>
                </a:cubicBezTo>
                <a:cubicBezTo>
                  <a:pt x="58175" y="61706"/>
                  <a:pt x="59142" y="61873"/>
                  <a:pt x="60143" y="61940"/>
                </a:cubicBezTo>
                <a:cubicBezTo>
                  <a:pt x="60410" y="61940"/>
                  <a:pt x="60644" y="61973"/>
                  <a:pt x="60977" y="62040"/>
                </a:cubicBezTo>
                <a:cubicBezTo>
                  <a:pt x="60810" y="62306"/>
                  <a:pt x="60710" y="62573"/>
                  <a:pt x="60510" y="62740"/>
                </a:cubicBezTo>
                <a:cubicBezTo>
                  <a:pt x="59209" y="63841"/>
                  <a:pt x="57908" y="64908"/>
                  <a:pt x="56574" y="65976"/>
                </a:cubicBezTo>
                <a:cubicBezTo>
                  <a:pt x="56441" y="66109"/>
                  <a:pt x="56274" y="66209"/>
                  <a:pt x="56107" y="66309"/>
                </a:cubicBezTo>
                <a:cubicBezTo>
                  <a:pt x="55540" y="65842"/>
                  <a:pt x="55006" y="65309"/>
                  <a:pt x="54406" y="64875"/>
                </a:cubicBezTo>
                <a:cubicBezTo>
                  <a:pt x="53839" y="64475"/>
                  <a:pt x="53205" y="64174"/>
                  <a:pt x="52571" y="63874"/>
                </a:cubicBezTo>
                <a:cubicBezTo>
                  <a:pt x="52515" y="63849"/>
                  <a:pt x="52469" y="63838"/>
                  <a:pt x="52433" y="63838"/>
                </a:cubicBezTo>
                <a:cubicBezTo>
                  <a:pt x="52273" y="63838"/>
                  <a:pt x="52283" y="64045"/>
                  <a:pt x="52338" y="64208"/>
                </a:cubicBezTo>
                <a:cubicBezTo>
                  <a:pt x="52504" y="64942"/>
                  <a:pt x="52838" y="65575"/>
                  <a:pt x="53472" y="65976"/>
                </a:cubicBezTo>
                <a:cubicBezTo>
                  <a:pt x="54039" y="66309"/>
                  <a:pt x="54639" y="66576"/>
                  <a:pt x="55173" y="66876"/>
                </a:cubicBezTo>
                <a:cubicBezTo>
                  <a:pt x="53905" y="67510"/>
                  <a:pt x="52705" y="68177"/>
                  <a:pt x="51404" y="68711"/>
                </a:cubicBezTo>
                <a:cubicBezTo>
                  <a:pt x="50570" y="69078"/>
                  <a:pt x="49669" y="69211"/>
                  <a:pt x="48768" y="69412"/>
                </a:cubicBezTo>
                <a:cubicBezTo>
                  <a:pt x="48758" y="69415"/>
                  <a:pt x="48746" y="69417"/>
                  <a:pt x="48733" y="69417"/>
                </a:cubicBezTo>
                <a:cubicBezTo>
                  <a:pt x="48621" y="69417"/>
                  <a:pt x="48428" y="69297"/>
                  <a:pt x="48368" y="69178"/>
                </a:cubicBezTo>
                <a:cubicBezTo>
                  <a:pt x="47801" y="67977"/>
                  <a:pt x="46667" y="67343"/>
                  <a:pt x="45766" y="66443"/>
                </a:cubicBezTo>
                <a:cubicBezTo>
                  <a:pt x="45717" y="66394"/>
                  <a:pt x="45597" y="66363"/>
                  <a:pt x="45510" y="66363"/>
                </a:cubicBezTo>
                <a:cubicBezTo>
                  <a:pt x="45478" y="66363"/>
                  <a:pt x="45451" y="66367"/>
                  <a:pt x="45433" y="66376"/>
                </a:cubicBezTo>
                <a:cubicBezTo>
                  <a:pt x="45333" y="66476"/>
                  <a:pt x="45233" y="66643"/>
                  <a:pt x="45266" y="66743"/>
                </a:cubicBezTo>
                <a:cubicBezTo>
                  <a:pt x="45433" y="67277"/>
                  <a:pt x="45533" y="67877"/>
                  <a:pt x="45866" y="68311"/>
                </a:cubicBezTo>
                <a:cubicBezTo>
                  <a:pt x="46267" y="68878"/>
                  <a:pt x="46867" y="69345"/>
                  <a:pt x="47401" y="69845"/>
                </a:cubicBezTo>
                <a:cubicBezTo>
                  <a:pt x="45099" y="70512"/>
                  <a:pt x="42631" y="70612"/>
                  <a:pt x="40262" y="71013"/>
                </a:cubicBezTo>
                <a:cubicBezTo>
                  <a:pt x="39929" y="70279"/>
                  <a:pt x="39729" y="69545"/>
                  <a:pt x="39295" y="68945"/>
                </a:cubicBezTo>
                <a:cubicBezTo>
                  <a:pt x="38828" y="68311"/>
                  <a:pt x="38228" y="67744"/>
                  <a:pt x="37627" y="67210"/>
                </a:cubicBezTo>
                <a:cubicBezTo>
                  <a:pt x="37516" y="67121"/>
                  <a:pt x="37331" y="67121"/>
                  <a:pt x="37150" y="67121"/>
                </a:cubicBezTo>
                <a:cubicBezTo>
                  <a:pt x="37060" y="67121"/>
                  <a:pt x="36971" y="67121"/>
                  <a:pt x="36893" y="67110"/>
                </a:cubicBezTo>
                <a:lnTo>
                  <a:pt x="36893" y="67110"/>
                </a:lnTo>
                <a:cubicBezTo>
                  <a:pt x="36927" y="67343"/>
                  <a:pt x="36860" y="67610"/>
                  <a:pt x="36993" y="67777"/>
                </a:cubicBezTo>
                <a:cubicBezTo>
                  <a:pt x="37460" y="68578"/>
                  <a:pt x="37694" y="69512"/>
                  <a:pt x="38461" y="70112"/>
                </a:cubicBezTo>
                <a:cubicBezTo>
                  <a:pt x="38695" y="70279"/>
                  <a:pt x="38761" y="70612"/>
                  <a:pt x="38928" y="70913"/>
                </a:cubicBezTo>
                <a:cubicBezTo>
                  <a:pt x="34992" y="70913"/>
                  <a:pt x="30889" y="70546"/>
                  <a:pt x="29088" y="69712"/>
                </a:cubicBezTo>
                <a:cubicBezTo>
                  <a:pt x="29254" y="68478"/>
                  <a:pt x="28654" y="67410"/>
                  <a:pt x="28220" y="66309"/>
                </a:cubicBezTo>
                <a:cubicBezTo>
                  <a:pt x="27920" y="65609"/>
                  <a:pt x="27620" y="64942"/>
                  <a:pt x="27286" y="64241"/>
                </a:cubicBezTo>
                <a:cubicBezTo>
                  <a:pt x="27253" y="64141"/>
                  <a:pt x="27153" y="64074"/>
                  <a:pt x="27086" y="63974"/>
                </a:cubicBezTo>
                <a:lnTo>
                  <a:pt x="27086" y="63974"/>
                </a:lnTo>
                <a:cubicBezTo>
                  <a:pt x="26186" y="64808"/>
                  <a:pt x="26386" y="67277"/>
                  <a:pt x="27553" y="69278"/>
                </a:cubicBezTo>
                <a:cubicBezTo>
                  <a:pt x="24218" y="68077"/>
                  <a:pt x="21049" y="66743"/>
                  <a:pt x="18113" y="64775"/>
                </a:cubicBezTo>
                <a:cubicBezTo>
                  <a:pt x="18780" y="63741"/>
                  <a:pt x="18480" y="62607"/>
                  <a:pt x="18413" y="61506"/>
                </a:cubicBezTo>
                <a:cubicBezTo>
                  <a:pt x="18380" y="61006"/>
                  <a:pt x="18447" y="60505"/>
                  <a:pt x="18447" y="60005"/>
                </a:cubicBezTo>
                <a:cubicBezTo>
                  <a:pt x="18447" y="59838"/>
                  <a:pt x="18347" y="59638"/>
                  <a:pt x="18313" y="59471"/>
                </a:cubicBezTo>
                <a:cubicBezTo>
                  <a:pt x="18147" y="59571"/>
                  <a:pt x="17913" y="59605"/>
                  <a:pt x="17846" y="59738"/>
                </a:cubicBezTo>
                <a:cubicBezTo>
                  <a:pt x="17079" y="60972"/>
                  <a:pt x="16579" y="62273"/>
                  <a:pt x="17179" y="63774"/>
                </a:cubicBezTo>
                <a:cubicBezTo>
                  <a:pt x="17246" y="63908"/>
                  <a:pt x="17279" y="64074"/>
                  <a:pt x="17346" y="64341"/>
                </a:cubicBezTo>
                <a:cubicBezTo>
                  <a:pt x="16946" y="64074"/>
                  <a:pt x="16612" y="63874"/>
                  <a:pt x="16312" y="63641"/>
                </a:cubicBezTo>
                <a:cubicBezTo>
                  <a:pt x="14377" y="62240"/>
                  <a:pt x="12643" y="60639"/>
                  <a:pt x="11208" y="58704"/>
                </a:cubicBezTo>
                <a:cubicBezTo>
                  <a:pt x="10975" y="58404"/>
                  <a:pt x="10908" y="58170"/>
                  <a:pt x="11142" y="57803"/>
                </a:cubicBezTo>
                <a:cubicBezTo>
                  <a:pt x="11742" y="56903"/>
                  <a:pt x="11809" y="55869"/>
                  <a:pt x="12009" y="54834"/>
                </a:cubicBezTo>
                <a:cubicBezTo>
                  <a:pt x="12142" y="54134"/>
                  <a:pt x="12276" y="53400"/>
                  <a:pt x="12376" y="52700"/>
                </a:cubicBezTo>
                <a:cubicBezTo>
                  <a:pt x="12409" y="52566"/>
                  <a:pt x="12342" y="52399"/>
                  <a:pt x="12309" y="52233"/>
                </a:cubicBezTo>
                <a:cubicBezTo>
                  <a:pt x="12176" y="52333"/>
                  <a:pt x="12009" y="52366"/>
                  <a:pt x="11909" y="52466"/>
                </a:cubicBezTo>
                <a:cubicBezTo>
                  <a:pt x="10775" y="53867"/>
                  <a:pt x="10007" y="55402"/>
                  <a:pt x="10208" y="57303"/>
                </a:cubicBezTo>
                <a:cubicBezTo>
                  <a:pt x="10007" y="56969"/>
                  <a:pt x="9807" y="56669"/>
                  <a:pt x="9607" y="56336"/>
                </a:cubicBezTo>
                <a:cubicBezTo>
                  <a:pt x="8306" y="54167"/>
                  <a:pt x="7339" y="51866"/>
                  <a:pt x="6572" y="49497"/>
                </a:cubicBezTo>
                <a:cubicBezTo>
                  <a:pt x="6538" y="49331"/>
                  <a:pt x="6572" y="49064"/>
                  <a:pt x="6672" y="48930"/>
                </a:cubicBezTo>
                <a:cubicBezTo>
                  <a:pt x="7172" y="48263"/>
                  <a:pt x="7772" y="47629"/>
                  <a:pt x="8206" y="46895"/>
                </a:cubicBezTo>
                <a:cubicBezTo>
                  <a:pt x="8606" y="46262"/>
                  <a:pt x="8873" y="45494"/>
                  <a:pt x="9173" y="44794"/>
                </a:cubicBezTo>
                <a:cubicBezTo>
                  <a:pt x="9285" y="44542"/>
                  <a:pt x="9162" y="44337"/>
                  <a:pt x="8942" y="44337"/>
                </a:cubicBezTo>
                <a:cubicBezTo>
                  <a:pt x="8900" y="44337"/>
                  <a:pt x="8855" y="44344"/>
                  <a:pt x="8807" y="44360"/>
                </a:cubicBezTo>
                <a:cubicBezTo>
                  <a:pt x="8606" y="44394"/>
                  <a:pt x="8406" y="44527"/>
                  <a:pt x="8273" y="44661"/>
                </a:cubicBezTo>
                <a:cubicBezTo>
                  <a:pt x="7272" y="45461"/>
                  <a:pt x="6705" y="46529"/>
                  <a:pt x="6338" y="47696"/>
                </a:cubicBezTo>
                <a:cubicBezTo>
                  <a:pt x="6271" y="47896"/>
                  <a:pt x="6238" y="48063"/>
                  <a:pt x="6171" y="48263"/>
                </a:cubicBezTo>
                <a:lnTo>
                  <a:pt x="6005" y="48263"/>
                </a:lnTo>
                <a:cubicBezTo>
                  <a:pt x="5671" y="46929"/>
                  <a:pt x="5337" y="45628"/>
                  <a:pt x="5004" y="44294"/>
                </a:cubicBezTo>
                <a:cubicBezTo>
                  <a:pt x="4804" y="43460"/>
                  <a:pt x="4670" y="42659"/>
                  <a:pt x="4537" y="41825"/>
                </a:cubicBezTo>
                <a:cubicBezTo>
                  <a:pt x="4537" y="41692"/>
                  <a:pt x="4570" y="41458"/>
                  <a:pt x="4637" y="41425"/>
                </a:cubicBezTo>
                <a:cubicBezTo>
                  <a:pt x="5671" y="40958"/>
                  <a:pt x="6305" y="40091"/>
                  <a:pt x="7039" y="39290"/>
                </a:cubicBezTo>
                <a:cubicBezTo>
                  <a:pt x="7606" y="38656"/>
                  <a:pt x="8206" y="38022"/>
                  <a:pt x="8740" y="37355"/>
                </a:cubicBezTo>
                <a:cubicBezTo>
                  <a:pt x="8873" y="37222"/>
                  <a:pt x="8873" y="36922"/>
                  <a:pt x="8940" y="36721"/>
                </a:cubicBezTo>
                <a:cubicBezTo>
                  <a:pt x="8763" y="36696"/>
                  <a:pt x="8566" y="36632"/>
                  <a:pt x="8394" y="36632"/>
                </a:cubicBezTo>
                <a:cubicBezTo>
                  <a:pt x="8340" y="36632"/>
                  <a:pt x="8288" y="36639"/>
                  <a:pt x="8239" y="36655"/>
                </a:cubicBezTo>
                <a:cubicBezTo>
                  <a:pt x="6572" y="37188"/>
                  <a:pt x="5471" y="38389"/>
                  <a:pt x="4604" y="39857"/>
                </a:cubicBezTo>
                <a:cubicBezTo>
                  <a:pt x="4537" y="39991"/>
                  <a:pt x="4470" y="40124"/>
                  <a:pt x="4303" y="40357"/>
                </a:cubicBezTo>
                <a:cubicBezTo>
                  <a:pt x="4237" y="39757"/>
                  <a:pt x="4137" y="39290"/>
                  <a:pt x="4103" y="38823"/>
                </a:cubicBezTo>
                <a:cubicBezTo>
                  <a:pt x="3903" y="36188"/>
                  <a:pt x="4103" y="33553"/>
                  <a:pt x="4637" y="30984"/>
                </a:cubicBezTo>
                <a:cubicBezTo>
                  <a:pt x="4737" y="30584"/>
                  <a:pt x="4970" y="30217"/>
                  <a:pt x="5137" y="29850"/>
                </a:cubicBezTo>
                <a:cubicBezTo>
                  <a:pt x="5171" y="29917"/>
                  <a:pt x="5204" y="29983"/>
                  <a:pt x="5237" y="30050"/>
                </a:cubicBezTo>
                <a:cubicBezTo>
                  <a:pt x="5438" y="30079"/>
                  <a:pt x="5639" y="30157"/>
                  <a:pt x="5819" y="30157"/>
                </a:cubicBezTo>
                <a:cubicBezTo>
                  <a:pt x="5848" y="30157"/>
                  <a:pt x="5876" y="30155"/>
                  <a:pt x="5904" y="30150"/>
                </a:cubicBezTo>
                <a:cubicBezTo>
                  <a:pt x="7072" y="29817"/>
                  <a:pt x="8073" y="29249"/>
                  <a:pt x="8940" y="28382"/>
                </a:cubicBezTo>
                <a:cubicBezTo>
                  <a:pt x="9107" y="28215"/>
                  <a:pt x="9340" y="28115"/>
                  <a:pt x="9507" y="27915"/>
                </a:cubicBezTo>
                <a:cubicBezTo>
                  <a:pt x="9640" y="27815"/>
                  <a:pt x="9674" y="27615"/>
                  <a:pt x="9774" y="27482"/>
                </a:cubicBezTo>
                <a:cubicBezTo>
                  <a:pt x="9607" y="27381"/>
                  <a:pt x="9440" y="27215"/>
                  <a:pt x="9274" y="27215"/>
                </a:cubicBezTo>
                <a:cubicBezTo>
                  <a:pt x="9007" y="27215"/>
                  <a:pt x="8773" y="27281"/>
                  <a:pt x="8540" y="27381"/>
                </a:cubicBezTo>
                <a:cubicBezTo>
                  <a:pt x="7272" y="27882"/>
                  <a:pt x="6105" y="28516"/>
                  <a:pt x="5204" y="29516"/>
                </a:cubicBezTo>
                <a:cubicBezTo>
                  <a:pt x="5171" y="29550"/>
                  <a:pt x="5104" y="29583"/>
                  <a:pt x="4970" y="29683"/>
                </a:cubicBezTo>
                <a:cubicBezTo>
                  <a:pt x="6038" y="25547"/>
                  <a:pt x="8006" y="21944"/>
                  <a:pt x="10074" y="18609"/>
                </a:cubicBezTo>
                <a:cubicBezTo>
                  <a:pt x="10675" y="18542"/>
                  <a:pt x="11175" y="18575"/>
                  <a:pt x="11575" y="18408"/>
                </a:cubicBezTo>
                <a:cubicBezTo>
                  <a:pt x="12676" y="17975"/>
                  <a:pt x="13710" y="17474"/>
                  <a:pt x="14777" y="16974"/>
                </a:cubicBezTo>
                <a:cubicBezTo>
                  <a:pt x="15011" y="16874"/>
                  <a:pt x="15178" y="16574"/>
                  <a:pt x="15445" y="16307"/>
                </a:cubicBezTo>
                <a:cubicBezTo>
                  <a:pt x="15047" y="16162"/>
                  <a:pt x="14676" y="16101"/>
                  <a:pt x="14324" y="16101"/>
                </a:cubicBezTo>
                <a:cubicBezTo>
                  <a:pt x="13138" y="16101"/>
                  <a:pt x="12163" y="16793"/>
                  <a:pt x="11108" y="17308"/>
                </a:cubicBezTo>
                <a:cubicBezTo>
                  <a:pt x="11975" y="15940"/>
                  <a:pt x="15445" y="12437"/>
                  <a:pt x="18180" y="10670"/>
                </a:cubicBezTo>
                <a:cubicBezTo>
                  <a:pt x="18667" y="11461"/>
                  <a:pt x="19432" y="11641"/>
                  <a:pt x="20298" y="11641"/>
                </a:cubicBezTo>
                <a:cubicBezTo>
                  <a:pt x="20380" y="11641"/>
                  <a:pt x="20464" y="11640"/>
                  <a:pt x="20548" y="11637"/>
                </a:cubicBezTo>
                <a:cubicBezTo>
                  <a:pt x="21149" y="11637"/>
                  <a:pt x="21749" y="11670"/>
                  <a:pt x="22350" y="11670"/>
                </a:cubicBezTo>
                <a:cubicBezTo>
                  <a:pt x="22583" y="11670"/>
                  <a:pt x="22817" y="11604"/>
                  <a:pt x="23050" y="11537"/>
                </a:cubicBezTo>
                <a:cubicBezTo>
                  <a:pt x="22817" y="10736"/>
                  <a:pt x="22183" y="10436"/>
                  <a:pt x="19414" y="9836"/>
                </a:cubicBezTo>
                <a:cubicBezTo>
                  <a:pt x="21516" y="8101"/>
                  <a:pt x="23851" y="6567"/>
                  <a:pt x="28254" y="5566"/>
                </a:cubicBezTo>
                <a:cubicBezTo>
                  <a:pt x="28521" y="5933"/>
                  <a:pt x="28787" y="6300"/>
                  <a:pt x="29054" y="6633"/>
                </a:cubicBezTo>
                <a:cubicBezTo>
                  <a:pt x="29721" y="7434"/>
                  <a:pt x="30555" y="7934"/>
                  <a:pt x="31589" y="7968"/>
                </a:cubicBezTo>
                <a:cubicBezTo>
                  <a:pt x="31790" y="7968"/>
                  <a:pt x="32023" y="7834"/>
                  <a:pt x="32223" y="7767"/>
                </a:cubicBezTo>
                <a:cubicBezTo>
                  <a:pt x="32157" y="7567"/>
                  <a:pt x="32123" y="7367"/>
                  <a:pt x="32023" y="7200"/>
                </a:cubicBezTo>
                <a:cubicBezTo>
                  <a:pt x="31423" y="6300"/>
                  <a:pt x="30689" y="5599"/>
                  <a:pt x="29555" y="5199"/>
                </a:cubicBezTo>
                <a:cubicBezTo>
                  <a:pt x="31923" y="4332"/>
                  <a:pt x="34258" y="4432"/>
                  <a:pt x="36626" y="4132"/>
                </a:cubicBezTo>
                <a:cubicBezTo>
                  <a:pt x="36760" y="5166"/>
                  <a:pt x="36927" y="6133"/>
                  <a:pt x="37894" y="6633"/>
                </a:cubicBezTo>
                <a:cubicBezTo>
                  <a:pt x="38461" y="6934"/>
                  <a:pt x="39095" y="7067"/>
                  <a:pt x="39762" y="7200"/>
                </a:cubicBezTo>
                <a:cubicBezTo>
                  <a:pt x="39629" y="5866"/>
                  <a:pt x="39028" y="4865"/>
                  <a:pt x="37927" y="4132"/>
                </a:cubicBezTo>
                <a:cubicBezTo>
                  <a:pt x="37961" y="4132"/>
                  <a:pt x="37994" y="4065"/>
                  <a:pt x="38061" y="4065"/>
                </a:cubicBezTo>
                <a:cubicBezTo>
                  <a:pt x="38304" y="4049"/>
                  <a:pt x="38546" y="4041"/>
                  <a:pt x="38788" y="4041"/>
                </a:cubicBezTo>
                <a:close/>
                <a:moveTo>
                  <a:pt x="27660" y="70344"/>
                </a:moveTo>
                <a:cubicBezTo>
                  <a:pt x="27680" y="70344"/>
                  <a:pt x="27700" y="70345"/>
                  <a:pt x="27720" y="70346"/>
                </a:cubicBezTo>
                <a:cubicBezTo>
                  <a:pt x="27487" y="71013"/>
                  <a:pt x="26352" y="71747"/>
                  <a:pt x="25318" y="71947"/>
                </a:cubicBezTo>
                <a:cubicBezTo>
                  <a:pt x="25677" y="71066"/>
                  <a:pt x="26770" y="70344"/>
                  <a:pt x="27660" y="70344"/>
                </a:cubicBezTo>
                <a:close/>
                <a:moveTo>
                  <a:pt x="48201" y="70279"/>
                </a:moveTo>
                <a:cubicBezTo>
                  <a:pt x="48201" y="71179"/>
                  <a:pt x="48101" y="72013"/>
                  <a:pt x="47234" y="72681"/>
                </a:cubicBezTo>
                <a:cubicBezTo>
                  <a:pt x="47367" y="71747"/>
                  <a:pt x="47734" y="70979"/>
                  <a:pt x="48201" y="70279"/>
                </a:cubicBezTo>
                <a:close/>
                <a:moveTo>
                  <a:pt x="39328" y="71546"/>
                </a:moveTo>
                <a:lnTo>
                  <a:pt x="39328" y="71546"/>
                </a:lnTo>
                <a:cubicBezTo>
                  <a:pt x="39028" y="72480"/>
                  <a:pt x="38661" y="73314"/>
                  <a:pt x="37794" y="73815"/>
                </a:cubicBezTo>
                <a:cubicBezTo>
                  <a:pt x="37761" y="72947"/>
                  <a:pt x="38594" y="71580"/>
                  <a:pt x="39328" y="71546"/>
                </a:cubicBezTo>
                <a:close/>
                <a:moveTo>
                  <a:pt x="39109" y="1"/>
                </a:moveTo>
                <a:cubicBezTo>
                  <a:pt x="39003" y="1"/>
                  <a:pt x="38832" y="48"/>
                  <a:pt x="38761" y="95"/>
                </a:cubicBezTo>
                <a:cubicBezTo>
                  <a:pt x="37294" y="896"/>
                  <a:pt x="36026" y="1863"/>
                  <a:pt x="35759" y="3698"/>
                </a:cubicBezTo>
                <a:cubicBezTo>
                  <a:pt x="33424" y="3865"/>
                  <a:pt x="31089" y="4031"/>
                  <a:pt x="28787" y="4832"/>
                </a:cubicBezTo>
                <a:cubicBezTo>
                  <a:pt x="28821" y="4732"/>
                  <a:pt x="28821" y="4665"/>
                  <a:pt x="28854" y="4632"/>
                </a:cubicBezTo>
                <a:cubicBezTo>
                  <a:pt x="29788" y="3531"/>
                  <a:pt x="29922" y="2097"/>
                  <a:pt x="30489" y="862"/>
                </a:cubicBezTo>
                <a:cubicBezTo>
                  <a:pt x="30522" y="762"/>
                  <a:pt x="30489" y="562"/>
                  <a:pt x="30422" y="496"/>
                </a:cubicBezTo>
                <a:cubicBezTo>
                  <a:pt x="30389" y="462"/>
                  <a:pt x="30322" y="446"/>
                  <a:pt x="30255" y="446"/>
                </a:cubicBezTo>
                <a:cubicBezTo>
                  <a:pt x="30188" y="446"/>
                  <a:pt x="30122" y="462"/>
                  <a:pt x="30088" y="496"/>
                </a:cubicBezTo>
                <a:cubicBezTo>
                  <a:pt x="29788" y="662"/>
                  <a:pt x="29455" y="862"/>
                  <a:pt x="29254" y="1129"/>
                </a:cubicBezTo>
                <a:cubicBezTo>
                  <a:pt x="28354" y="2263"/>
                  <a:pt x="27987" y="3564"/>
                  <a:pt x="27987" y="5066"/>
                </a:cubicBezTo>
                <a:cubicBezTo>
                  <a:pt x="27820" y="5132"/>
                  <a:pt x="27620" y="5199"/>
                  <a:pt x="27420" y="5266"/>
                </a:cubicBezTo>
                <a:cubicBezTo>
                  <a:pt x="25652" y="5633"/>
                  <a:pt x="23984" y="6266"/>
                  <a:pt x="22383" y="7100"/>
                </a:cubicBezTo>
                <a:cubicBezTo>
                  <a:pt x="21249" y="7667"/>
                  <a:pt x="20081" y="8168"/>
                  <a:pt x="19214" y="9135"/>
                </a:cubicBezTo>
                <a:cubicBezTo>
                  <a:pt x="19114" y="9269"/>
                  <a:pt x="18947" y="9369"/>
                  <a:pt x="18714" y="9535"/>
                </a:cubicBezTo>
                <a:cubicBezTo>
                  <a:pt x="18780" y="9369"/>
                  <a:pt x="18780" y="9302"/>
                  <a:pt x="18814" y="9235"/>
                </a:cubicBezTo>
                <a:cubicBezTo>
                  <a:pt x="19481" y="7734"/>
                  <a:pt x="19181" y="6166"/>
                  <a:pt x="19181" y="4599"/>
                </a:cubicBezTo>
                <a:cubicBezTo>
                  <a:pt x="19181" y="4498"/>
                  <a:pt x="19081" y="4332"/>
                  <a:pt x="19014" y="4332"/>
                </a:cubicBezTo>
                <a:cubicBezTo>
                  <a:pt x="18914" y="4332"/>
                  <a:pt x="18780" y="4398"/>
                  <a:pt x="18680" y="4498"/>
                </a:cubicBezTo>
                <a:cubicBezTo>
                  <a:pt x="18614" y="4565"/>
                  <a:pt x="18547" y="4665"/>
                  <a:pt x="18480" y="4765"/>
                </a:cubicBezTo>
                <a:cubicBezTo>
                  <a:pt x="17579" y="6300"/>
                  <a:pt x="17246" y="7934"/>
                  <a:pt x="17713" y="9669"/>
                </a:cubicBezTo>
                <a:cubicBezTo>
                  <a:pt x="17846" y="10169"/>
                  <a:pt x="17780" y="10469"/>
                  <a:pt x="17313" y="10770"/>
                </a:cubicBezTo>
                <a:cubicBezTo>
                  <a:pt x="15011" y="12304"/>
                  <a:pt x="13143" y="14272"/>
                  <a:pt x="11275" y="16307"/>
                </a:cubicBezTo>
                <a:cubicBezTo>
                  <a:pt x="11041" y="16574"/>
                  <a:pt x="10808" y="16874"/>
                  <a:pt x="10608" y="17107"/>
                </a:cubicBezTo>
                <a:cubicBezTo>
                  <a:pt x="10408" y="15273"/>
                  <a:pt x="10174" y="13405"/>
                  <a:pt x="9974" y="11503"/>
                </a:cubicBezTo>
                <a:cubicBezTo>
                  <a:pt x="8706" y="11937"/>
                  <a:pt x="8640" y="16640"/>
                  <a:pt x="9807" y="18208"/>
                </a:cubicBezTo>
                <a:cubicBezTo>
                  <a:pt x="7739" y="21244"/>
                  <a:pt x="6138" y="24546"/>
                  <a:pt x="4837" y="28082"/>
                </a:cubicBezTo>
                <a:cubicBezTo>
                  <a:pt x="4770" y="27515"/>
                  <a:pt x="4737" y="27015"/>
                  <a:pt x="4670" y="26514"/>
                </a:cubicBezTo>
                <a:cubicBezTo>
                  <a:pt x="4570" y="25714"/>
                  <a:pt x="4403" y="24913"/>
                  <a:pt x="3803" y="24279"/>
                </a:cubicBezTo>
                <a:cubicBezTo>
                  <a:pt x="3670" y="24179"/>
                  <a:pt x="3503" y="24112"/>
                  <a:pt x="3336" y="24012"/>
                </a:cubicBezTo>
                <a:cubicBezTo>
                  <a:pt x="3269" y="24179"/>
                  <a:pt x="3136" y="24379"/>
                  <a:pt x="3136" y="24546"/>
                </a:cubicBezTo>
                <a:cubicBezTo>
                  <a:pt x="3169" y="25614"/>
                  <a:pt x="3169" y="26714"/>
                  <a:pt x="3336" y="27782"/>
                </a:cubicBezTo>
                <a:cubicBezTo>
                  <a:pt x="3469" y="28516"/>
                  <a:pt x="3836" y="29216"/>
                  <a:pt x="4103" y="29917"/>
                </a:cubicBezTo>
                <a:cubicBezTo>
                  <a:pt x="4170" y="30117"/>
                  <a:pt x="4270" y="30317"/>
                  <a:pt x="4237" y="30484"/>
                </a:cubicBezTo>
                <a:cubicBezTo>
                  <a:pt x="3636" y="33152"/>
                  <a:pt x="3369" y="35821"/>
                  <a:pt x="3603" y="38556"/>
                </a:cubicBezTo>
                <a:cubicBezTo>
                  <a:pt x="3636" y="39023"/>
                  <a:pt x="3670" y="39490"/>
                  <a:pt x="3703" y="40057"/>
                </a:cubicBezTo>
                <a:cubicBezTo>
                  <a:pt x="3469" y="39790"/>
                  <a:pt x="3269" y="39624"/>
                  <a:pt x="3102" y="39457"/>
                </a:cubicBezTo>
                <a:cubicBezTo>
                  <a:pt x="2369" y="38723"/>
                  <a:pt x="1535" y="38089"/>
                  <a:pt x="434" y="38022"/>
                </a:cubicBezTo>
                <a:cubicBezTo>
                  <a:pt x="300" y="38022"/>
                  <a:pt x="134" y="38089"/>
                  <a:pt x="0" y="38156"/>
                </a:cubicBezTo>
                <a:cubicBezTo>
                  <a:pt x="34" y="38289"/>
                  <a:pt x="34" y="38489"/>
                  <a:pt x="167" y="38623"/>
                </a:cubicBezTo>
                <a:cubicBezTo>
                  <a:pt x="567" y="39057"/>
                  <a:pt x="1068" y="39457"/>
                  <a:pt x="1468" y="39890"/>
                </a:cubicBezTo>
                <a:cubicBezTo>
                  <a:pt x="2135" y="40591"/>
                  <a:pt x="2869" y="41191"/>
                  <a:pt x="3836" y="41225"/>
                </a:cubicBezTo>
                <a:cubicBezTo>
                  <a:pt x="4370" y="43626"/>
                  <a:pt x="4870" y="45961"/>
                  <a:pt x="5404" y="48263"/>
                </a:cubicBezTo>
                <a:cubicBezTo>
                  <a:pt x="4170" y="47362"/>
                  <a:pt x="2769" y="46529"/>
                  <a:pt x="1101" y="46262"/>
                </a:cubicBezTo>
                <a:lnTo>
                  <a:pt x="1101" y="46262"/>
                </a:lnTo>
                <a:cubicBezTo>
                  <a:pt x="1101" y="46395"/>
                  <a:pt x="1101" y="46529"/>
                  <a:pt x="1134" y="46629"/>
                </a:cubicBezTo>
                <a:cubicBezTo>
                  <a:pt x="1435" y="47029"/>
                  <a:pt x="1701" y="47496"/>
                  <a:pt x="2102" y="47829"/>
                </a:cubicBezTo>
                <a:cubicBezTo>
                  <a:pt x="3036" y="48663"/>
                  <a:pt x="4170" y="49197"/>
                  <a:pt x="5437" y="49264"/>
                </a:cubicBezTo>
                <a:cubicBezTo>
                  <a:pt x="5938" y="49297"/>
                  <a:pt x="6071" y="49531"/>
                  <a:pt x="6205" y="49898"/>
                </a:cubicBezTo>
                <a:cubicBezTo>
                  <a:pt x="6905" y="52166"/>
                  <a:pt x="7839" y="54301"/>
                  <a:pt x="9040" y="56336"/>
                </a:cubicBezTo>
                <a:cubicBezTo>
                  <a:pt x="9173" y="56569"/>
                  <a:pt x="9307" y="56836"/>
                  <a:pt x="9474" y="57136"/>
                </a:cubicBezTo>
                <a:cubicBezTo>
                  <a:pt x="9240" y="57103"/>
                  <a:pt x="9107" y="57069"/>
                  <a:pt x="8940" y="57069"/>
                </a:cubicBezTo>
                <a:cubicBezTo>
                  <a:pt x="8289" y="56964"/>
                  <a:pt x="7639" y="56877"/>
                  <a:pt x="6988" y="56877"/>
                </a:cubicBezTo>
                <a:cubicBezTo>
                  <a:pt x="6404" y="56877"/>
                  <a:pt x="5821" y="56947"/>
                  <a:pt x="5237" y="57136"/>
                </a:cubicBezTo>
                <a:cubicBezTo>
                  <a:pt x="5104" y="57169"/>
                  <a:pt x="5004" y="57270"/>
                  <a:pt x="4904" y="57370"/>
                </a:cubicBezTo>
                <a:cubicBezTo>
                  <a:pt x="5004" y="57470"/>
                  <a:pt x="5104" y="57636"/>
                  <a:pt x="5204" y="57670"/>
                </a:cubicBezTo>
                <a:cubicBezTo>
                  <a:pt x="6038" y="57903"/>
                  <a:pt x="6838" y="58170"/>
                  <a:pt x="7672" y="58304"/>
                </a:cubicBezTo>
                <a:cubicBezTo>
                  <a:pt x="8103" y="58368"/>
                  <a:pt x="8548" y="58405"/>
                  <a:pt x="8980" y="58405"/>
                </a:cubicBezTo>
                <a:cubicBezTo>
                  <a:pt x="9216" y="58405"/>
                  <a:pt x="9449" y="58394"/>
                  <a:pt x="9674" y="58370"/>
                </a:cubicBezTo>
                <a:cubicBezTo>
                  <a:pt x="9768" y="58358"/>
                  <a:pt x="9854" y="58351"/>
                  <a:pt x="9931" y="58351"/>
                </a:cubicBezTo>
                <a:cubicBezTo>
                  <a:pt x="10263" y="58351"/>
                  <a:pt x="10452" y="58473"/>
                  <a:pt x="10641" y="58771"/>
                </a:cubicBezTo>
                <a:cubicBezTo>
                  <a:pt x="11675" y="60238"/>
                  <a:pt x="12909" y="61573"/>
                  <a:pt x="14277" y="62707"/>
                </a:cubicBezTo>
                <a:cubicBezTo>
                  <a:pt x="14978" y="63240"/>
                  <a:pt x="15678" y="63808"/>
                  <a:pt x="16379" y="64408"/>
                </a:cubicBezTo>
                <a:cubicBezTo>
                  <a:pt x="16212" y="64441"/>
                  <a:pt x="16078" y="64508"/>
                  <a:pt x="15912" y="64541"/>
                </a:cubicBezTo>
                <a:cubicBezTo>
                  <a:pt x="14911" y="64641"/>
                  <a:pt x="14177" y="65175"/>
                  <a:pt x="13543" y="65942"/>
                </a:cubicBezTo>
                <a:cubicBezTo>
                  <a:pt x="13276" y="66243"/>
                  <a:pt x="13343" y="66376"/>
                  <a:pt x="13710" y="66476"/>
                </a:cubicBezTo>
                <a:cubicBezTo>
                  <a:pt x="13977" y="66543"/>
                  <a:pt x="14210" y="66576"/>
                  <a:pt x="14444" y="66610"/>
                </a:cubicBezTo>
                <a:cubicBezTo>
                  <a:pt x="14772" y="66668"/>
                  <a:pt x="15091" y="66702"/>
                  <a:pt x="15400" y="66702"/>
                </a:cubicBezTo>
                <a:cubicBezTo>
                  <a:pt x="16316" y="66702"/>
                  <a:pt x="17139" y="66407"/>
                  <a:pt x="17813" y="65609"/>
                </a:cubicBezTo>
                <a:cubicBezTo>
                  <a:pt x="17880" y="65542"/>
                  <a:pt x="17980" y="65475"/>
                  <a:pt x="18046" y="65442"/>
                </a:cubicBezTo>
                <a:cubicBezTo>
                  <a:pt x="19147" y="66009"/>
                  <a:pt x="20181" y="66610"/>
                  <a:pt x="21249" y="67143"/>
                </a:cubicBezTo>
                <a:cubicBezTo>
                  <a:pt x="22350" y="67677"/>
                  <a:pt x="23450" y="68177"/>
                  <a:pt x="24551" y="68644"/>
                </a:cubicBezTo>
                <a:cubicBezTo>
                  <a:pt x="25652" y="69111"/>
                  <a:pt x="26753" y="69512"/>
                  <a:pt x="27920" y="70012"/>
                </a:cubicBezTo>
                <a:cubicBezTo>
                  <a:pt x="26252" y="70179"/>
                  <a:pt x="24818" y="71380"/>
                  <a:pt x="24951" y="72547"/>
                </a:cubicBezTo>
                <a:cubicBezTo>
                  <a:pt x="25685" y="72147"/>
                  <a:pt x="26452" y="71813"/>
                  <a:pt x="27153" y="71413"/>
                </a:cubicBezTo>
                <a:cubicBezTo>
                  <a:pt x="27487" y="71213"/>
                  <a:pt x="27787" y="70913"/>
                  <a:pt x="28020" y="70612"/>
                </a:cubicBezTo>
                <a:cubicBezTo>
                  <a:pt x="28191" y="70345"/>
                  <a:pt x="28379" y="70237"/>
                  <a:pt x="28623" y="70237"/>
                </a:cubicBezTo>
                <a:cubicBezTo>
                  <a:pt x="28714" y="70237"/>
                  <a:pt x="28813" y="70252"/>
                  <a:pt x="28921" y="70279"/>
                </a:cubicBezTo>
                <a:cubicBezTo>
                  <a:pt x="29721" y="70479"/>
                  <a:pt x="30522" y="70746"/>
                  <a:pt x="31323" y="70879"/>
                </a:cubicBezTo>
                <a:cubicBezTo>
                  <a:pt x="32724" y="71079"/>
                  <a:pt x="34091" y="71246"/>
                  <a:pt x="35492" y="71346"/>
                </a:cubicBezTo>
                <a:cubicBezTo>
                  <a:pt x="36493" y="71446"/>
                  <a:pt x="37527" y="71413"/>
                  <a:pt x="38561" y="71446"/>
                </a:cubicBezTo>
                <a:cubicBezTo>
                  <a:pt x="38594" y="71446"/>
                  <a:pt x="38594" y="71480"/>
                  <a:pt x="38661" y="71546"/>
                </a:cubicBezTo>
                <a:cubicBezTo>
                  <a:pt x="37861" y="72047"/>
                  <a:pt x="37660" y="72914"/>
                  <a:pt x="37494" y="73781"/>
                </a:cubicBezTo>
                <a:cubicBezTo>
                  <a:pt x="37460" y="73948"/>
                  <a:pt x="37560" y="74182"/>
                  <a:pt x="37594" y="74382"/>
                </a:cubicBezTo>
                <a:cubicBezTo>
                  <a:pt x="37794" y="74282"/>
                  <a:pt x="38027" y="74248"/>
                  <a:pt x="38194" y="74115"/>
                </a:cubicBezTo>
                <a:cubicBezTo>
                  <a:pt x="38928" y="73548"/>
                  <a:pt x="39328" y="72747"/>
                  <a:pt x="39695" y="71913"/>
                </a:cubicBezTo>
                <a:cubicBezTo>
                  <a:pt x="39795" y="71747"/>
                  <a:pt x="40062" y="71546"/>
                  <a:pt x="40229" y="71546"/>
                </a:cubicBezTo>
                <a:cubicBezTo>
                  <a:pt x="41430" y="71346"/>
                  <a:pt x="42631" y="71213"/>
                  <a:pt x="43832" y="71046"/>
                </a:cubicBezTo>
                <a:cubicBezTo>
                  <a:pt x="45099" y="70846"/>
                  <a:pt x="46400" y="70646"/>
                  <a:pt x="47568" y="70446"/>
                </a:cubicBezTo>
                <a:lnTo>
                  <a:pt x="47568" y="70446"/>
                </a:lnTo>
                <a:cubicBezTo>
                  <a:pt x="47367" y="71113"/>
                  <a:pt x="47101" y="71880"/>
                  <a:pt x="46934" y="72647"/>
                </a:cubicBezTo>
                <a:cubicBezTo>
                  <a:pt x="46867" y="72814"/>
                  <a:pt x="47034" y="73048"/>
                  <a:pt x="47067" y="73214"/>
                </a:cubicBezTo>
                <a:cubicBezTo>
                  <a:pt x="47267" y="73114"/>
                  <a:pt x="47467" y="73081"/>
                  <a:pt x="47601" y="72914"/>
                </a:cubicBezTo>
                <a:cubicBezTo>
                  <a:pt x="48235" y="72280"/>
                  <a:pt x="48602" y="71513"/>
                  <a:pt x="48668" y="70612"/>
                </a:cubicBezTo>
                <a:cubicBezTo>
                  <a:pt x="48702" y="70045"/>
                  <a:pt x="48969" y="69879"/>
                  <a:pt x="49436" y="69812"/>
                </a:cubicBezTo>
                <a:cubicBezTo>
                  <a:pt x="51003" y="69578"/>
                  <a:pt x="52371" y="68978"/>
                  <a:pt x="53672" y="68144"/>
                </a:cubicBezTo>
                <a:cubicBezTo>
                  <a:pt x="54072" y="67877"/>
                  <a:pt x="54573" y="67710"/>
                  <a:pt x="55040" y="67510"/>
                </a:cubicBezTo>
                <a:lnTo>
                  <a:pt x="55040" y="67510"/>
                </a:lnTo>
                <a:cubicBezTo>
                  <a:pt x="54906" y="68177"/>
                  <a:pt x="54773" y="68744"/>
                  <a:pt x="54739" y="69311"/>
                </a:cubicBezTo>
                <a:cubicBezTo>
                  <a:pt x="54739" y="69612"/>
                  <a:pt x="54873" y="69912"/>
                  <a:pt x="54939" y="70212"/>
                </a:cubicBezTo>
                <a:cubicBezTo>
                  <a:pt x="55173" y="70045"/>
                  <a:pt x="55473" y="69945"/>
                  <a:pt x="55640" y="69712"/>
                </a:cubicBezTo>
                <a:cubicBezTo>
                  <a:pt x="56274" y="68945"/>
                  <a:pt x="56707" y="68077"/>
                  <a:pt x="56374" y="67043"/>
                </a:cubicBezTo>
                <a:cubicBezTo>
                  <a:pt x="56374" y="66943"/>
                  <a:pt x="56474" y="66743"/>
                  <a:pt x="56574" y="66676"/>
                </a:cubicBezTo>
                <a:cubicBezTo>
                  <a:pt x="57808" y="65609"/>
                  <a:pt x="59076" y="64608"/>
                  <a:pt x="60343" y="63574"/>
                </a:cubicBezTo>
                <a:cubicBezTo>
                  <a:pt x="60410" y="63541"/>
                  <a:pt x="60477" y="63507"/>
                  <a:pt x="60510" y="63507"/>
                </a:cubicBezTo>
                <a:cubicBezTo>
                  <a:pt x="60577" y="64141"/>
                  <a:pt x="60610" y="64808"/>
                  <a:pt x="60744" y="65442"/>
                </a:cubicBezTo>
                <a:cubicBezTo>
                  <a:pt x="60777" y="65609"/>
                  <a:pt x="60977" y="65876"/>
                  <a:pt x="61111" y="65876"/>
                </a:cubicBezTo>
                <a:cubicBezTo>
                  <a:pt x="61277" y="65842"/>
                  <a:pt x="61477" y="65642"/>
                  <a:pt x="61644" y="65509"/>
                </a:cubicBezTo>
                <a:cubicBezTo>
                  <a:pt x="61711" y="65409"/>
                  <a:pt x="61744" y="65242"/>
                  <a:pt x="61744" y="65142"/>
                </a:cubicBezTo>
                <a:cubicBezTo>
                  <a:pt x="61744" y="64341"/>
                  <a:pt x="61711" y="63541"/>
                  <a:pt x="61744" y="62740"/>
                </a:cubicBezTo>
                <a:cubicBezTo>
                  <a:pt x="61744" y="62473"/>
                  <a:pt x="61811" y="62140"/>
                  <a:pt x="61944" y="61940"/>
                </a:cubicBezTo>
                <a:cubicBezTo>
                  <a:pt x="63112" y="60338"/>
                  <a:pt x="64279" y="58771"/>
                  <a:pt x="65447" y="57169"/>
                </a:cubicBezTo>
                <a:lnTo>
                  <a:pt x="65547" y="57169"/>
                </a:lnTo>
                <a:cubicBezTo>
                  <a:pt x="65580" y="58137"/>
                  <a:pt x="65647" y="59138"/>
                  <a:pt x="66181" y="60038"/>
                </a:cubicBezTo>
                <a:cubicBezTo>
                  <a:pt x="66715" y="59771"/>
                  <a:pt x="66848" y="59471"/>
                  <a:pt x="66715" y="58704"/>
                </a:cubicBezTo>
                <a:cubicBezTo>
                  <a:pt x="66581" y="57903"/>
                  <a:pt x="66381" y="57103"/>
                  <a:pt x="66248" y="56269"/>
                </a:cubicBezTo>
                <a:cubicBezTo>
                  <a:pt x="66181" y="56035"/>
                  <a:pt x="66214" y="55735"/>
                  <a:pt x="66314" y="55535"/>
                </a:cubicBezTo>
                <a:cubicBezTo>
                  <a:pt x="66681" y="54734"/>
                  <a:pt x="67081" y="53934"/>
                  <a:pt x="67448" y="53133"/>
                </a:cubicBezTo>
                <a:cubicBezTo>
                  <a:pt x="67815" y="52266"/>
                  <a:pt x="68149" y="51399"/>
                  <a:pt x="68549" y="50465"/>
                </a:cubicBezTo>
                <a:cubicBezTo>
                  <a:pt x="68549" y="50631"/>
                  <a:pt x="68583" y="50732"/>
                  <a:pt x="68583" y="50832"/>
                </a:cubicBezTo>
                <a:cubicBezTo>
                  <a:pt x="68716" y="52099"/>
                  <a:pt x="68849" y="53333"/>
                  <a:pt x="69783" y="54301"/>
                </a:cubicBezTo>
                <a:cubicBezTo>
                  <a:pt x="69883" y="54367"/>
                  <a:pt x="69984" y="54434"/>
                  <a:pt x="70084" y="54501"/>
                </a:cubicBezTo>
                <a:cubicBezTo>
                  <a:pt x="70150" y="54401"/>
                  <a:pt x="70250" y="54301"/>
                  <a:pt x="70284" y="54167"/>
                </a:cubicBezTo>
                <a:cubicBezTo>
                  <a:pt x="70317" y="54067"/>
                  <a:pt x="70317" y="53934"/>
                  <a:pt x="70317" y="53834"/>
                </a:cubicBezTo>
                <a:cubicBezTo>
                  <a:pt x="70284" y="53000"/>
                  <a:pt x="70284" y="52199"/>
                  <a:pt x="70217" y="51365"/>
                </a:cubicBezTo>
                <a:cubicBezTo>
                  <a:pt x="70150" y="50531"/>
                  <a:pt x="69950" y="49731"/>
                  <a:pt x="69283" y="49130"/>
                </a:cubicBezTo>
                <a:cubicBezTo>
                  <a:pt x="69016" y="48930"/>
                  <a:pt x="69016" y="48730"/>
                  <a:pt x="69116" y="48463"/>
                </a:cubicBezTo>
                <a:cubicBezTo>
                  <a:pt x="69550" y="46929"/>
                  <a:pt x="69984" y="45428"/>
                  <a:pt x="70417" y="43893"/>
                </a:cubicBezTo>
                <a:cubicBezTo>
                  <a:pt x="70551" y="43426"/>
                  <a:pt x="70617" y="42926"/>
                  <a:pt x="70717" y="42426"/>
                </a:cubicBezTo>
                <a:lnTo>
                  <a:pt x="70851" y="42392"/>
                </a:lnTo>
                <a:cubicBezTo>
                  <a:pt x="71084" y="43860"/>
                  <a:pt x="71985" y="44894"/>
                  <a:pt x="73186" y="45661"/>
                </a:cubicBezTo>
                <a:cubicBezTo>
                  <a:pt x="73319" y="45761"/>
                  <a:pt x="73486" y="45761"/>
                  <a:pt x="73653" y="45828"/>
                </a:cubicBezTo>
                <a:cubicBezTo>
                  <a:pt x="73653" y="45628"/>
                  <a:pt x="73720" y="45461"/>
                  <a:pt x="73653" y="45261"/>
                </a:cubicBezTo>
                <a:cubicBezTo>
                  <a:pt x="73586" y="44861"/>
                  <a:pt x="73453" y="44460"/>
                  <a:pt x="73353" y="44060"/>
                </a:cubicBezTo>
                <a:cubicBezTo>
                  <a:pt x="73052" y="42626"/>
                  <a:pt x="72385" y="41425"/>
                  <a:pt x="71084" y="40858"/>
                </a:cubicBezTo>
                <a:cubicBezTo>
                  <a:pt x="71184" y="38723"/>
                  <a:pt x="71284" y="36655"/>
                  <a:pt x="71418" y="34553"/>
                </a:cubicBezTo>
                <a:cubicBezTo>
                  <a:pt x="71852" y="35854"/>
                  <a:pt x="72819" y="36621"/>
                  <a:pt x="74087" y="37088"/>
                </a:cubicBezTo>
                <a:cubicBezTo>
                  <a:pt x="74220" y="37155"/>
                  <a:pt x="74353" y="37122"/>
                  <a:pt x="74487" y="37155"/>
                </a:cubicBezTo>
                <a:cubicBezTo>
                  <a:pt x="74453" y="36988"/>
                  <a:pt x="74487" y="36822"/>
                  <a:pt x="74420" y="36688"/>
                </a:cubicBezTo>
                <a:cubicBezTo>
                  <a:pt x="74187" y="36288"/>
                  <a:pt x="73953" y="35854"/>
                  <a:pt x="73653" y="35521"/>
                </a:cubicBezTo>
                <a:cubicBezTo>
                  <a:pt x="72986" y="34787"/>
                  <a:pt x="72319" y="34086"/>
                  <a:pt x="71585" y="33452"/>
                </a:cubicBezTo>
                <a:cubicBezTo>
                  <a:pt x="71351" y="33252"/>
                  <a:pt x="71184" y="33119"/>
                  <a:pt x="71151" y="32819"/>
                </a:cubicBezTo>
                <a:cubicBezTo>
                  <a:pt x="70884" y="30617"/>
                  <a:pt x="70617" y="28449"/>
                  <a:pt x="69883" y="26347"/>
                </a:cubicBezTo>
                <a:cubicBezTo>
                  <a:pt x="69850" y="26281"/>
                  <a:pt x="69850" y="26214"/>
                  <a:pt x="69850" y="26081"/>
                </a:cubicBezTo>
                <a:lnTo>
                  <a:pt x="69850" y="26081"/>
                </a:lnTo>
                <a:cubicBezTo>
                  <a:pt x="69950" y="26147"/>
                  <a:pt x="70017" y="26181"/>
                  <a:pt x="70084" y="26247"/>
                </a:cubicBezTo>
                <a:cubicBezTo>
                  <a:pt x="71084" y="26914"/>
                  <a:pt x="72085" y="27515"/>
                  <a:pt x="73253" y="27748"/>
                </a:cubicBezTo>
                <a:cubicBezTo>
                  <a:pt x="73281" y="27753"/>
                  <a:pt x="73309" y="27755"/>
                  <a:pt x="73338" y="27755"/>
                </a:cubicBezTo>
                <a:cubicBezTo>
                  <a:pt x="73518" y="27755"/>
                  <a:pt x="73719" y="27677"/>
                  <a:pt x="73920" y="27648"/>
                </a:cubicBezTo>
                <a:cubicBezTo>
                  <a:pt x="73853" y="27415"/>
                  <a:pt x="73853" y="27181"/>
                  <a:pt x="73720" y="27015"/>
                </a:cubicBezTo>
                <a:cubicBezTo>
                  <a:pt x="73019" y="25880"/>
                  <a:pt x="71985" y="25113"/>
                  <a:pt x="70784" y="24613"/>
                </a:cubicBezTo>
                <a:cubicBezTo>
                  <a:pt x="70317" y="24413"/>
                  <a:pt x="69817" y="24213"/>
                  <a:pt x="69350" y="24146"/>
                </a:cubicBezTo>
                <a:cubicBezTo>
                  <a:pt x="69050" y="24079"/>
                  <a:pt x="68949" y="24046"/>
                  <a:pt x="68816" y="23812"/>
                </a:cubicBezTo>
                <a:cubicBezTo>
                  <a:pt x="68116" y="22511"/>
                  <a:pt x="67382" y="21244"/>
                  <a:pt x="66648" y="19943"/>
                </a:cubicBezTo>
                <a:cubicBezTo>
                  <a:pt x="66414" y="19543"/>
                  <a:pt x="66181" y="19176"/>
                  <a:pt x="65914" y="18675"/>
                </a:cubicBezTo>
                <a:lnTo>
                  <a:pt x="65914" y="18675"/>
                </a:lnTo>
                <a:cubicBezTo>
                  <a:pt x="66512" y="18894"/>
                  <a:pt x="67086" y="18983"/>
                  <a:pt x="67643" y="18983"/>
                </a:cubicBezTo>
                <a:cubicBezTo>
                  <a:pt x="68019" y="18983"/>
                  <a:pt x="68387" y="18943"/>
                  <a:pt x="68749" y="18875"/>
                </a:cubicBezTo>
                <a:cubicBezTo>
                  <a:pt x="68949" y="18842"/>
                  <a:pt x="69083" y="18709"/>
                  <a:pt x="69250" y="18609"/>
                </a:cubicBezTo>
                <a:cubicBezTo>
                  <a:pt x="69116" y="18442"/>
                  <a:pt x="69050" y="18275"/>
                  <a:pt x="68883" y="18175"/>
                </a:cubicBezTo>
                <a:cubicBezTo>
                  <a:pt x="68516" y="17975"/>
                  <a:pt x="68116" y="17775"/>
                  <a:pt x="67715" y="17641"/>
                </a:cubicBezTo>
                <a:cubicBezTo>
                  <a:pt x="67115" y="17441"/>
                  <a:pt x="66514" y="17241"/>
                  <a:pt x="65914" y="17107"/>
                </a:cubicBezTo>
                <a:cubicBezTo>
                  <a:pt x="65749" y="17071"/>
                  <a:pt x="65565" y="17044"/>
                  <a:pt x="65387" y="17044"/>
                </a:cubicBezTo>
                <a:cubicBezTo>
                  <a:pt x="65241" y="17044"/>
                  <a:pt x="65100" y="17062"/>
                  <a:pt x="64980" y="17107"/>
                </a:cubicBezTo>
                <a:cubicBezTo>
                  <a:pt x="64880" y="17144"/>
                  <a:pt x="64797" y="17160"/>
                  <a:pt x="64725" y="17160"/>
                </a:cubicBezTo>
                <a:cubicBezTo>
                  <a:pt x="64533" y="17160"/>
                  <a:pt x="64416" y="17044"/>
                  <a:pt x="64246" y="16874"/>
                </a:cubicBezTo>
                <a:cubicBezTo>
                  <a:pt x="63312" y="15740"/>
                  <a:pt x="62345" y="14639"/>
                  <a:pt x="61344" y="13572"/>
                </a:cubicBezTo>
                <a:cubicBezTo>
                  <a:pt x="60744" y="12904"/>
                  <a:pt x="60076" y="12304"/>
                  <a:pt x="59509" y="11770"/>
                </a:cubicBezTo>
                <a:cubicBezTo>
                  <a:pt x="60443" y="11537"/>
                  <a:pt x="61444" y="11303"/>
                  <a:pt x="62445" y="11070"/>
                </a:cubicBezTo>
                <a:cubicBezTo>
                  <a:pt x="62945" y="10936"/>
                  <a:pt x="63045" y="10670"/>
                  <a:pt x="62678" y="10303"/>
                </a:cubicBezTo>
                <a:cubicBezTo>
                  <a:pt x="62545" y="10169"/>
                  <a:pt x="62411" y="10069"/>
                  <a:pt x="62278" y="10002"/>
                </a:cubicBezTo>
                <a:cubicBezTo>
                  <a:pt x="61730" y="9694"/>
                  <a:pt x="61190" y="9535"/>
                  <a:pt x="60654" y="9535"/>
                </a:cubicBezTo>
                <a:cubicBezTo>
                  <a:pt x="60148" y="9535"/>
                  <a:pt x="59645" y="9677"/>
                  <a:pt x="59142" y="9969"/>
                </a:cubicBezTo>
                <a:cubicBezTo>
                  <a:pt x="58776" y="10192"/>
                  <a:pt x="58429" y="10291"/>
                  <a:pt x="58100" y="10291"/>
                </a:cubicBezTo>
                <a:cubicBezTo>
                  <a:pt x="57590" y="10291"/>
                  <a:pt x="57120" y="10054"/>
                  <a:pt x="56674" y="9669"/>
                </a:cubicBezTo>
                <a:cubicBezTo>
                  <a:pt x="55173" y="8435"/>
                  <a:pt x="53438" y="7634"/>
                  <a:pt x="51771" y="6700"/>
                </a:cubicBezTo>
                <a:cubicBezTo>
                  <a:pt x="51137" y="6333"/>
                  <a:pt x="50470" y="6100"/>
                  <a:pt x="49802" y="5833"/>
                </a:cubicBezTo>
                <a:cubicBezTo>
                  <a:pt x="48935" y="5533"/>
                  <a:pt x="48035" y="5232"/>
                  <a:pt x="47234" y="4965"/>
                </a:cubicBezTo>
                <a:cubicBezTo>
                  <a:pt x="48101" y="4465"/>
                  <a:pt x="49035" y="3998"/>
                  <a:pt x="49969" y="3498"/>
                </a:cubicBezTo>
                <a:cubicBezTo>
                  <a:pt x="50103" y="3398"/>
                  <a:pt x="50203" y="3197"/>
                  <a:pt x="50303" y="3031"/>
                </a:cubicBezTo>
                <a:cubicBezTo>
                  <a:pt x="50136" y="2931"/>
                  <a:pt x="49969" y="2730"/>
                  <a:pt x="49802" y="2697"/>
                </a:cubicBezTo>
                <a:cubicBezTo>
                  <a:pt x="49609" y="2682"/>
                  <a:pt x="49401" y="2667"/>
                  <a:pt x="49193" y="2667"/>
                </a:cubicBezTo>
                <a:cubicBezTo>
                  <a:pt x="48935" y="2667"/>
                  <a:pt x="48675" y="2690"/>
                  <a:pt x="48435" y="2764"/>
                </a:cubicBezTo>
                <a:cubicBezTo>
                  <a:pt x="47334" y="3031"/>
                  <a:pt x="46433" y="3665"/>
                  <a:pt x="45833" y="4599"/>
                </a:cubicBezTo>
                <a:cubicBezTo>
                  <a:pt x="44399" y="4298"/>
                  <a:pt x="43031" y="3931"/>
                  <a:pt x="41630" y="3731"/>
                </a:cubicBezTo>
                <a:cubicBezTo>
                  <a:pt x="40262" y="3564"/>
                  <a:pt x="38828" y="3564"/>
                  <a:pt x="37360" y="3498"/>
                </a:cubicBezTo>
                <a:cubicBezTo>
                  <a:pt x="38528" y="2797"/>
                  <a:pt x="39061" y="1763"/>
                  <a:pt x="39295" y="529"/>
                </a:cubicBezTo>
                <a:cubicBezTo>
                  <a:pt x="39328" y="362"/>
                  <a:pt x="39295" y="162"/>
                  <a:pt x="39195" y="29"/>
                </a:cubicBezTo>
                <a:cubicBezTo>
                  <a:pt x="39185" y="9"/>
                  <a:pt x="39152" y="1"/>
                  <a:pt x="3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 name="Google Shape;1362;p52"/>
          <p:cNvSpPr/>
          <p:nvPr/>
        </p:nvSpPr>
        <p:spPr>
          <a:xfrm>
            <a:off x="5686120" y="1033083"/>
            <a:ext cx="2005413" cy="1962043"/>
          </a:xfrm>
          <a:custGeom>
            <a:avLst/>
            <a:gdLst/>
            <a:ahLst/>
            <a:cxnLst/>
            <a:rect l="l" t="t" r="r" b="b"/>
            <a:pathLst>
              <a:path w="74487" h="74382" extrusionOk="0">
                <a:moveTo>
                  <a:pt x="38728" y="662"/>
                </a:moveTo>
                <a:lnTo>
                  <a:pt x="38728" y="662"/>
                </a:lnTo>
                <a:cubicBezTo>
                  <a:pt x="38628" y="1863"/>
                  <a:pt x="37460" y="3097"/>
                  <a:pt x="36193" y="3331"/>
                </a:cubicBezTo>
                <a:cubicBezTo>
                  <a:pt x="36760" y="2130"/>
                  <a:pt x="37594" y="1296"/>
                  <a:pt x="38728" y="662"/>
                </a:cubicBezTo>
                <a:close/>
                <a:moveTo>
                  <a:pt x="29721" y="1363"/>
                </a:moveTo>
                <a:lnTo>
                  <a:pt x="29721" y="1363"/>
                </a:lnTo>
                <a:cubicBezTo>
                  <a:pt x="29455" y="2464"/>
                  <a:pt x="29188" y="3564"/>
                  <a:pt x="28354" y="4432"/>
                </a:cubicBezTo>
                <a:cubicBezTo>
                  <a:pt x="28654" y="3331"/>
                  <a:pt x="28854" y="2197"/>
                  <a:pt x="29721" y="1363"/>
                </a:cubicBezTo>
                <a:close/>
                <a:moveTo>
                  <a:pt x="49199" y="3180"/>
                </a:moveTo>
                <a:cubicBezTo>
                  <a:pt x="49345" y="3180"/>
                  <a:pt x="49481" y="3196"/>
                  <a:pt x="49602" y="3231"/>
                </a:cubicBezTo>
                <a:cubicBezTo>
                  <a:pt x="48535" y="3765"/>
                  <a:pt x="47668" y="4398"/>
                  <a:pt x="46500" y="4599"/>
                </a:cubicBezTo>
                <a:cubicBezTo>
                  <a:pt x="46819" y="3902"/>
                  <a:pt x="48225" y="3180"/>
                  <a:pt x="49199" y="3180"/>
                </a:cubicBezTo>
                <a:close/>
                <a:moveTo>
                  <a:pt x="37127" y="4232"/>
                </a:moveTo>
                <a:cubicBezTo>
                  <a:pt x="38127" y="4332"/>
                  <a:pt x="39095" y="5566"/>
                  <a:pt x="39362" y="6667"/>
                </a:cubicBezTo>
                <a:cubicBezTo>
                  <a:pt x="39341" y="6667"/>
                  <a:pt x="39320" y="6667"/>
                  <a:pt x="39299" y="6667"/>
                </a:cubicBezTo>
                <a:cubicBezTo>
                  <a:pt x="37998" y="6667"/>
                  <a:pt x="37094" y="5643"/>
                  <a:pt x="37127" y="4232"/>
                </a:cubicBezTo>
                <a:close/>
                <a:moveTo>
                  <a:pt x="29060" y="5394"/>
                </a:moveTo>
                <a:cubicBezTo>
                  <a:pt x="29766" y="5394"/>
                  <a:pt x="31142" y="6432"/>
                  <a:pt x="31623" y="7334"/>
                </a:cubicBezTo>
                <a:cubicBezTo>
                  <a:pt x="31527" y="7370"/>
                  <a:pt x="31422" y="7388"/>
                  <a:pt x="31309" y="7388"/>
                </a:cubicBezTo>
                <a:cubicBezTo>
                  <a:pt x="30594" y="7388"/>
                  <a:pt x="29575" y="6672"/>
                  <a:pt x="28854" y="5432"/>
                </a:cubicBezTo>
                <a:cubicBezTo>
                  <a:pt x="28913" y="5406"/>
                  <a:pt x="28982" y="5394"/>
                  <a:pt x="29060" y="5394"/>
                </a:cubicBezTo>
                <a:close/>
                <a:moveTo>
                  <a:pt x="46467" y="5399"/>
                </a:moveTo>
                <a:lnTo>
                  <a:pt x="46467" y="5399"/>
                </a:lnTo>
                <a:cubicBezTo>
                  <a:pt x="47267" y="5533"/>
                  <a:pt x="47901" y="6667"/>
                  <a:pt x="48001" y="8268"/>
                </a:cubicBezTo>
                <a:cubicBezTo>
                  <a:pt x="46967" y="6934"/>
                  <a:pt x="46533" y="6100"/>
                  <a:pt x="46467" y="5399"/>
                </a:cubicBezTo>
                <a:close/>
                <a:moveTo>
                  <a:pt x="18814" y="5366"/>
                </a:moveTo>
                <a:cubicBezTo>
                  <a:pt x="19047" y="6900"/>
                  <a:pt x="18914" y="8301"/>
                  <a:pt x="18213" y="9602"/>
                </a:cubicBezTo>
                <a:cubicBezTo>
                  <a:pt x="17980" y="8168"/>
                  <a:pt x="17913" y="6767"/>
                  <a:pt x="18814" y="5366"/>
                </a:cubicBezTo>
                <a:close/>
                <a:moveTo>
                  <a:pt x="19437" y="10274"/>
                </a:moveTo>
                <a:cubicBezTo>
                  <a:pt x="20397" y="10274"/>
                  <a:pt x="21296" y="10549"/>
                  <a:pt x="22216" y="10970"/>
                </a:cubicBezTo>
                <a:cubicBezTo>
                  <a:pt x="21890" y="11063"/>
                  <a:pt x="21511" y="11107"/>
                  <a:pt x="21123" y="11107"/>
                </a:cubicBezTo>
                <a:cubicBezTo>
                  <a:pt x="20122" y="11107"/>
                  <a:pt x="19055" y="10817"/>
                  <a:pt x="18647" y="10336"/>
                </a:cubicBezTo>
                <a:cubicBezTo>
                  <a:pt x="18916" y="10294"/>
                  <a:pt x="19178" y="10274"/>
                  <a:pt x="19437" y="10274"/>
                </a:cubicBezTo>
                <a:close/>
                <a:moveTo>
                  <a:pt x="60774" y="10090"/>
                </a:moveTo>
                <a:cubicBezTo>
                  <a:pt x="61237" y="10090"/>
                  <a:pt x="61712" y="10237"/>
                  <a:pt x="62211" y="10636"/>
                </a:cubicBezTo>
                <a:cubicBezTo>
                  <a:pt x="61287" y="10970"/>
                  <a:pt x="60444" y="11189"/>
                  <a:pt x="59744" y="11189"/>
                </a:cubicBezTo>
                <a:cubicBezTo>
                  <a:pt x="59256" y="11189"/>
                  <a:pt x="58837" y="11083"/>
                  <a:pt x="58509" y="10836"/>
                </a:cubicBezTo>
                <a:cubicBezTo>
                  <a:pt x="59260" y="10502"/>
                  <a:pt x="59999" y="10090"/>
                  <a:pt x="60774" y="10090"/>
                </a:cubicBezTo>
                <a:close/>
                <a:moveTo>
                  <a:pt x="57641" y="11604"/>
                </a:moveTo>
                <a:cubicBezTo>
                  <a:pt x="58442" y="13205"/>
                  <a:pt x="58375" y="13238"/>
                  <a:pt x="57675" y="15173"/>
                </a:cubicBezTo>
                <a:cubicBezTo>
                  <a:pt x="57174" y="14005"/>
                  <a:pt x="57475" y="12871"/>
                  <a:pt x="57641" y="11604"/>
                </a:cubicBezTo>
                <a:close/>
                <a:moveTo>
                  <a:pt x="9674" y="12571"/>
                </a:moveTo>
                <a:lnTo>
                  <a:pt x="9674" y="12571"/>
                </a:lnTo>
                <a:cubicBezTo>
                  <a:pt x="10141" y="15673"/>
                  <a:pt x="10474" y="16841"/>
                  <a:pt x="9974" y="17708"/>
                </a:cubicBezTo>
                <a:cubicBezTo>
                  <a:pt x="9240" y="16807"/>
                  <a:pt x="9073" y="13538"/>
                  <a:pt x="9674" y="12571"/>
                </a:cubicBezTo>
                <a:close/>
                <a:moveTo>
                  <a:pt x="14383" y="16403"/>
                </a:moveTo>
                <a:cubicBezTo>
                  <a:pt x="14564" y="16403"/>
                  <a:pt x="14721" y="16425"/>
                  <a:pt x="14844" y="16474"/>
                </a:cubicBezTo>
                <a:cubicBezTo>
                  <a:pt x="13410" y="17074"/>
                  <a:pt x="12176" y="18108"/>
                  <a:pt x="10441" y="18208"/>
                </a:cubicBezTo>
                <a:cubicBezTo>
                  <a:pt x="10962" y="17368"/>
                  <a:pt x="13193" y="16403"/>
                  <a:pt x="14383" y="16403"/>
                </a:cubicBezTo>
                <a:close/>
                <a:moveTo>
                  <a:pt x="65113" y="17608"/>
                </a:moveTo>
                <a:lnTo>
                  <a:pt x="65113" y="17608"/>
                </a:lnTo>
                <a:cubicBezTo>
                  <a:pt x="66248" y="17675"/>
                  <a:pt x="67348" y="17941"/>
                  <a:pt x="68382" y="18408"/>
                </a:cubicBezTo>
                <a:cubicBezTo>
                  <a:pt x="68056" y="18505"/>
                  <a:pt x="67742" y="18551"/>
                  <a:pt x="67438" y="18551"/>
                </a:cubicBezTo>
                <a:cubicBezTo>
                  <a:pt x="66591" y="18551"/>
                  <a:pt x="65825" y="18197"/>
                  <a:pt x="65113" y="17608"/>
                </a:cubicBezTo>
                <a:close/>
                <a:moveTo>
                  <a:pt x="63946" y="18142"/>
                </a:moveTo>
                <a:lnTo>
                  <a:pt x="63946" y="18142"/>
                </a:lnTo>
                <a:cubicBezTo>
                  <a:pt x="64279" y="19476"/>
                  <a:pt x="63879" y="20610"/>
                  <a:pt x="63345" y="21744"/>
                </a:cubicBezTo>
                <a:cubicBezTo>
                  <a:pt x="63112" y="20477"/>
                  <a:pt x="63312" y="19309"/>
                  <a:pt x="63946" y="18142"/>
                </a:cubicBezTo>
                <a:close/>
                <a:moveTo>
                  <a:pt x="69283" y="24613"/>
                </a:moveTo>
                <a:cubicBezTo>
                  <a:pt x="70918" y="25046"/>
                  <a:pt x="72352" y="25747"/>
                  <a:pt x="73253" y="27281"/>
                </a:cubicBezTo>
                <a:cubicBezTo>
                  <a:pt x="71685" y="26748"/>
                  <a:pt x="70150" y="26214"/>
                  <a:pt x="69283" y="24613"/>
                </a:cubicBezTo>
                <a:close/>
                <a:moveTo>
                  <a:pt x="3670" y="24946"/>
                </a:moveTo>
                <a:lnTo>
                  <a:pt x="3670" y="24946"/>
                </a:lnTo>
                <a:cubicBezTo>
                  <a:pt x="4403" y="26347"/>
                  <a:pt x="4270" y="27882"/>
                  <a:pt x="4370" y="29416"/>
                </a:cubicBezTo>
                <a:cubicBezTo>
                  <a:pt x="3670" y="27982"/>
                  <a:pt x="3536" y="26481"/>
                  <a:pt x="3670" y="24946"/>
                </a:cubicBezTo>
                <a:close/>
                <a:moveTo>
                  <a:pt x="68382" y="24846"/>
                </a:moveTo>
                <a:lnTo>
                  <a:pt x="68382" y="24846"/>
                </a:lnTo>
                <a:cubicBezTo>
                  <a:pt x="68149" y="26481"/>
                  <a:pt x="67682" y="27982"/>
                  <a:pt x="66948" y="29416"/>
                </a:cubicBezTo>
                <a:cubicBezTo>
                  <a:pt x="66614" y="28315"/>
                  <a:pt x="67515" y="25213"/>
                  <a:pt x="68382" y="24846"/>
                </a:cubicBezTo>
                <a:close/>
                <a:moveTo>
                  <a:pt x="9307" y="27515"/>
                </a:moveTo>
                <a:cubicBezTo>
                  <a:pt x="8139" y="28616"/>
                  <a:pt x="7005" y="29450"/>
                  <a:pt x="5504" y="29650"/>
                </a:cubicBezTo>
                <a:cubicBezTo>
                  <a:pt x="6572" y="28649"/>
                  <a:pt x="7772" y="27915"/>
                  <a:pt x="9307" y="27515"/>
                </a:cubicBezTo>
                <a:close/>
                <a:moveTo>
                  <a:pt x="71618" y="33986"/>
                </a:moveTo>
                <a:cubicBezTo>
                  <a:pt x="72285" y="34753"/>
                  <a:pt x="72986" y="35487"/>
                  <a:pt x="73653" y="36254"/>
                </a:cubicBezTo>
                <a:cubicBezTo>
                  <a:pt x="73586" y="36288"/>
                  <a:pt x="73553" y="36321"/>
                  <a:pt x="73486" y="36388"/>
                </a:cubicBezTo>
                <a:cubicBezTo>
                  <a:pt x="72352" y="36021"/>
                  <a:pt x="71952" y="35020"/>
                  <a:pt x="71485" y="34120"/>
                </a:cubicBezTo>
                <a:cubicBezTo>
                  <a:pt x="71518" y="34086"/>
                  <a:pt x="71585" y="34020"/>
                  <a:pt x="71618" y="33986"/>
                </a:cubicBezTo>
                <a:close/>
                <a:moveTo>
                  <a:pt x="70050" y="33886"/>
                </a:moveTo>
                <a:cubicBezTo>
                  <a:pt x="70117" y="33886"/>
                  <a:pt x="70184" y="33919"/>
                  <a:pt x="70217" y="33953"/>
                </a:cubicBezTo>
                <a:cubicBezTo>
                  <a:pt x="70084" y="34286"/>
                  <a:pt x="70017" y="34687"/>
                  <a:pt x="69817" y="34987"/>
                </a:cubicBezTo>
                <a:cubicBezTo>
                  <a:pt x="69250" y="35654"/>
                  <a:pt x="68649" y="36288"/>
                  <a:pt x="68049" y="36955"/>
                </a:cubicBezTo>
                <a:cubicBezTo>
                  <a:pt x="68015" y="36988"/>
                  <a:pt x="67949" y="37022"/>
                  <a:pt x="67882" y="37055"/>
                </a:cubicBezTo>
                <a:cubicBezTo>
                  <a:pt x="68382" y="35821"/>
                  <a:pt x="68983" y="34687"/>
                  <a:pt x="70050" y="33886"/>
                </a:cubicBezTo>
                <a:close/>
                <a:moveTo>
                  <a:pt x="834" y="38656"/>
                </a:moveTo>
                <a:lnTo>
                  <a:pt x="834" y="38656"/>
                </a:lnTo>
                <a:cubicBezTo>
                  <a:pt x="2035" y="38923"/>
                  <a:pt x="2802" y="39757"/>
                  <a:pt x="3503" y="40658"/>
                </a:cubicBezTo>
                <a:cubicBezTo>
                  <a:pt x="2269" y="40424"/>
                  <a:pt x="1735" y="39290"/>
                  <a:pt x="834" y="38656"/>
                </a:cubicBezTo>
                <a:close/>
                <a:moveTo>
                  <a:pt x="8273" y="37188"/>
                </a:moveTo>
                <a:lnTo>
                  <a:pt x="8273" y="37188"/>
                </a:lnTo>
                <a:cubicBezTo>
                  <a:pt x="7806" y="38056"/>
                  <a:pt x="5237" y="40624"/>
                  <a:pt x="4637" y="40824"/>
                </a:cubicBezTo>
                <a:cubicBezTo>
                  <a:pt x="5004" y="39524"/>
                  <a:pt x="6939" y="37322"/>
                  <a:pt x="8273" y="37188"/>
                </a:cubicBezTo>
                <a:close/>
                <a:moveTo>
                  <a:pt x="69883" y="41258"/>
                </a:moveTo>
                <a:lnTo>
                  <a:pt x="69883" y="41258"/>
                </a:lnTo>
                <a:cubicBezTo>
                  <a:pt x="69216" y="42326"/>
                  <a:pt x="68282" y="43126"/>
                  <a:pt x="67182" y="43760"/>
                </a:cubicBezTo>
                <a:cubicBezTo>
                  <a:pt x="67849" y="42659"/>
                  <a:pt x="68583" y="41625"/>
                  <a:pt x="69883" y="41258"/>
                </a:cubicBezTo>
                <a:close/>
                <a:moveTo>
                  <a:pt x="70984" y="41458"/>
                </a:moveTo>
                <a:lnTo>
                  <a:pt x="70984" y="41458"/>
                </a:lnTo>
                <a:cubicBezTo>
                  <a:pt x="72285" y="42225"/>
                  <a:pt x="72752" y="43460"/>
                  <a:pt x="72952" y="44927"/>
                </a:cubicBezTo>
                <a:cubicBezTo>
                  <a:pt x="71651" y="44093"/>
                  <a:pt x="71318" y="42793"/>
                  <a:pt x="70984" y="41458"/>
                </a:cubicBezTo>
                <a:close/>
                <a:moveTo>
                  <a:pt x="8440" y="45128"/>
                </a:moveTo>
                <a:cubicBezTo>
                  <a:pt x="8073" y="46295"/>
                  <a:pt x="7706" y="47362"/>
                  <a:pt x="6772" y="48096"/>
                </a:cubicBezTo>
                <a:cubicBezTo>
                  <a:pt x="6738" y="47396"/>
                  <a:pt x="7572" y="45828"/>
                  <a:pt x="8440" y="45128"/>
                </a:cubicBezTo>
                <a:close/>
                <a:moveTo>
                  <a:pt x="1768" y="46862"/>
                </a:moveTo>
                <a:cubicBezTo>
                  <a:pt x="3169" y="47162"/>
                  <a:pt x="4370" y="47829"/>
                  <a:pt x="5504" y="48897"/>
                </a:cubicBezTo>
                <a:cubicBezTo>
                  <a:pt x="3870" y="48730"/>
                  <a:pt x="2669" y="48063"/>
                  <a:pt x="1768" y="46862"/>
                </a:cubicBezTo>
                <a:close/>
                <a:moveTo>
                  <a:pt x="68116" y="49564"/>
                </a:moveTo>
                <a:lnTo>
                  <a:pt x="68116" y="49564"/>
                </a:lnTo>
                <a:cubicBezTo>
                  <a:pt x="67248" y="50498"/>
                  <a:pt x="66248" y="51232"/>
                  <a:pt x="64880" y="51299"/>
                </a:cubicBezTo>
                <a:cubicBezTo>
                  <a:pt x="65781" y="50365"/>
                  <a:pt x="66781" y="49664"/>
                  <a:pt x="68116" y="49564"/>
                </a:cubicBezTo>
                <a:close/>
                <a:moveTo>
                  <a:pt x="68849" y="49597"/>
                </a:moveTo>
                <a:cubicBezTo>
                  <a:pt x="69984" y="50765"/>
                  <a:pt x="69550" y="52266"/>
                  <a:pt x="69717" y="53667"/>
                </a:cubicBezTo>
                <a:cubicBezTo>
                  <a:pt x="68849" y="52433"/>
                  <a:pt x="68816" y="50998"/>
                  <a:pt x="68849" y="49597"/>
                </a:cubicBezTo>
                <a:close/>
                <a:moveTo>
                  <a:pt x="65013" y="55335"/>
                </a:moveTo>
                <a:lnTo>
                  <a:pt x="65013" y="55335"/>
                </a:lnTo>
                <a:cubicBezTo>
                  <a:pt x="63946" y="56402"/>
                  <a:pt x="62612" y="56803"/>
                  <a:pt x="61177" y="56903"/>
                </a:cubicBezTo>
                <a:cubicBezTo>
                  <a:pt x="62211" y="55802"/>
                  <a:pt x="63579" y="55468"/>
                  <a:pt x="65013" y="55335"/>
                </a:cubicBezTo>
                <a:close/>
                <a:moveTo>
                  <a:pt x="11742" y="53467"/>
                </a:moveTo>
                <a:lnTo>
                  <a:pt x="11742" y="53467"/>
                </a:lnTo>
                <a:cubicBezTo>
                  <a:pt x="11642" y="54834"/>
                  <a:pt x="11508" y="56235"/>
                  <a:pt x="10841" y="57503"/>
                </a:cubicBezTo>
                <a:cubicBezTo>
                  <a:pt x="10374" y="55969"/>
                  <a:pt x="10941" y="54701"/>
                  <a:pt x="11742" y="53467"/>
                </a:cubicBezTo>
                <a:close/>
                <a:moveTo>
                  <a:pt x="7090" y="57308"/>
                </a:moveTo>
                <a:cubicBezTo>
                  <a:pt x="8200" y="57308"/>
                  <a:pt x="9500" y="57573"/>
                  <a:pt x="9941" y="57970"/>
                </a:cubicBezTo>
                <a:cubicBezTo>
                  <a:pt x="9577" y="58044"/>
                  <a:pt x="9221" y="58076"/>
                  <a:pt x="8869" y="58076"/>
                </a:cubicBezTo>
                <a:cubicBezTo>
                  <a:pt x="7803" y="58076"/>
                  <a:pt x="6775" y="57787"/>
                  <a:pt x="5671" y="57536"/>
                </a:cubicBezTo>
                <a:cubicBezTo>
                  <a:pt x="5999" y="57378"/>
                  <a:pt x="6520" y="57308"/>
                  <a:pt x="7090" y="57308"/>
                </a:cubicBezTo>
                <a:close/>
                <a:moveTo>
                  <a:pt x="65914" y="57270"/>
                </a:moveTo>
                <a:lnTo>
                  <a:pt x="65914" y="57270"/>
                </a:lnTo>
                <a:cubicBezTo>
                  <a:pt x="66081" y="57970"/>
                  <a:pt x="66248" y="58671"/>
                  <a:pt x="66381" y="59404"/>
                </a:cubicBezTo>
                <a:lnTo>
                  <a:pt x="66248" y="59438"/>
                </a:lnTo>
                <a:cubicBezTo>
                  <a:pt x="65881" y="58771"/>
                  <a:pt x="65814" y="58037"/>
                  <a:pt x="65914" y="57270"/>
                </a:cubicBezTo>
                <a:close/>
                <a:moveTo>
                  <a:pt x="57775" y="60772"/>
                </a:moveTo>
                <a:cubicBezTo>
                  <a:pt x="58742" y="60939"/>
                  <a:pt x="59743" y="61106"/>
                  <a:pt x="60710" y="61306"/>
                </a:cubicBezTo>
                <a:cubicBezTo>
                  <a:pt x="60710" y="61372"/>
                  <a:pt x="60677" y="61439"/>
                  <a:pt x="60677" y="61539"/>
                </a:cubicBezTo>
                <a:cubicBezTo>
                  <a:pt x="59676" y="61506"/>
                  <a:pt x="58642" y="61506"/>
                  <a:pt x="57741" y="60939"/>
                </a:cubicBezTo>
                <a:cubicBezTo>
                  <a:pt x="57741" y="60872"/>
                  <a:pt x="57741" y="60805"/>
                  <a:pt x="57775" y="60772"/>
                </a:cubicBezTo>
                <a:close/>
                <a:moveTo>
                  <a:pt x="17980" y="60472"/>
                </a:moveTo>
                <a:lnTo>
                  <a:pt x="17980" y="60472"/>
                </a:lnTo>
                <a:cubicBezTo>
                  <a:pt x="17946" y="61839"/>
                  <a:pt x="18447" y="63107"/>
                  <a:pt x="17913" y="64408"/>
                </a:cubicBezTo>
                <a:cubicBezTo>
                  <a:pt x="17146" y="63407"/>
                  <a:pt x="17179" y="61673"/>
                  <a:pt x="17980" y="60472"/>
                </a:cubicBezTo>
                <a:close/>
                <a:moveTo>
                  <a:pt x="61211" y="62907"/>
                </a:moveTo>
                <a:cubicBezTo>
                  <a:pt x="61411" y="63707"/>
                  <a:pt x="61477" y="64508"/>
                  <a:pt x="61177" y="65309"/>
                </a:cubicBezTo>
                <a:cubicBezTo>
                  <a:pt x="61010" y="64508"/>
                  <a:pt x="60944" y="63707"/>
                  <a:pt x="61211" y="62907"/>
                </a:cubicBezTo>
                <a:close/>
                <a:moveTo>
                  <a:pt x="16516" y="64868"/>
                </a:moveTo>
                <a:cubicBezTo>
                  <a:pt x="16919" y="64868"/>
                  <a:pt x="17305" y="64953"/>
                  <a:pt x="17613" y="65142"/>
                </a:cubicBezTo>
                <a:cubicBezTo>
                  <a:pt x="17057" y="65883"/>
                  <a:pt x="16244" y="66270"/>
                  <a:pt x="15352" y="66270"/>
                </a:cubicBezTo>
                <a:cubicBezTo>
                  <a:pt x="14959" y="66270"/>
                  <a:pt x="14551" y="66195"/>
                  <a:pt x="14144" y="66042"/>
                </a:cubicBezTo>
                <a:cubicBezTo>
                  <a:pt x="14518" y="65340"/>
                  <a:pt x="15567" y="64868"/>
                  <a:pt x="16516" y="64868"/>
                </a:cubicBezTo>
                <a:close/>
                <a:moveTo>
                  <a:pt x="52938" y="64508"/>
                </a:moveTo>
                <a:lnTo>
                  <a:pt x="52938" y="64508"/>
                </a:lnTo>
                <a:cubicBezTo>
                  <a:pt x="54039" y="64875"/>
                  <a:pt x="54706" y="65776"/>
                  <a:pt x="55640" y="66443"/>
                </a:cubicBezTo>
                <a:cubicBezTo>
                  <a:pt x="55623" y="66443"/>
                  <a:pt x="55606" y="66444"/>
                  <a:pt x="55589" y="66444"/>
                </a:cubicBezTo>
                <a:cubicBezTo>
                  <a:pt x="54561" y="66444"/>
                  <a:pt x="53201" y="65460"/>
                  <a:pt x="52938" y="64508"/>
                </a:cubicBezTo>
                <a:close/>
                <a:moveTo>
                  <a:pt x="45800" y="67077"/>
                </a:moveTo>
                <a:lnTo>
                  <a:pt x="45800" y="67077"/>
                </a:lnTo>
                <a:cubicBezTo>
                  <a:pt x="46667" y="67844"/>
                  <a:pt x="47568" y="68444"/>
                  <a:pt x="48068" y="69578"/>
                </a:cubicBezTo>
                <a:cubicBezTo>
                  <a:pt x="46734" y="68878"/>
                  <a:pt x="45933" y="68011"/>
                  <a:pt x="45800" y="67077"/>
                </a:cubicBezTo>
                <a:close/>
                <a:moveTo>
                  <a:pt x="55873" y="67110"/>
                </a:moveTo>
                <a:lnTo>
                  <a:pt x="55873" y="67110"/>
                </a:lnTo>
                <a:cubicBezTo>
                  <a:pt x="56240" y="67777"/>
                  <a:pt x="55840" y="69078"/>
                  <a:pt x="55140" y="69578"/>
                </a:cubicBezTo>
                <a:cubicBezTo>
                  <a:pt x="54973" y="68878"/>
                  <a:pt x="55373" y="67510"/>
                  <a:pt x="55873" y="67110"/>
                </a:cubicBezTo>
                <a:close/>
                <a:moveTo>
                  <a:pt x="27153" y="65075"/>
                </a:moveTo>
                <a:lnTo>
                  <a:pt x="27153" y="65075"/>
                </a:lnTo>
                <a:cubicBezTo>
                  <a:pt x="27787" y="66610"/>
                  <a:pt x="28787" y="67877"/>
                  <a:pt x="28654" y="69612"/>
                </a:cubicBezTo>
                <a:cubicBezTo>
                  <a:pt x="27353" y="68744"/>
                  <a:pt x="26519" y="66476"/>
                  <a:pt x="27153" y="65075"/>
                </a:cubicBezTo>
                <a:close/>
                <a:moveTo>
                  <a:pt x="37560" y="67710"/>
                </a:moveTo>
                <a:cubicBezTo>
                  <a:pt x="38561" y="68544"/>
                  <a:pt x="39362" y="69478"/>
                  <a:pt x="39629" y="70846"/>
                </a:cubicBezTo>
                <a:cubicBezTo>
                  <a:pt x="39061" y="70579"/>
                  <a:pt x="37794" y="68611"/>
                  <a:pt x="37560" y="67710"/>
                </a:cubicBezTo>
                <a:close/>
                <a:moveTo>
                  <a:pt x="38788" y="4041"/>
                </a:moveTo>
                <a:cubicBezTo>
                  <a:pt x="40574" y="4041"/>
                  <a:pt x="42336" y="4442"/>
                  <a:pt x="44098" y="4765"/>
                </a:cubicBezTo>
                <a:cubicBezTo>
                  <a:pt x="44665" y="4865"/>
                  <a:pt x="45233" y="5032"/>
                  <a:pt x="45766" y="5199"/>
                </a:cubicBezTo>
                <a:cubicBezTo>
                  <a:pt x="45866" y="5232"/>
                  <a:pt x="45966" y="5399"/>
                  <a:pt x="46033" y="5499"/>
                </a:cubicBezTo>
                <a:cubicBezTo>
                  <a:pt x="46233" y="6000"/>
                  <a:pt x="46400" y="6500"/>
                  <a:pt x="46634" y="6967"/>
                </a:cubicBezTo>
                <a:cubicBezTo>
                  <a:pt x="46967" y="7634"/>
                  <a:pt x="47334" y="8301"/>
                  <a:pt x="47668" y="8968"/>
                </a:cubicBezTo>
                <a:cubicBezTo>
                  <a:pt x="47701" y="9035"/>
                  <a:pt x="47768" y="9102"/>
                  <a:pt x="47834" y="9168"/>
                </a:cubicBezTo>
                <a:cubicBezTo>
                  <a:pt x="48535" y="8701"/>
                  <a:pt x="48502" y="8001"/>
                  <a:pt x="47568" y="5799"/>
                </a:cubicBezTo>
                <a:cubicBezTo>
                  <a:pt x="49035" y="5799"/>
                  <a:pt x="55106" y="8902"/>
                  <a:pt x="57508" y="10903"/>
                </a:cubicBezTo>
                <a:cubicBezTo>
                  <a:pt x="56807" y="12538"/>
                  <a:pt x="56574" y="14205"/>
                  <a:pt x="57341" y="15907"/>
                </a:cubicBezTo>
                <a:cubicBezTo>
                  <a:pt x="57408" y="16040"/>
                  <a:pt x="57541" y="16140"/>
                  <a:pt x="57675" y="16274"/>
                </a:cubicBezTo>
                <a:cubicBezTo>
                  <a:pt x="57775" y="16140"/>
                  <a:pt x="57975" y="16040"/>
                  <a:pt x="58042" y="15873"/>
                </a:cubicBezTo>
                <a:cubicBezTo>
                  <a:pt x="58275" y="15173"/>
                  <a:pt x="58542" y="14439"/>
                  <a:pt x="58675" y="13738"/>
                </a:cubicBezTo>
                <a:cubicBezTo>
                  <a:pt x="58776" y="13271"/>
                  <a:pt x="58609" y="12738"/>
                  <a:pt x="58542" y="12271"/>
                </a:cubicBezTo>
                <a:cubicBezTo>
                  <a:pt x="58542" y="12104"/>
                  <a:pt x="58475" y="11970"/>
                  <a:pt x="58442" y="11804"/>
                </a:cubicBezTo>
                <a:lnTo>
                  <a:pt x="58442" y="11804"/>
                </a:lnTo>
                <a:cubicBezTo>
                  <a:pt x="60577" y="13472"/>
                  <a:pt x="62478" y="15373"/>
                  <a:pt x="64013" y="17574"/>
                </a:cubicBezTo>
                <a:cubicBezTo>
                  <a:pt x="63379" y="18475"/>
                  <a:pt x="62979" y="19409"/>
                  <a:pt x="62979" y="20510"/>
                </a:cubicBezTo>
                <a:cubicBezTo>
                  <a:pt x="62945" y="21077"/>
                  <a:pt x="62945" y="21677"/>
                  <a:pt x="62979" y="22244"/>
                </a:cubicBezTo>
                <a:cubicBezTo>
                  <a:pt x="62979" y="22411"/>
                  <a:pt x="63112" y="22578"/>
                  <a:pt x="63212" y="22745"/>
                </a:cubicBezTo>
                <a:cubicBezTo>
                  <a:pt x="63379" y="22645"/>
                  <a:pt x="63646" y="22545"/>
                  <a:pt x="63679" y="22411"/>
                </a:cubicBezTo>
                <a:cubicBezTo>
                  <a:pt x="64013" y="21477"/>
                  <a:pt x="64313" y="20543"/>
                  <a:pt x="64580" y="19576"/>
                </a:cubicBezTo>
                <a:cubicBezTo>
                  <a:pt x="64680" y="19176"/>
                  <a:pt x="64580" y="18709"/>
                  <a:pt x="64580" y="18142"/>
                </a:cubicBezTo>
                <a:lnTo>
                  <a:pt x="64580" y="18142"/>
                </a:lnTo>
                <a:cubicBezTo>
                  <a:pt x="66214" y="20076"/>
                  <a:pt x="67315" y="22178"/>
                  <a:pt x="68349" y="24279"/>
                </a:cubicBezTo>
                <a:cubicBezTo>
                  <a:pt x="67081" y="25347"/>
                  <a:pt x="66681" y="26748"/>
                  <a:pt x="66481" y="28282"/>
                </a:cubicBezTo>
                <a:cubicBezTo>
                  <a:pt x="66414" y="28749"/>
                  <a:pt x="66381" y="29249"/>
                  <a:pt x="66381" y="29716"/>
                </a:cubicBezTo>
                <a:cubicBezTo>
                  <a:pt x="66414" y="29950"/>
                  <a:pt x="66614" y="30150"/>
                  <a:pt x="66748" y="30350"/>
                </a:cubicBezTo>
                <a:cubicBezTo>
                  <a:pt x="66915" y="30217"/>
                  <a:pt x="67148" y="30117"/>
                  <a:pt x="67215" y="29950"/>
                </a:cubicBezTo>
                <a:cubicBezTo>
                  <a:pt x="67849" y="28516"/>
                  <a:pt x="68416" y="27081"/>
                  <a:pt x="68983" y="25680"/>
                </a:cubicBezTo>
                <a:cubicBezTo>
                  <a:pt x="69917" y="28049"/>
                  <a:pt x="70317" y="30617"/>
                  <a:pt x="70584" y="33286"/>
                </a:cubicBezTo>
                <a:cubicBezTo>
                  <a:pt x="69583" y="33452"/>
                  <a:pt x="69050" y="34186"/>
                  <a:pt x="68549" y="34920"/>
                </a:cubicBezTo>
                <a:cubicBezTo>
                  <a:pt x="68116" y="35587"/>
                  <a:pt x="67749" y="36355"/>
                  <a:pt x="67382" y="37122"/>
                </a:cubicBezTo>
                <a:cubicBezTo>
                  <a:pt x="67315" y="37255"/>
                  <a:pt x="67415" y="37489"/>
                  <a:pt x="67448" y="37689"/>
                </a:cubicBezTo>
                <a:cubicBezTo>
                  <a:pt x="67615" y="37656"/>
                  <a:pt x="67882" y="37656"/>
                  <a:pt x="68015" y="37555"/>
                </a:cubicBezTo>
                <a:cubicBezTo>
                  <a:pt x="68783" y="36755"/>
                  <a:pt x="69517" y="35954"/>
                  <a:pt x="70250" y="35154"/>
                </a:cubicBezTo>
                <a:cubicBezTo>
                  <a:pt x="70417" y="34954"/>
                  <a:pt x="70484" y="34687"/>
                  <a:pt x="70717" y="34420"/>
                </a:cubicBezTo>
                <a:cubicBezTo>
                  <a:pt x="70717" y="35387"/>
                  <a:pt x="70751" y="36355"/>
                  <a:pt x="70717" y="37322"/>
                </a:cubicBezTo>
                <a:cubicBezTo>
                  <a:pt x="70684" y="38223"/>
                  <a:pt x="70551" y="39123"/>
                  <a:pt x="70451" y="40024"/>
                </a:cubicBezTo>
                <a:cubicBezTo>
                  <a:pt x="70417" y="40424"/>
                  <a:pt x="70250" y="40658"/>
                  <a:pt x="69850" y="40791"/>
                </a:cubicBezTo>
                <a:cubicBezTo>
                  <a:pt x="68216" y="41325"/>
                  <a:pt x="67248" y="42592"/>
                  <a:pt x="66481" y="44027"/>
                </a:cubicBezTo>
                <a:cubicBezTo>
                  <a:pt x="66414" y="44194"/>
                  <a:pt x="66448" y="44427"/>
                  <a:pt x="66448" y="44627"/>
                </a:cubicBezTo>
                <a:cubicBezTo>
                  <a:pt x="66614" y="44594"/>
                  <a:pt x="66848" y="44594"/>
                  <a:pt x="67015" y="44460"/>
                </a:cubicBezTo>
                <a:cubicBezTo>
                  <a:pt x="68082" y="43660"/>
                  <a:pt x="69116" y="42826"/>
                  <a:pt x="70117" y="42025"/>
                </a:cubicBezTo>
                <a:lnTo>
                  <a:pt x="70117" y="42025"/>
                </a:lnTo>
                <a:cubicBezTo>
                  <a:pt x="69850" y="44427"/>
                  <a:pt x="68949" y="46795"/>
                  <a:pt x="68282" y="49230"/>
                </a:cubicBezTo>
                <a:cubicBezTo>
                  <a:pt x="66648" y="49230"/>
                  <a:pt x="65480" y="50098"/>
                  <a:pt x="64413" y="51165"/>
                </a:cubicBezTo>
                <a:cubicBezTo>
                  <a:pt x="64313" y="51265"/>
                  <a:pt x="64279" y="51465"/>
                  <a:pt x="64213" y="51632"/>
                </a:cubicBezTo>
                <a:cubicBezTo>
                  <a:pt x="64380" y="51666"/>
                  <a:pt x="64546" y="51766"/>
                  <a:pt x="64713" y="51766"/>
                </a:cubicBezTo>
                <a:cubicBezTo>
                  <a:pt x="65680" y="51699"/>
                  <a:pt x="66581" y="51365"/>
                  <a:pt x="67382" y="50765"/>
                </a:cubicBezTo>
                <a:cubicBezTo>
                  <a:pt x="67482" y="50698"/>
                  <a:pt x="67615" y="50631"/>
                  <a:pt x="67715" y="50565"/>
                </a:cubicBezTo>
                <a:cubicBezTo>
                  <a:pt x="67749" y="50531"/>
                  <a:pt x="67782" y="50531"/>
                  <a:pt x="67949" y="50531"/>
                </a:cubicBezTo>
                <a:cubicBezTo>
                  <a:pt x="67282" y="52099"/>
                  <a:pt x="66614" y="53634"/>
                  <a:pt x="66014" y="55068"/>
                </a:cubicBezTo>
                <a:cubicBezTo>
                  <a:pt x="65657" y="55019"/>
                  <a:pt x="65313" y="54994"/>
                  <a:pt x="64980" y="54994"/>
                </a:cubicBezTo>
                <a:cubicBezTo>
                  <a:pt x="63292" y="54994"/>
                  <a:pt x="61903" y="55616"/>
                  <a:pt x="60677" y="56702"/>
                </a:cubicBezTo>
                <a:cubicBezTo>
                  <a:pt x="60377" y="56969"/>
                  <a:pt x="60410" y="57169"/>
                  <a:pt x="60810" y="57203"/>
                </a:cubicBezTo>
                <a:cubicBezTo>
                  <a:pt x="61037" y="57244"/>
                  <a:pt x="61277" y="57273"/>
                  <a:pt x="61513" y="57273"/>
                </a:cubicBezTo>
                <a:cubicBezTo>
                  <a:pt x="61659" y="57273"/>
                  <a:pt x="61804" y="57262"/>
                  <a:pt x="61944" y="57236"/>
                </a:cubicBezTo>
                <a:cubicBezTo>
                  <a:pt x="63079" y="57003"/>
                  <a:pt x="64179" y="56636"/>
                  <a:pt x="65113" y="55835"/>
                </a:cubicBezTo>
                <a:cubicBezTo>
                  <a:pt x="65180" y="55768"/>
                  <a:pt x="65280" y="55735"/>
                  <a:pt x="65514" y="55568"/>
                </a:cubicBezTo>
                <a:lnTo>
                  <a:pt x="65514" y="55568"/>
                </a:lnTo>
                <a:cubicBezTo>
                  <a:pt x="65447" y="55869"/>
                  <a:pt x="65414" y="56069"/>
                  <a:pt x="65314" y="56202"/>
                </a:cubicBezTo>
                <a:cubicBezTo>
                  <a:pt x="64313" y="58070"/>
                  <a:pt x="63079" y="59805"/>
                  <a:pt x="61644" y="61339"/>
                </a:cubicBezTo>
                <a:cubicBezTo>
                  <a:pt x="61589" y="61394"/>
                  <a:pt x="61463" y="61419"/>
                  <a:pt x="61345" y="61419"/>
                </a:cubicBezTo>
                <a:cubicBezTo>
                  <a:pt x="61248" y="61419"/>
                  <a:pt x="61156" y="61402"/>
                  <a:pt x="61111" y="61372"/>
                </a:cubicBezTo>
                <a:cubicBezTo>
                  <a:pt x="60677" y="60905"/>
                  <a:pt x="60143" y="60672"/>
                  <a:pt x="59543" y="60605"/>
                </a:cubicBezTo>
                <a:cubicBezTo>
                  <a:pt x="58942" y="60572"/>
                  <a:pt x="58342" y="60472"/>
                  <a:pt x="57741" y="60405"/>
                </a:cubicBezTo>
                <a:cubicBezTo>
                  <a:pt x="57608" y="60405"/>
                  <a:pt x="57441" y="60438"/>
                  <a:pt x="57308" y="60505"/>
                </a:cubicBezTo>
                <a:cubicBezTo>
                  <a:pt x="57174" y="60572"/>
                  <a:pt x="56941" y="60705"/>
                  <a:pt x="56974" y="60772"/>
                </a:cubicBezTo>
                <a:cubicBezTo>
                  <a:pt x="57008" y="60939"/>
                  <a:pt x="57141" y="61106"/>
                  <a:pt x="57274" y="61172"/>
                </a:cubicBezTo>
                <a:cubicBezTo>
                  <a:pt x="58175" y="61706"/>
                  <a:pt x="59142" y="61873"/>
                  <a:pt x="60143" y="61940"/>
                </a:cubicBezTo>
                <a:cubicBezTo>
                  <a:pt x="60410" y="61940"/>
                  <a:pt x="60644" y="61973"/>
                  <a:pt x="60977" y="62040"/>
                </a:cubicBezTo>
                <a:cubicBezTo>
                  <a:pt x="60810" y="62306"/>
                  <a:pt x="60710" y="62573"/>
                  <a:pt x="60510" y="62740"/>
                </a:cubicBezTo>
                <a:cubicBezTo>
                  <a:pt x="59209" y="63841"/>
                  <a:pt x="57908" y="64908"/>
                  <a:pt x="56574" y="65976"/>
                </a:cubicBezTo>
                <a:cubicBezTo>
                  <a:pt x="56441" y="66109"/>
                  <a:pt x="56274" y="66209"/>
                  <a:pt x="56107" y="66309"/>
                </a:cubicBezTo>
                <a:cubicBezTo>
                  <a:pt x="55540" y="65842"/>
                  <a:pt x="55006" y="65309"/>
                  <a:pt x="54406" y="64875"/>
                </a:cubicBezTo>
                <a:cubicBezTo>
                  <a:pt x="53839" y="64475"/>
                  <a:pt x="53205" y="64174"/>
                  <a:pt x="52571" y="63874"/>
                </a:cubicBezTo>
                <a:cubicBezTo>
                  <a:pt x="52515" y="63849"/>
                  <a:pt x="52469" y="63838"/>
                  <a:pt x="52433" y="63838"/>
                </a:cubicBezTo>
                <a:cubicBezTo>
                  <a:pt x="52273" y="63838"/>
                  <a:pt x="52283" y="64045"/>
                  <a:pt x="52338" y="64208"/>
                </a:cubicBezTo>
                <a:cubicBezTo>
                  <a:pt x="52504" y="64942"/>
                  <a:pt x="52838" y="65575"/>
                  <a:pt x="53472" y="65976"/>
                </a:cubicBezTo>
                <a:cubicBezTo>
                  <a:pt x="54039" y="66309"/>
                  <a:pt x="54639" y="66576"/>
                  <a:pt x="55173" y="66876"/>
                </a:cubicBezTo>
                <a:cubicBezTo>
                  <a:pt x="53905" y="67510"/>
                  <a:pt x="52705" y="68177"/>
                  <a:pt x="51404" y="68711"/>
                </a:cubicBezTo>
                <a:cubicBezTo>
                  <a:pt x="50570" y="69078"/>
                  <a:pt x="49669" y="69211"/>
                  <a:pt x="48768" y="69412"/>
                </a:cubicBezTo>
                <a:cubicBezTo>
                  <a:pt x="48758" y="69415"/>
                  <a:pt x="48746" y="69417"/>
                  <a:pt x="48733" y="69417"/>
                </a:cubicBezTo>
                <a:cubicBezTo>
                  <a:pt x="48621" y="69417"/>
                  <a:pt x="48428" y="69297"/>
                  <a:pt x="48368" y="69178"/>
                </a:cubicBezTo>
                <a:cubicBezTo>
                  <a:pt x="47801" y="67977"/>
                  <a:pt x="46667" y="67343"/>
                  <a:pt x="45766" y="66443"/>
                </a:cubicBezTo>
                <a:cubicBezTo>
                  <a:pt x="45717" y="66394"/>
                  <a:pt x="45597" y="66363"/>
                  <a:pt x="45510" y="66363"/>
                </a:cubicBezTo>
                <a:cubicBezTo>
                  <a:pt x="45478" y="66363"/>
                  <a:pt x="45451" y="66367"/>
                  <a:pt x="45433" y="66376"/>
                </a:cubicBezTo>
                <a:cubicBezTo>
                  <a:pt x="45333" y="66476"/>
                  <a:pt x="45233" y="66643"/>
                  <a:pt x="45266" y="66743"/>
                </a:cubicBezTo>
                <a:cubicBezTo>
                  <a:pt x="45433" y="67277"/>
                  <a:pt x="45533" y="67877"/>
                  <a:pt x="45866" y="68311"/>
                </a:cubicBezTo>
                <a:cubicBezTo>
                  <a:pt x="46267" y="68878"/>
                  <a:pt x="46867" y="69345"/>
                  <a:pt x="47401" y="69845"/>
                </a:cubicBezTo>
                <a:cubicBezTo>
                  <a:pt x="45099" y="70512"/>
                  <a:pt x="42631" y="70612"/>
                  <a:pt x="40262" y="71013"/>
                </a:cubicBezTo>
                <a:cubicBezTo>
                  <a:pt x="39929" y="70279"/>
                  <a:pt x="39729" y="69545"/>
                  <a:pt x="39295" y="68945"/>
                </a:cubicBezTo>
                <a:cubicBezTo>
                  <a:pt x="38828" y="68311"/>
                  <a:pt x="38228" y="67744"/>
                  <a:pt x="37627" y="67210"/>
                </a:cubicBezTo>
                <a:cubicBezTo>
                  <a:pt x="37516" y="67121"/>
                  <a:pt x="37331" y="67121"/>
                  <a:pt x="37150" y="67121"/>
                </a:cubicBezTo>
                <a:cubicBezTo>
                  <a:pt x="37060" y="67121"/>
                  <a:pt x="36971" y="67121"/>
                  <a:pt x="36893" y="67110"/>
                </a:cubicBezTo>
                <a:lnTo>
                  <a:pt x="36893" y="67110"/>
                </a:lnTo>
                <a:cubicBezTo>
                  <a:pt x="36927" y="67343"/>
                  <a:pt x="36860" y="67610"/>
                  <a:pt x="36993" y="67777"/>
                </a:cubicBezTo>
                <a:cubicBezTo>
                  <a:pt x="37460" y="68578"/>
                  <a:pt x="37694" y="69512"/>
                  <a:pt x="38461" y="70112"/>
                </a:cubicBezTo>
                <a:cubicBezTo>
                  <a:pt x="38695" y="70279"/>
                  <a:pt x="38761" y="70612"/>
                  <a:pt x="38928" y="70913"/>
                </a:cubicBezTo>
                <a:cubicBezTo>
                  <a:pt x="34992" y="70913"/>
                  <a:pt x="30889" y="70546"/>
                  <a:pt x="29088" y="69712"/>
                </a:cubicBezTo>
                <a:cubicBezTo>
                  <a:pt x="29254" y="68478"/>
                  <a:pt x="28654" y="67410"/>
                  <a:pt x="28220" y="66309"/>
                </a:cubicBezTo>
                <a:cubicBezTo>
                  <a:pt x="27920" y="65609"/>
                  <a:pt x="27620" y="64942"/>
                  <a:pt x="27286" y="64241"/>
                </a:cubicBezTo>
                <a:cubicBezTo>
                  <a:pt x="27253" y="64141"/>
                  <a:pt x="27153" y="64074"/>
                  <a:pt x="27086" y="63974"/>
                </a:cubicBezTo>
                <a:lnTo>
                  <a:pt x="27086" y="63974"/>
                </a:lnTo>
                <a:cubicBezTo>
                  <a:pt x="26186" y="64808"/>
                  <a:pt x="26386" y="67277"/>
                  <a:pt x="27553" y="69278"/>
                </a:cubicBezTo>
                <a:cubicBezTo>
                  <a:pt x="24218" y="68077"/>
                  <a:pt x="21049" y="66743"/>
                  <a:pt x="18113" y="64775"/>
                </a:cubicBezTo>
                <a:cubicBezTo>
                  <a:pt x="18780" y="63741"/>
                  <a:pt x="18480" y="62607"/>
                  <a:pt x="18413" y="61506"/>
                </a:cubicBezTo>
                <a:cubicBezTo>
                  <a:pt x="18380" y="61006"/>
                  <a:pt x="18447" y="60505"/>
                  <a:pt x="18447" y="60005"/>
                </a:cubicBezTo>
                <a:cubicBezTo>
                  <a:pt x="18447" y="59838"/>
                  <a:pt x="18347" y="59638"/>
                  <a:pt x="18313" y="59471"/>
                </a:cubicBezTo>
                <a:cubicBezTo>
                  <a:pt x="18147" y="59571"/>
                  <a:pt x="17913" y="59605"/>
                  <a:pt x="17846" y="59738"/>
                </a:cubicBezTo>
                <a:cubicBezTo>
                  <a:pt x="17079" y="60972"/>
                  <a:pt x="16579" y="62273"/>
                  <a:pt x="17179" y="63774"/>
                </a:cubicBezTo>
                <a:cubicBezTo>
                  <a:pt x="17246" y="63908"/>
                  <a:pt x="17279" y="64074"/>
                  <a:pt x="17346" y="64341"/>
                </a:cubicBezTo>
                <a:cubicBezTo>
                  <a:pt x="16946" y="64074"/>
                  <a:pt x="16612" y="63874"/>
                  <a:pt x="16312" y="63641"/>
                </a:cubicBezTo>
                <a:cubicBezTo>
                  <a:pt x="14377" y="62240"/>
                  <a:pt x="12643" y="60639"/>
                  <a:pt x="11208" y="58704"/>
                </a:cubicBezTo>
                <a:cubicBezTo>
                  <a:pt x="10975" y="58404"/>
                  <a:pt x="10908" y="58170"/>
                  <a:pt x="11142" y="57803"/>
                </a:cubicBezTo>
                <a:cubicBezTo>
                  <a:pt x="11742" y="56903"/>
                  <a:pt x="11809" y="55869"/>
                  <a:pt x="12009" y="54834"/>
                </a:cubicBezTo>
                <a:cubicBezTo>
                  <a:pt x="12142" y="54134"/>
                  <a:pt x="12276" y="53400"/>
                  <a:pt x="12376" y="52700"/>
                </a:cubicBezTo>
                <a:cubicBezTo>
                  <a:pt x="12409" y="52566"/>
                  <a:pt x="12342" y="52399"/>
                  <a:pt x="12309" y="52233"/>
                </a:cubicBezTo>
                <a:cubicBezTo>
                  <a:pt x="12176" y="52333"/>
                  <a:pt x="12009" y="52366"/>
                  <a:pt x="11909" y="52466"/>
                </a:cubicBezTo>
                <a:cubicBezTo>
                  <a:pt x="10775" y="53867"/>
                  <a:pt x="10007" y="55402"/>
                  <a:pt x="10208" y="57303"/>
                </a:cubicBezTo>
                <a:cubicBezTo>
                  <a:pt x="10007" y="56969"/>
                  <a:pt x="9807" y="56669"/>
                  <a:pt x="9607" y="56336"/>
                </a:cubicBezTo>
                <a:cubicBezTo>
                  <a:pt x="8306" y="54167"/>
                  <a:pt x="7339" y="51866"/>
                  <a:pt x="6572" y="49497"/>
                </a:cubicBezTo>
                <a:cubicBezTo>
                  <a:pt x="6538" y="49331"/>
                  <a:pt x="6572" y="49064"/>
                  <a:pt x="6672" y="48930"/>
                </a:cubicBezTo>
                <a:cubicBezTo>
                  <a:pt x="7172" y="48263"/>
                  <a:pt x="7772" y="47629"/>
                  <a:pt x="8206" y="46895"/>
                </a:cubicBezTo>
                <a:cubicBezTo>
                  <a:pt x="8606" y="46262"/>
                  <a:pt x="8873" y="45494"/>
                  <a:pt x="9173" y="44794"/>
                </a:cubicBezTo>
                <a:cubicBezTo>
                  <a:pt x="9285" y="44542"/>
                  <a:pt x="9162" y="44337"/>
                  <a:pt x="8942" y="44337"/>
                </a:cubicBezTo>
                <a:cubicBezTo>
                  <a:pt x="8900" y="44337"/>
                  <a:pt x="8855" y="44344"/>
                  <a:pt x="8807" y="44360"/>
                </a:cubicBezTo>
                <a:cubicBezTo>
                  <a:pt x="8606" y="44394"/>
                  <a:pt x="8406" y="44527"/>
                  <a:pt x="8273" y="44661"/>
                </a:cubicBezTo>
                <a:cubicBezTo>
                  <a:pt x="7272" y="45461"/>
                  <a:pt x="6705" y="46529"/>
                  <a:pt x="6338" y="47696"/>
                </a:cubicBezTo>
                <a:cubicBezTo>
                  <a:pt x="6271" y="47896"/>
                  <a:pt x="6238" y="48063"/>
                  <a:pt x="6171" y="48263"/>
                </a:cubicBezTo>
                <a:lnTo>
                  <a:pt x="6005" y="48263"/>
                </a:lnTo>
                <a:cubicBezTo>
                  <a:pt x="5671" y="46929"/>
                  <a:pt x="5337" y="45628"/>
                  <a:pt x="5004" y="44294"/>
                </a:cubicBezTo>
                <a:cubicBezTo>
                  <a:pt x="4804" y="43460"/>
                  <a:pt x="4670" y="42659"/>
                  <a:pt x="4537" y="41825"/>
                </a:cubicBezTo>
                <a:cubicBezTo>
                  <a:pt x="4537" y="41692"/>
                  <a:pt x="4570" y="41458"/>
                  <a:pt x="4637" y="41425"/>
                </a:cubicBezTo>
                <a:cubicBezTo>
                  <a:pt x="5671" y="40958"/>
                  <a:pt x="6305" y="40091"/>
                  <a:pt x="7039" y="39290"/>
                </a:cubicBezTo>
                <a:cubicBezTo>
                  <a:pt x="7606" y="38656"/>
                  <a:pt x="8206" y="38022"/>
                  <a:pt x="8740" y="37355"/>
                </a:cubicBezTo>
                <a:cubicBezTo>
                  <a:pt x="8873" y="37222"/>
                  <a:pt x="8873" y="36922"/>
                  <a:pt x="8940" y="36721"/>
                </a:cubicBezTo>
                <a:cubicBezTo>
                  <a:pt x="8763" y="36696"/>
                  <a:pt x="8566" y="36632"/>
                  <a:pt x="8394" y="36632"/>
                </a:cubicBezTo>
                <a:cubicBezTo>
                  <a:pt x="8340" y="36632"/>
                  <a:pt x="8288" y="36639"/>
                  <a:pt x="8239" y="36655"/>
                </a:cubicBezTo>
                <a:cubicBezTo>
                  <a:pt x="6572" y="37188"/>
                  <a:pt x="5471" y="38389"/>
                  <a:pt x="4604" y="39857"/>
                </a:cubicBezTo>
                <a:cubicBezTo>
                  <a:pt x="4537" y="39991"/>
                  <a:pt x="4470" y="40124"/>
                  <a:pt x="4303" y="40357"/>
                </a:cubicBezTo>
                <a:cubicBezTo>
                  <a:pt x="4237" y="39757"/>
                  <a:pt x="4137" y="39290"/>
                  <a:pt x="4103" y="38823"/>
                </a:cubicBezTo>
                <a:cubicBezTo>
                  <a:pt x="3903" y="36188"/>
                  <a:pt x="4103" y="33553"/>
                  <a:pt x="4637" y="30984"/>
                </a:cubicBezTo>
                <a:cubicBezTo>
                  <a:pt x="4737" y="30584"/>
                  <a:pt x="4970" y="30217"/>
                  <a:pt x="5137" y="29850"/>
                </a:cubicBezTo>
                <a:cubicBezTo>
                  <a:pt x="5171" y="29917"/>
                  <a:pt x="5204" y="29983"/>
                  <a:pt x="5237" y="30050"/>
                </a:cubicBezTo>
                <a:cubicBezTo>
                  <a:pt x="5438" y="30079"/>
                  <a:pt x="5639" y="30157"/>
                  <a:pt x="5819" y="30157"/>
                </a:cubicBezTo>
                <a:cubicBezTo>
                  <a:pt x="5848" y="30157"/>
                  <a:pt x="5876" y="30155"/>
                  <a:pt x="5904" y="30150"/>
                </a:cubicBezTo>
                <a:cubicBezTo>
                  <a:pt x="7072" y="29817"/>
                  <a:pt x="8073" y="29249"/>
                  <a:pt x="8940" y="28382"/>
                </a:cubicBezTo>
                <a:cubicBezTo>
                  <a:pt x="9107" y="28215"/>
                  <a:pt x="9340" y="28115"/>
                  <a:pt x="9507" y="27915"/>
                </a:cubicBezTo>
                <a:cubicBezTo>
                  <a:pt x="9640" y="27815"/>
                  <a:pt x="9674" y="27615"/>
                  <a:pt x="9774" y="27482"/>
                </a:cubicBezTo>
                <a:cubicBezTo>
                  <a:pt x="9607" y="27381"/>
                  <a:pt x="9440" y="27215"/>
                  <a:pt x="9274" y="27215"/>
                </a:cubicBezTo>
                <a:cubicBezTo>
                  <a:pt x="9007" y="27215"/>
                  <a:pt x="8773" y="27281"/>
                  <a:pt x="8540" y="27381"/>
                </a:cubicBezTo>
                <a:cubicBezTo>
                  <a:pt x="7272" y="27882"/>
                  <a:pt x="6105" y="28516"/>
                  <a:pt x="5204" y="29516"/>
                </a:cubicBezTo>
                <a:cubicBezTo>
                  <a:pt x="5171" y="29550"/>
                  <a:pt x="5104" y="29583"/>
                  <a:pt x="4970" y="29683"/>
                </a:cubicBezTo>
                <a:cubicBezTo>
                  <a:pt x="6038" y="25547"/>
                  <a:pt x="8006" y="21944"/>
                  <a:pt x="10074" y="18609"/>
                </a:cubicBezTo>
                <a:cubicBezTo>
                  <a:pt x="10675" y="18542"/>
                  <a:pt x="11175" y="18575"/>
                  <a:pt x="11575" y="18408"/>
                </a:cubicBezTo>
                <a:cubicBezTo>
                  <a:pt x="12676" y="17975"/>
                  <a:pt x="13710" y="17474"/>
                  <a:pt x="14777" y="16974"/>
                </a:cubicBezTo>
                <a:cubicBezTo>
                  <a:pt x="15011" y="16874"/>
                  <a:pt x="15178" y="16574"/>
                  <a:pt x="15445" y="16307"/>
                </a:cubicBezTo>
                <a:cubicBezTo>
                  <a:pt x="15047" y="16162"/>
                  <a:pt x="14676" y="16101"/>
                  <a:pt x="14324" y="16101"/>
                </a:cubicBezTo>
                <a:cubicBezTo>
                  <a:pt x="13138" y="16101"/>
                  <a:pt x="12163" y="16793"/>
                  <a:pt x="11108" y="17308"/>
                </a:cubicBezTo>
                <a:cubicBezTo>
                  <a:pt x="11975" y="15940"/>
                  <a:pt x="15445" y="12437"/>
                  <a:pt x="18180" y="10670"/>
                </a:cubicBezTo>
                <a:cubicBezTo>
                  <a:pt x="18667" y="11461"/>
                  <a:pt x="19432" y="11641"/>
                  <a:pt x="20298" y="11641"/>
                </a:cubicBezTo>
                <a:cubicBezTo>
                  <a:pt x="20380" y="11641"/>
                  <a:pt x="20464" y="11640"/>
                  <a:pt x="20548" y="11637"/>
                </a:cubicBezTo>
                <a:cubicBezTo>
                  <a:pt x="21149" y="11637"/>
                  <a:pt x="21749" y="11670"/>
                  <a:pt x="22350" y="11670"/>
                </a:cubicBezTo>
                <a:cubicBezTo>
                  <a:pt x="22583" y="11670"/>
                  <a:pt x="22817" y="11604"/>
                  <a:pt x="23050" y="11537"/>
                </a:cubicBezTo>
                <a:cubicBezTo>
                  <a:pt x="22817" y="10736"/>
                  <a:pt x="22183" y="10436"/>
                  <a:pt x="19414" y="9836"/>
                </a:cubicBezTo>
                <a:cubicBezTo>
                  <a:pt x="21516" y="8101"/>
                  <a:pt x="23851" y="6567"/>
                  <a:pt x="28254" y="5566"/>
                </a:cubicBezTo>
                <a:cubicBezTo>
                  <a:pt x="28521" y="5933"/>
                  <a:pt x="28787" y="6300"/>
                  <a:pt x="29054" y="6633"/>
                </a:cubicBezTo>
                <a:cubicBezTo>
                  <a:pt x="29721" y="7434"/>
                  <a:pt x="30555" y="7934"/>
                  <a:pt x="31589" y="7968"/>
                </a:cubicBezTo>
                <a:cubicBezTo>
                  <a:pt x="31790" y="7968"/>
                  <a:pt x="32023" y="7834"/>
                  <a:pt x="32223" y="7767"/>
                </a:cubicBezTo>
                <a:cubicBezTo>
                  <a:pt x="32157" y="7567"/>
                  <a:pt x="32123" y="7367"/>
                  <a:pt x="32023" y="7200"/>
                </a:cubicBezTo>
                <a:cubicBezTo>
                  <a:pt x="31423" y="6300"/>
                  <a:pt x="30689" y="5599"/>
                  <a:pt x="29555" y="5199"/>
                </a:cubicBezTo>
                <a:cubicBezTo>
                  <a:pt x="31923" y="4332"/>
                  <a:pt x="34258" y="4432"/>
                  <a:pt x="36626" y="4132"/>
                </a:cubicBezTo>
                <a:cubicBezTo>
                  <a:pt x="36760" y="5166"/>
                  <a:pt x="36927" y="6133"/>
                  <a:pt x="37894" y="6633"/>
                </a:cubicBezTo>
                <a:cubicBezTo>
                  <a:pt x="38461" y="6934"/>
                  <a:pt x="39095" y="7067"/>
                  <a:pt x="39762" y="7200"/>
                </a:cubicBezTo>
                <a:cubicBezTo>
                  <a:pt x="39629" y="5866"/>
                  <a:pt x="39028" y="4865"/>
                  <a:pt x="37927" y="4132"/>
                </a:cubicBezTo>
                <a:cubicBezTo>
                  <a:pt x="37961" y="4132"/>
                  <a:pt x="37994" y="4065"/>
                  <a:pt x="38061" y="4065"/>
                </a:cubicBezTo>
                <a:cubicBezTo>
                  <a:pt x="38304" y="4049"/>
                  <a:pt x="38546" y="4041"/>
                  <a:pt x="38788" y="4041"/>
                </a:cubicBezTo>
                <a:close/>
                <a:moveTo>
                  <a:pt x="27660" y="70344"/>
                </a:moveTo>
                <a:cubicBezTo>
                  <a:pt x="27680" y="70344"/>
                  <a:pt x="27700" y="70345"/>
                  <a:pt x="27720" y="70346"/>
                </a:cubicBezTo>
                <a:cubicBezTo>
                  <a:pt x="27487" y="71013"/>
                  <a:pt x="26352" y="71747"/>
                  <a:pt x="25318" y="71947"/>
                </a:cubicBezTo>
                <a:cubicBezTo>
                  <a:pt x="25677" y="71066"/>
                  <a:pt x="26770" y="70344"/>
                  <a:pt x="27660" y="70344"/>
                </a:cubicBezTo>
                <a:close/>
                <a:moveTo>
                  <a:pt x="48201" y="70279"/>
                </a:moveTo>
                <a:cubicBezTo>
                  <a:pt x="48201" y="71179"/>
                  <a:pt x="48101" y="72013"/>
                  <a:pt x="47234" y="72681"/>
                </a:cubicBezTo>
                <a:cubicBezTo>
                  <a:pt x="47367" y="71747"/>
                  <a:pt x="47734" y="70979"/>
                  <a:pt x="48201" y="70279"/>
                </a:cubicBezTo>
                <a:close/>
                <a:moveTo>
                  <a:pt x="39328" y="71546"/>
                </a:moveTo>
                <a:lnTo>
                  <a:pt x="39328" y="71546"/>
                </a:lnTo>
                <a:cubicBezTo>
                  <a:pt x="39028" y="72480"/>
                  <a:pt x="38661" y="73314"/>
                  <a:pt x="37794" y="73815"/>
                </a:cubicBezTo>
                <a:cubicBezTo>
                  <a:pt x="37761" y="72947"/>
                  <a:pt x="38594" y="71580"/>
                  <a:pt x="39328" y="71546"/>
                </a:cubicBezTo>
                <a:close/>
                <a:moveTo>
                  <a:pt x="39109" y="1"/>
                </a:moveTo>
                <a:cubicBezTo>
                  <a:pt x="39003" y="1"/>
                  <a:pt x="38832" y="48"/>
                  <a:pt x="38761" y="95"/>
                </a:cubicBezTo>
                <a:cubicBezTo>
                  <a:pt x="37294" y="896"/>
                  <a:pt x="36026" y="1863"/>
                  <a:pt x="35759" y="3698"/>
                </a:cubicBezTo>
                <a:cubicBezTo>
                  <a:pt x="33424" y="3865"/>
                  <a:pt x="31089" y="4031"/>
                  <a:pt x="28787" y="4832"/>
                </a:cubicBezTo>
                <a:cubicBezTo>
                  <a:pt x="28821" y="4732"/>
                  <a:pt x="28821" y="4665"/>
                  <a:pt x="28854" y="4632"/>
                </a:cubicBezTo>
                <a:cubicBezTo>
                  <a:pt x="29788" y="3531"/>
                  <a:pt x="29922" y="2097"/>
                  <a:pt x="30489" y="862"/>
                </a:cubicBezTo>
                <a:cubicBezTo>
                  <a:pt x="30522" y="762"/>
                  <a:pt x="30489" y="562"/>
                  <a:pt x="30422" y="496"/>
                </a:cubicBezTo>
                <a:cubicBezTo>
                  <a:pt x="30389" y="462"/>
                  <a:pt x="30322" y="446"/>
                  <a:pt x="30255" y="446"/>
                </a:cubicBezTo>
                <a:cubicBezTo>
                  <a:pt x="30188" y="446"/>
                  <a:pt x="30122" y="462"/>
                  <a:pt x="30088" y="496"/>
                </a:cubicBezTo>
                <a:cubicBezTo>
                  <a:pt x="29788" y="662"/>
                  <a:pt x="29455" y="862"/>
                  <a:pt x="29254" y="1129"/>
                </a:cubicBezTo>
                <a:cubicBezTo>
                  <a:pt x="28354" y="2263"/>
                  <a:pt x="27987" y="3564"/>
                  <a:pt x="27987" y="5066"/>
                </a:cubicBezTo>
                <a:cubicBezTo>
                  <a:pt x="27820" y="5132"/>
                  <a:pt x="27620" y="5199"/>
                  <a:pt x="27420" y="5266"/>
                </a:cubicBezTo>
                <a:cubicBezTo>
                  <a:pt x="25652" y="5633"/>
                  <a:pt x="23984" y="6266"/>
                  <a:pt x="22383" y="7100"/>
                </a:cubicBezTo>
                <a:cubicBezTo>
                  <a:pt x="21249" y="7667"/>
                  <a:pt x="20081" y="8168"/>
                  <a:pt x="19214" y="9135"/>
                </a:cubicBezTo>
                <a:cubicBezTo>
                  <a:pt x="19114" y="9269"/>
                  <a:pt x="18947" y="9369"/>
                  <a:pt x="18714" y="9535"/>
                </a:cubicBezTo>
                <a:cubicBezTo>
                  <a:pt x="18780" y="9369"/>
                  <a:pt x="18780" y="9302"/>
                  <a:pt x="18814" y="9235"/>
                </a:cubicBezTo>
                <a:cubicBezTo>
                  <a:pt x="19481" y="7734"/>
                  <a:pt x="19181" y="6166"/>
                  <a:pt x="19181" y="4599"/>
                </a:cubicBezTo>
                <a:cubicBezTo>
                  <a:pt x="19181" y="4498"/>
                  <a:pt x="19081" y="4332"/>
                  <a:pt x="19014" y="4332"/>
                </a:cubicBezTo>
                <a:cubicBezTo>
                  <a:pt x="18914" y="4332"/>
                  <a:pt x="18780" y="4398"/>
                  <a:pt x="18680" y="4498"/>
                </a:cubicBezTo>
                <a:cubicBezTo>
                  <a:pt x="18614" y="4565"/>
                  <a:pt x="18547" y="4665"/>
                  <a:pt x="18480" y="4765"/>
                </a:cubicBezTo>
                <a:cubicBezTo>
                  <a:pt x="17579" y="6300"/>
                  <a:pt x="17246" y="7934"/>
                  <a:pt x="17713" y="9669"/>
                </a:cubicBezTo>
                <a:cubicBezTo>
                  <a:pt x="17846" y="10169"/>
                  <a:pt x="17780" y="10469"/>
                  <a:pt x="17313" y="10770"/>
                </a:cubicBezTo>
                <a:cubicBezTo>
                  <a:pt x="15011" y="12304"/>
                  <a:pt x="13143" y="14272"/>
                  <a:pt x="11275" y="16307"/>
                </a:cubicBezTo>
                <a:cubicBezTo>
                  <a:pt x="11041" y="16574"/>
                  <a:pt x="10808" y="16874"/>
                  <a:pt x="10608" y="17107"/>
                </a:cubicBezTo>
                <a:cubicBezTo>
                  <a:pt x="10408" y="15273"/>
                  <a:pt x="10174" y="13405"/>
                  <a:pt x="9974" y="11503"/>
                </a:cubicBezTo>
                <a:cubicBezTo>
                  <a:pt x="8706" y="11937"/>
                  <a:pt x="8640" y="16640"/>
                  <a:pt x="9807" y="18208"/>
                </a:cubicBezTo>
                <a:cubicBezTo>
                  <a:pt x="7739" y="21244"/>
                  <a:pt x="6138" y="24546"/>
                  <a:pt x="4837" y="28082"/>
                </a:cubicBezTo>
                <a:cubicBezTo>
                  <a:pt x="4770" y="27515"/>
                  <a:pt x="4737" y="27015"/>
                  <a:pt x="4670" y="26514"/>
                </a:cubicBezTo>
                <a:cubicBezTo>
                  <a:pt x="4570" y="25714"/>
                  <a:pt x="4403" y="24913"/>
                  <a:pt x="3803" y="24279"/>
                </a:cubicBezTo>
                <a:cubicBezTo>
                  <a:pt x="3670" y="24179"/>
                  <a:pt x="3503" y="24112"/>
                  <a:pt x="3336" y="24012"/>
                </a:cubicBezTo>
                <a:cubicBezTo>
                  <a:pt x="3269" y="24179"/>
                  <a:pt x="3136" y="24379"/>
                  <a:pt x="3136" y="24546"/>
                </a:cubicBezTo>
                <a:cubicBezTo>
                  <a:pt x="3169" y="25614"/>
                  <a:pt x="3169" y="26714"/>
                  <a:pt x="3336" y="27782"/>
                </a:cubicBezTo>
                <a:cubicBezTo>
                  <a:pt x="3469" y="28516"/>
                  <a:pt x="3836" y="29216"/>
                  <a:pt x="4103" y="29917"/>
                </a:cubicBezTo>
                <a:cubicBezTo>
                  <a:pt x="4170" y="30117"/>
                  <a:pt x="4270" y="30317"/>
                  <a:pt x="4237" y="30484"/>
                </a:cubicBezTo>
                <a:cubicBezTo>
                  <a:pt x="3636" y="33152"/>
                  <a:pt x="3369" y="35821"/>
                  <a:pt x="3603" y="38556"/>
                </a:cubicBezTo>
                <a:cubicBezTo>
                  <a:pt x="3636" y="39023"/>
                  <a:pt x="3670" y="39490"/>
                  <a:pt x="3703" y="40057"/>
                </a:cubicBezTo>
                <a:cubicBezTo>
                  <a:pt x="3469" y="39790"/>
                  <a:pt x="3269" y="39624"/>
                  <a:pt x="3102" y="39457"/>
                </a:cubicBezTo>
                <a:cubicBezTo>
                  <a:pt x="2369" y="38723"/>
                  <a:pt x="1535" y="38089"/>
                  <a:pt x="434" y="38022"/>
                </a:cubicBezTo>
                <a:cubicBezTo>
                  <a:pt x="300" y="38022"/>
                  <a:pt x="134" y="38089"/>
                  <a:pt x="0" y="38156"/>
                </a:cubicBezTo>
                <a:cubicBezTo>
                  <a:pt x="34" y="38289"/>
                  <a:pt x="34" y="38489"/>
                  <a:pt x="167" y="38623"/>
                </a:cubicBezTo>
                <a:cubicBezTo>
                  <a:pt x="567" y="39057"/>
                  <a:pt x="1068" y="39457"/>
                  <a:pt x="1468" y="39890"/>
                </a:cubicBezTo>
                <a:cubicBezTo>
                  <a:pt x="2135" y="40591"/>
                  <a:pt x="2869" y="41191"/>
                  <a:pt x="3836" y="41225"/>
                </a:cubicBezTo>
                <a:cubicBezTo>
                  <a:pt x="4370" y="43626"/>
                  <a:pt x="4870" y="45961"/>
                  <a:pt x="5404" y="48263"/>
                </a:cubicBezTo>
                <a:cubicBezTo>
                  <a:pt x="4170" y="47362"/>
                  <a:pt x="2769" y="46529"/>
                  <a:pt x="1101" y="46262"/>
                </a:cubicBezTo>
                <a:lnTo>
                  <a:pt x="1101" y="46262"/>
                </a:lnTo>
                <a:cubicBezTo>
                  <a:pt x="1101" y="46395"/>
                  <a:pt x="1101" y="46529"/>
                  <a:pt x="1134" y="46629"/>
                </a:cubicBezTo>
                <a:cubicBezTo>
                  <a:pt x="1435" y="47029"/>
                  <a:pt x="1701" y="47496"/>
                  <a:pt x="2102" y="47829"/>
                </a:cubicBezTo>
                <a:cubicBezTo>
                  <a:pt x="3036" y="48663"/>
                  <a:pt x="4170" y="49197"/>
                  <a:pt x="5437" y="49264"/>
                </a:cubicBezTo>
                <a:cubicBezTo>
                  <a:pt x="5938" y="49297"/>
                  <a:pt x="6071" y="49531"/>
                  <a:pt x="6205" y="49898"/>
                </a:cubicBezTo>
                <a:cubicBezTo>
                  <a:pt x="6905" y="52166"/>
                  <a:pt x="7839" y="54301"/>
                  <a:pt x="9040" y="56336"/>
                </a:cubicBezTo>
                <a:cubicBezTo>
                  <a:pt x="9173" y="56569"/>
                  <a:pt x="9307" y="56836"/>
                  <a:pt x="9474" y="57136"/>
                </a:cubicBezTo>
                <a:cubicBezTo>
                  <a:pt x="9240" y="57103"/>
                  <a:pt x="9107" y="57069"/>
                  <a:pt x="8940" y="57069"/>
                </a:cubicBezTo>
                <a:cubicBezTo>
                  <a:pt x="8289" y="56964"/>
                  <a:pt x="7639" y="56877"/>
                  <a:pt x="6988" y="56877"/>
                </a:cubicBezTo>
                <a:cubicBezTo>
                  <a:pt x="6404" y="56877"/>
                  <a:pt x="5821" y="56947"/>
                  <a:pt x="5237" y="57136"/>
                </a:cubicBezTo>
                <a:cubicBezTo>
                  <a:pt x="5104" y="57169"/>
                  <a:pt x="5004" y="57270"/>
                  <a:pt x="4904" y="57370"/>
                </a:cubicBezTo>
                <a:cubicBezTo>
                  <a:pt x="5004" y="57470"/>
                  <a:pt x="5104" y="57636"/>
                  <a:pt x="5204" y="57670"/>
                </a:cubicBezTo>
                <a:cubicBezTo>
                  <a:pt x="6038" y="57903"/>
                  <a:pt x="6838" y="58170"/>
                  <a:pt x="7672" y="58304"/>
                </a:cubicBezTo>
                <a:cubicBezTo>
                  <a:pt x="8103" y="58368"/>
                  <a:pt x="8548" y="58405"/>
                  <a:pt x="8980" y="58405"/>
                </a:cubicBezTo>
                <a:cubicBezTo>
                  <a:pt x="9216" y="58405"/>
                  <a:pt x="9449" y="58394"/>
                  <a:pt x="9674" y="58370"/>
                </a:cubicBezTo>
                <a:cubicBezTo>
                  <a:pt x="9768" y="58358"/>
                  <a:pt x="9854" y="58351"/>
                  <a:pt x="9931" y="58351"/>
                </a:cubicBezTo>
                <a:cubicBezTo>
                  <a:pt x="10263" y="58351"/>
                  <a:pt x="10452" y="58473"/>
                  <a:pt x="10641" y="58771"/>
                </a:cubicBezTo>
                <a:cubicBezTo>
                  <a:pt x="11675" y="60238"/>
                  <a:pt x="12909" y="61573"/>
                  <a:pt x="14277" y="62707"/>
                </a:cubicBezTo>
                <a:cubicBezTo>
                  <a:pt x="14978" y="63240"/>
                  <a:pt x="15678" y="63808"/>
                  <a:pt x="16379" y="64408"/>
                </a:cubicBezTo>
                <a:cubicBezTo>
                  <a:pt x="16212" y="64441"/>
                  <a:pt x="16078" y="64508"/>
                  <a:pt x="15912" y="64541"/>
                </a:cubicBezTo>
                <a:cubicBezTo>
                  <a:pt x="14911" y="64641"/>
                  <a:pt x="14177" y="65175"/>
                  <a:pt x="13543" y="65942"/>
                </a:cubicBezTo>
                <a:cubicBezTo>
                  <a:pt x="13276" y="66243"/>
                  <a:pt x="13343" y="66376"/>
                  <a:pt x="13710" y="66476"/>
                </a:cubicBezTo>
                <a:cubicBezTo>
                  <a:pt x="13977" y="66543"/>
                  <a:pt x="14210" y="66576"/>
                  <a:pt x="14444" y="66610"/>
                </a:cubicBezTo>
                <a:cubicBezTo>
                  <a:pt x="14772" y="66668"/>
                  <a:pt x="15091" y="66702"/>
                  <a:pt x="15400" y="66702"/>
                </a:cubicBezTo>
                <a:cubicBezTo>
                  <a:pt x="16316" y="66702"/>
                  <a:pt x="17139" y="66407"/>
                  <a:pt x="17813" y="65609"/>
                </a:cubicBezTo>
                <a:cubicBezTo>
                  <a:pt x="17880" y="65542"/>
                  <a:pt x="17980" y="65475"/>
                  <a:pt x="18046" y="65442"/>
                </a:cubicBezTo>
                <a:cubicBezTo>
                  <a:pt x="19147" y="66009"/>
                  <a:pt x="20181" y="66610"/>
                  <a:pt x="21249" y="67143"/>
                </a:cubicBezTo>
                <a:cubicBezTo>
                  <a:pt x="22350" y="67677"/>
                  <a:pt x="23450" y="68177"/>
                  <a:pt x="24551" y="68644"/>
                </a:cubicBezTo>
                <a:cubicBezTo>
                  <a:pt x="25652" y="69111"/>
                  <a:pt x="26753" y="69512"/>
                  <a:pt x="27920" y="70012"/>
                </a:cubicBezTo>
                <a:cubicBezTo>
                  <a:pt x="26252" y="70179"/>
                  <a:pt x="24818" y="71380"/>
                  <a:pt x="24951" y="72547"/>
                </a:cubicBezTo>
                <a:cubicBezTo>
                  <a:pt x="25685" y="72147"/>
                  <a:pt x="26452" y="71813"/>
                  <a:pt x="27153" y="71413"/>
                </a:cubicBezTo>
                <a:cubicBezTo>
                  <a:pt x="27487" y="71213"/>
                  <a:pt x="27787" y="70913"/>
                  <a:pt x="28020" y="70612"/>
                </a:cubicBezTo>
                <a:cubicBezTo>
                  <a:pt x="28191" y="70345"/>
                  <a:pt x="28379" y="70237"/>
                  <a:pt x="28623" y="70237"/>
                </a:cubicBezTo>
                <a:cubicBezTo>
                  <a:pt x="28714" y="70237"/>
                  <a:pt x="28813" y="70252"/>
                  <a:pt x="28921" y="70279"/>
                </a:cubicBezTo>
                <a:cubicBezTo>
                  <a:pt x="29721" y="70479"/>
                  <a:pt x="30522" y="70746"/>
                  <a:pt x="31323" y="70879"/>
                </a:cubicBezTo>
                <a:cubicBezTo>
                  <a:pt x="32724" y="71079"/>
                  <a:pt x="34091" y="71246"/>
                  <a:pt x="35492" y="71346"/>
                </a:cubicBezTo>
                <a:cubicBezTo>
                  <a:pt x="36493" y="71446"/>
                  <a:pt x="37527" y="71413"/>
                  <a:pt x="38561" y="71446"/>
                </a:cubicBezTo>
                <a:cubicBezTo>
                  <a:pt x="38594" y="71446"/>
                  <a:pt x="38594" y="71480"/>
                  <a:pt x="38661" y="71546"/>
                </a:cubicBezTo>
                <a:cubicBezTo>
                  <a:pt x="37861" y="72047"/>
                  <a:pt x="37660" y="72914"/>
                  <a:pt x="37494" y="73781"/>
                </a:cubicBezTo>
                <a:cubicBezTo>
                  <a:pt x="37460" y="73948"/>
                  <a:pt x="37560" y="74182"/>
                  <a:pt x="37594" y="74382"/>
                </a:cubicBezTo>
                <a:cubicBezTo>
                  <a:pt x="37794" y="74282"/>
                  <a:pt x="38027" y="74248"/>
                  <a:pt x="38194" y="74115"/>
                </a:cubicBezTo>
                <a:cubicBezTo>
                  <a:pt x="38928" y="73548"/>
                  <a:pt x="39328" y="72747"/>
                  <a:pt x="39695" y="71913"/>
                </a:cubicBezTo>
                <a:cubicBezTo>
                  <a:pt x="39795" y="71747"/>
                  <a:pt x="40062" y="71546"/>
                  <a:pt x="40229" y="71546"/>
                </a:cubicBezTo>
                <a:cubicBezTo>
                  <a:pt x="41430" y="71346"/>
                  <a:pt x="42631" y="71213"/>
                  <a:pt x="43832" y="71046"/>
                </a:cubicBezTo>
                <a:cubicBezTo>
                  <a:pt x="45099" y="70846"/>
                  <a:pt x="46400" y="70646"/>
                  <a:pt x="47568" y="70446"/>
                </a:cubicBezTo>
                <a:lnTo>
                  <a:pt x="47568" y="70446"/>
                </a:lnTo>
                <a:cubicBezTo>
                  <a:pt x="47367" y="71113"/>
                  <a:pt x="47101" y="71880"/>
                  <a:pt x="46934" y="72647"/>
                </a:cubicBezTo>
                <a:cubicBezTo>
                  <a:pt x="46867" y="72814"/>
                  <a:pt x="47034" y="73048"/>
                  <a:pt x="47067" y="73214"/>
                </a:cubicBezTo>
                <a:cubicBezTo>
                  <a:pt x="47267" y="73114"/>
                  <a:pt x="47467" y="73081"/>
                  <a:pt x="47601" y="72914"/>
                </a:cubicBezTo>
                <a:cubicBezTo>
                  <a:pt x="48235" y="72280"/>
                  <a:pt x="48602" y="71513"/>
                  <a:pt x="48668" y="70612"/>
                </a:cubicBezTo>
                <a:cubicBezTo>
                  <a:pt x="48702" y="70045"/>
                  <a:pt x="48969" y="69879"/>
                  <a:pt x="49436" y="69812"/>
                </a:cubicBezTo>
                <a:cubicBezTo>
                  <a:pt x="51003" y="69578"/>
                  <a:pt x="52371" y="68978"/>
                  <a:pt x="53672" y="68144"/>
                </a:cubicBezTo>
                <a:cubicBezTo>
                  <a:pt x="54072" y="67877"/>
                  <a:pt x="54573" y="67710"/>
                  <a:pt x="55040" y="67510"/>
                </a:cubicBezTo>
                <a:lnTo>
                  <a:pt x="55040" y="67510"/>
                </a:lnTo>
                <a:cubicBezTo>
                  <a:pt x="54906" y="68177"/>
                  <a:pt x="54773" y="68744"/>
                  <a:pt x="54739" y="69311"/>
                </a:cubicBezTo>
                <a:cubicBezTo>
                  <a:pt x="54739" y="69612"/>
                  <a:pt x="54873" y="69912"/>
                  <a:pt x="54939" y="70212"/>
                </a:cubicBezTo>
                <a:cubicBezTo>
                  <a:pt x="55173" y="70045"/>
                  <a:pt x="55473" y="69945"/>
                  <a:pt x="55640" y="69712"/>
                </a:cubicBezTo>
                <a:cubicBezTo>
                  <a:pt x="56274" y="68945"/>
                  <a:pt x="56707" y="68077"/>
                  <a:pt x="56374" y="67043"/>
                </a:cubicBezTo>
                <a:cubicBezTo>
                  <a:pt x="56374" y="66943"/>
                  <a:pt x="56474" y="66743"/>
                  <a:pt x="56574" y="66676"/>
                </a:cubicBezTo>
                <a:cubicBezTo>
                  <a:pt x="57808" y="65609"/>
                  <a:pt x="59076" y="64608"/>
                  <a:pt x="60343" y="63574"/>
                </a:cubicBezTo>
                <a:cubicBezTo>
                  <a:pt x="60410" y="63541"/>
                  <a:pt x="60477" y="63507"/>
                  <a:pt x="60510" y="63507"/>
                </a:cubicBezTo>
                <a:cubicBezTo>
                  <a:pt x="60577" y="64141"/>
                  <a:pt x="60610" y="64808"/>
                  <a:pt x="60744" y="65442"/>
                </a:cubicBezTo>
                <a:cubicBezTo>
                  <a:pt x="60777" y="65609"/>
                  <a:pt x="60977" y="65876"/>
                  <a:pt x="61111" y="65876"/>
                </a:cubicBezTo>
                <a:cubicBezTo>
                  <a:pt x="61277" y="65842"/>
                  <a:pt x="61477" y="65642"/>
                  <a:pt x="61644" y="65509"/>
                </a:cubicBezTo>
                <a:cubicBezTo>
                  <a:pt x="61711" y="65409"/>
                  <a:pt x="61744" y="65242"/>
                  <a:pt x="61744" y="65142"/>
                </a:cubicBezTo>
                <a:cubicBezTo>
                  <a:pt x="61744" y="64341"/>
                  <a:pt x="61711" y="63541"/>
                  <a:pt x="61744" y="62740"/>
                </a:cubicBezTo>
                <a:cubicBezTo>
                  <a:pt x="61744" y="62473"/>
                  <a:pt x="61811" y="62140"/>
                  <a:pt x="61944" y="61940"/>
                </a:cubicBezTo>
                <a:cubicBezTo>
                  <a:pt x="63112" y="60338"/>
                  <a:pt x="64279" y="58771"/>
                  <a:pt x="65447" y="57169"/>
                </a:cubicBezTo>
                <a:lnTo>
                  <a:pt x="65547" y="57169"/>
                </a:lnTo>
                <a:cubicBezTo>
                  <a:pt x="65580" y="58137"/>
                  <a:pt x="65647" y="59138"/>
                  <a:pt x="66181" y="60038"/>
                </a:cubicBezTo>
                <a:cubicBezTo>
                  <a:pt x="66715" y="59771"/>
                  <a:pt x="66848" y="59471"/>
                  <a:pt x="66715" y="58704"/>
                </a:cubicBezTo>
                <a:cubicBezTo>
                  <a:pt x="66581" y="57903"/>
                  <a:pt x="66381" y="57103"/>
                  <a:pt x="66248" y="56269"/>
                </a:cubicBezTo>
                <a:cubicBezTo>
                  <a:pt x="66181" y="56035"/>
                  <a:pt x="66214" y="55735"/>
                  <a:pt x="66314" y="55535"/>
                </a:cubicBezTo>
                <a:cubicBezTo>
                  <a:pt x="66681" y="54734"/>
                  <a:pt x="67081" y="53934"/>
                  <a:pt x="67448" y="53133"/>
                </a:cubicBezTo>
                <a:cubicBezTo>
                  <a:pt x="67815" y="52266"/>
                  <a:pt x="68149" y="51399"/>
                  <a:pt x="68549" y="50465"/>
                </a:cubicBezTo>
                <a:cubicBezTo>
                  <a:pt x="68549" y="50631"/>
                  <a:pt x="68583" y="50732"/>
                  <a:pt x="68583" y="50832"/>
                </a:cubicBezTo>
                <a:cubicBezTo>
                  <a:pt x="68716" y="52099"/>
                  <a:pt x="68849" y="53333"/>
                  <a:pt x="69783" y="54301"/>
                </a:cubicBezTo>
                <a:cubicBezTo>
                  <a:pt x="69883" y="54367"/>
                  <a:pt x="69984" y="54434"/>
                  <a:pt x="70084" y="54501"/>
                </a:cubicBezTo>
                <a:cubicBezTo>
                  <a:pt x="70150" y="54401"/>
                  <a:pt x="70250" y="54301"/>
                  <a:pt x="70284" y="54167"/>
                </a:cubicBezTo>
                <a:cubicBezTo>
                  <a:pt x="70317" y="54067"/>
                  <a:pt x="70317" y="53934"/>
                  <a:pt x="70317" y="53834"/>
                </a:cubicBezTo>
                <a:cubicBezTo>
                  <a:pt x="70284" y="53000"/>
                  <a:pt x="70284" y="52199"/>
                  <a:pt x="70217" y="51365"/>
                </a:cubicBezTo>
                <a:cubicBezTo>
                  <a:pt x="70150" y="50531"/>
                  <a:pt x="69950" y="49731"/>
                  <a:pt x="69283" y="49130"/>
                </a:cubicBezTo>
                <a:cubicBezTo>
                  <a:pt x="69016" y="48930"/>
                  <a:pt x="69016" y="48730"/>
                  <a:pt x="69116" y="48463"/>
                </a:cubicBezTo>
                <a:cubicBezTo>
                  <a:pt x="69550" y="46929"/>
                  <a:pt x="69984" y="45428"/>
                  <a:pt x="70417" y="43893"/>
                </a:cubicBezTo>
                <a:cubicBezTo>
                  <a:pt x="70551" y="43426"/>
                  <a:pt x="70617" y="42926"/>
                  <a:pt x="70717" y="42426"/>
                </a:cubicBezTo>
                <a:lnTo>
                  <a:pt x="70851" y="42392"/>
                </a:lnTo>
                <a:cubicBezTo>
                  <a:pt x="71084" y="43860"/>
                  <a:pt x="71985" y="44894"/>
                  <a:pt x="73186" y="45661"/>
                </a:cubicBezTo>
                <a:cubicBezTo>
                  <a:pt x="73319" y="45761"/>
                  <a:pt x="73486" y="45761"/>
                  <a:pt x="73653" y="45828"/>
                </a:cubicBezTo>
                <a:cubicBezTo>
                  <a:pt x="73653" y="45628"/>
                  <a:pt x="73720" y="45461"/>
                  <a:pt x="73653" y="45261"/>
                </a:cubicBezTo>
                <a:cubicBezTo>
                  <a:pt x="73586" y="44861"/>
                  <a:pt x="73453" y="44460"/>
                  <a:pt x="73353" y="44060"/>
                </a:cubicBezTo>
                <a:cubicBezTo>
                  <a:pt x="73052" y="42626"/>
                  <a:pt x="72385" y="41425"/>
                  <a:pt x="71084" y="40858"/>
                </a:cubicBezTo>
                <a:cubicBezTo>
                  <a:pt x="71184" y="38723"/>
                  <a:pt x="71284" y="36655"/>
                  <a:pt x="71418" y="34553"/>
                </a:cubicBezTo>
                <a:cubicBezTo>
                  <a:pt x="71852" y="35854"/>
                  <a:pt x="72819" y="36621"/>
                  <a:pt x="74087" y="37088"/>
                </a:cubicBezTo>
                <a:cubicBezTo>
                  <a:pt x="74220" y="37155"/>
                  <a:pt x="74353" y="37122"/>
                  <a:pt x="74487" y="37155"/>
                </a:cubicBezTo>
                <a:cubicBezTo>
                  <a:pt x="74453" y="36988"/>
                  <a:pt x="74487" y="36822"/>
                  <a:pt x="74420" y="36688"/>
                </a:cubicBezTo>
                <a:cubicBezTo>
                  <a:pt x="74187" y="36288"/>
                  <a:pt x="73953" y="35854"/>
                  <a:pt x="73653" y="35521"/>
                </a:cubicBezTo>
                <a:cubicBezTo>
                  <a:pt x="72986" y="34787"/>
                  <a:pt x="72319" y="34086"/>
                  <a:pt x="71585" y="33452"/>
                </a:cubicBezTo>
                <a:cubicBezTo>
                  <a:pt x="71351" y="33252"/>
                  <a:pt x="71184" y="33119"/>
                  <a:pt x="71151" y="32819"/>
                </a:cubicBezTo>
                <a:cubicBezTo>
                  <a:pt x="70884" y="30617"/>
                  <a:pt x="70617" y="28449"/>
                  <a:pt x="69883" y="26347"/>
                </a:cubicBezTo>
                <a:cubicBezTo>
                  <a:pt x="69850" y="26281"/>
                  <a:pt x="69850" y="26214"/>
                  <a:pt x="69850" y="26081"/>
                </a:cubicBezTo>
                <a:lnTo>
                  <a:pt x="69850" y="26081"/>
                </a:lnTo>
                <a:cubicBezTo>
                  <a:pt x="69950" y="26147"/>
                  <a:pt x="70017" y="26181"/>
                  <a:pt x="70084" y="26247"/>
                </a:cubicBezTo>
                <a:cubicBezTo>
                  <a:pt x="71084" y="26914"/>
                  <a:pt x="72085" y="27515"/>
                  <a:pt x="73253" y="27748"/>
                </a:cubicBezTo>
                <a:cubicBezTo>
                  <a:pt x="73281" y="27753"/>
                  <a:pt x="73309" y="27755"/>
                  <a:pt x="73338" y="27755"/>
                </a:cubicBezTo>
                <a:cubicBezTo>
                  <a:pt x="73518" y="27755"/>
                  <a:pt x="73719" y="27677"/>
                  <a:pt x="73920" y="27648"/>
                </a:cubicBezTo>
                <a:cubicBezTo>
                  <a:pt x="73853" y="27415"/>
                  <a:pt x="73853" y="27181"/>
                  <a:pt x="73720" y="27015"/>
                </a:cubicBezTo>
                <a:cubicBezTo>
                  <a:pt x="73019" y="25880"/>
                  <a:pt x="71985" y="25113"/>
                  <a:pt x="70784" y="24613"/>
                </a:cubicBezTo>
                <a:cubicBezTo>
                  <a:pt x="70317" y="24413"/>
                  <a:pt x="69817" y="24213"/>
                  <a:pt x="69350" y="24146"/>
                </a:cubicBezTo>
                <a:cubicBezTo>
                  <a:pt x="69050" y="24079"/>
                  <a:pt x="68949" y="24046"/>
                  <a:pt x="68816" y="23812"/>
                </a:cubicBezTo>
                <a:cubicBezTo>
                  <a:pt x="68116" y="22511"/>
                  <a:pt x="67382" y="21244"/>
                  <a:pt x="66648" y="19943"/>
                </a:cubicBezTo>
                <a:cubicBezTo>
                  <a:pt x="66414" y="19543"/>
                  <a:pt x="66181" y="19176"/>
                  <a:pt x="65914" y="18675"/>
                </a:cubicBezTo>
                <a:lnTo>
                  <a:pt x="65914" y="18675"/>
                </a:lnTo>
                <a:cubicBezTo>
                  <a:pt x="66512" y="18894"/>
                  <a:pt x="67086" y="18983"/>
                  <a:pt x="67643" y="18983"/>
                </a:cubicBezTo>
                <a:cubicBezTo>
                  <a:pt x="68019" y="18983"/>
                  <a:pt x="68387" y="18943"/>
                  <a:pt x="68749" y="18875"/>
                </a:cubicBezTo>
                <a:cubicBezTo>
                  <a:pt x="68949" y="18842"/>
                  <a:pt x="69083" y="18709"/>
                  <a:pt x="69250" y="18609"/>
                </a:cubicBezTo>
                <a:cubicBezTo>
                  <a:pt x="69116" y="18442"/>
                  <a:pt x="69050" y="18275"/>
                  <a:pt x="68883" y="18175"/>
                </a:cubicBezTo>
                <a:cubicBezTo>
                  <a:pt x="68516" y="17975"/>
                  <a:pt x="68116" y="17775"/>
                  <a:pt x="67715" y="17641"/>
                </a:cubicBezTo>
                <a:cubicBezTo>
                  <a:pt x="67115" y="17441"/>
                  <a:pt x="66514" y="17241"/>
                  <a:pt x="65914" y="17107"/>
                </a:cubicBezTo>
                <a:cubicBezTo>
                  <a:pt x="65749" y="17071"/>
                  <a:pt x="65565" y="17044"/>
                  <a:pt x="65387" y="17044"/>
                </a:cubicBezTo>
                <a:cubicBezTo>
                  <a:pt x="65241" y="17044"/>
                  <a:pt x="65100" y="17062"/>
                  <a:pt x="64980" y="17107"/>
                </a:cubicBezTo>
                <a:cubicBezTo>
                  <a:pt x="64880" y="17144"/>
                  <a:pt x="64797" y="17160"/>
                  <a:pt x="64725" y="17160"/>
                </a:cubicBezTo>
                <a:cubicBezTo>
                  <a:pt x="64533" y="17160"/>
                  <a:pt x="64416" y="17044"/>
                  <a:pt x="64246" y="16874"/>
                </a:cubicBezTo>
                <a:cubicBezTo>
                  <a:pt x="63312" y="15740"/>
                  <a:pt x="62345" y="14639"/>
                  <a:pt x="61344" y="13572"/>
                </a:cubicBezTo>
                <a:cubicBezTo>
                  <a:pt x="60744" y="12904"/>
                  <a:pt x="60076" y="12304"/>
                  <a:pt x="59509" y="11770"/>
                </a:cubicBezTo>
                <a:cubicBezTo>
                  <a:pt x="60443" y="11537"/>
                  <a:pt x="61444" y="11303"/>
                  <a:pt x="62445" y="11070"/>
                </a:cubicBezTo>
                <a:cubicBezTo>
                  <a:pt x="62945" y="10936"/>
                  <a:pt x="63045" y="10670"/>
                  <a:pt x="62678" y="10303"/>
                </a:cubicBezTo>
                <a:cubicBezTo>
                  <a:pt x="62545" y="10169"/>
                  <a:pt x="62411" y="10069"/>
                  <a:pt x="62278" y="10002"/>
                </a:cubicBezTo>
                <a:cubicBezTo>
                  <a:pt x="61730" y="9694"/>
                  <a:pt x="61190" y="9535"/>
                  <a:pt x="60654" y="9535"/>
                </a:cubicBezTo>
                <a:cubicBezTo>
                  <a:pt x="60148" y="9535"/>
                  <a:pt x="59645" y="9677"/>
                  <a:pt x="59142" y="9969"/>
                </a:cubicBezTo>
                <a:cubicBezTo>
                  <a:pt x="58776" y="10192"/>
                  <a:pt x="58429" y="10291"/>
                  <a:pt x="58100" y="10291"/>
                </a:cubicBezTo>
                <a:cubicBezTo>
                  <a:pt x="57590" y="10291"/>
                  <a:pt x="57120" y="10054"/>
                  <a:pt x="56674" y="9669"/>
                </a:cubicBezTo>
                <a:cubicBezTo>
                  <a:pt x="55173" y="8435"/>
                  <a:pt x="53438" y="7634"/>
                  <a:pt x="51771" y="6700"/>
                </a:cubicBezTo>
                <a:cubicBezTo>
                  <a:pt x="51137" y="6333"/>
                  <a:pt x="50470" y="6100"/>
                  <a:pt x="49802" y="5833"/>
                </a:cubicBezTo>
                <a:cubicBezTo>
                  <a:pt x="48935" y="5533"/>
                  <a:pt x="48035" y="5232"/>
                  <a:pt x="47234" y="4965"/>
                </a:cubicBezTo>
                <a:cubicBezTo>
                  <a:pt x="48101" y="4465"/>
                  <a:pt x="49035" y="3998"/>
                  <a:pt x="49969" y="3498"/>
                </a:cubicBezTo>
                <a:cubicBezTo>
                  <a:pt x="50103" y="3398"/>
                  <a:pt x="50203" y="3197"/>
                  <a:pt x="50303" y="3031"/>
                </a:cubicBezTo>
                <a:cubicBezTo>
                  <a:pt x="50136" y="2931"/>
                  <a:pt x="49969" y="2730"/>
                  <a:pt x="49802" y="2697"/>
                </a:cubicBezTo>
                <a:cubicBezTo>
                  <a:pt x="49609" y="2682"/>
                  <a:pt x="49401" y="2667"/>
                  <a:pt x="49193" y="2667"/>
                </a:cubicBezTo>
                <a:cubicBezTo>
                  <a:pt x="48935" y="2667"/>
                  <a:pt x="48675" y="2690"/>
                  <a:pt x="48435" y="2764"/>
                </a:cubicBezTo>
                <a:cubicBezTo>
                  <a:pt x="47334" y="3031"/>
                  <a:pt x="46433" y="3665"/>
                  <a:pt x="45833" y="4599"/>
                </a:cubicBezTo>
                <a:cubicBezTo>
                  <a:pt x="44399" y="4298"/>
                  <a:pt x="43031" y="3931"/>
                  <a:pt x="41630" y="3731"/>
                </a:cubicBezTo>
                <a:cubicBezTo>
                  <a:pt x="40262" y="3564"/>
                  <a:pt x="38828" y="3564"/>
                  <a:pt x="37360" y="3498"/>
                </a:cubicBezTo>
                <a:cubicBezTo>
                  <a:pt x="38528" y="2797"/>
                  <a:pt x="39061" y="1763"/>
                  <a:pt x="39295" y="529"/>
                </a:cubicBezTo>
                <a:cubicBezTo>
                  <a:pt x="39328" y="362"/>
                  <a:pt x="39295" y="162"/>
                  <a:pt x="39195" y="29"/>
                </a:cubicBezTo>
                <a:cubicBezTo>
                  <a:pt x="39185" y="9"/>
                  <a:pt x="39152" y="1"/>
                  <a:pt x="3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 name="Rectangle 2"/>
          <p:cNvSpPr/>
          <p:nvPr/>
        </p:nvSpPr>
        <p:spPr>
          <a:xfrm>
            <a:off x="1114120" y="3186379"/>
            <a:ext cx="3411227" cy="1169551"/>
          </a:xfrm>
          <a:prstGeom prst="rect">
            <a:avLst/>
          </a:prstGeom>
        </p:spPr>
        <p:txBody>
          <a:bodyPr wrap="square">
            <a:spAutoFit/>
          </a:bodyPr>
          <a:lstStyle/>
          <a:p>
            <a:r>
              <a:rPr lang="id-ID" dirty="0"/>
              <a:t>Self-empowering Meningkatkan kemampuan diri, mengambil keputusan Kerja kelompok, latihan (training), simulasi, metode pemecahan masalah, peer teaching method. </a:t>
            </a:r>
            <a:endParaRPr lang="en-US" dirty="0"/>
          </a:p>
        </p:txBody>
      </p:sp>
      <p:pic>
        <p:nvPicPr>
          <p:cNvPr id="3074" name="Picture 2" descr="C:\Users\Acer\Downloads\download (3).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37" y="1156854"/>
            <a:ext cx="1705613"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402425" y="3186379"/>
            <a:ext cx="2957803" cy="954107"/>
          </a:xfrm>
          <a:prstGeom prst="rect">
            <a:avLst/>
          </a:prstGeom>
        </p:spPr>
        <p:txBody>
          <a:bodyPr wrap="square">
            <a:spAutoFit/>
          </a:bodyPr>
          <a:lstStyle/>
          <a:p>
            <a:r>
              <a:rPr lang="id-ID" dirty="0"/>
              <a:t>Mengubah kebiasaan : :Mengubah gaya hidup individu Kerja kelompok, latihan keterampilan, training, metode debat. </a:t>
            </a:r>
            <a:endParaRPr lang="en-US" dirty="0"/>
          </a:p>
        </p:txBody>
      </p:sp>
      <p:sp>
        <p:nvSpPr>
          <p:cNvPr id="9" name="AutoShape 4" descr="Image result for kebiasaan merok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Acer\Downloads\download (5).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368" y="1204479"/>
            <a:ext cx="1668916" cy="1666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550090" y="4447203"/>
            <a:ext cx="2360645" cy="68346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Susilawati</a:t>
            </a:r>
            <a:r>
              <a:rPr lang="en-US" dirty="0" smtClean="0"/>
              <a:t>, </a:t>
            </a:r>
            <a:r>
              <a:rPr lang="en-US" dirty="0" err="1" smtClean="0"/>
              <a:t>Dewi</a:t>
            </a:r>
            <a:r>
              <a:rPr lang="en-US" dirty="0" smtClean="0"/>
              <a:t> 2018</a:t>
            </a:r>
            <a:endParaRPr lang="en-US" dirty="0"/>
          </a:p>
        </p:txBody>
      </p:sp>
    </p:spTree>
    <p:extLst>
      <p:ext uri="{BB962C8B-B14F-4D97-AF65-F5344CB8AC3E}">
        <p14:creationId xmlns:p14="http://schemas.microsoft.com/office/powerpoint/2010/main" val="1225097857"/>
      </p:ext>
    </p:extLst>
  </p:cSld>
  <p:clrMapOvr>
    <a:masterClrMapping/>
  </p:clrMapOvr>
</p:sld>
</file>

<file path=ppt/theme/theme1.xml><?xml version="1.0" encoding="utf-8"?>
<a:theme xmlns:a="http://schemas.openxmlformats.org/drawingml/2006/main" name="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696</Words>
  <Application>Microsoft Office PowerPoint</Application>
  <PresentationFormat>On-screen Show (16:9)</PresentationFormat>
  <Paragraphs>105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Tropical Style Book Slideshow for Marketing by Slidesgo</vt:lpstr>
      <vt:lpstr>PROMOSI KESEHATAN DAN PENCEGAHAN PENYAKIT</vt:lpstr>
      <vt:lpstr>SUB POKOK</vt:lpstr>
      <vt:lpstr>Introduction</vt:lpstr>
      <vt:lpstr>DEFINISI PROMOSI KESEHATAN</vt:lpstr>
      <vt:lpstr>TUJUAN 5 M </vt:lpstr>
      <vt:lpstr>PARADIGMA HIDUP SEHAT</vt:lpstr>
      <vt:lpstr>Ruang Lingkup </vt:lpstr>
      <vt:lpstr>Metode </vt:lpstr>
      <vt:lpstr>Metode </vt:lpstr>
      <vt:lpstr>Metode </vt:lpstr>
      <vt:lpstr>Sasaran Promosi Kesehatan</vt:lpstr>
      <vt:lpstr>Sasaran Promosi Kesehatan</vt:lpstr>
      <vt:lpstr>Sasaran Promosi Kesehatan</vt:lpstr>
      <vt:lpstr>Prinsip Promkes</vt:lpstr>
      <vt:lpstr>Pencegahan Penyakit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PROMOSI KESEHATAN DAN PENCEGAHAN PENYAKIT</dc:title>
  <cp:lastModifiedBy>ismail - [2010]</cp:lastModifiedBy>
  <cp:revision>22</cp:revision>
  <dcterms:modified xsi:type="dcterms:W3CDTF">2022-10-25T02:51:20Z</dcterms:modified>
</cp:coreProperties>
</file>