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52AD3-6D9D-457E-8F0C-19A30932E89C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68682-33B0-45D3-B7C8-26C0E1C960D6}">
      <dgm:prSet/>
      <dgm:spPr/>
      <dgm:t>
        <a:bodyPr/>
        <a:lstStyle/>
        <a:p>
          <a:pPr rtl="0"/>
          <a:r>
            <a:rPr lang="en-US" dirty="0" err="1" smtClean="0"/>
            <a:t>Perilaku</a:t>
          </a:r>
          <a:endParaRPr lang="en-US" dirty="0"/>
        </a:p>
      </dgm:t>
    </dgm:pt>
    <dgm:pt modelId="{C47703CA-5F36-4BB2-B2EF-88EF4C3AE908}" type="parTrans" cxnId="{B5B7D0E1-0EA0-4363-B014-29295331D788}">
      <dgm:prSet/>
      <dgm:spPr/>
      <dgm:t>
        <a:bodyPr/>
        <a:lstStyle/>
        <a:p>
          <a:endParaRPr lang="en-US"/>
        </a:p>
      </dgm:t>
    </dgm:pt>
    <dgm:pt modelId="{24D5FBFA-22CE-49AD-AFB1-6675E010B439}" type="sibTrans" cxnId="{B5B7D0E1-0EA0-4363-B014-29295331D788}">
      <dgm:prSet/>
      <dgm:spPr/>
      <dgm:t>
        <a:bodyPr/>
        <a:lstStyle/>
        <a:p>
          <a:endParaRPr lang="en-US"/>
        </a:p>
      </dgm:t>
    </dgm:pt>
    <dgm:pt modelId="{B9B7FDDE-EDC7-42BA-8D5A-9EE902EF93E8}">
      <dgm:prSet/>
      <dgm:spPr/>
      <dgm:t>
        <a:bodyPr/>
        <a:lstStyle/>
        <a:p>
          <a:pPr rtl="0"/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endParaRPr lang="en-US" dirty="0"/>
        </a:p>
      </dgm:t>
    </dgm:pt>
    <dgm:pt modelId="{A7EFC363-6D0F-433A-8391-E0F80DFC056C}" type="parTrans" cxnId="{F327F31A-31D2-4CED-B136-63A3DCC23B7D}">
      <dgm:prSet/>
      <dgm:spPr/>
      <dgm:t>
        <a:bodyPr/>
        <a:lstStyle/>
        <a:p>
          <a:endParaRPr lang="en-US"/>
        </a:p>
      </dgm:t>
    </dgm:pt>
    <dgm:pt modelId="{2CBD2860-A8C2-4206-B77E-2BAAD0C849BC}" type="sibTrans" cxnId="{F327F31A-31D2-4CED-B136-63A3DCC23B7D}">
      <dgm:prSet/>
      <dgm:spPr/>
      <dgm:t>
        <a:bodyPr/>
        <a:lstStyle/>
        <a:p>
          <a:endParaRPr lang="en-US"/>
        </a:p>
      </dgm:t>
    </dgm:pt>
    <dgm:pt modelId="{E8801F45-B151-454C-A0B5-D7F6419C1AD2}">
      <dgm:prSet/>
      <dgm:spPr/>
      <dgm:t>
        <a:bodyPr/>
        <a:lstStyle/>
        <a:p>
          <a:pPr rtl="0"/>
          <a:r>
            <a:rPr lang="en-US" dirty="0" err="1" smtClean="0"/>
            <a:t>Memelihara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: 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menjaga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pribadi</a:t>
          </a:r>
          <a:r>
            <a:rPr lang="en-US" dirty="0" smtClean="0"/>
            <a:t> agar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terserang</a:t>
          </a:r>
          <a:r>
            <a:rPr lang="en-US" dirty="0" smtClean="0"/>
            <a:t> rasa </a:t>
          </a:r>
          <a:r>
            <a:rPr lang="en-US" dirty="0" err="1" smtClean="0"/>
            <a:t>sakit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upaya</a:t>
          </a:r>
          <a:r>
            <a:rPr lang="en-US" dirty="0" smtClean="0"/>
            <a:t> </a:t>
          </a:r>
          <a:r>
            <a:rPr lang="en-US" dirty="0" err="1" smtClean="0"/>
            <a:t>penyembuhan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sakit</a:t>
          </a:r>
          <a:endParaRPr lang="en-US" dirty="0"/>
        </a:p>
      </dgm:t>
    </dgm:pt>
    <dgm:pt modelId="{C450FA40-7FFF-41F3-9C9A-D5322DFB464D}" type="parTrans" cxnId="{7E909E93-9AED-4694-ABE1-60DD0A5547F9}">
      <dgm:prSet/>
      <dgm:spPr/>
      <dgm:t>
        <a:bodyPr/>
        <a:lstStyle/>
        <a:p>
          <a:endParaRPr lang="en-US"/>
        </a:p>
      </dgm:t>
    </dgm:pt>
    <dgm:pt modelId="{FB594F48-7238-4C5F-AA99-F1C04E23D8F5}" type="sibTrans" cxnId="{7E909E93-9AED-4694-ABE1-60DD0A5547F9}">
      <dgm:prSet/>
      <dgm:spPr/>
      <dgm:t>
        <a:bodyPr/>
        <a:lstStyle/>
        <a:p>
          <a:endParaRPr lang="en-US"/>
        </a:p>
      </dgm:t>
    </dgm:pt>
    <dgm:pt modelId="{CAC47D7F-71F1-4CCC-926A-2EFCA7677A43}">
      <dgm:prSet/>
      <dgm:spPr/>
      <dgm:t>
        <a:bodyPr/>
        <a:lstStyle/>
        <a:p>
          <a:pPr rtl="0"/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menggunakan</a:t>
          </a:r>
          <a:r>
            <a:rPr lang="en-US" dirty="0" smtClean="0"/>
            <a:t> system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fasilitas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/</a:t>
          </a:r>
          <a:r>
            <a:rPr lang="en-US" dirty="0" err="1" smtClean="0"/>
            <a:t>perilaku</a:t>
          </a:r>
          <a:r>
            <a:rPr lang="en-US" dirty="0" smtClean="0"/>
            <a:t> </a:t>
          </a:r>
          <a:r>
            <a:rPr lang="en-US" dirty="0" err="1" smtClean="0"/>
            <a:t>pencarian</a:t>
          </a:r>
          <a:r>
            <a:rPr lang="en-US" dirty="0" smtClean="0"/>
            <a:t> </a:t>
          </a:r>
          <a:r>
            <a:rPr lang="en-US" dirty="0" err="1" smtClean="0"/>
            <a:t>pengobatan</a:t>
          </a:r>
          <a:endParaRPr lang="en-US" dirty="0"/>
        </a:p>
      </dgm:t>
    </dgm:pt>
    <dgm:pt modelId="{50A6A6D4-BEC1-457D-A988-BFC24928196E}" type="parTrans" cxnId="{07834F81-7CD5-413F-AC64-F8D36FB11851}">
      <dgm:prSet/>
      <dgm:spPr/>
      <dgm:t>
        <a:bodyPr/>
        <a:lstStyle/>
        <a:p>
          <a:endParaRPr lang="en-US"/>
        </a:p>
      </dgm:t>
    </dgm:pt>
    <dgm:pt modelId="{F5955962-703C-4F6B-91CC-FA3E6AF4B592}" type="sibTrans" cxnId="{07834F81-7CD5-413F-AC64-F8D36FB11851}">
      <dgm:prSet/>
      <dgm:spPr/>
      <dgm:t>
        <a:bodyPr/>
        <a:lstStyle/>
        <a:p>
          <a:endParaRPr lang="en-US"/>
        </a:p>
      </dgm:t>
    </dgm:pt>
    <dgm:pt modelId="{19E5F817-FA06-4638-8ABE-4DB1C2B0AB5A}">
      <dgm:prSet/>
      <dgm:spPr/>
      <dgm:t>
        <a:bodyPr/>
        <a:lstStyle/>
        <a:p>
          <a:pPr rtl="0"/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r>
            <a:rPr lang="en-US" dirty="0" smtClean="0"/>
            <a:t> (</a:t>
          </a:r>
          <a:r>
            <a:rPr lang="en-US" dirty="0" err="1" smtClean="0"/>
            <a:t>Fisik</a:t>
          </a:r>
          <a:r>
            <a:rPr lang="en-US" dirty="0" smtClean="0"/>
            <a:t>, social, </a:t>
          </a:r>
          <a:r>
            <a:rPr lang="en-US" dirty="0" err="1" smtClean="0"/>
            <a:t>budaya</a:t>
          </a:r>
          <a:r>
            <a:rPr lang="en-US" dirty="0" smtClean="0"/>
            <a:t>)</a:t>
          </a:r>
          <a:endParaRPr lang="en-US" dirty="0"/>
        </a:p>
      </dgm:t>
    </dgm:pt>
    <dgm:pt modelId="{632FC024-CFB5-4196-8119-F18E63C39DD4}" type="parTrans" cxnId="{F2FA7689-0B53-4807-BA49-821F58963448}">
      <dgm:prSet/>
      <dgm:spPr/>
      <dgm:t>
        <a:bodyPr/>
        <a:lstStyle/>
        <a:p>
          <a:endParaRPr lang="en-US"/>
        </a:p>
      </dgm:t>
    </dgm:pt>
    <dgm:pt modelId="{EB58EEA3-E5B4-4925-9AD6-8F649D5374AC}" type="sibTrans" cxnId="{F2FA7689-0B53-4807-BA49-821F58963448}">
      <dgm:prSet/>
      <dgm:spPr/>
      <dgm:t>
        <a:bodyPr/>
        <a:lstStyle/>
        <a:p>
          <a:endParaRPr lang="en-US"/>
        </a:p>
      </dgm:t>
    </dgm:pt>
    <dgm:pt modelId="{89E372F7-344B-45B9-B9ED-4004C4C0FB99}" type="pres">
      <dgm:prSet presAssocID="{5FC52AD3-6D9D-457E-8F0C-19A30932E89C}" presName="theList" presStyleCnt="0">
        <dgm:presLayoutVars>
          <dgm:dir/>
          <dgm:animLvl val="lvl"/>
          <dgm:resizeHandles val="exact"/>
        </dgm:presLayoutVars>
      </dgm:prSet>
      <dgm:spPr/>
    </dgm:pt>
    <dgm:pt modelId="{C76B26E0-23A3-4F60-9D91-2561816AA852}" type="pres">
      <dgm:prSet presAssocID="{F5C68682-33B0-45D3-B7C8-26C0E1C960D6}" presName="compNode" presStyleCnt="0"/>
      <dgm:spPr/>
    </dgm:pt>
    <dgm:pt modelId="{1C86A70E-84FD-472A-BC0A-47B10F80B365}" type="pres">
      <dgm:prSet presAssocID="{F5C68682-33B0-45D3-B7C8-26C0E1C960D6}" presName="aNode" presStyleLbl="bgShp" presStyleIdx="0" presStyleCnt="2" custLinFactNeighborX="-521" custLinFactNeighborY="35072"/>
      <dgm:spPr/>
    </dgm:pt>
    <dgm:pt modelId="{0F52774B-9CBD-41F8-B3A9-C92F63136CB8}" type="pres">
      <dgm:prSet presAssocID="{F5C68682-33B0-45D3-B7C8-26C0E1C960D6}" presName="textNode" presStyleLbl="bgShp" presStyleIdx="0" presStyleCnt="2"/>
      <dgm:spPr/>
    </dgm:pt>
    <dgm:pt modelId="{25C5F4E2-D3B2-48F9-BDA1-69531FC01191}" type="pres">
      <dgm:prSet presAssocID="{F5C68682-33B0-45D3-B7C8-26C0E1C960D6}" presName="compChildNode" presStyleCnt="0"/>
      <dgm:spPr/>
    </dgm:pt>
    <dgm:pt modelId="{7B575F32-36D8-44F6-9F5F-3655B1A6E9C8}" type="pres">
      <dgm:prSet presAssocID="{F5C68682-33B0-45D3-B7C8-26C0E1C960D6}" presName="theInnerList" presStyleCnt="0"/>
      <dgm:spPr/>
    </dgm:pt>
    <dgm:pt modelId="{BE8B9E48-CDFC-40FA-BBB6-8515ED621F55}" type="pres">
      <dgm:prSet presAssocID="{F5C68682-33B0-45D3-B7C8-26C0E1C960D6}" presName="aSpace" presStyleCnt="0"/>
      <dgm:spPr/>
    </dgm:pt>
    <dgm:pt modelId="{2F7BCB7B-385F-4656-A838-AA096F8781A2}" type="pres">
      <dgm:prSet presAssocID="{B9B7FDDE-EDC7-42BA-8D5A-9EE902EF93E8}" presName="compNode" presStyleCnt="0"/>
      <dgm:spPr/>
    </dgm:pt>
    <dgm:pt modelId="{B9E88B0F-ABF6-4735-8156-766FC72EBC38}" type="pres">
      <dgm:prSet presAssocID="{B9B7FDDE-EDC7-42BA-8D5A-9EE902EF93E8}" presName="aNode" presStyleLbl="bgShp" presStyleIdx="1" presStyleCnt="2"/>
      <dgm:spPr/>
    </dgm:pt>
    <dgm:pt modelId="{942EE1D8-DF1D-4D3F-A406-17F6E53A957A}" type="pres">
      <dgm:prSet presAssocID="{B9B7FDDE-EDC7-42BA-8D5A-9EE902EF93E8}" presName="textNode" presStyleLbl="bgShp" presStyleIdx="1" presStyleCnt="2"/>
      <dgm:spPr/>
    </dgm:pt>
    <dgm:pt modelId="{904ECD4C-A702-4568-8227-CC01F4688AF6}" type="pres">
      <dgm:prSet presAssocID="{B9B7FDDE-EDC7-42BA-8D5A-9EE902EF93E8}" presName="compChildNode" presStyleCnt="0"/>
      <dgm:spPr/>
    </dgm:pt>
    <dgm:pt modelId="{CD34AA7C-96F9-425F-A1AB-AD7B0C7E038A}" type="pres">
      <dgm:prSet presAssocID="{B9B7FDDE-EDC7-42BA-8D5A-9EE902EF93E8}" presName="theInnerList" presStyleCnt="0"/>
      <dgm:spPr/>
    </dgm:pt>
    <dgm:pt modelId="{358AA8C5-3792-4470-9147-0B39896B5F52}" type="pres">
      <dgm:prSet presAssocID="{E8801F45-B151-454C-A0B5-D7F6419C1AD2}" presName="childNode" presStyleLbl="node1" presStyleIdx="0" presStyleCnt="3">
        <dgm:presLayoutVars>
          <dgm:bulletEnabled val="1"/>
        </dgm:presLayoutVars>
      </dgm:prSet>
      <dgm:spPr/>
    </dgm:pt>
    <dgm:pt modelId="{C9B99AE5-B925-402E-BA4E-E0082F7FC21E}" type="pres">
      <dgm:prSet presAssocID="{E8801F45-B151-454C-A0B5-D7F6419C1AD2}" presName="aSpace2" presStyleCnt="0"/>
      <dgm:spPr/>
    </dgm:pt>
    <dgm:pt modelId="{B75956D1-6677-4FE9-BA90-E30B18424C90}" type="pres">
      <dgm:prSet presAssocID="{CAC47D7F-71F1-4CCC-926A-2EFCA7677A43}" presName="childNode" presStyleLbl="node1" presStyleIdx="1" presStyleCnt="3">
        <dgm:presLayoutVars>
          <dgm:bulletEnabled val="1"/>
        </dgm:presLayoutVars>
      </dgm:prSet>
      <dgm:spPr/>
    </dgm:pt>
    <dgm:pt modelId="{BFF46012-278A-4868-A1B9-4B7F461280AD}" type="pres">
      <dgm:prSet presAssocID="{CAC47D7F-71F1-4CCC-926A-2EFCA7677A43}" presName="aSpace2" presStyleCnt="0"/>
      <dgm:spPr/>
    </dgm:pt>
    <dgm:pt modelId="{E42C72B7-0EF4-4427-A367-DF8403C01AA2}" type="pres">
      <dgm:prSet presAssocID="{19E5F817-FA06-4638-8ABE-4DB1C2B0AB5A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7C6062A-F1A7-4DFB-ABFE-814401688674}" type="presOf" srcId="{B9B7FDDE-EDC7-42BA-8D5A-9EE902EF93E8}" destId="{B9E88B0F-ABF6-4735-8156-766FC72EBC38}" srcOrd="0" destOrd="0" presId="urn:microsoft.com/office/officeart/2005/8/layout/lProcess2"/>
    <dgm:cxn modelId="{B5B7D0E1-0EA0-4363-B014-29295331D788}" srcId="{5FC52AD3-6D9D-457E-8F0C-19A30932E89C}" destId="{F5C68682-33B0-45D3-B7C8-26C0E1C960D6}" srcOrd="0" destOrd="0" parTransId="{C47703CA-5F36-4BB2-B2EF-88EF4C3AE908}" sibTransId="{24D5FBFA-22CE-49AD-AFB1-6675E010B439}"/>
    <dgm:cxn modelId="{E9289D77-B9FA-4D6C-AAFC-50D07EAA1E5D}" type="presOf" srcId="{B9B7FDDE-EDC7-42BA-8D5A-9EE902EF93E8}" destId="{942EE1D8-DF1D-4D3F-A406-17F6E53A957A}" srcOrd="1" destOrd="0" presId="urn:microsoft.com/office/officeart/2005/8/layout/lProcess2"/>
    <dgm:cxn modelId="{F9CA4254-6FE9-4CB6-8D7E-3AD6532748EB}" type="presOf" srcId="{CAC47D7F-71F1-4CCC-926A-2EFCA7677A43}" destId="{B75956D1-6677-4FE9-BA90-E30B18424C90}" srcOrd="0" destOrd="0" presId="urn:microsoft.com/office/officeart/2005/8/layout/lProcess2"/>
    <dgm:cxn modelId="{63822777-2B39-4A8B-BBE5-0330261E29AE}" type="presOf" srcId="{F5C68682-33B0-45D3-B7C8-26C0E1C960D6}" destId="{1C86A70E-84FD-472A-BC0A-47B10F80B365}" srcOrd="0" destOrd="0" presId="urn:microsoft.com/office/officeart/2005/8/layout/lProcess2"/>
    <dgm:cxn modelId="{F327F31A-31D2-4CED-B136-63A3DCC23B7D}" srcId="{5FC52AD3-6D9D-457E-8F0C-19A30932E89C}" destId="{B9B7FDDE-EDC7-42BA-8D5A-9EE902EF93E8}" srcOrd="1" destOrd="0" parTransId="{A7EFC363-6D0F-433A-8391-E0F80DFC056C}" sibTransId="{2CBD2860-A8C2-4206-B77E-2BAAD0C849BC}"/>
    <dgm:cxn modelId="{07834F81-7CD5-413F-AC64-F8D36FB11851}" srcId="{B9B7FDDE-EDC7-42BA-8D5A-9EE902EF93E8}" destId="{CAC47D7F-71F1-4CCC-926A-2EFCA7677A43}" srcOrd="1" destOrd="0" parTransId="{50A6A6D4-BEC1-457D-A988-BFC24928196E}" sibTransId="{F5955962-703C-4F6B-91CC-FA3E6AF4B592}"/>
    <dgm:cxn modelId="{D40C0335-8148-42C9-86DC-785AD5EE9518}" type="presOf" srcId="{F5C68682-33B0-45D3-B7C8-26C0E1C960D6}" destId="{0F52774B-9CBD-41F8-B3A9-C92F63136CB8}" srcOrd="1" destOrd="0" presId="urn:microsoft.com/office/officeart/2005/8/layout/lProcess2"/>
    <dgm:cxn modelId="{525E39AD-F64B-4312-BA5C-5D959126AD1F}" type="presOf" srcId="{5FC52AD3-6D9D-457E-8F0C-19A30932E89C}" destId="{89E372F7-344B-45B9-B9ED-4004C4C0FB99}" srcOrd="0" destOrd="0" presId="urn:microsoft.com/office/officeart/2005/8/layout/lProcess2"/>
    <dgm:cxn modelId="{F8CF34BA-2295-4685-8A14-1E2D055C289D}" type="presOf" srcId="{19E5F817-FA06-4638-8ABE-4DB1C2B0AB5A}" destId="{E42C72B7-0EF4-4427-A367-DF8403C01AA2}" srcOrd="0" destOrd="0" presId="urn:microsoft.com/office/officeart/2005/8/layout/lProcess2"/>
    <dgm:cxn modelId="{F4C301F9-34E4-4A9C-8E82-B0BD42E4F812}" type="presOf" srcId="{E8801F45-B151-454C-A0B5-D7F6419C1AD2}" destId="{358AA8C5-3792-4470-9147-0B39896B5F52}" srcOrd="0" destOrd="0" presId="urn:microsoft.com/office/officeart/2005/8/layout/lProcess2"/>
    <dgm:cxn modelId="{7E909E93-9AED-4694-ABE1-60DD0A5547F9}" srcId="{B9B7FDDE-EDC7-42BA-8D5A-9EE902EF93E8}" destId="{E8801F45-B151-454C-A0B5-D7F6419C1AD2}" srcOrd="0" destOrd="0" parTransId="{C450FA40-7FFF-41F3-9C9A-D5322DFB464D}" sibTransId="{FB594F48-7238-4C5F-AA99-F1C04E23D8F5}"/>
    <dgm:cxn modelId="{F2FA7689-0B53-4807-BA49-821F58963448}" srcId="{B9B7FDDE-EDC7-42BA-8D5A-9EE902EF93E8}" destId="{19E5F817-FA06-4638-8ABE-4DB1C2B0AB5A}" srcOrd="2" destOrd="0" parTransId="{632FC024-CFB5-4196-8119-F18E63C39DD4}" sibTransId="{EB58EEA3-E5B4-4925-9AD6-8F649D5374AC}"/>
    <dgm:cxn modelId="{8C828A62-2A9F-4EC8-86EB-C42ECED74392}" type="presParOf" srcId="{89E372F7-344B-45B9-B9ED-4004C4C0FB99}" destId="{C76B26E0-23A3-4F60-9D91-2561816AA852}" srcOrd="0" destOrd="0" presId="urn:microsoft.com/office/officeart/2005/8/layout/lProcess2"/>
    <dgm:cxn modelId="{833BB34A-1DED-4E5D-8EF5-1193AB7488AB}" type="presParOf" srcId="{C76B26E0-23A3-4F60-9D91-2561816AA852}" destId="{1C86A70E-84FD-472A-BC0A-47B10F80B365}" srcOrd="0" destOrd="0" presId="urn:microsoft.com/office/officeart/2005/8/layout/lProcess2"/>
    <dgm:cxn modelId="{004874D1-B56D-4B67-B843-BAAC2A778C04}" type="presParOf" srcId="{C76B26E0-23A3-4F60-9D91-2561816AA852}" destId="{0F52774B-9CBD-41F8-B3A9-C92F63136CB8}" srcOrd="1" destOrd="0" presId="urn:microsoft.com/office/officeart/2005/8/layout/lProcess2"/>
    <dgm:cxn modelId="{923524DC-5394-4759-B3FE-7479DA1612DA}" type="presParOf" srcId="{C76B26E0-23A3-4F60-9D91-2561816AA852}" destId="{25C5F4E2-D3B2-48F9-BDA1-69531FC01191}" srcOrd="2" destOrd="0" presId="urn:microsoft.com/office/officeart/2005/8/layout/lProcess2"/>
    <dgm:cxn modelId="{F469DC8B-C941-451A-BF7E-DF8A661FC894}" type="presParOf" srcId="{25C5F4E2-D3B2-48F9-BDA1-69531FC01191}" destId="{7B575F32-36D8-44F6-9F5F-3655B1A6E9C8}" srcOrd="0" destOrd="0" presId="urn:microsoft.com/office/officeart/2005/8/layout/lProcess2"/>
    <dgm:cxn modelId="{83F689DE-DC90-40CB-BAF1-20CC0397085A}" type="presParOf" srcId="{89E372F7-344B-45B9-B9ED-4004C4C0FB99}" destId="{BE8B9E48-CDFC-40FA-BBB6-8515ED621F55}" srcOrd="1" destOrd="0" presId="urn:microsoft.com/office/officeart/2005/8/layout/lProcess2"/>
    <dgm:cxn modelId="{719816FB-3180-4115-A4E2-A1E07BF0D51C}" type="presParOf" srcId="{89E372F7-344B-45B9-B9ED-4004C4C0FB99}" destId="{2F7BCB7B-385F-4656-A838-AA096F8781A2}" srcOrd="2" destOrd="0" presId="urn:microsoft.com/office/officeart/2005/8/layout/lProcess2"/>
    <dgm:cxn modelId="{890F0F8C-C6C2-460B-A07C-BEE5E8D87C53}" type="presParOf" srcId="{2F7BCB7B-385F-4656-A838-AA096F8781A2}" destId="{B9E88B0F-ABF6-4735-8156-766FC72EBC38}" srcOrd="0" destOrd="0" presId="urn:microsoft.com/office/officeart/2005/8/layout/lProcess2"/>
    <dgm:cxn modelId="{3E1356DF-F8FB-4CA2-9EA7-DE38C73D74DB}" type="presParOf" srcId="{2F7BCB7B-385F-4656-A838-AA096F8781A2}" destId="{942EE1D8-DF1D-4D3F-A406-17F6E53A957A}" srcOrd="1" destOrd="0" presId="urn:microsoft.com/office/officeart/2005/8/layout/lProcess2"/>
    <dgm:cxn modelId="{B89A546D-E847-49A3-8AB3-069028822023}" type="presParOf" srcId="{2F7BCB7B-385F-4656-A838-AA096F8781A2}" destId="{904ECD4C-A702-4568-8227-CC01F4688AF6}" srcOrd="2" destOrd="0" presId="urn:microsoft.com/office/officeart/2005/8/layout/lProcess2"/>
    <dgm:cxn modelId="{074EEAF6-AAA2-4EA8-A36E-6E4F187AE565}" type="presParOf" srcId="{904ECD4C-A702-4568-8227-CC01F4688AF6}" destId="{CD34AA7C-96F9-425F-A1AB-AD7B0C7E038A}" srcOrd="0" destOrd="0" presId="urn:microsoft.com/office/officeart/2005/8/layout/lProcess2"/>
    <dgm:cxn modelId="{43BDE420-DE0F-4392-A842-66AA4BD746BC}" type="presParOf" srcId="{CD34AA7C-96F9-425F-A1AB-AD7B0C7E038A}" destId="{358AA8C5-3792-4470-9147-0B39896B5F52}" srcOrd="0" destOrd="0" presId="urn:microsoft.com/office/officeart/2005/8/layout/lProcess2"/>
    <dgm:cxn modelId="{D094A0E7-2D43-462F-9294-DA37448ECB4F}" type="presParOf" srcId="{CD34AA7C-96F9-425F-A1AB-AD7B0C7E038A}" destId="{C9B99AE5-B925-402E-BA4E-E0082F7FC21E}" srcOrd="1" destOrd="0" presId="urn:microsoft.com/office/officeart/2005/8/layout/lProcess2"/>
    <dgm:cxn modelId="{7B039922-F474-49E5-A68E-4C95D13960A9}" type="presParOf" srcId="{CD34AA7C-96F9-425F-A1AB-AD7B0C7E038A}" destId="{B75956D1-6677-4FE9-BA90-E30B18424C90}" srcOrd="2" destOrd="0" presId="urn:microsoft.com/office/officeart/2005/8/layout/lProcess2"/>
    <dgm:cxn modelId="{6C9C59B2-C941-4ACA-A766-6953177B3549}" type="presParOf" srcId="{CD34AA7C-96F9-425F-A1AB-AD7B0C7E038A}" destId="{BFF46012-278A-4868-A1B9-4B7F461280AD}" srcOrd="3" destOrd="0" presId="urn:microsoft.com/office/officeart/2005/8/layout/lProcess2"/>
    <dgm:cxn modelId="{E939274B-7D73-487B-AA9A-15D155DBD195}" type="presParOf" srcId="{CD34AA7C-96F9-425F-A1AB-AD7B0C7E038A}" destId="{E42C72B7-0EF4-4427-A367-DF8403C01AA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43C328-8671-4438-84A0-CCF084F8342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4C001-9818-4D8A-9CA2-936EF118E5E6}">
      <dgm:prSet/>
      <dgm:spPr/>
      <dgm:t>
        <a:bodyPr/>
        <a:lstStyle/>
        <a:p>
          <a:pPr rtl="0"/>
          <a:r>
            <a:rPr lang="en-US" dirty="0" err="1" smtClean="0"/>
            <a:t>Pengetahuan</a:t>
          </a: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4CAAEE45-E42B-4531-8891-5A1C939CD98F}" type="parTrans" cxnId="{388B5795-9C37-4071-8A3D-52E38935B179}">
      <dgm:prSet/>
      <dgm:spPr/>
      <dgm:t>
        <a:bodyPr/>
        <a:lstStyle/>
        <a:p>
          <a:endParaRPr lang="en-US"/>
        </a:p>
      </dgm:t>
    </dgm:pt>
    <dgm:pt modelId="{6BE795B9-11ED-447B-B5E0-0C0EAB003BEE}" type="sibTrans" cxnId="{388B5795-9C37-4071-8A3D-52E38935B179}">
      <dgm:prSet/>
      <dgm:spPr/>
      <dgm:t>
        <a:bodyPr/>
        <a:lstStyle/>
        <a:p>
          <a:endParaRPr lang="en-US"/>
        </a:p>
      </dgm:t>
    </dgm:pt>
    <dgm:pt modelId="{0DDB6144-1BA6-46E2-B898-FEDEF28375BF}">
      <dgm:prSet/>
      <dgm:spPr/>
      <dgm:t>
        <a:bodyPr/>
        <a:lstStyle/>
        <a:p>
          <a:pPr rtl="0"/>
          <a:r>
            <a:rPr lang="en-US" dirty="0" err="1" smtClean="0"/>
            <a:t>Sikap</a:t>
          </a: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4B8F14BF-3732-4E07-988F-2D219B9E4249}" type="parTrans" cxnId="{9CCF957F-87BD-4C24-9853-FADA25F0BA3E}">
      <dgm:prSet/>
      <dgm:spPr/>
      <dgm:t>
        <a:bodyPr/>
        <a:lstStyle/>
        <a:p>
          <a:endParaRPr lang="en-US"/>
        </a:p>
      </dgm:t>
    </dgm:pt>
    <dgm:pt modelId="{47F11841-11A5-4D90-A555-1324C4671BBF}" type="sibTrans" cxnId="{9CCF957F-87BD-4C24-9853-FADA25F0BA3E}">
      <dgm:prSet/>
      <dgm:spPr/>
      <dgm:t>
        <a:bodyPr/>
        <a:lstStyle/>
        <a:p>
          <a:endParaRPr lang="en-US"/>
        </a:p>
      </dgm:t>
    </dgm:pt>
    <dgm:pt modelId="{193214A2-62C4-4838-9DF4-04CDCECEF90E}">
      <dgm:prSet/>
      <dgm:spPr/>
      <dgm:t>
        <a:bodyPr/>
        <a:lstStyle/>
        <a:p>
          <a:pPr rtl="0"/>
          <a:r>
            <a:rPr lang="en-US" smtClean="0"/>
            <a:t>Praktik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Tindakan</a:t>
          </a:r>
          <a:endParaRPr lang="en-US" dirty="0"/>
        </a:p>
      </dgm:t>
    </dgm:pt>
    <dgm:pt modelId="{65AB6F2A-68B8-4CD9-8A74-661FFECCD3CD}" type="parTrans" cxnId="{762D05C5-B227-4009-B3DC-ABE1ED650708}">
      <dgm:prSet/>
      <dgm:spPr/>
      <dgm:t>
        <a:bodyPr/>
        <a:lstStyle/>
        <a:p>
          <a:endParaRPr lang="en-US"/>
        </a:p>
      </dgm:t>
    </dgm:pt>
    <dgm:pt modelId="{84D21057-C298-401D-8CDA-B221F0AB3A1C}" type="sibTrans" cxnId="{762D05C5-B227-4009-B3DC-ABE1ED650708}">
      <dgm:prSet/>
      <dgm:spPr/>
      <dgm:t>
        <a:bodyPr/>
        <a:lstStyle/>
        <a:p>
          <a:endParaRPr lang="en-US"/>
        </a:p>
      </dgm:t>
    </dgm:pt>
    <dgm:pt modelId="{146CC66F-503A-477B-9128-CE38A8688920}" type="pres">
      <dgm:prSet presAssocID="{2B43C328-8671-4438-84A0-CCF084F8342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739AA8-E5E1-48DA-8C94-B87ADE8323A4}" type="pres">
      <dgm:prSet presAssocID="{C324C001-9818-4D8A-9CA2-936EF118E5E6}" presName="hierRoot1" presStyleCnt="0">
        <dgm:presLayoutVars>
          <dgm:hierBranch val="init"/>
        </dgm:presLayoutVars>
      </dgm:prSet>
      <dgm:spPr/>
    </dgm:pt>
    <dgm:pt modelId="{892BA5F3-E9B0-4FF6-B9F5-063C9DF0479A}" type="pres">
      <dgm:prSet presAssocID="{C324C001-9818-4D8A-9CA2-936EF118E5E6}" presName="rootComposite1" presStyleCnt="0"/>
      <dgm:spPr/>
    </dgm:pt>
    <dgm:pt modelId="{2A67EF52-D809-45B5-A077-D4D965438614}" type="pres">
      <dgm:prSet presAssocID="{C324C001-9818-4D8A-9CA2-936EF118E5E6}" presName="rootText1" presStyleLbl="alignAcc1" presStyleIdx="0" presStyleCnt="0">
        <dgm:presLayoutVars>
          <dgm:chPref val="3"/>
        </dgm:presLayoutVars>
      </dgm:prSet>
      <dgm:spPr/>
    </dgm:pt>
    <dgm:pt modelId="{D84738E1-7C80-44AE-B4B5-753E67819872}" type="pres">
      <dgm:prSet presAssocID="{C324C001-9818-4D8A-9CA2-936EF118E5E6}" presName="topArc1" presStyleLbl="parChTrans1D1" presStyleIdx="0" presStyleCnt="6"/>
      <dgm:spPr/>
    </dgm:pt>
    <dgm:pt modelId="{C496BCB5-622F-43D2-AC27-E872556D39F9}" type="pres">
      <dgm:prSet presAssocID="{C324C001-9818-4D8A-9CA2-936EF118E5E6}" presName="bottomArc1" presStyleLbl="parChTrans1D1" presStyleIdx="1" presStyleCnt="6"/>
      <dgm:spPr/>
    </dgm:pt>
    <dgm:pt modelId="{3F59EE64-486D-4D72-B332-A3DE559DAFD2}" type="pres">
      <dgm:prSet presAssocID="{C324C001-9818-4D8A-9CA2-936EF118E5E6}" presName="topConnNode1" presStyleLbl="node1" presStyleIdx="0" presStyleCnt="0"/>
      <dgm:spPr/>
    </dgm:pt>
    <dgm:pt modelId="{DB836447-4A3D-45F7-A645-A24E58C219E3}" type="pres">
      <dgm:prSet presAssocID="{C324C001-9818-4D8A-9CA2-936EF118E5E6}" presName="hierChild2" presStyleCnt="0"/>
      <dgm:spPr/>
    </dgm:pt>
    <dgm:pt modelId="{A26A4FAA-B207-4405-8491-F4703CE20EB9}" type="pres">
      <dgm:prSet presAssocID="{C324C001-9818-4D8A-9CA2-936EF118E5E6}" presName="hierChild3" presStyleCnt="0"/>
      <dgm:spPr/>
    </dgm:pt>
    <dgm:pt modelId="{100BB0DF-53F4-460C-95D9-A9ED1223330B}" type="pres">
      <dgm:prSet presAssocID="{0DDB6144-1BA6-46E2-B898-FEDEF28375BF}" presName="hierRoot1" presStyleCnt="0">
        <dgm:presLayoutVars>
          <dgm:hierBranch val="init"/>
        </dgm:presLayoutVars>
      </dgm:prSet>
      <dgm:spPr/>
    </dgm:pt>
    <dgm:pt modelId="{5348AFB5-5AE9-40BC-AFF7-070487D9CC27}" type="pres">
      <dgm:prSet presAssocID="{0DDB6144-1BA6-46E2-B898-FEDEF28375BF}" presName="rootComposite1" presStyleCnt="0"/>
      <dgm:spPr/>
    </dgm:pt>
    <dgm:pt modelId="{93B7EDF5-B0BF-477F-9079-979A55670968}" type="pres">
      <dgm:prSet presAssocID="{0DDB6144-1BA6-46E2-B898-FEDEF28375BF}" presName="rootText1" presStyleLbl="alignAcc1" presStyleIdx="0" presStyleCnt="0">
        <dgm:presLayoutVars>
          <dgm:chPref val="3"/>
        </dgm:presLayoutVars>
      </dgm:prSet>
      <dgm:spPr/>
    </dgm:pt>
    <dgm:pt modelId="{3EF99DCE-BFA8-4DC9-8915-10D8402DBBAB}" type="pres">
      <dgm:prSet presAssocID="{0DDB6144-1BA6-46E2-B898-FEDEF28375BF}" presName="topArc1" presStyleLbl="parChTrans1D1" presStyleIdx="2" presStyleCnt="6"/>
      <dgm:spPr/>
    </dgm:pt>
    <dgm:pt modelId="{877432DC-ADDC-41F1-9EE2-5B3A6E246528}" type="pres">
      <dgm:prSet presAssocID="{0DDB6144-1BA6-46E2-B898-FEDEF28375BF}" presName="bottomArc1" presStyleLbl="parChTrans1D1" presStyleIdx="3" presStyleCnt="6"/>
      <dgm:spPr/>
    </dgm:pt>
    <dgm:pt modelId="{D74165C4-BC30-4A08-BBB6-8C266712F21F}" type="pres">
      <dgm:prSet presAssocID="{0DDB6144-1BA6-46E2-B898-FEDEF28375BF}" presName="topConnNode1" presStyleLbl="node1" presStyleIdx="0" presStyleCnt="0"/>
      <dgm:spPr/>
    </dgm:pt>
    <dgm:pt modelId="{7F32E097-D95D-4238-87BB-D8D3B2A2DE33}" type="pres">
      <dgm:prSet presAssocID="{0DDB6144-1BA6-46E2-B898-FEDEF28375BF}" presName="hierChild2" presStyleCnt="0"/>
      <dgm:spPr/>
    </dgm:pt>
    <dgm:pt modelId="{4C77B078-DB61-4AC8-B9CD-C6A2104EA151}" type="pres">
      <dgm:prSet presAssocID="{0DDB6144-1BA6-46E2-B898-FEDEF28375BF}" presName="hierChild3" presStyleCnt="0"/>
      <dgm:spPr/>
    </dgm:pt>
    <dgm:pt modelId="{D5AFCAD4-2E99-43F9-B3CE-0739164D86C6}" type="pres">
      <dgm:prSet presAssocID="{193214A2-62C4-4838-9DF4-04CDCECEF90E}" presName="hierRoot1" presStyleCnt="0">
        <dgm:presLayoutVars>
          <dgm:hierBranch val="init"/>
        </dgm:presLayoutVars>
      </dgm:prSet>
      <dgm:spPr/>
    </dgm:pt>
    <dgm:pt modelId="{C984C351-8676-461C-92B0-FA481041D441}" type="pres">
      <dgm:prSet presAssocID="{193214A2-62C4-4838-9DF4-04CDCECEF90E}" presName="rootComposite1" presStyleCnt="0"/>
      <dgm:spPr/>
    </dgm:pt>
    <dgm:pt modelId="{F0ED05EE-CB41-4D62-8723-D811621E0D38}" type="pres">
      <dgm:prSet presAssocID="{193214A2-62C4-4838-9DF4-04CDCECEF90E}" presName="rootText1" presStyleLbl="alignAcc1" presStyleIdx="0" presStyleCnt="0">
        <dgm:presLayoutVars>
          <dgm:chPref val="3"/>
        </dgm:presLayoutVars>
      </dgm:prSet>
      <dgm:spPr/>
    </dgm:pt>
    <dgm:pt modelId="{697DCD22-F650-42DE-B4F3-444BA9445DA9}" type="pres">
      <dgm:prSet presAssocID="{193214A2-62C4-4838-9DF4-04CDCECEF90E}" presName="topArc1" presStyleLbl="parChTrans1D1" presStyleIdx="4" presStyleCnt="6"/>
      <dgm:spPr/>
    </dgm:pt>
    <dgm:pt modelId="{E6B72392-6A59-410E-96D3-294E80B5F261}" type="pres">
      <dgm:prSet presAssocID="{193214A2-62C4-4838-9DF4-04CDCECEF90E}" presName="bottomArc1" presStyleLbl="parChTrans1D1" presStyleIdx="5" presStyleCnt="6"/>
      <dgm:spPr/>
    </dgm:pt>
    <dgm:pt modelId="{A4B864C7-0649-4429-99BE-AF28ADAC72EC}" type="pres">
      <dgm:prSet presAssocID="{193214A2-62C4-4838-9DF4-04CDCECEF90E}" presName="topConnNode1" presStyleLbl="node1" presStyleIdx="0" presStyleCnt="0"/>
      <dgm:spPr/>
    </dgm:pt>
    <dgm:pt modelId="{754D43B3-7133-4D7F-B799-AC624C2E95DC}" type="pres">
      <dgm:prSet presAssocID="{193214A2-62C4-4838-9DF4-04CDCECEF90E}" presName="hierChild2" presStyleCnt="0"/>
      <dgm:spPr/>
    </dgm:pt>
    <dgm:pt modelId="{52828B2E-C1FB-492D-9629-1B61CC33333B}" type="pres">
      <dgm:prSet presAssocID="{193214A2-62C4-4838-9DF4-04CDCECEF90E}" presName="hierChild3" presStyleCnt="0"/>
      <dgm:spPr/>
    </dgm:pt>
  </dgm:ptLst>
  <dgm:cxnLst>
    <dgm:cxn modelId="{3A821B62-DB99-429B-808D-7C787D20FEF8}" type="presOf" srcId="{193214A2-62C4-4838-9DF4-04CDCECEF90E}" destId="{A4B864C7-0649-4429-99BE-AF28ADAC72EC}" srcOrd="1" destOrd="0" presId="urn:microsoft.com/office/officeart/2008/layout/HalfCircleOrganizationChart"/>
    <dgm:cxn modelId="{388B5795-9C37-4071-8A3D-52E38935B179}" srcId="{2B43C328-8671-4438-84A0-CCF084F8342E}" destId="{C324C001-9818-4D8A-9CA2-936EF118E5E6}" srcOrd="0" destOrd="0" parTransId="{4CAAEE45-E42B-4531-8891-5A1C939CD98F}" sibTransId="{6BE795B9-11ED-447B-B5E0-0C0EAB003BEE}"/>
    <dgm:cxn modelId="{548A9D15-7215-497B-905C-79D312D549C6}" type="presOf" srcId="{0DDB6144-1BA6-46E2-B898-FEDEF28375BF}" destId="{D74165C4-BC30-4A08-BBB6-8C266712F21F}" srcOrd="1" destOrd="0" presId="urn:microsoft.com/office/officeart/2008/layout/HalfCircleOrganizationChart"/>
    <dgm:cxn modelId="{2C9935F6-AF41-41E2-9269-80E047834C54}" type="presOf" srcId="{0DDB6144-1BA6-46E2-B898-FEDEF28375BF}" destId="{93B7EDF5-B0BF-477F-9079-979A55670968}" srcOrd="0" destOrd="0" presId="urn:microsoft.com/office/officeart/2008/layout/HalfCircleOrganizationChart"/>
    <dgm:cxn modelId="{2E8F74A9-45B1-4BF7-BBC8-AEAEF6746FFB}" type="presOf" srcId="{2B43C328-8671-4438-84A0-CCF084F8342E}" destId="{146CC66F-503A-477B-9128-CE38A8688920}" srcOrd="0" destOrd="0" presId="urn:microsoft.com/office/officeart/2008/layout/HalfCircleOrganizationChart"/>
    <dgm:cxn modelId="{BF370936-69F0-4F34-96A8-43B04518B11C}" type="presOf" srcId="{C324C001-9818-4D8A-9CA2-936EF118E5E6}" destId="{2A67EF52-D809-45B5-A077-D4D965438614}" srcOrd="0" destOrd="0" presId="urn:microsoft.com/office/officeart/2008/layout/HalfCircleOrganizationChart"/>
    <dgm:cxn modelId="{C414DB3B-18C2-4D91-9613-E98EB4DD9831}" type="presOf" srcId="{193214A2-62C4-4838-9DF4-04CDCECEF90E}" destId="{F0ED05EE-CB41-4D62-8723-D811621E0D38}" srcOrd="0" destOrd="0" presId="urn:microsoft.com/office/officeart/2008/layout/HalfCircleOrganizationChart"/>
    <dgm:cxn modelId="{762D05C5-B227-4009-B3DC-ABE1ED650708}" srcId="{2B43C328-8671-4438-84A0-CCF084F8342E}" destId="{193214A2-62C4-4838-9DF4-04CDCECEF90E}" srcOrd="2" destOrd="0" parTransId="{65AB6F2A-68B8-4CD9-8A74-661FFECCD3CD}" sibTransId="{84D21057-C298-401D-8CDA-B221F0AB3A1C}"/>
    <dgm:cxn modelId="{9CCF957F-87BD-4C24-9853-FADA25F0BA3E}" srcId="{2B43C328-8671-4438-84A0-CCF084F8342E}" destId="{0DDB6144-1BA6-46E2-B898-FEDEF28375BF}" srcOrd="1" destOrd="0" parTransId="{4B8F14BF-3732-4E07-988F-2D219B9E4249}" sibTransId="{47F11841-11A5-4D90-A555-1324C4671BBF}"/>
    <dgm:cxn modelId="{FC33FBC3-703A-4ABF-9F04-2F4096771AEF}" type="presOf" srcId="{C324C001-9818-4D8A-9CA2-936EF118E5E6}" destId="{3F59EE64-486D-4D72-B332-A3DE559DAFD2}" srcOrd="1" destOrd="0" presId="urn:microsoft.com/office/officeart/2008/layout/HalfCircleOrganizationChart"/>
    <dgm:cxn modelId="{35470C8D-91CC-42F4-B620-64DF1AB24D2E}" type="presParOf" srcId="{146CC66F-503A-477B-9128-CE38A8688920}" destId="{E7739AA8-E5E1-48DA-8C94-B87ADE8323A4}" srcOrd="0" destOrd="0" presId="urn:microsoft.com/office/officeart/2008/layout/HalfCircleOrganizationChart"/>
    <dgm:cxn modelId="{A93A3202-4F6B-4FA2-B1BB-09A20D1258D0}" type="presParOf" srcId="{E7739AA8-E5E1-48DA-8C94-B87ADE8323A4}" destId="{892BA5F3-E9B0-4FF6-B9F5-063C9DF0479A}" srcOrd="0" destOrd="0" presId="urn:microsoft.com/office/officeart/2008/layout/HalfCircleOrganizationChart"/>
    <dgm:cxn modelId="{FF4B5705-E486-474B-87EE-7519E39C2620}" type="presParOf" srcId="{892BA5F3-E9B0-4FF6-B9F5-063C9DF0479A}" destId="{2A67EF52-D809-45B5-A077-D4D965438614}" srcOrd="0" destOrd="0" presId="urn:microsoft.com/office/officeart/2008/layout/HalfCircleOrganizationChart"/>
    <dgm:cxn modelId="{24B3DE80-4086-4794-865E-0B78B3ED5EF5}" type="presParOf" srcId="{892BA5F3-E9B0-4FF6-B9F5-063C9DF0479A}" destId="{D84738E1-7C80-44AE-B4B5-753E67819872}" srcOrd="1" destOrd="0" presId="urn:microsoft.com/office/officeart/2008/layout/HalfCircleOrganizationChart"/>
    <dgm:cxn modelId="{CABDCF6D-BAE5-4F33-8587-5A73E9454498}" type="presParOf" srcId="{892BA5F3-E9B0-4FF6-B9F5-063C9DF0479A}" destId="{C496BCB5-622F-43D2-AC27-E872556D39F9}" srcOrd="2" destOrd="0" presId="urn:microsoft.com/office/officeart/2008/layout/HalfCircleOrganizationChart"/>
    <dgm:cxn modelId="{069411A0-66C6-4054-A211-3FEF7267114F}" type="presParOf" srcId="{892BA5F3-E9B0-4FF6-B9F5-063C9DF0479A}" destId="{3F59EE64-486D-4D72-B332-A3DE559DAFD2}" srcOrd="3" destOrd="0" presId="urn:microsoft.com/office/officeart/2008/layout/HalfCircleOrganizationChart"/>
    <dgm:cxn modelId="{9355A2FD-9FF7-43CE-B678-3A4B8ED419EB}" type="presParOf" srcId="{E7739AA8-E5E1-48DA-8C94-B87ADE8323A4}" destId="{DB836447-4A3D-45F7-A645-A24E58C219E3}" srcOrd="1" destOrd="0" presId="urn:microsoft.com/office/officeart/2008/layout/HalfCircleOrganizationChart"/>
    <dgm:cxn modelId="{DB98EEF6-7096-4012-897F-58131F2D89AD}" type="presParOf" srcId="{E7739AA8-E5E1-48DA-8C94-B87ADE8323A4}" destId="{A26A4FAA-B207-4405-8491-F4703CE20EB9}" srcOrd="2" destOrd="0" presId="urn:microsoft.com/office/officeart/2008/layout/HalfCircleOrganizationChart"/>
    <dgm:cxn modelId="{A563C7EE-80DC-48CA-A3D8-736D9F68BACA}" type="presParOf" srcId="{146CC66F-503A-477B-9128-CE38A8688920}" destId="{100BB0DF-53F4-460C-95D9-A9ED1223330B}" srcOrd="1" destOrd="0" presId="urn:microsoft.com/office/officeart/2008/layout/HalfCircleOrganizationChart"/>
    <dgm:cxn modelId="{59D66F04-9E73-4D8F-A433-1CEB9CA0A02D}" type="presParOf" srcId="{100BB0DF-53F4-460C-95D9-A9ED1223330B}" destId="{5348AFB5-5AE9-40BC-AFF7-070487D9CC27}" srcOrd="0" destOrd="0" presId="urn:microsoft.com/office/officeart/2008/layout/HalfCircleOrganizationChart"/>
    <dgm:cxn modelId="{09637A37-2D9F-4E03-BDC9-A0EBD04D5DEC}" type="presParOf" srcId="{5348AFB5-5AE9-40BC-AFF7-070487D9CC27}" destId="{93B7EDF5-B0BF-477F-9079-979A55670968}" srcOrd="0" destOrd="0" presId="urn:microsoft.com/office/officeart/2008/layout/HalfCircleOrganizationChart"/>
    <dgm:cxn modelId="{69BE810F-0588-4038-9265-CB2C69359892}" type="presParOf" srcId="{5348AFB5-5AE9-40BC-AFF7-070487D9CC27}" destId="{3EF99DCE-BFA8-4DC9-8915-10D8402DBBAB}" srcOrd="1" destOrd="0" presId="urn:microsoft.com/office/officeart/2008/layout/HalfCircleOrganizationChart"/>
    <dgm:cxn modelId="{900A7C0A-F52C-41FE-AE7E-8287161E350C}" type="presParOf" srcId="{5348AFB5-5AE9-40BC-AFF7-070487D9CC27}" destId="{877432DC-ADDC-41F1-9EE2-5B3A6E246528}" srcOrd="2" destOrd="0" presId="urn:microsoft.com/office/officeart/2008/layout/HalfCircleOrganizationChart"/>
    <dgm:cxn modelId="{F4FC93B6-DE41-463F-803B-20AD9A8F6725}" type="presParOf" srcId="{5348AFB5-5AE9-40BC-AFF7-070487D9CC27}" destId="{D74165C4-BC30-4A08-BBB6-8C266712F21F}" srcOrd="3" destOrd="0" presId="urn:microsoft.com/office/officeart/2008/layout/HalfCircleOrganizationChart"/>
    <dgm:cxn modelId="{ADAF1DF0-AAB5-4346-9F84-826122169BFC}" type="presParOf" srcId="{100BB0DF-53F4-460C-95D9-A9ED1223330B}" destId="{7F32E097-D95D-4238-87BB-D8D3B2A2DE33}" srcOrd="1" destOrd="0" presId="urn:microsoft.com/office/officeart/2008/layout/HalfCircleOrganizationChart"/>
    <dgm:cxn modelId="{CEEDB435-0CF5-4E21-B0BE-CE71B7FC2804}" type="presParOf" srcId="{100BB0DF-53F4-460C-95D9-A9ED1223330B}" destId="{4C77B078-DB61-4AC8-B9CD-C6A2104EA151}" srcOrd="2" destOrd="0" presId="urn:microsoft.com/office/officeart/2008/layout/HalfCircleOrganizationChart"/>
    <dgm:cxn modelId="{FCCFB4E9-8BD0-4142-924E-600BCF4744D0}" type="presParOf" srcId="{146CC66F-503A-477B-9128-CE38A8688920}" destId="{D5AFCAD4-2E99-43F9-B3CE-0739164D86C6}" srcOrd="2" destOrd="0" presId="urn:microsoft.com/office/officeart/2008/layout/HalfCircleOrganizationChart"/>
    <dgm:cxn modelId="{8325EABE-124F-4A45-90E4-BE625A64EBAB}" type="presParOf" srcId="{D5AFCAD4-2E99-43F9-B3CE-0739164D86C6}" destId="{C984C351-8676-461C-92B0-FA481041D441}" srcOrd="0" destOrd="0" presId="urn:microsoft.com/office/officeart/2008/layout/HalfCircleOrganizationChart"/>
    <dgm:cxn modelId="{3F02046C-99EC-4D09-8091-906BEDF95499}" type="presParOf" srcId="{C984C351-8676-461C-92B0-FA481041D441}" destId="{F0ED05EE-CB41-4D62-8723-D811621E0D38}" srcOrd="0" destOrd="0" presId="urn:microsoft.com/office/officeart/2008/layout/HalfCircleOrganizationChart"/>
    <dgm:cxn modelId="{6DE4AC2A-F521-45DF-926B-2DE5E4521E16}" type="presParOf" srcId="{C984C351-8676-461C-92B0-FA481041D441}" destId="{697DCD22-F650-42DE-B4F3-444BA9445DA9}" srcOrd="1" destOrd="0" presId="urn:microsoft.com/office/officeart/2008/layout/HalfCircleOrganizationChart"/>
    <dgm:cxn modelId="{6F01D7EC-149E-419B-9014-E1CBDC272111}" type="presParOf" srcId="{C984C351-8676-461C-92B0-FA481041D441}" destId="{E6B72392-6A59-410E-96D3-294E80B5F261}" srcOrd="2" destOrd="0" presId="urn:microsoft.com/office/officeart/2008/layout/HalfCircleOrganizationChart"/>
    <dgm:cxn modelId="{FA6E64B0-3172-4EA8-B404-EDD9C1D157FE}" type="presParOf" srcId="{C984C351-8676-461C-92B0-FA481041D441}" destId="{A4B864C7-0649-4429-99BE-AF28ADAC72EC}" srcOrd="3" destOrd="0" presId="urn:microsoft.com/office/officeart/2008/layout/HalfCircleOrganizationChart"/>
    <dgm:cxn modelId="{12CFB3A7-5F94-4DDD-B9DB-4FC373F1B1E9}" type="presParOf" srcId="{D5AFCAD4-2E99-43F9-B3CE-0739164D86C6}" destId="{754D43B3-7133-4D7F-B799-AC624C2E95DC}" srcOrd="1" destOrd="0" presId="urn:microsoft.com/office/officeart/2008/layout/HalfCircleOrganizationChart"/>
    <dgm:cxn modelId="{9CF15A0A-AA4F-45B2-B38B-C32413360397}" type="presParOf" srcId="{D5AFCAD4-2E99-43F9-B3CE-0739164D86C6}" destId="{52828B2E-C1FB-492D-9629-1B61CC33333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AAC3BF-E251-47C2-96D0-A57EFF9E12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01D55A1-1EE8-4C13-8E51-864622AC0F87}">
      <dgm:prSet/>
      <dgm:spPr/>
      <dgm:t>
        <a:bodyPr/>
        <a:lstStyle/>
        <a:p>
          <a:pPr rtl="0"/>
          <a:r>
            <a:rPr lang="en-US" smtClean="0"/>
            <a:t>Kognitif</a:t>
          </a:r>
          <a:endParaRPr lang="en-US"/>
        </a:p>
      </dgm:t>
    </dgm:pt>
    <dgm:pt modelId="{B163680E-A5D6-49BA-9E89-ED9353269406}" type="parTrans" cxnId="{D5E24CF8-F9EB-4BFF-A889-1F4F6B20708A}">
      <dgm:prSet/>
      <dgm:spPr/>
      <dgm:t>
        <a:bodyPr/>
        <a:lstStyle/>
        <a:p>
          <a:endParaRPr lang="en-US"/>
        </a:p>
      </dgm:t>
    </dgm:pt>
    <dgm:pt modelId="{857A2314-BD18-47AF-8404-CDD2F239B9FF}" type="sibTrans" cxnId="{D5E24CF8-F9EB-4BFF-A889-1F4F6B20708A}">
      <dgm:prSet/>
      <dgm:spPr/>
      <dgm:t>
        <a:bodyPr/>
        <a:lstStyle/>
        <a:p>
          <a:endParaRPr lang="en-US"/>
        </a:p>
      </dgm:t>
    </dgm:pt>
    <dgm:pt modelId="{B4B37BBE-928B-4C6A-AB10-EBB0035E4CB0}">
      <dgm:prSet/>
      <dgm:spPr/>
      <dgm:t>
        <a:bodyPr/>
        <a:lstStyle/>
        <a:p>
          <a:pPr rtl="0"/>
          <a:r>
            <a:rPr lang="en-US" smtClean="0"/>
            <a:t>Afektif</a:t>
          </a:r>
          <a:endParaRPr lang="en-US"/>
        </a:p>
      </dgm:t>
    </dgm:pt>
    <dgm:pt modelId="{3E3CDA78-0C7D-47B5-BA5C-605848061918}" type="parTrans" cxnId="{7BBD94A2-15E1-4888-8C84-C535DC353B3C}">
      <dgm:prSet/>
      <dgm:spPr/>
      <dgm:t>
        <a:bodyPr/>
        <a:lstStyle/>
        <a:p>
          <a:endParaRPr lang="en-US"/>
        </a:p>
      </dgm:t>
    </dgm:pt>
    <dgm:pt modelId="{D97A067D-96E4-4364-851E-EE3121B8EBA5}" type="sibTrans" cxnId="{7BBD94A2-15E1-4888-8C84-C535DC353B3C}">
      <dgm:prSet/>
      <dgm:spPr/>
      <dgm:t>
        <a:bodyPr/>
        <a:lstStyle/>
        <a:p>
          <a:endParaRPr lang="en-US"/>
        </a:p>
      </dgm:t>
    </dgm:pt>
    <dgm:pt modelId="{4B56C143-5CA5-4D19-AF74-90EA3E7B6544}">
      <dgm:prSet/>
      <dgm:spPr/>
      <dgm:t>
        <a:bodyPr/>
        <a:lstStyle/>
        <a:p>
          <a:pPr rtl="0"/>
          <a:r>
            <a:rPr lang="en-US" smtClean="0"/>
            <a:t>Psikomotor</a:t>
          </a:r>
          <a:endParaRPr lang="en-US"/>
        </a:p>
      </dgm:t>
    </dgm:pt>
    <dgm:pt modelId="{B93EAFD2-4DF6-4179-816E-079DC190B977}" type="parTrans" cxnId="{5685BEBE-2D51-4584-9450-F5D7CB4986F5}">
      <dgm:prSet/>
      <dgm:spPr/>
      <dgm:t>
        <a:bodyPr/>
        <a:lstStyle/>
        <a:p>
          <a:endParaRPr lang="en-US"/>
        </a:p>
      </dgm:t>
    </dgm:pt>
    <dgm:pt modelId="{B5098FEB-EC16-4D0A-8711-1DCD617A6F42}" type="sibTrans" cxnId="{5685BEBE-2D51-4584-9450-F5D7CB4986F5}">
      <dgm:prSet/>
      <dgm:spPr/>
      <dgm:t>
        <a:bodyPr/>
        <a:lstStyle/>
        <a:p>
          <a:endParaRPr lang="en-US"/>
        </a:p>
      </dgm:t>
    </dgm:pt>
    <dgm:pt modelId="{0A9B16D9-3947-4C2F-BE9E-1BCF5E715EEB}" type="pres">
      <dgm:prSet presAssocID="{5BAAC3BF-E251-47C2-96D0-A57EFF9E127A}" presName="CompostProcess" presStyleCnt="0">
        <dgm:presLayoutVars>
          <dgm:dir/>
          <dgm:resizeHandles val="exact"/>
        </dgm:presLayoutVars>
      </dgm:prSet>
      <dgm:spPr/>
    </dgm:pt>
    <dgm:pt modelId="{BA669C7F-5B90-4297-9F56-D980E5F73001}" type="pres">
      <dgm:prSet presAssocID="{5BAAC3BF-E251-47C2-96D0-A57EFF9E127A}" presName="arrow" presStyleLbl="bgShp" presStyleIdx="0" presStyleCnt="1"/>
      <dgm:spPr/>
    </dgm:pt>
    <dgm:pt modelId="{70CC392E-0D7B-40FE-A180-E56377469527}" type="pres">
      <dgm:prSet presAssocID="{5BAAC3BF-E251-47C2-96D0-A57EFF9E127A}" presName="linearProcess" presStyleCnt="0"/>
      <dgm:spPr/>
    </dgm:pt>
    <dgm:pt modelId="{79B07050-9DCF-45A0-B56B-93C42B7AD2B9}" type="pres">
      <dgm:prSet presAssocID="{101D55A1-1EE8-4C13-8E51-864622AC0F87}" presName="textNode" presStyleLbl="node1" presStyleIdx="0" presStyleCnt="3">
        <dgm:presLayoutVars>
          <dgm:bulletEnabled val="1"/>
        </dgm:presLayoutVars>
      </dgm:prSet>
      <dgm:spPr/>
    </dgm:pt>
    <dgm:pt modelId="{30470BA3-20F6-48B3-9A9A-6790F0FD75B2}" type="pres">
      <dgm:prSet presAssocID="{857A2314-BD18-47AF-8404-CDD2F239B9FF}" presName="sibTrans" presStyleCnt="0"/>
      <dgm:spPr/>
    </dgm:pt>
    <dgm:pt modelId="{7B21C4DA-563A-4EF0-A6F5-1265829B7793}" type="pres">
      <dgm:prSet presAssocID="{B4B37BBE-928B-4C6A-AB10-EBB0035E4CB0}" presName="textNode" presStyleLbl="node1" presStyleIdx="1" presStyleCnt="3">
        <dgm:presLayoutVars>
          <dgm:bulletEnabled val="1"/>
        </dgm:presLayoutVars>
      </dgm:prSet>
      <dgm:spPr/>
    </dgm:pt>
    <dgm:pt modelId="{1280D338-722B-4EBE-8F30-DFC41E4CDF38}" type="pres">
      <dgm:prSet presAssocID="{D97A067D-96E4-4364-851E-EE3121B8EBA5}" presName="sibTrans" presStyleCnt="0"/>
      <dgm:spPr/>
    </dgm:pt>
    <dgm:pt modelId="{99236D40-490A-4039-89D0-A5E45683E620}" type="pres">
      <dgm:prSet presAssocID="{4B56C143-5CA5-4D19-AF74-90EA3E7B654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26494AC-590C-4156-800A-2E44B61A9D60}" type="presOf" srcId="{5BAAC3BF-E251-47C2-96D0-A57EFF9E127A}" destId="{0A9B16D9-3947-4C2F-BE9E-1BCF5E715EEB}" srcOrd="0" destOrd="0" presId="urn:microsoft.com/office/officeart/2005/8/layout/hProcess9"/>
    <dgm:cxn modelId="{6B223165-9D10-43AF-B592-F61332F850E8}" type="presOf" srcId="{B4B37BBE-928B-4C6A-AB10-EBB0035E4CB0}" destId="{7B21C4DA-563A-4EF0-A6F5-1265829B7793}" srcOrd="0" destOrd="0" presId="urn:microsoft.com/office/officeart/2005/8/layout/hProcess9"/>
    <dgm:cxn modelId="{D5E24CF8-F9EB-4BFF-A889-1F4F6B20708A}" srcId="{5BAAC3BF-E251-47C2-96D0-A57EFF9E127A}" destId="{101D55A1-1EE8-4C13-8E51-864622AC0F87}" srcOrd="0" destOrd="0" parTransId="{B163680E-A5D6-49BA-9E89-ED9353269406}" sibTransId="{857A2314-BD18-47AF-8404-CDD2F239B9FF}"/>
    <dgm:cxn modelId="{DEDB0F73-F3DA-4797-94C7-BD8D7CF22CA8}" type="presOf" srcId="{101D55A1-1EE8-4C13-8E51-864622AC0F87}" destId="{79B07050-9DCF-45A0-B56B-93C42B7AD2B9}" srcOrd="0" destOrd="0" presId="urn:microsoft.com/office/officeart/2005/8/layout/hProcess9"/>
    <dgm:cxn modelId="{24F57347-5B38-4C10-85E2-F63AAA97EF49}" type="presOf" srcId="{4B56C143-5CA5-4D19-AF74-90EA3E7B6544}" destId="{99236D40-490A-4039-89D0-A5E45683E620}" srcOrd="0" destOrd="0" presId="urn:microsoft.com/office/officeart/2005/8/layout/hProcess9"/>
    <dgm:cxn modelId="{5685BEBE-2D51-4584-9450-F5D7CB4986F5}" srcId="{5BAAC3BF-E251-47C2-96D0-A57EFF9E127A}" destId="{4B56C143-5CA5-4D19-AF74-90EA3E7B6544}" srcOrd="2" destOrd="0" parTransId="{B93EAFD2-4DF6-4179-816E-079DC190B977}" sibTransId="{B5098FEB-EC16-4D0A-8711-1DCD617A6F42}"/>
    <dgm:cxn modelId="{7BBD94A2-15E1-4888-8C84-C535DC353B3C}" srcId="{5BAAC3BF-E251-47C2-96D0-A57EFF9E127A}" destId="{B4B37BBE-928B-4C6A-AB10-EBB0035E4CB0}" srcOrd="1" destOrd="0" parTransId="{3E3CDA78-0C7D-47B5-BA5C-605848061918}" sibTransId="{D97A067D-96E4-4364-851E-EE3121B8EBA5}"/>
    <dgm:cxn modelId="{8196DE47-0046-4B9C-B79B-8D24609134BD}" type="presParOf" srcId="{0A9B16D9-3947-4C2F-BE9E-1BCF5E715EEB}" destId="{BA669C7F-5B90-4297-9F56-D980E5F73001}" srcOrd="0" destOrd="0" presId="urn:microsoft.com/office/officeart/2005/8/layout/hProcess9"/>
    <dgm:cxn modelId="{74EFF42C-47D7-402B-ADA3-F955AC908E40}" type="presParOf" srcId="{0A9B16D9-3947-4C2F-BE9E-1BCF5E715EEB}" destId="{70CC392E-0D7B-40FE-A180-E56377469527}" srcOrd="1" destOrd="0" presId="urn:microsoft.com/office/officeart/2005/8/layout/hProcess9"/>
    <dgm:cxn modelId="{5F5AE3DF-13F4-424D-AFDD-77F3601146D5}" type="presParOf" srcId="{70CC392E-0D7B-40FE-A180-E56377469527}" destId="{79B07050-9DCF-45A0-B56B-93C42B7AD2B9}" srcOrd="0" destOrd="0" presId="urn:microsoft.com/office/officeart/2005/8/layout/hProcess9"/>
    <dgm:cxn modelId="{7DF4521B-396C-47E6-BD4C-7743C494DC8A}" type="presParOf" srcId="{70CC392E-0D7B-40FE-A180-E56377469527}" destId="{30470BA3-20F6-48B3-9A9A-6790F0FD75B2}" srcOrd="1" destOrd="0" presId="urn:microsoft.com/office/officeart/2005/8/layout/hProcess9"/>
    <dgm:cxn modelId="{7884E9E0-B0D4-4E16-B5F1-95A4737D2A36}" type="presParOf" srcId="{70CC392E-0D7B-40FE-A180-E56377469527}" destId="{7B21C4DA-563A-4EF0-A6F5-1265829B7793}" srcOrd="2" destOrd="0" presId="urn:microsoft.com/office/officeart/2005/8/layout/hProcess9"/>
    <dgm:cxn modelId="{72FC0405-7FF4-41C1-AB3C-4332EEC9A364}" type="presParOf" srcId="{70CC392E-0D7B-40FE-A180-E56377469527}" destId="{1280D338-722B-4EBE-8F30-DFC41E4CDF38}" srcOrd="3" destOrd="0" presId="urn:microsoft.com/office/officeart/2005/8/layout/hProcess9"/>
    <dgm:cxn modelId="{A48A6F67-C0CA-4993-A069-6FF21950E339}" type="presParOf" srcId="{70CC392E-0D7B-40FE-A180-E56377469527}" destId="{99236D40-490A-4039-89D0-A5E45683E6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ED2D7C-3892-404D-8E67-25D4CE13DF98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1041055-C5C8-4605-93D1-2735141D9C14}">
      <dgm:prSet/>
      <dgm:spPr/>
      <dgm:t>
        <a:bodyPr/>
        <a:lstStyle/>
        <a:p>
          <a:pPr rtl="0"/>
          <a:r>
            <a:rPr lang="en-US" dirty="0" smtClean="0"/>
            <a:t>Individual</a:t>
          </a:r>
          <a:endParaRPr lang="en-US" dirty="0"/>
        </a:p>
      </dgm:t>
    </dgm:pt>
    <dgm:pt modelId="{F6B9F81B-C824-447E-910A-0275014E04FE}" type="parTrans" cxnId="{B702C36D-045E-4931-BA21-1E6D07FF8F6B}">
      <dgm:prSet/>
      <dgm:spPr/>
      <dgm:t>
        <a:bodyPr/>
        <a:lstStyle/>
        <a:p>
          <a:endParaRPr lang="en-US"/>
        </a:p>
      </dgm:t>
    </dgm:pt>
    <dgm:pt modelId="{3B44E681-69A1-4352-B7F7-B08EA818C1B9}" type="sibTrans" cxnId="{B702C36D-045E-4931-BA21-1E6D07FF8F6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n-US"/>
        </a:p>
      </dgm:t>
    </dgm:pt>
    <dgm:pt modelId="{21D79FC7-623C-47D0-ABAA-CA69029916DC}">
      <dgm:prSet/>
      <dgm:spPr/>
      <dgm:t>
        <a:bodyPr/>
        <a:lstStyle/>
        <a:p>
          <a:pPr rtl="0"/>
          <a:r>
            <a:rPr lang="en-US" dirty="0" err="1" smtClean="0"/>
            <a:t>Kelompok</a:t>
          </a:r>
          <a:endParaRPr lang="en-US" dirty="0"/>
        </a:p>
      </dgm:t>
    </dgm:pt>
    <dgm:pt modelId="{4D66331F-F38A-4F6B-BD0B-149AA40DDC80}" type="parTrans" cxnId="{B545EF31-7761-470A-BEB5-D791747A5526}">
      <dgm:prSet/>
      <dgm:spPr/>
      <dgm:t>
        <a:bodyPr/>
        <a:lstStyle/>
        <a:p>
          <a:endParaRPr lang="en-US"/>
        </a:p>
      </dgm:t>
    </dgm:pt>
    <dgm:pt modelId="{2702A446-5AE2-409A-ABB7-87EFE3F486DC}" type="sibTrans" cxnId="{B545EF31-7761-470A-BEB5-D791747A5526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  <dgm:t>
        <a:bodyPr/>
        <a:lstStyle/>
        <a:p>
          <a:endParaRPr lang="en-US"/>
        </a:p>
      </dgm:t>
    </dgm:pt>
    <dgm:pt modelId="{ABF75CCD-06D6-4DE6-B837-0F7644A4492E}">
      <dgm:prSet/>
      <dgm:spPr/>
      <dgm:t>
        <a:bodyPr/>
        <a:lstStyle/>
        <a:p>
          <a:pPr rtl="0"/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Massal</a:t>
          </a:r>
          <a:endParaRPr lang="en-US" dirty="0"/>
        </a:p>
      </dgm:t>
    </dgm:pt>
    <dgm:pt modelId="{BDC5525C-354E-4666-989D-11230D472A54}" type="parTrans" cxnId="{E61CC08A-E3C6-4713-9D3A-AC0A6B4690B6}">
      <dgm:prSet/>
      <dgm:spPr/>
      <dgm:t>
        <a:bodyPr/>
        <a:lstStyle/>
        <a:p>
          <a:endParaRPr lang="en-US"/>
        </a:p>
      </dgm:t>
    </dgm:pt>
    <dgm:pt modelId="{11284CD9-D500-402E-9B13-F33DB5302303}" type="sibTrans" cxnId="{E61CC08A-E3C6-4713-9D3A-AC0A6B4690B6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  <dgm:pt modelId="{A3BFFE24-A6CF-4084-AB81-05AF10B25737}">
      <dgm:prSet/>
      <dgm:spPr/>
      <dgm:t>
        <a:bodyPr/>
        <a:lstStyle/>
        <a:p>
          <a:pPr rtl="0"/>
          <a:r>
            <a:rPr lang="en-US" dirty="0" smtClean="0"/>
            <a:t>Media </a:t>
          </a:r>
          <a:r>
            <a:rPr lang="en-US" dirty="0" err="1" smtClean="0"/>
            <a:t>Promosi</a:t>
          </a:r>
          <a:endParaRPr lang="en-US" dirty="0"/>
        </a:p>
      </dgm:t>
    </dgm:pt>
    <dgm:pt modelId="{FAB778B1-0499-4FD4-BCC7-FD9624B4F468}" type="parTrans" cxnId="{3DEBBF45-4170-417C-B0B7-03F60CDC2520}">
      <dgm:prSet/>
      <dgm:spPr/>
      <dgm:t>
        <a:bodyPr/>
        <a:lstStyle/>
        <a:p>
          <a:endParaRPr lang="en-US"/>
        </a:p>
      </dgm:t>
    </dgm:pt>
    <dgm:pt modelId="{ED0E13F8-3D57-4A32-BD6B-5E33A6B22390}" type="sibTrans" cxnId="{3DEBBF45-4170-417C-B0B7-03F60CDC2520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n-US"/>
        </a:p>
      </dgm:t>
    </dgm:pt>
    <dgm:pt modelId="{0A72AE70-F7FC-4C1B-AC40-F71F8FB2C700}" type="pres">
      <dgm:prSet presAssocID="{7BED2D7C-3892-404D-8E67-25D4CE13DF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1BDB91B-3C87-413F-858D-97499399E54A}" type="pres">
      <dgm:prSet presAssocID="{7BED2D7C-3892-404D-8E67-25D4CE13DF98}" presName="Name1" presStyleCnt="0"/>
      <dgm:spPr/>
    </dgm:pt>
    <dgm:pt modelId="{9C09F892-22B7-4402-88B8-ACF7FC61D1E4}" type="pres">
      <dgm:prSet presAssocID="{ED0E13F8-3D57-4A32-BD6B-5E33A6B22390}" presName="picture_1" presStyleCnt="0"/>
      <dgm:spPr/>
    </dgm:pt>
    <dgm:pt modelId="{7DF9D723-068F-41F4-B9FD-9E8D9CB904A7}" type="pres">
      <dgm:prSet presAssocID="{ED0E13F8-3D57-4A32-BD6B-5E33A6B22390}" presName="pictureRepeatNode" presStyleLbl="alignImgPlace1" presStyleIdx="0" presStyleCnt="4" custLinFactNeighborX="-21434" custLinFactNeighborY="-12503"/>
      <dgm:spPr/>
      <dgm:t>
        <a:bodyPr/>
        <a:lstStyle/>
        <a:p>
          <a:endParaRPr lang="en-US"/>
        </a:p>
      </dgm:t>
    </dgm:pt>
    <dgm:pt modelId="{BA8B4638-12E2-49F7-AD1B-3B8D02DAB019}" type="pres">
      <dgm:prSet presAssocID="{A3BFFE24-A6CF-4084-AB81-05AF10B25737}" presName="text_1" presStyleLbl="node1" presStyleIdx="0" presStyleCnt="0" custScaleX="168119" custScaleY="80420" custLinFactNeighborX="8690" custLinFactNeighborY="64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434F2-2B13-40EE-AAB1-7804E76A04D3}" type="pres">
      <dgm:prSet presAssocID="{3B44E681-69A1-4352-B7F7-B08EA818C1B9}" presName="picture_2" presStyleCnt="0"/>
      <dgm:spPr/>
    </dgm:pt>
    <dgm:pt modelId="{0141EC4F-8736-43F0-A9D9-0A50D344E97C}" type="pres">
      <dgm:prSet presAssocID="{3B44E681-69A1-4352-B7F7-B08EA818C1B9}" presName="pictureRepeatNode" presStyleLbl="alignImgPlace1" presStyleIdx="1" presStyleCnt="4"/>
      <dgm:spPr/>
      <dgm:t>
        <a:bodyPr/>
        <a:lstStyle/>
        <a:p>
          <a:endParaRPr lang="en-US"/>
        </a:p>
      </dgm:t>
    </dgm:pt>
    <dgm:pt modelId="{39B19986-FF66-49B3-8173-4D68F9702902}" type="pres">
      <dgm:prSet presAssocID="{C1041055-C5C8-4605-93D1-2735141D9C14}" presName="line_2" presStyleLbl="parChTrans1D1" presStyleIdx="0" presStyleCnt="3"/>
      <dgm:spPr/>
    </dgm:pt>
    <dgm:pt modelId="{2940BB45-626C-4D5D-818A-4F5C2EDE1425}" type="pres">
      <dgm:prSet presAssocID="{C1041055-C5C8-4605-93D1-2735141D9C14}" presName="textparent_2" presStyleLbl="node1" presStyleIdx="0" presStyleCnt="0"/>
      <dgm:spPr/>
    </dgm:pt>
    <dgm:pt modelId="{5FCB3E94-BE92-424A-A40C-EEFE620AADEE}" type="pres">
      <dgm:prSet presAssocID="{C1041055-C5C8-4605-93D1-2735141D9C14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822ED-1DC2-4166-84CB-63BD1F8B9661}" type="pres">
      <dgm:prSet presAssocID="{2702A446-5AE2-409A-ABB7-87EFE3F486DC}" presName="picture_3" presStyleCnt="0"/>
      <dgm:spPr/>
    </dgm:pt>
    <dgm:pt modelId="{F518EAED-D734-4AE8-9258-5747F1E22002}" type="pres">
      <dgm:prSet presAssocID="{2702A446-5AE2-409A-ABB7-87EFE3F486DC}" presName="pictureRepeatNode" presStyleLbl="alignImgPlace1" presStyleIdx="2" presStyleCnt="4"/>
      <dgm:spPr/>
      <dgm:t>
        <a:bodyPr/>
        <a:lstStyle/>
        <a:p>
          <a:endParaRPr lang="en-US"/>
        </a:p>
      </dgm:t>
    </dgm:pt>
    <dgm:pt modelId="{FFC15EBF-4425-4BCB-930F-FB82C28D7AD2}" type="pres">
      <dgm:prSet presAssocID="{21D79FC7-623C-47D0-ABAA-CA69029916DC}" presName="line_3" presStyleLbl="parChTrans1D1" presStyleIdx="1" presStyleCnt="3"/>
      <dgm:spPr/>
    </dgm:pt>
    <dgm:pt modelId="{AC127CB2-F328-45A5-AD15-1D0914A82D43}" type="pres">
      <dgm:prSet presAssocID="{21D79FC7-623C-47D0-ABAA-CA69029916DC}" presName="textparent_3" presStyleLbl="node1" presStyleIdx="0" presStyleCnt="0"/>
      <dgm:spPr/>
    </dgm:pt>
    <dgm:pt modelId="{F34F9FCB-2095-4D09-A054-F7B857A5DCEB}" type="pres">
      <dgm:prSet presAssocID="{21D79FC7-623C-47D0-ABAA-CA69029916DC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4F4F5-E271-4E94-8EE5-F95E9983FE2D}" type="pres">
      <dgm:prSet presAssocID="{11284CD9-D500-402E-9B13-F33DB5302303}" presName="picture_4" presStyleCnt="0"/>
      <dgm:spPr/>
    </dgm:pt>
    <dgm:pt modelId="{D10F7D3B-02C4-434D-87A1-630293420237}" type="pres">
      <dgm:prSet presAssocID="{11284CD9-D500-402E-9B13-F33DB5302303}" presName="pictureRepeatNode" presStyleLbl="alignImgPlace1" presStyleIdx="3" presStyleCnt="4"/>
      <dgm:spPr/>
      <dgm:t>
        <a:bodyPr/>
        <a:lstStyle/>
        <a:p>
          <a:endParaRPr lang="en-US"/>
        </a:p>
      </dgm:t>
    </dgm:pt>
    <dgm:pt modelId="{9593553A-3558-45D6-B868-0D64874DA3E9}" type="pres">
      <dgm:prSet presAssocID="{ABF75CCD-06D6-4DE6-B837-0F7644A4492E}" presName="line_4" presStyleLbl="parChTrans1D1" presStyleIdx="2" presStyleCnt="3"/>
      <dgm:spPr/>
    </dgm:pt>
    <dgm:pt modelId="{A56AAAFC-4C56-4EE3-8F94-B9239BF023F4}" type="pres">
      <dgm:prSet presAssocID="{ABF75CCD-06D6-4DE6-B837-0F7644A4492E}" presName="textparent_4" presStyleLbl="node1" presStyleIdx="0" presStyleCnt="0"/>
      <dgm:spPr/>
    </dgm:pt>
    <dgm:pt modelId="{75DD5890-7B8B-413C-987A-466458E6401B}" type="pres">
      <dgm:prSet presAssocID="{ABF75CCD-06D6-4DE6-B837-0F7644A4492E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1CC08A-E3C6-4713-9D3A-AC0A6B4690B6}" srcId="{7BED2D7C-3892-404D-8E67-25D4CE13DF98}" destId="{ABF75CCD-06D6-4DE6-B837-0F7644A4492E}" srcOrd="3" destOrd="0" parTransId="{BDC5525C-354E-4666-989D-11230D472A54}" sibTransId="{11284CD9-D500-402E-9B13-F33DB5302303}"/>
    <dgm:cxn modelId="{3DEBBF45-4170-417C-B0B7-03F60CDC2520}" srcId="{7BED2D7C-3892-404D-8E67-25D4CE13DF98}" destId="{A3BFFE24-A6CF-4084-AB81-05AF10B25737}" srcOrd="0" destOrd="0" parTransId="{FAB778B1-0499-4FD4-BCC7-FD9624B4F468}" sibTransId="{ED0E13F8-3D57-4A32-BD6B-5E33A6B22390}"/>
    <dgm:cxn modelId="{759D762A-DA2E-46C2-A67F-203F8D31C661}" type="presOf" srcId="{ED0E13F8-3D57-4A32-BD6B-5E33A6B22390}" destId="{7DF9D723-068F-41F4-B9FD-9E8D9CB904A7}" srcOrd="0" destOrd="0" presId="urn:microsoft.com/office/officeart/2008/layout/CircularPictureCallout"/>
    <dgm:cxn modelId="{7CCD9230-A12F-461C-A2B4-67CB9A861826}" type="presOf" srcId="{C1041055-C5C8-4605-93D1-2735141D9C14}" destId="{5FCB3E94-BE92-424A-A40C-EEFE620AADEE}" srcOrd="0" destOrd="0" presId="urn:microsoft.com/office/officeart/2008/layout/CircularPictureCallout"/>
    <dgm:cxn modelId="{2BF096AB-770B-4D23-91E0-35A9F3B38ADC}" type="presOf" srcId="{7BED2D7C-3892-404D-8E67-25D4CE13DF98}" destId="{0A72AE70-F7FC-4C1B-AC40-F71F8FB2C700}" srcOrd="0" destOrd="0" presId="urn:microsoft.com/office/officeart/2008/layout/CircularPictureCallout"/>
    <dgm:cxn modelId="{60ABD258-ACC8-4856-855D-65BE8EF7E3FC}" type="presOf" srcId="{3B44E681-69A1-4352-B7F7-B08EA818C1B9}" destId="{0141EC4F-8736-43F0-A9D9-0A50D344E97C}" srcOrd="0" destOrd="0" presId="urn:microsoft.com/office/officeart/2008/layout/CircularPictureCallout"/>
    <dgm:cxn modelId="{B640B725-30F4-4A02-9893-7A182C8057FE}" type="presOf" srcId="{2702A446-5AE2-409A-ABB7-87EFE3F486DC}" destId="{F518EAED-D734-4AE8-9258-5747F1E22002}" srcOrd="0" destOrd="0" presId="urn:microsoft.com/office/officeart/2008/layout/CircularPictureCallout"/>
    <dgm:cxn modelId="{906EF20D-D005-426E-9B21-1644283335FB}" type="presOf" srcId="{A3BFFE24-A6CF-4084-AB81-05AF10B25737}" destId="{BA8B4638-12E2-49F7-AD1B-3B8D02DAB019}" srcOrd="0" destOrd="0" presId="urn:microsoft.com/office/officeart/2008/layout/CircularPictureCallout"/>
    <dgm:cxn modelId="{6FC46319-4DF2-4464-B3D3-A26FFD67F578}" type="presOf" srcId="{11284CD9-D500-402E-9B13-F33DB5302303}" destId="{D10F7D3B-02C4-434D-87A1-630293420237}" srcOrd="0" destOrd="0" presId="urn:microsoft.com/office/officeart/2008/layout/CircularPictureCallout"/>
    <dgm:cxn modelId="{B702C36D-045E-4931-BA21-1E6D07FF8F6B}" srcId="{7BED2D7C-3892-404D-8E67-25D4CE13DF98}" destId="{C1041055-C5C8-4605-93D1-2735141D9C14}" srcOrd="1" destOrd="0" parTransId="{F6B9F81B-C824-447E-910A-0275014E04FE}" sibTransId="{3B44E681-69A1-4352-B7F7-B08EA818C1B9}"/>
    <dgm:cxn modelId="{8BF2708C-A017-4AC1-981A-003CE78CB50E}" type="presOf" srcId="{21D79FC7-623C-47D0-ABAA-CA69029916DC}" destId="{F34F9FCB-2095-4D09-A054-F7B857A5DCEB}" srcOrd="0" destOrd="0" presId="urn:microsoft.com/office/officeart/2008/layout/CircularPictureCallout"/>
    <dgm:cxn modelId="{B545EF31-7761-470A-BEB5-D791747A5526}" srcId="{7BED2D7C-3892-404D-8E67-25D4CE13DF98}" destId="{21D79FC7-623C-47D0-ABAA-CA69029916DC}" srcOrd="2" destOrd="0" parTransId="{4D66331F-F38A-4F6B-BD0B-149AA40DDC80}" sibTransId="{2702A446-5AE2-409A-ABB7-87EFE3F486DC}"/>
    <dgm:cxn modelId="{947E477E-2986-4A9A-AE03-A9583F885DC9}" type="presOf" srcId="{ABF75CCD-06D6-4DE6-B837-0F7644A4492E}" destId="{75DD5890-7B8B-413C-987A-466458E6401B}" srcOrd="0" destOrd="0" presId="urn:microsoft.com/office/officeart/2008/layout/CircularPictureCallout"/>
    <dgm:cxn modelId="{0AAFE62E-0F6C-4758-B38E-7443B9D04D49}" type="presParOf" srcId="{0A72AE70-F7FC-4C1B-AC40-F71F8FB2C700}" destId="{D1BDB91B-3C87-413F-858D-97499399E54A}" srcOrd="0" destOrd="0" presId="urn:microsoft.com/office/officeart/2008/layout/CircularPictureCallout"/>
    <dgm:cxn modelId="{E918D214-2159-4433-B3DC-3F17CB602AAB}" type="presParOf" srcId="{D1BDB91B-3C87-413F-858D-97499399E54A}" destId="{9C09F892-22B7-4402-88B8-ACF7FC61D1E4}" srcOrd="0" destOrd="0" presId="urn:microsoft.com/office/officeart/2008/layout/CircularPictureCallout"/>
    <dgm:cxn modelId="{0C2A5001-F421-429E-B31D-2F450DD2C0C2}" type="presParOf" srcId="{9C09F892-22B7-4402-88B8-ACF7FC61D1E4}" destId="{7DF9D723-068F-41F4-B9FD-9E8D9CB904A7}" srcOrd="0" destOrd="0" presId="urn:microsoft.com/office/officeart/2008/layout/CircularPictureCallout"/>
    <dgm:cxn modelId="{BC1E0667-6640-4079-9999-282EF62E9D39}" type="presParOf" srcId="{D1BDB91B-3C87-413F-858D-97499399E54A}" destId="{BA8B4638-12E2-49F7-AD1B-3B8D02DAB019}" srcOrd="1" destOrd="0" presId="urn:microsoft.com/office/officeart/2008/layout/CircularPictureCallout"/>
    <dgm:cxn modelId="{F14633DB-477F-4AD7-BC60-8BC0274D5399}" type="presParOf" srcId="{D1BDB91B-3C87-413F-858D-97499399E54A}" destId="{0C1434F2-2B13-40EE-AAB1-7804E76A04D3}" srcOrd="2" destOrd="0" presId="urn:microsoft.com/office/officeart/2008/layout/CircularPictureCallout"/>
    <dgm:cxn modelId="{B0DE0707-530E-4F95-BD60-BED1AFFAF1AE}" type="presParOf" srcId="{0C1434F2-2B13-40EE-AAB1-7804E76A04D3}" destId="{0141EC4F-8736-43F0-A9D9-0A50D344E97C}" srcOrd="0" destOrd="0" presId="urn:microsoft.com/office/officeart/2008/layout/CircularPictureCallout"/>
    <dgm:cxn modelId="{D573C344-BAED-4BE9-BA02-6426D178ECE3}" type="presParOf" srcId="{D1BDB91B-3C87-413F-858D-97499399E54A}" destId="{39B19986-FF66-49B3-8173-4D68F9702902}" srcOrd="3" destOrd="0" presId="urn:microsoft.com/office/officeart/2008/layout/CircularPictureCallout"/>
    <dgm:cxn modelId="{A3B482DD-9142-4C93-94CB-3813E1CBA36F}" type="presParOf" srcId="{D1BDB91B-3C87-413F-858D-97499399E54A}" destId="{2940BB45-626C-4D5D-818A-4F5C2EDE1425}" srcOrd="4" destOrd="0" presId="urn:microsoft.com/office/officeart/2008/layout/CircularPictureCallout"/>
    <dgm:cxn modelId="{8E5EF1D0-DFCA-4874-945F-8AB8F5989415}" type="presParOf" srcId="{2940BB45-626C-4D5D-818A-4F5C2EDE1425}" destId="{5FCB3E94-BE92-424A-A40C-EEFE620AADEE}" srcOrd="0" destOrd="0" presId="urn:microsoft.com/office/officeart/2008/layout/CircularPictureCallout"/>
    <dgm:cxn modelId="{8F9AB272-CFEF-4BE7-85F5-8042FF33B6B8}" type="presParOf" srcId="{D1BDB91B-3C87-413F-858D-97499399E54A}" destId="{B46822ED-1DC2-4166-84CB-63BD1F8B9661}" srcOrd="5" destOrd="0" presId="urn:microsoft.com/office/officeart/2008/layout/CircularPictureCallout"/>
    <dgm:cxn modelId="{90F99590-B731-42D4-AA93-F195B6A9AB96}" type="presParOf" srcId="{B46822ED-1DC2-4166-84CB-63BD1F8B9661}" destId="{F518EAED-D734-4AE8-9258-5747F1E22002}" srcOrd="0" destOrd="0" presId="urn:microsoft.com/office/officeart/2008/layout/CircularPictureCallout"/>
    <dgm:cxn modelId="{F080898B-C0D0-4FCD-85F1-5CA44C7FD1AE}" type="presParOf" srcId="{D1BDB91B-3C87-413F-858D-97499399E54A}" destId="{FFC15EBF-4425-4BCB-930F-FB82C28D7AD2}" srcOrd="6" destOrd="0" presId="urn:microsoft.com/office/officeart/2008/layout/CircularPictureCallout"/>
    <dgm:cxn modelId="{A53813C2-6DDD-4FA3-97E5-A0C1AE176E25}" type="presParOf" srcId="{D1BDB91B-3C87-413F-858D-97499399E54A}" destId="{AC127CB2-F328-45A5-AD15-1D0914A82D43}" srcOrd="7" destOrd="0" presId="urn:microsoft.com/office/officeart/2008/layout/CircularPictureCallout"/>
    <dgm:cxn modelId="{C5037921-16F3-44CC-A8B2-97F235E1C2B0}" type="presParOf" srcId="{AC127CB2-F328-45A5-AD15-1D0914A82D43}" destId="{F34F9FCB-2095-4D09-A054-F7B857A5DCEB}" srcOrd="0" destOrd="0" presId="urn:microsoft.com/office/officeart/2008/layout/CircularPictureCallout"/>
    <dgm:cxn modelId="{6234E966-F5C2-4B78-9199-6F461C56DE43}" type="presParOf" srcId="{D1BDB91B-3C87-413F-858D-97499399E54A}" destId="{2584F4F5-E271-4E94-8EE5-F95E9983FE2D}" srcOrd="8" destOrd="0" presId="urn:microsoft.com/office/officeart/2008/layout/CircularPictureCallout"/>
    <dgm:cxn modelId="{0B0FEC25-F233-48DF-A1CE-549C0690D971}" type="presParOf" srcId="{2584F4F5-E271-4E94-8EE5-F95E9983FE2D}" destId="{D10F7D3B-02C4-434D-87A1-630293420237}" srcOrd="0" destOrd="0" presId="urn:microsoft.com/office/officeart/2008/layout/CircularPictureCallout"/>
    <dgm:cxn modelId="{8B180588-80EF-4D54-A711-D45F3E370645}" type="presParOf" srcId="{D1BDB91B-3C87-413F-858D-97499399E54A}" destId="{9593553A-3558-45D6-B868-0D64874DA3E9}" srcOrd="9" destOrd="0" presId="urn:microsoft.com/office/officeart/2008/layout/CircularPictureCallout"/>
    <dgm:cxn modelId="{A4DF8571-3F5D-40E4-B4C8-014CE956D6C6}" type="presParOf" srcId="{D1BDB91B-3C87-413F-858D-97499399E54A}" destId="{A56AAAFC-4C56-4EE3-8F94-B9239BF023F4}" srcOrd="10" destOrd="0" presId="urn:microsoft.com/office/officeart/2008/layout/CircularPictureCallout"/>
    <dgm:cxn modelId="{8D1C3B15-E6FD-404B-A7E0-39FC5CC55605}" type="presParOf" srcId="{A56AAAFC-4C56-4EE3-8F94-B9239BF023F4}" destId="{75DD5890-7B8B-413C-987A-466458E6401B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D58C76-ABC8-4AEA-8AF7-5C38800443EE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557DE1-7F87-45B6-BF7D-EC21A33BBE84}">
      <dgm:prSet/>
      <dgm:spPr/>
      <dgm:t>
        <a:bodyPr/>
        <a:lstStyle/>
        <a:p>
          <a:pPr rtl="0"/>
          <a:r>
            <a:rPr lang="en-US" smtClean="0"/>
            <a:t>Bimbingan</a:t>
          </a:r>
          <a:endParaRPr lang="en-US"/>
        </a:p>
      </dgm:t>
    </dgm:pt>
    <dgm:pt modelId="{A0AF476C-7895-4833-9337-7CF51CE4FC8A}" type="parTrans" cxnId="{B314555C-A4F4-4795-B881-6FE87F237B58}">
      <dgm:prSet/>
      <dgm:spPr/>
      <dgm:t>
        <a:bodyPr/>
        <a:lstStyle/>
        <a:p>
          <a:endParaRPr lang="en-US"/>
        </a:p>
      </dgm:t>
    </dgm:pt>
    <dgm:pt modelId="{A58B21EF-35F7-4256-B055-07D198ABC090}" type="sibTrans" cxnId="{B314555C-A4F4-4795-B881-6FE87F237B58}">
      <dgm:prSet/>
      <dgm:spPr/>
      <dgm:t>
        <a:bodyPr/>
        <a:lstStyle/>
        <a:p>
          <a:endParaRPr lang="en-US"/>
        </a:p>
      </dgm:t>
    </dgm:pt>
    <dgm:pt modelId="{8EA76A35-1536-4052-8169-C6A91384AF11}">
      <dgm:prSet/>
      <dgm:spPr/>
      <dgm:t>
        <a:bodyPr/>
        <a:lstStyle/>
        <a:p>
          <a:pPr rtl="0"/>
          <a:r>
            <a:rPr lang="en-US" smtClean="0"/>
            <a:t>Konsultasi</a:t>
          </a:r>
          <a:endParaRPr lang="en-US"/>
        </a:p>
      </dgm:t>
    </dgm:pt>
    <dgm:pt modelId="{AC72E14A-9C56-4B5A-910B-40FC96695AA5}" type="parTrans" cxnId="{9CC564A6-68B4-423D-9EFB-601716EF7FDB}">
      <dgm:prSet/>
      <dgm:spPr/>
      <dgm:t>
        <a:bodyPr/>
        <a:lstStyle/>
        <a:p>
          <a:endParaRPr lang="en-US"/>
        </a:p>
      </dgm:t>
    </dgm:pt>
    <dgm:pt modelId="{032FFF4C-91F4-4987-BA80-68EA32D803F0}" type="sibTrans" cxnId="{9CC564A6-68B4-423D-9EFB-601716EF7FDB}">
      <dgm:prSet/>
      <dgm:spPr/>
      <dgm:t>
        <a:bodyPr/>
        <a:lstStyle/>
        <a:p>
          <a:endParaRPr lang="en-US"/>
        </a:p>
      </dgm:t>
    </dgm:pt>
    <dgm:pt modelId="{318F0E70-95A8-4564-A205-6C37165D17D0}">
      <dgm:prSet/>
      <dgm:spPr/>
      <dgm:t>
        <a:bodyPr/>
        <a:lstStyle/>
        <a:p>
          <a:pPr rtl="0"/>
          <a:r>
            <a:rPr lang="en-US" smtClean="0"/>
            <a:t>Wawancara</a:t>
          </a:r>
          <a:endParaRPr lang="en-US"/>
        </a:p>
      </dgm:t>
    </dgm:pt>
    <dgm:pt modelId="{1EF71808-C5B9-48EC-9D23-26D7F20BBB75}" type="parTrans" cxnId="{60380134-54B9-4849-A342-8D02D6704070}">
      <dgm:prSet/>
      <dgm:spPr/>
      <dgm:t>
        <a:bodyPr/>
        <a:lstStyle/>
        <a:p>
          <a:endParaRPr lang="en-US"/>
        </a:p>
      </dgm:t>
    </dgm:pt>
    <dgm:pt modelId="{DAECE85B-8BDA-4055-978A-094CAA22FB13}" type="sibTrans" cxnId="{60380134-54B9-4849-A342-8D02D6704070}">
      <dgm:prSet/>
      <dgm:spPr/>
      <dgm:t>
        <a:bodyPr/>
        <a:lstStyle/>
        <a:p>
          <a:endParaRPr lang="en-US"/>
        </a:p>
      </dgm:t>
    </dgm:pt>
    <dgm:pt modelId="{7866D489-33A1-46B1-8767-54CE5F7A91E9}">
      <dgm:prSet/>
      <dgm:spPr/>
      <dgm:t>
        <a:bodyPr/>
        <a:lstStyle/>
        <a:p>
          <a:pPr rtl="0"/>
          <a:r>
            <a:rPr lang="en-US" smtClean="0"/>
            <a:t>Penyuluhan</a:t>
          </a:r>
          <a:endParaRPr lang="en-US"/>
        </a:p>
      </dgm:t>
    </dgm:pt>
    <dgm:pt modelId="{DC1FFB45-140E-4887-A159-EB2C21DC44FB}" type="parTrans" cxnId="{E5E6A11B-21D3-451E-8CA3-7BA6EF9AAEF3}">
      <dgm:prSet/>
      <dgm:spPr/>
      <dgm:t>
        <a:bodyPr/>
        <a:lstStyle/>
        <a:p>
          <a:endParaRPr lang="en-US"/>
        </a:p>
      </dgm:t>
    </dgm:pt>
    <dgm:pt modelId="{7BCB25D1-6979-472F-81BF-BA7469B5201E}" type="sibTrans" cxnId="{E5E6A11B-21D3-451E-8CA3-7BA6EF9AAEF3}">
      <dgm:prSet/>
      <dgm:spPr/>
      <dgm:t>
        <a:bodyPr/>
        <a:lstStyle/>
        <a:p>
          <a:endParaRPr lang="en-US"/>
        </a:p>
      </dgm:t>
    </dgm:pt>
    <dgm:pt modelId="{392ED90E-803F-4CFC-8D0C-672A1BE3A004}" type="pres">
      <dgm:prSet presAssocID="{B3D58C76-ABC8-4AEA-8AF7-5C38800443EE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n-US"/>
        </a:p>
      </dgm:t>
    </dgm:pt>
    <dgm:pt modelId="{84B607B5-A0A8-4BBB-82C5-A58612F00D16}" type="pres">
      <dgm:prSet presAssocID="{5F557DE1-7F87-45B6-BF7D-EC21A33BBE84}" presName="parent_text_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CB0FC-C857-4800-9698-AA799B274486}" type="pres">
      <dgm:prSet presAssocID="{5F557DE1-7F87-45B6-BF7D-EC21A33BBE84}" presName="image_accent_1" presStyleCnt="0"/>
      <dgm:spPr/>
    </dgm:pt>
    <dgm:pt modelId="{054DB071-CE20-4D9B-AA93-25C86B0CA33B}" type="pres">
      <dgm:prSet presAssocID="{5F557DE1-7F87-45B6-BF7D-EC21A33BBE84}" presName="imageAccentRepeatNode" presStyleLbl="alignNode1" presStyleIdx="0" presStyleCnt="8"/>
      <dgm:spPr/>
    </dgm:pt>
    <dgm:pt modelId="{C719C184-B852-4CCB-85FB-F0FCA276F87C}" type="pres">
      <dgm:prSet presAssocID="{5F557DE1-7F87-45B6-BF7D-EC21A33BBE84}" presName="accent_1" presStyleLbl="alignNode1" presStyleIdx="1" presStyleCnt="8"/>
      <dgm:spPr/>
    </dgm:pt>
    <dgm:pt modelId="{62BFFA13-0084-47CA-8B81-027EB59DE09B}" type="pres">
      <dgm:prSet presAssocID="{A58B21EF-35F7-4256-B055-07D198ABC090}" presName="image_1" presStyleCnt="0"/>
      <dgm:spPr/>
    </dgm:pt>
    <dgm:pt modelId="{1154EE8D-01D4-4D52-B7E8-A20CD68D0B4E}" type="pres">
      <dgm:prSet presAssocID="{A58B21EF-35F7-4256-B055-07D198ABC090}" presName="imageRepeatNode" presStyleLbl="fgImgPlace1" presStyleIdx="0" presStyleCnt="4"/>
      <dgm:spPr/>
      <dgm:t>
        <a:bodyPr/>
        <a:lstStyle/>
        <a:p>
          <a:endParaRPr lang="en-US"/>
        </a:p>
      </dgm:t>
    </dgm:pt>
    <dgm:pt modelId="{641392FD-3FB3-4A5F-883F-8F93B7BF9F06}" type="pres">
      <dgm:prSet presAssocID="{8EA76A35-1536-4052-8169-C6A91384AF11}" presName="parent_text_2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9B64C-B590-4A1E-B889-B7B0BD54E4D3}" type="pres">
      <dgm:prSet presAssocID="{8EA76A35-1536-4052-8169-C6A91384AF11}" presName="image_accent_2" presStyleCnt="0"/>
      <dgm:spPr/>
    </dgm:pt>
    <dgm:pt modelId="{614AAE13-B9C7-40AB-9ED0-A4EE277573A3}" type="pres">
      <dgm:prSet presAssocID="{8EA76A35-1536-4052-8169-C6A91384AF11}" presName="imageAccentRepeatNode" presStyleLbl="alignNode1" presStyleIdx="2" presStyleCnt="8"/>
      <dgm:spPr/>
    </dgm:pt>
    <dgm:pt modelId="{3841FEEF-9D1B-4DA7-BE25-64529EE7B194}" type="pres">
      <dgm:prSet presAssocID="{032FFF4C-91F4-4987-BA80-68EA32D803F0}" presName="image_2" presStyleCnt="0"/>
      <dgm:spPr/>
    </dgm:pt>
    <dgm:pt modelId="{8E9889A7-654C-48BA-855A-14404EC1D361}" type="pres">
      <dgm:prSet presAssocID="{032FFF4C-91F4-4987-BA80-68EA32D803F0}" presName="imageRepeatNode" presStyleLbl="fgImgPlace1" presStyleIdx="1" presStyleCnt="4"/>
      <dgm:spPr/>
      <dgm:t>
        <a:bodyPr/>
        <a:lstStyle/>
        <a:p>
          <a:endParaRPr lang="en-US"/>
        </a:p>
      </dgm:t>
    </dgm:pt>
    <dgm:pt modelId="{791416F6-F6D0-4A56-B045-F843B37916AB}" type="pres">
      <dgm:prSet presAssocID="{318F0E70-95A8-4564-A205-6C37165D17D0}" presName="image_accent_3" presStyleCnt="0"/>
      <dgm:spPr/>
    </dgm:pt>
    <dgm:pt modelId="{B183BD9B-DB6D-4E5A-87E6-D8684FA79BA7}" type="pres">
      <dgm:prSet presAssocID="{318F0E70-95A8-4564-A205-6C37165D17D0}" presName="imageAccentRepeatNode" presStyleLbl="alignNode1" presStyleIdx="3" presStyleCnt="8"/>
      <dgm:spPr/>
    </dgm:pt>
    <dgm:pt modelId="{2C69D41E-6AD8-4F41-B1EF-DB1539F216C5}" type="pres">
      <dgm:prSet presAssocID="{318F0E70-95A8-4564-A205-6C37165D17D0}" presName="parent_text_3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D1EDE-FA3E-4B6F-A7F3-D5C614536A9C}" type="pres">
      <dgm:prSet presAssocID="{318F0E70-95A8-4564-A205-6C37165D17D0}" presName="accent_2" presStyleLbl="alignNode1" presStyleIdx="4" presStyleCnt="8"/>
      <dgm:spPr/>
    </dgm:pt>
    <dgm:pt modelId="{AF00830F-FF53-403E-9287-7A81CE9B2DB3}" type="pres">
      <dgm:prSet presAssocID="{318F0E70-95A8-4564-A205-6C37165D17D0}" presName="accent_3" presStyleLbl="alignNode1" presStyleIdx="5" presStyleCnt="8"/>
      <dgm:spPr/>
    </dgm:pt>
    <dgm:pt modelId="{02392081-2293-4FB2-A3CA-84A0334DE33D}" type="pres">
      <dgm:prSet presAssocID="{DAECE85B-8BDA-4055-978A-094CAA22FB13}" presName="image_3" presStyleCnt="0"/>
      <dgm:spPr/>
    </dgm:pt>
    <dgm:pt modelId="{F0140CEC-F4DB-4E01-ACBA-1DF9EFCF1169}" type="pres">
      <dgm:prSet presAssocID="{DAECE85B-8BDA-4055-978A-094CAA22FB13}" presName="imageRepeatNode" presStyleLbl="fgImgPlace1" presStyleIdx="2" presStyleCnt="4"/>
      <dgm:spPr/>
      <dgm:t>
        <a:bodyPr/>
        <a:lstStyle/>
        <a:p>
          <a:endParaRPr lang="en-US"/>
        </a:p>
      </dgm:t>
    </dgm:pt>
    <dgm:pt modelId="{D698A39D-1857-4DC3-B583-38BBE6D327DA}" type="pres">
      <dgm:prSet presAssocID="{7866D489-33A1-46B1-8767-54CE5F7A91E9}" presName="image_accent_4" presStyleCnt="0"/>
      <dgm:spPr/>
    </dgm:pt>
    <dgm:pt modelId="{8FDEC228-80F0-4F33-BC05-23C9A0F8ED29}" type="pres">
      <dgm:prSet presAssocID="{7866D489-33A1-46B1-8767-54CE5F7A91E9}" presName="imageAccentRepeatNode" presStyleLbl="alignNode1" presStyleIdx="6" presStyleCnt="8"/>
      <dgm:spPr/>
    </dgm:pt>
    <dgm:pt modelId="{6D028F4B-050E-4105-BFFA-0842A4AA2C43}" type="pres">
      <dgm:prSet presAssocID="{7866D489-33A1-46B1-8767-54CE5F7A91E9}" presName="parent_text_4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29109-CCFA-4F3D-9C00-DF6F93E28D12}" type="pres">
      <dgm:prSet presAssocID="{7866D489-33A1-46B1-8767-54CE5F7A91E9}" presName="accent_4" presStyleLbl="alignNode1" presStyleIdx="7" presStyleCnt="8"/>
      <dgm:spPr/>
    </dgm:pt>
    <dgm:pt modelId="{B26BBC0B-92D9-4DC0-97A9-C88DF09CDE24}" type="pres">
      <dgm:prSet presAssocID="{7BCB25D1-6979-472F-81BF-BA7469B5201E}" presName="image_4" presStyleCnt="0"/>
      <dgm:spPr/>
    </dgm:pt>
    <dgm:pt modelId="{B8E2FEDA-929B-49FC-9E7F-F6CCF1B03EDA}" type="pres">
      <dgm:prSet presAssocID="{7BCB25D1-6979-472F-81BF-BA7469B5201E}" presName="imageRepeatNode" presStyleLbl="fgImgPlace1" presStyleIdx="3" presStyleCnt="4"/>
      <dgm:spPr/>
      <dgm:t>
        <a:bodyPr/>
        <a:lstStyle/>
        <a:p>
          <a:endParaRPr lang="en-US"/>
        </a:p>
      </dgm:t>
    </dgm:pt>
  </dgm:ptLst>
  <dgm:cxnLst>
    <dgm:cxn modelId="{6BDA0FBF-4764-455E-8B03-1F238BF51B1D}" type="presOf" srcId="{7866D489-33A1-46B1-8767-54CE5F7A91E9}" destId="{6D028F4B-050E-4105-BFFA-0842A4AA2C43}" srcOrd="0" destOrd="0" presId="urn:microsoft.com/office/officeart/2008/layout/BubblePictureList"/>
    <dgm:cxn modelId="{F15C3B88-6853-43FD-B838-40FB07DABD86}" type="presOf" srcId="{A58B21EF-35F7-4256-B055-07D198ABC090}" destId="{1154EE8D-01D4-4D52-B7E8-A20CD68D0B4E}" srcOrd="0" destOrd="0" presId="urn:microsoft.com/office/officeart/2008/layout/BubblePictureList"/>
    <dgm:cxn modelId="{457A679B-8ECE-43A2-BA95-BFB2257A79D1}" type="presOf" srcId="{032FFF4C-91F4-4987-BA80-68EA32D803F0}" destId="{8E9889A7-654C-48BA-855A-14404EC1D361}" srcOrd="0" destOrd="0" presId="urn:microsoft.com/office/officeart/2008/layout/BubblePictureList"/>
    <dgm:cxn modelId="{613D0BE3-D024-4EE7-BD4F-EDBFD30ECCF5}" type="presOf" srcId="{318F0E70-95A8-4564-A205-6C37165D17D0}" destId="{2C69D41E-6AD8-4F41-B1EF-DB1539F216C5}" srcOrd="0" destOrd="0" presId="urn:microsoft.com/office/officeart/2008/layout/BubblePictureList"/>
    <dgm:cxn modelId="{FD72EFD8-EC3E-4A08-8BDA-33A85B628424}" type="presOf" srcId="{7BCB25D1-6979-472F-81BF-BA7469B5201E}" destId="{B8E2FEDA-929B-49FC-9E7F-F6CCF1B03EDA}" srcOrd="0" destOrd="0" presId="urn:microsoft.com/office/officeart/2008/layout/BubblePictureList"/>
    <dgm:cxn modelId="{60380134-54B9-4849-A342-8D02D6704070}" srcId="{B3D58C76-ABC8-4AEA-8AF7-5C38800443EE}" destId="{318F0E70-95A8-4564-A205-6C37165D17D0}" srcOrd="2" destOrd="0" parTransId="{1EF71808-C5B9-48EC-9D23-26D7F20BBB75}" sibTransId="{DAECE85B-8BDA-4055-978A-094CAA22FB13}"/>
    <dgm:cxn modelId="{9CC564A6-68B4-423D-9EFB-601716EF7FDB}" srcId="{B3D58C76-ABC8-4AEA-8AF7-5C38800443EE}" destId="{8EA76A35-1536-4052-8169-C6A91384AF11}" srcOrd="1" destOrd="0" parTransId="{AC72E14A-9C56-4B5A-910B-40FC96695AA5}" sibTransId="{032FFF4C-91F4-4987-BA80-68EA32D803F0}"/>
    <dgm:cxn modelId="{2F719F89-E5C8-4303-8488-57A6083865A5}" type="presOf" srcId="{DAECE85B-8BDA-4055-978A-094CAA22FB13}" destId="{F0140CEC-F4DB-4E01-ACBA-1DF9EFCF1169}" srcOrd="0" destOrd="0" presId="urn:microsoft.com/office/officeart/2008/layout/BubblePictureList"/>
    <dgm:cxn modelId="{371612CB-1B8D-4890-893C-2B7F684341B1}" type="presOf" srcId="{B3D58C76-ABC8-4AEA-8AF7-5C38800443EE}" destId="{392ED90E-803F-4CFC-8D0C-672A1BE3A004}" srcOrd="0" destOrd="0" presId="urn:microsoft.com/office/officeart/2008/layout/BubblePictureList"/>
    <dgm:cxn modelId="{B314555C-A4F4-4795-B881-6FE87F237B58}" srcId="{B3D58C76-ABC8-4AEA-8AF7-5C38800443EE}" destId="{5F557DE1-7F87-45B6-BF7D-EC21A33BBE84}" srcOrd="0" destOrd="0" parTransId="{A0AF476C-7895-4833-9337-7CF51CE4FC8A}" sibTransId="{A58B21EF-35F7-4256-B055-07D198ABC090}"/>
    <dgm:cxn modelId="{40A0CB5F-4730-4F89-A2EB-D5A89585393F}" type="presOf" srcId="{8EA76A35-1536-4052-8169-C6A91384AF11}" destId="{641392FD-3FB3-4A5F-883F-8F93B7BF9F06}" srcOrd="0" destOrd="0" presId="urn:microsoft.com/office/officeart/2008/layout/BubblePictureList"/>
    <dgm:cxn modelId="{E5E6A11B-21D3-451E-8CA3-7BA6EF9AAEF3}" srcId="{B3D58C76-ABC8-4AEA-8AF7-5C38800443EE}" destId="{7866D489-33A1-46B1-8767-54CE5F7A91E9}" srcOrd="3" destOrd="0" parTransId="{DC1FFB45-140E-4887-A159-EB2C21DC44FB}" sibTransId="{7BCB25D1-6979-472F-81BF-BA7469B5201E}"/>
    <dgm:cxn modelId="{37730E32-68FC-4884-9A46-0E42E38178F6}" type="presOf" srcId="{5F557DE1-7F87-45B6-BF7D-EC21A33BBE84}" destId="{84B607B5-A0A8-4BBB-82C5-A58612F00D16}" srcOrd="0" destOrd="0" presId="urn:microsoft.com/office/officeart/2008/layout/BubblePictureList"/>
    <dgm:cxn modelId="{931ADD0F-C66E-440E-B38A-15E26207D1AA}" type="presParOf" srcId="{392ED90E-803F-4CFC-8D0C-672A1BE3A004}" destId="{84B607B5-A0A8-4BBB-82C5-A58612F00D16}" srcOrd="0" destOrd="0" presId="urn:microsoft.com/office/officeart/2008/layout/BubblePictureList"/>
    <dgm:cxn modelId="{62F29957-219E-4EF6-9707-E7E581B419E1}" type="presParOf" srcId="{392ED90E-803F-4CFC-8D0C-672A1BE3A004}" destId="{290CB0FC-C857-4800-9698-AA799B274486}" srcOrd="1" destOrd="0" presId="urn:microsoft.com/office/officeart/2008/layout/BubblePictureList"/>
    <dgm:cxn modelId="{9CB04FE8-C825-4458-B28A-DA34A64492B1}" type="presParOf" srcId="{290CB0FC-C857-4800-9698-AA799B274486}" destId="{054DB071-CE20-4D9B-AA93-25C86B0CA33B}" srcOrd="0" destOrd="0" presId="urn:microsoft.com/office/officeart/2008/layout/BubblePictureList"/>
    <dgm:cxn modelId="{968EB681-C94C-43C7-89D7-88306313E792}" type="presParOf" srcId="{392ED90E-803F-4CFC-8D0C-672A1BE3A004}" destId="{C719C184-B852-4CCB-85FB-F0FCA276F87C}" srcOrd="2" destOrd="0" presId="urn:microsoft.com/office/officeart/2008/layout/BubblePictureList"/>
    <dgm:cxn modelId="{AE235FD9-7988-4B7C-A0D5-45E2531583F1}" type="presParOf" srcId="{392ED90E-803F-4CFC-8D0C-672A1BE3A004}" destId="{62BFFA13-0084-47CA-8B81-027EB59DE09B}" srcOrd="3" destOrd="0" presId="urn:microsoft.com/office/officeart/2008/layout/BubblePictureList"/>
    <dgm:cxn modelId="{507E89CF-621E-46AE-9E55-A5F17AD99D8F}" type="presParOf" srcId="{62BFFA13-0084-47CA-8B81-027EB59DE09B}" destId="{1154EE8D-01D4-4D52-B7E8-A20CD68D0B4E}" srcOrd="0" destOrd="0" presId="urn:microsoft.com/office/officeart/2008/layout/BubblePictureList"/>
    <dgm:cxn modelId="{D843AB1A-8F48-4FD5-8F2F-2FD34DB698FE}" type="presParOf" srcId="{392ED90E-803F-4CFC-8D0C-672A1BE3A004}" destId="{641392FD-3FB3-4A5F-883F-8F93B7BF9F06}" srcOrd="4" destOrd="0" presId="urn:microsoft.com/office/officeart/2008/layout/BubblePictureList"/>
    <dgm:cxn modelId="{0FACC13F-3F0F-4C9A-B426-E4F844106B76}" type="presParOf" srcId="{392ED90E-803F-4CFC-8D0C-672A1BE3A004}" destId="{F329B64C-B590-4A1E-B889-B7B0BD54E4D3}" srcOrd="5" destOrd="0" presId="urn:microsoft.com/office/officeart/2008/layout/BubblePictureList"/>
    <dgm:cxn modelId="{CBF0EDA2-CFCF-4414-A9D4-A73C77C31978}" type="presParOf" srcId="{F329B64C-B590-4A1E-B889-B7B0BD54E4D3}" destId="{614AAE13-B9C7-40AB-9ED0-A4EE277573A3}" srcOrd="0" destOrd="0" presId="urn:microsoft.com/office/officeart/2008/layout/BubblePictureList"/>
    <dgm:cxn modelId="{8F7ABDAD-4F66-42CB-8873-387F61F6A7E3}" type="presParOf" srcId="{392ED90E-803F-4CFC-8D0C-672A1BE3A004}" destId="{3841FEEF-9D1B-4DA7-BE25-64529EE7B194}" srcOrd="6" destOrd="0" presId="urn:microsoft.com/office/officeart/2008/layout/BubblePictureList"/>
    <dgm:cxn modelId="{46333A3F-84E1-46CA-9926-D224DBDCCF62}" type="presParOf" srcId="{3841FEEF-9D1B-4DA7-BE25-64529EE7B194}" destId="{8E9889A7-654C-48BA-855A-14404EC1D361}" srcOrd="0" destOrd="0" presId="urn:microsoft.com/office/officeart/2008/layout/BubblePictureList"/>
    <dgm:cxn modelId="{4F8063A2-5B6F-4A39-AAD3-015230A67D46}" type="presParOf" srcId="{392ED90E-803F-4CFC-8D0C-672A1BE3A004}" destId="{791416F6-F6D0-4A56-B045-F843B37916AB}" srcOrd="7" destOrd="0" presId="urn:microsoft.com/office/officeart/2008/layout/BubblePictureList"/>
    <dgm:cxn modelId="{84EEA503-0F43-4993-B1A5-246E4FEB9DCB}" type="presParOf" srcId="{791416F6-F6D0-4A56-B045-F843B37916AB}" destId="{B183BD9B-DB6D-4E5A-87E6-D8684FA79BA7}" srcOrd="0" destOrd="0" presId="urn:microsoft.com/office/officeart/2008/layout/BubblePictureList"/>
    <dgm:cxn modelId="{AE57E13B-FE0F-4E36-9283-D52A0F070EDC}" type="presParOf" srcId="{392ED90E-803F-4CFC-8D0C-672A1BE3A004}" destId="{2C69D41E-6AD8-4F41-B1EF-DB1539F216C5}" srcOrd="8" destOrd="0" presId="urn:microsoft.com/office/officeart/2008/layout/BubblePictureList"/>
    <dgm:cxn modelId="{71CFA888-9DF6-4FAD-9422-C0365ECC2AA5}" type="presParOf" srcId="{392ED90E-803F-4CFC-8D0C-672A1BE3A004}" destId="{979D1EDE-FA3E-4B6F-A7F3-D5C614536A9C}" srcOrd="9" destOrd="0" presId="urn:microsoft.com/office/officeart/2008/layout/BubblePictureList"/>
    <dgm:cxn modelId="{2F14B321-B6B4-4530-82F8-956D5342154D}" type="presParOf" srcId="{392ED90E-803F-4CFC-8D0C-672A1BE3A004}" destId="{AF00830F-FF53-403E-9287-7A81CE9B2DB3}" srcOrd="10" destOrd="0" presId="urn:microsoft.com/office/officeart/2008/layout/BubblePictureList"/>
    <dgm:cxn modelId="{2ABABE69-E7E3-4342-9028-182F767BEC29}" type="presParOf" srcId="{392ED90E-803F-4CFC-8D0C-672A1BE3A004}" destId="{02392081-2293-4FB2-A3CA-84A0334DE33D}" srcOrd="11" destOrd="0" presId="urn:microsoft.com/office/officeart/2008/layout/BubblePictureList"/>
    <dgm:cxn modelId="{CF53D847-A077-4E4C-A507-1E2A0B1BBD02}" type="presParOf" srcId="{02392081-2293-4FB2-A3CA-84A0334DE33D}" destId="{F0140CEC-F4DB-4E01-ACBA-1DF9EFCF1169}" srcOrd="0" destOrd="0" presId="urn:microsoft.com/office/officeart/2008/layout/BubblePictureList"/>
    <dgm:cxn modelId="{48BC3FD6-F22F-49A8-ABAE-AF03C6643FA0}" type="presParOf" srcId="{392ED90E-803F-4CFC-8D0C-672A1BE3A004}" destId="{D698A39D-1857-4DC3-B583-38BBE6D327DA}" srcOrd="12" destOrd="0" presId="urn:microsoft.com/office/officeart/2008/layout/BubblePictureList"/>
    <dgm:cxn modelId="{0A671063-F734-41B6-9ED0-6AB7F1003C0A}" type="presParOf" srcId="{D698A39D-1857-4DC3-B583-38BBE6D327DA}" destId="{8FDEC228-80F0-4F33-BC05-23C9A0F8ED29}" srcOrd="0" destOrd="0" presId="urn:microsoft.com/office/officeart/2008/layout/BubblePictureList"/>
    <dgm:cxn modelId="{D1D79873-E072-402B-8F8D-B41B33E3EF19}" type="presParOf" srcId="{392ED90E-803F-4CFC-8D0C-672A1BE3A004}" destId="{6D028F4B-050E-4105-BFFA-0842A4AA2C43}" srcOrd="13" destOrd="0" presId="urn:microsoft.com/office/officeart/2008/layout/BubblePictureList"/>
    <dgm:cxn modelId="{011236B7-A22C-41B3-B281-FBF7941F4840}" type="presParOf" srcId="{392ED90E-803F-4CFC-8D0C-672A1BE3A004}" destId="{4E329109-CCFA-4F3D-9C00-DF6F93E28D12}" srcOrd="14" destOrd="0" presId="urn:microsoft.com/office/officeart/2008/layout/BubblePictureList"/>
    <dgm:cxn modelId="{F951C7C4-0E83-4CB1-82ED-FC33AAB20A42}" type="presParOf" srcId="{392ED90E-803F-4CFC-8D0C-672A1BE3A004}" destId="{B26BBC0B-92D9-4DC0-97A9-C88DF09CDE24}" srcOrd="15" destOrd="0" presId="urn:microsoft.com/office/officeart/2008/layout/BubblePictureList"/>
    <dgm:cxn modelId="{978E3850-BCBC-4521-9B72-56727391E07E}" type="presParOf" srcId="{B26BBC0B-92D9-4DC0-97A9-C88DF09CDE24}" destId="{B8E2FEDA-929B-49FC-9E7F-F6CCF1B03EDA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DF62A6-E774-4B8D-B56D-32E54F6E0679}" type="doc">
      <dgm:prSet loTypeId="urn:microsoft.com/office/officeart/2005/8/layout/hList2" loCatId="picture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7DB93B-3623-4035-978B-024D6B10A3F4}">
      <dgm:prSet/>
      <dgm:spPr/>
      <dgm:t>
        <a:bodyPr/>
        <a:lstStyle/>
        <a:p>
          <a:pPr rtl="0"/>
          <a:r>
            <a:rPr lang="en-US" smtClean="0"/>
            <a:t>Kelompok Besar</a:t>
          </a:r>
          <a:endParaRPr lang="en-US"/>
        </a:p>
      </dgm:t>
    </dgm:pt>
    <dgm:pt modelId="{CB25B011-46D9-4FF4-8F44-3BBC0443B640}" type="parTrans" cxnId="{42B832CA-0533-4BF6-A4B4-3D44635A12EF}">
      <dgm:prSet/>
      <dgm:spPr/>
      <dgm:t>
        <a:bodyPr/>
        <a:lstStyle/>
        <a:p>
          <a:endParaRPr lang="en-US"/>
        </a:p>
      </dgm:t>
    </dgm:pt>
    <dgm:pt modelId="{A6988FAF-DE7B-452C-AD89-97CB9533D341}" type="sibTrans" cxnId="{42B832CA-0533-4BF6-A4B4-3D44635A12EF}">
      <dgm:prSet/>
      <dgm:spPr/>
      <dgm:t>
        <a:bodyPr/>
        <a:lstStyle/>
        <a:p>
          <a:endParaRPr lang="en-US"/>
        </a:p>
      </dgm:t>
    </dgm:pt>
    <dgm:pt modelId="{6F420EAB-21FE-4EF4-AD5F-6664D68B8514}">
      <dgm:prSet/>
      <dgm:spPr/>
      <dgm:t>
        <a:bodyPr/>
        <a:lstStyle/>
        <a:p>
          <a:pPr rtl="0"/>
          <a:r>
            <a:rPr lang="en-US" smtClean="0"/>
            <a:t>Ceramah</a:t>
          </a:r>
          <a:endParaRPr lang="en-US"/>
        </a:p>
      </dgm:t>
    </dgm:pt>
    <dgm:pt modelId="{CB36E23D-6480-4F16-9E39-D0B72D2836C7}" type="parTrans" cxnId="{8802DC23-BEEE-4BDD-9199-274265AD99CE}">
      <dgm:prSet/>
      <dgm:spPr/>
      <dgm:t>
        <a:bodyPr/>
        <a:lstStyle/>
        <a:p>
          <a:endParaRPr lang="en-US"/>
        </a:p>
      </dgm:t>
    </dgm:pt>
    <dgm:pt modelId="{E97B6D17-94A7-46F0-9A90-021BDD8C161C}" type="sibTrans" cxnId="{8802DC23-BEEE-4BDD-9199-274265AD99CE}">
      <dgm:prSet/>
      <dgm:spPr/>
      <dgm:t>
        <a:bodyPr/>
        <a:lstStyle/>
        <a:p>
          <a:endParaRPr lang="en-US"/>
        </a:p>
      </dgm:t>
    </dgm:pt>
    <dgm:pt modelId="{8A06FACF-868B-4A8D-B7CB-AE780A1F9513}">
      <dgm:prSet/>
      <dgm:spPr/>
      <dgm:t>
        <a:bodyPr/>
        <a:lstStyle/>
        <a:p>
          <a:pPr rtl="0"/>
          <a:r>
            <a:rPr lang="en-US" smtClean="0"/>
            <a:t>Seminar</a:t>
          </a:r>
          <a:endParaRPr lang="en-US"/>
        </a:p>
      </dgm:t>
    </dgm:pt>
    <dgm:pt modelId="{C6B5DF1A-99DB-4BAB-A4C8-7978623DD086}" type="parTrans" cxnId="{B2841C72-FD6B-4232-A917-1F41100F5249}">
      <dgm:prSet/>
      <dgm:spPr/>
      <dgm:t>
        <a:bodyPr/>
        <a:lstStyle/>
        <a:p>
          <a:endParaRPr lang="en-US"/>
        </a:p>
      </dgm:t>
    </dgm:pt>
    <dgm:pt modelId="{94999EDA-6925-440A-80C1-F1F0A08858D0}" type="sibTrans" cxnId="{B2841C72-FD6B-4232-A917-1F41100F5249}">
      <dgm:prSet/>
      <dgm:spPr/>
      <dgm:t>
        <a:bodyPr/>
        <a:lstStyle/>
        <a:p>
          <a:endParaRPr lang="en-US"/>
        </a:p>
      </dgm:t>
    </dgm:pt>
    <dgm:pt modelId="{A62D3368-FC5A-423B-84AA-B871D57F8A86}">
      <dgm:prSet/>
      <dgm:spPr/>
      <dgm:t>
        <a:bodyPr/>
        <a:lstStyle/>
        <a:p>
          <a:pPr rtl="0"/>
          <a:r>
            <a:rPr lang="en-US" smtClean="0"/>
            <a:t>Kelompok Kecil</a:t>
          </a:r>
          <a:endParaRPr lang="en-US"/>
        </a:p>
      </dgm:t>
    </dgm:pt>
    <dgm:pt modelId="{9FEB3EB0-CF8E-4C6E-84DA-F930C1BDE454}" type="parTrans" cxnId="{0A300BBD-A6C2-4AEE-A9F7-DF7D17630CDA}">
      <dgm:prSet/>
      <dgm:spPr/>
      <dgm:t>
        <a:bodyPr/>
        <a:lstStyle/>
        <a:p>
          <a:endParaRPr lang="en-US"/>
        </a:p>
      </dgm:t>
    </dgm:pt>
    <dgm:pt modelId="{50790861-E732-4F3D-81C7-38B2369B9311}" type="sibTrans" cxnId="{0A300BBD-A6C2-4AEE-A9F7-DF7D17630CDA}">
      <dgm:prSet/>
      <dgm:spPr/>
      <dgm:t>
        <a:bodyPr/>
        <a:lstStyle/>
        <a:p>
          <a:endParaRPr lang="en-US"/>
        </a:p>
      </dgm:t>
    </dgm:pt>
    <dgm:pt modelId="{B8070CD0-5E28-4256-8B27-0BF4B1CF488A}">
      <dgm:prSet/>
      <dgm:spPr/>
      <dgm:t>
        <a:bodyPr/>
        <a:lstStyle/>
        <a:p>
          <a:pPr rtl="0"/>
          <a:r>
            <a:rPr lang="en-US" smtClean="0"/>
            <a:t>Diskusi</a:t>
          </a:r>
          <a:endParaRPr lang="en-US"/>
        </a:p>
      </dgm:t>
    </dgm:pt>
    <dgm:pt modelId="{64AC3650-3899-44A6-94AD-F82952AA3CE0}" type="parTrans" cxnId="{420826CB-D9FA-40EE-9B8D-2C9D6D608EDE}">
      <dgm:prSet/>
      <dgm:spPr/>
      <dgm:t>
        <a:bodyPr/>
        <a:lstStyle/>
        <a:p>
          <a:endParaRPr lang="en-US"/>
        </a:p>
      </dgm:t>
    </dgm:pt>
    <dgm:pt modelId="{8E62BFBC-B8F6-43B9-A6D8-22BF2A8479D9}" type="sibTrans" cxnId="{420826CB-D9FA-40EE-9B8D-2C9D6D608EDE}">
      <dgm:prSet/>
      <dgm:spPr/>
      <dgm:t>
        <a:bodyPr/>
        <a:lstStyle/>
        <a:p>
          <a:endParaRPr lang="en-US"/>
        </a:p>
      </dgm:t>
    </dgm:pt>
    <dgm:pt modelId="{1688CCD8-F369-41E3-9F10-82663124270B}">
      <dgm:prSet/>
      <dgm:spPr/>
      <dgm:t>
        <a:bodyPr/>
        <a:lstStyle/>
        <a:p>
          <a:pPr rtl="0"/>
          <a:r>
            <a:rPr lang="en-US" smtClean="0"/>
            <a:t>Brain Storming</a:t>
          </a:r>
          <a:endParaRPr lang="en-US"/>
        </a:p>
      </dgm:t>
    </dgm:pt>
    <dgm:pt modelId="{F87F04D8-7347-47FC-BDC4-8636E3B1F779}" type="parTrans" cxnId="{9FE677E4-A27B-41CF-90F1-AD89A45FC020}">
      <dgm:prSet/>
      <dgm:spPr/>
      <dgm:t>
        <a:bodyPr/>
        <a:lstStyle/>
        <a:p>
          <a:endParaRPr lang="en-US"/>
        </a:p>
      </dgm:t>
    </dgm:pt>
    <dgm:pt modelId="{4305DA9B-B3B4-4F07-87D8-6BE9BDC621B4}" type="sibTrans" cxnId="{9FE677E4-A27B-41CF-90F1-AD89A45FC020}">
      <dgm:prSet/>
      <dgm:spPr/>
      <dgm:t>
        <a:bodyPr/>
        <a:lstStyle/>
        <a:p>
          <a:endParaRPr lang="en-US"/>
        </a:p>
      </dgm:t>
    </dgm:pt>
    <dgm:pt modelId="{6A05F9A5-3BDD-49B3-BE2D-E5AE71C9C4A8}">
      <dgm:prSet/>
      <dgm:spPr/>
      <dgm:t>
        <a:bodyPr/>
        <a:lstStyle/>
        <a:p>
          <a:pPr rtl="0"/>
          <a:r>
            <a:rPr lang="en-US" smtClean="0"/>
            <a:t>Snow Ball</a:t>
          </a:r>
          <a:endParaRPr lang="en-US"/>
        </a:p>
      </dgm:t>
    </dgm:pt>
    <dgm:pt modelId="{CB1CC4E8-EB7B-4A84-A922-44F0AAFE5634}" type="parTrans" cxnId="{B99416A1-02CF-4437-A6C9-472C5004BE3C}">
      <dgm:prSet/>
      <dgm:spPr/>
      <dgm:t>
        <a:bodyPr/>
        <a:lstStyle/>
        <a:p>
          <a:endParaRPr lang="en-US"/>
        </a:p>
      </dgm:t>
    </dgm:pt>
    <dgm:pt modelId="{818A7069-CC61-4A71-8359-1D685C5D5725}" type="sibTrans" cxnId="{B99416A1-02CF-4437-A6C9-472C5004BE3C}">
      <dgm:prSet/>
      <dgm:spPr/>
      <dgm:t>
        <a:bodyPr/>
        <a:lstStyle/>
        <a:p>
          <a:endParaRPr lang="en-US"/>
        </a:p>
      </dgm:t>
    </dgm:pt>
    <dgm:pt modelId="{54909539-F2FB-470B-80CC-2861A495A299}">
      <dgm:prSet/>
      <dgm:spPr/>
      <dgm:t>
        <a:bodyPr/>
        <a:lstStyle/>
        <a:p>
          <a:pPr rtl="0"/>
          <a:r>
            <a:rPr lang="en-US" smtClean="0"/>
            <a:t>Role Play</a:t>
          </a:r>
          <a:endParaRPr lang="en-US"/>
        </a:p>
      </dgm:t>
    </dgm:pt>
    <dgm:pt modelId="{866764C0-681E-4D12-9B49-CA03DE1548E6}" type="parTrans" cxnId="{3FFE9945-8103-4598-A778-2B409943431B}">
      <dgm:prSet/>
      <dgm:spPr/>
      <dgm:t>
        <a:bodyPr/>
        <a:lstStyle/>
        <a:p>
          <a:endParaRPr lang="en-US"/>
        </a:p>
      </dgm:t>
    </dgm:pt>
    <dgm:pt modelId="{AA99B2BD-F24E-4666-B7E5-AB4E86CFB503}" type="sibTrans" cxnId="{3FFE9945-8103-4598-A778-2B409943431B}">
      <dgm:prSet/>
      <dgm:spPr/>
      <dgm:t>
        <a:bodyPr/>
        <a:lstStyle/>
        <a:p>
          <a:endParaRPr lang="en-US"/>
        </a:p>
      </dgm:t>
    </dgm:pt>
    <dgm:pt modelId="{E92963E0-ACF3-437E-B2E5-518D600B4B6A}">
      <dgm:prSet/>
      <dgm:spPr/>
      <dgm:t>
        <a:bodyPr/>
        <a:lstStyle/>
        <a:p>
          <a:pPr rtl="0"/>
          <a:r>
            <a:rPr lang="en-US" smtClean="0"/>
            <a:t>Permainan Simulasi</a:t>
          </a:r>
          <a:endParaRPr lang="en-US"/>
        </a:p>
      </dgm:t>
    </dgm:pt>
    <dgm:pt modelId="{D98A2A13-58CA-46E9-A209-21EE5EA6AA97}" type="parTrans" cxnId="{F2F11BA5-0698-4D6C-80E8-3B7D513E98F2}">
      <dgm:prSet/>
      <dgm:spPr/>
      <dgm:t>
        <a:bodyPr/>
        <a:lstStyle/>
        <a:p>
          <a:endParaRPr lang="en-US"/>
        </a:p>
      </dgm:t>
    </dgm:pt>
    <dgm:pt modelId="{3D44DCA5-8972-4B87-B512-0179ABC5FE01}" type="sibTrans" cxnId="{F2F11BA5-0698-4D6C-80E8-3B7D513E98F2}">
      <dgm:prSet/>
      <dgm:spPr/>
      <dgm:t>
        <a:bodyPr/>
        <a:lstStyle/>
        <a:p>
          <a:endParaRPr lang="en-US"/>
        </a:p>
      </dgm:t>
    </dgm:pt>
    <dgm:pt modelId="{70165BAF-F289-4209-847D-8D76CF2E7877}" type="pres">
      <dgm:prSet presAssocID="{0BDF62A6-E774-4B8D-B56D-32E54F6E067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7F9491-BE2C-4D87-B180-ACE35729EF84}" type="pres">
      <dgm:prSet presAssocID="{A27DB93B-3623-4035-978B-024D6B10A3F4}" presName="compositeNode" presStyleCnt="0">
        <dgm:presLayoutVars>
          <dgm:bulletEnabled val="1"/>
        </dgm:presLayoutVars>
      </dgm:prSet>
      <dgm:spPr/>
    </dgm:pt>
    <dgm:pt modelId="{DD8420B6-532D-41D0-92AA-F48ADEEA8A24}" type="pres">
      <dgm:prSet presAssocID="{A27DB93B-3623-4035-978B-024D6B10A3F4}" presName="image" presStyleLbl="fgImgPlace1" presStyleIdx="0" presStyleCnt="2"/>
      <dgm:spPr/>
    </dgm:pt>
    <dgm:pt modelId="{C066662B-B621-4994-8FD1-CF7563BF02B1}" type="pres">
      <dgm:prSet presAssocID="{A27DB93B-3623-4035-978B-024D6B10A3F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8CCC2-AFDE-407B-87BC-7224FE220CC8}" type="pres">
      <dgm:prSet presAssocID="{A27DB93B-3623-4035-978B-024D6B10A3F4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F4E23-CA45-4178-B6E1-306324E7A996}" type="pres">
      <dgm:prSet presAssocID="{A6988FAF-DE7B-452C-AD89-97CB9533D341}" presName="sibTrans" presStyleCnt="0"/>
      <dgm:spPr/>
    </dgm:pt>
    <dgm:pt modelId="{B5AFC405-DA45-4DA1-9AE3-AE676CDA99A4}" type="pres">
      <dgm:prSet presAssocID="{A62D3368-FC5A-423B-84AA-B871D57F8A86}" presName="compositeNode" presStyleCnt="0">
        <dgm:presLayoutVars>
          <dgm:bulletEnabled val="1"/>
        </dgm:presLayoutVars>
      </dgm:prSet>
      <dgm:spPr/>
    </dgm:pt>
    <dgm:pt modelId="{D559020D-60F4-445E-81B5-EFB2D7FB9257}" type="pres">
      <dgm:prSet presAssocID="{A62D3368-FC5A-423B-84AA-B871D57F8A86}" presName="image" presStyleLbl="fgImgPlace1" presStyleIdx="1" presStyleCnt="2"/>
      <dgm:spPr/>
    </dgm:pt>
    <dgm:pt modelId="{0468A157-47E5-4972-A520-6C3CEB7E5FE4}" type="pres">
      <dgm:prSet presAssocID="{A62D3368-FC5A-423B-84AA-B871D57F8A8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ECCD5-4F55-494D-AC68-190D570E174A}" type="pres">
      <dgm:prSet presAssocID="{A62D3368-FC5A-423B-84AA-B871D57F8A86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D77D18-227E-48AB-B05A-45545A8C793B}" type="presOf" srcId="{0BDF62A6-E774-4B8D-B56D-32E54F6E0679}" destId="{70165BAF-F289-4209-847D-8D76CF2E7877}" srcOrd="0" destOrd="0" presId="urn:microsoft.com/office/officeart/2005/8/layout/hList2"/>
    <dgm:cxn modelId="{69BDA03D-7C3E-44A1-800D-32DD320C3B30}" type="presOf" srcId="{54909539-F2FB-470B-80CC-2861A495A299}" destId="{0468A157-47E5-4972-A520-6C3CEB7E5FE4}" srcOrd="0" destOrd="3" presId="urn:microsoft.com/office/officeart/2005/8/layout/hList2"/>
    <dgm:cxn modelId="{B99416A1-02CF-4437-A6C9-472C5004BE3C}" srcId="{A62D3368-FC5A-423B-84AA-B871D57F8A86}" destId="{6A05F9A5-3BDD-49B3-BE2D-E5AE71C9C4A8}" srcOrd="2" destOrd="0" parTransId="{CB1CC4E8-EB7B-4A84-A922-44F0AAFE5634}" sibTransId="{818A7069-CC61-4A71-8359-1D685C5D5725}"/>
    <dgm:cxn modelId="{01CF12A5-28E6-4D69-9566-AACC6DCB8B15}" type="presOf" srcId="{6F420EAB-21FE-4EF4-AD5F-6664D68B8514}" destId="{C066662B-B621-4994-8FD1-CF7563BF02B1}" srcOrd="0" destOrd="0" presId="urn:microsoft.com/office/officeart/2005/8/layout/hList2"/>
    <dgm:cxn modelId="{B07CE2A8-DEED-463F-B579-BAB763F44488}" type="presOf" srcId="{E92963E0-ACF3-437E-B2E5-518D600B4B6A}" destId="{0468A157-47E5-4972-A520-6C3CEB7E5FE4}" srcOrd="0" destOrd="4" presId="urn:microsoft.com/office/officeart/2005/8/layout/hList2"/>
    <dgm:cxn modelId="{42B832CA-0533-4BF6-A4B4-3D44635A12EF}" srcId="{0BDF62A6-E774-4B8D-B56D-32E54F6E0679}" destId="{A27DB93B-3623-4035-978B-024D6B10A3F4}" srcOrd="0" destOrd="0" parTransId="{CB25B011-46D9-4FF4-8F44-3BBC0443B640}" sibTransId="{A6988FAF-DE7B-452C-AD89-97CB9533D341}"/>
    <dgm:cxn modelId="{BE9C9B8D-DD44-440A-8EF9-152ABFEE3947}" type="presOf" srcId="{A27DB93B-3623-4035-978B-024D6B10A3F4}" destId="{0438CCC2-AFDE-407B-87BC-7224FE220CC8}" srcOrd="0" destOrd="0" presId="urn:microsoft.com/office/officeart/2005/8/layout/hList2"/>
    <dgm:cxn modelId="{6CADA024-0D16-4E14-AE63-A13660F4BFD5}" type="presOf" srcId="{6A05F9A5-3BDD-49B3-BE2D-E5AE71C9C4A8}" destId="{0468A157-47E5-4972-A520-6C3CEB7E5FE4}" srcOrd="0" destOrd="2" presId="urn:microsoft.com/office/officeart/2005/8/layout/hList2"/>
    <dgm:cxn modelId="{3FFE9945-8103-4598-A778-2B409943431B}" srcId="{A62D3368-FC5A-423B-84AA-B871D57F8A86}" destId="{54909539-F2FB-470B-80CC-2861A495A299}" srcOrd="3" destOrd="0" parTransId="{866764C0-681E-4D12-9B49-CA03DE1548E6}" sibTransId="{AA99B2BD-F24E-4666-B7E5-AB4E86CFB503}"/>
    <dgm:cxn modelId="{420826CB-D9FA-40EE-9B8D-2C9D6D608EDE}" srcId="{A62D3368-FC5A-423B-84AA-B871D57F8A86}" destId="{B8070CD0-5E28-4256-8B27-0BF4B1CF488A}" srcOrd="0" destOrd="0" parTransId="{64AC3650-3899-44A6-94AD-F82952AA3CE0}" sibTransId="{8E62BFBC-B8F6-43B9-A6D8-22BF2A8479D9}"/>
    <dgm:cxn modelId="{8802DC23-BEEE-4BDD-9199-274265AD99CE}" srcId="{A27DB93B-3623-4035-978B-024D6B10A3F4}" destId="{6F420EAB-21FE-4EF4-AD5F-6664D68B8514}" srcOrd="0" destOrd="0" parTransId="{CB36E23D-6480-4F16-9E39-D0B72D2836C7}" sibTransId="{E97B6D17-94A7-46F0-9A90-021BDD8C161C}"/>
    <dgm:cxn modelId="{0A300BBD-A6C2-4AEE-A9F7-DF7D17630CDA}" srcId="{0BDF62A6-E774-4B8D-B56D-32E54F6E0679}" destId="{A62D3368-FC5A-423B-84AA-B871D57F8A86}" srcOrd="1" destOrd="0" parTransId="{9FEB3EB0-CF8E-4C6E-84DA-F930C1BDE454}" sibTransId="{50790861-E732-4F3D-81C7-38B2369B9311}"/>
    <dgm:cxn modelId="{B2841C72-FD6B-4232-A917-1F41100F5249}" srcId="{A27DB93B-3623-4035-978B-024D6B10A3F4}" destId="{8A06FACF-868B-4A8D-B7CB-AE780A1F9513}" srcOrd="1" destOrd="0" parTransId="{C6B5DF1A-99DB-4BAB-A4C8-7978623DD086}" sibTransId="{94999EDA-6925-440A-80C1-F1F0A08858D0}"/>
    <dgm:cxn modelId="{9FE677E4-A27B-41CF-90F1-AD89A45FC020}" srcId="{A62D3368-FC5A-423B-84AA-B871D57F8A86}" destId="{1688CCD8-F369-41E3-9F10-82663124270B}" srcOrd="1" destOrd="0" parTransId="{F87F04D8-7347-47FC-BDC4-8636E3B1F779}" sibTransId="{4305DA9B-B3B4-4F07-87D8-6BE9BDC621B4}"/>
    <dgm:cxn modelId="{4A95A3AF-BDE0-445B-8C19-C3DA50CB6271}" type="presOf" srcId="{A62D3368-FC5A-423B-84AA-B871D57F8A86}" destId="{07DECCD5-4F55-494D-AC68-190D570E174A}" srcOrd="0" destOrd="0" presId="urn:microsoft.com/office/officeart/2005/8/layout/hList2"/>
    <dgm:cxn modelId="{8A69B734-751F-46F1-9AEC-F9B3DC391D41}" type="presOf" srcId="{1688CCD8-F369-41E3-9F10-82663124270B}" destId="{0468A157-47E5-4972-A520-6C3CEB7E5FE4}" srcOrd="0" destOrd="1" presId="urn:microsoft.com/office/officeart/2005/8/layout/hList2"/>
    <dgm:cxn modelId="{0519F0C5-F7E7-4EA7-A356-52DFAAB8C397}" type="presOf" srcId="{B8070CD0-5E28-4256-8B27-0BF4B1CF488A}" destId="{0468A157-47E5-4972-A520-6C3CEB7E5FE4}" srcOrd="0" destOrd="0" presId="urn:microsoft.com/office/officeart/2005/8/layout/hList2"/>
    <dgm:cxn modelId="{46F30395-C186-4EFD-A566-0EC295AE966C}" type="presOf" srcId="{8A06FACF-868B-4A8D-B7CB-AE780A1F9513}" destId="{C066662B-B621-4994-8FD1-CF7563BF02B1}" srcOrd="0" destOrd="1" presId="urn:microsoft.com/office/officeart/2005/8/layout/hList2"/>
    <dgm:cxn modelId="{F2F11BA5-0698-4D6C-80E8-3B7D513E98F2}" srcId="{A62D3368-FC5A-423B-84AA-B871D57F8A86}" destId="{E92963E0-ACF3-437E-B2E5-518D600B4B6A}" srcOrd="4" destOrd="0" parTransId="{D98A2A13-58CA-46E9-A209-21EE5EA6AA97}" sibTransId="{3D44DCA5-8972-4B87-B512-0179ABC5FE01}"/>
    <dgm:cxn modelId="{4283CC43-0743-4ABF-9EB1-93AD72B5F7F9}" type="presParOf" srcId="{70165BAF-F289-4209-847D-8D76CF2E7877}" destId="{6E7F9491-BE2C-4D87-B180-ACE35729EF84}" srcOrd="0" destOrd="0" presId="urn:microsoft.com/office/officeart/2005/8/layout/hList2"/>
    <dgm:cxn modelId="{4C255ED5-C38D-4443-81D7-6052D432922A}" type="presParOf" srcId="{6E7F9491-BE2C-4D87-B180-ACE35729EF84}" destId="{DD8420B6-532D-41D0-92AA-F48ADEEA8A24}" srcOrd="0" destOrd="0" presId="urn:microsoft.com/office/officeart/2005/8/layout/hList2"/>
    <dgm:cxn modelId="{2D1DF2DB-B5B4-411C-8D56-44FE9C5CEA31}" type="presParOf" srcId="{6E7F9491-BE2C-4D87-B180-ACE35729EF84}" destId="{C066662B-B621-4994-8FD1-CF7563BF02B1}" srcOrd="1" destOrd="0" presId="urn:microsoft.com/office/officeart/2005/8/layout/hList2"/>
    <dgm:cxn modelId="{EFD82B53-2711-48D2-9338-76BF06587D12}" type="presParOf" srcId="{6E7F9491-BE2C-4D87-B180-ACE35729EF84}" destId="{0438CCC2-AFDE-407B-87BC-7224FE220CC8}" srcOrd="2" destOrd="0" presId="urn:microsoft.com/office/officeart/2005/8/layout/hList2"/>
    <dgm:cxn modelId="{26B413AA-8113-4F71-BDE4-993C1072C8E9}" type="presParOf" srcId="{70165BAF-F289-4209-847D-8D76CF2E7877}" destId="{039F4E23-CA45-4178-B6E1-306324E7A996}" srcOrd="1" destOrd="0" presId="urn:microsoft.com/office/officeart/2005/8/layout/hList2"/>
    <dgm:cxn modelId="{124EAD90-07DF-4842-A9DA-B41E3B1CDE62}" type="presParOf" srcId="{70165BAF-F289-4209-847D-8D76CF2E7877}" destId="{B5AFC405-DA45-4DA1-9AE3-AE676CDA99A4}" srcOrd="2" destOrd="0" presId="urn:microsoft.com/office/officeart/2005/8/layout/hList2"/>
    <dgm:cxn modelId="{01AFEA38-B5C9-4876-B8DC-D4EB019F414E}" type="presParOf" srcId="{B5AFC405-DA45-4DA1-9AE3-AE676CDA99A4}" destId="{D559020D-60F4-445E-81B5-EFB2D7FB9257}" srcOrd="0" destOrd="0" presId="urn:microsoft.com/office/officeart/2005/8/layout/hList2"/>
    <dgm:cxn modelId="{12DAF30C-00EF-4B40-A0E0-B497CA2C034F}" type="presParOf" srcId="{B5AFC405-DA45-4DA1-9AE3-AE676CDA99A4}" destId="{0468A157-47E5-4972-A520-6C3CEB7E5FE4}" srcOrd="1" destOrd="0" presId="urn:microsoft.com/office/officeart/2005/8/layout/hList2"/>
    <dgm:cxn modelId="{4E845842-2C2D-45B8-A139-91C076A805C3}" type="presParOf" srcId="{B5AFC405-DA45-4DA1-9AE3-AE676CDA99A4}" destId="{07DECCD5-4F55-494D-AC68-190D570E174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DCE965-B860-4D5A-A820-6B5F7EB5B6E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87219F08-681E-4174-9EF6-8E0E65D6CA68}">
      <dgm:prSet/>
      <dgm:spPr/>
      <dgm:t>
        <a:bodyPr/>
        <a:lstStyle/>
        <a:p>
          <a:pPr rtl="0"/>
          <a:r>
            <a:rPr lang="en-US" smtClean="0"/>
            <a:t>Public Speaking</a:t>
          </a:r>
          <a:endParaRPr lang="en-US"/>
        </a:p>
      </dgm:t>
    </dgm:pt>
    <dgm:pt modelId="{8C642EB3-C148-4C4D-B2C5-3BD49A77A1B2}" type="parTrans" cxnId="{515A3669-731A-418B-A41C-F49FEB6F9B68}">
      <dgm:prSet/>
      <dgm:spPr/>
      <dgm:t>
        <a:bodyPr/>
        <a:lstStyle/>
        <a:p>
          <a:endParaRPr lang="en-US"/>
        </a:p>
      </dgm:t>
    </dgm:pt>
    <dgm:pt modelId="{F137245D-35CC-44AD-B2FB-C0E227B769DD}" type="sibTrans" cxnId="{515A3669-731A-418B-A41C-F49FEB6F9B68}">
      <dgm:prSet/>
      <dgm:spPr/>
      <dgm:t>
        <a:bodyPr/>
        <a:lstStyle/>
        <a:p>
          <a:endParaRPr lang="en-US"/>
        </a:p>
      </dgm:t>
    </dgm:pt>
    <dgm:pt modelId="{248F9134-F06C-4FF9-A7C0-F6241F961519}">
      <dgm:prSet/>
      <dgm:spPr/>
      <dgm:t>
        <a:bodyPr/>
        <a:lstStyle/>
        <a:p>
          <a:pPr rtl="0"/>
          <a:r>
            <a:rPr lang="en-US" smtClean="0"/>
            <a:t>Media Massa</a:t>
          </a:r>
          <a:endParaRPr lang="en-US"/>
        </a:p>
      </dgm:t>
    </dgm:pt>
    <dgm:pt modelId="{D89AD7F0-6F59-47C7-943F-50D1F801804F}" type="parTrans" cxnId="{41F6D9CE-F621-456A-AA66-F9686C34A729}">
      <dgm:prSet/>
      <dgm:spPr/>
      <dgm:t>
        <a:bodyPr/>
        <a:lstStyle/>
        <a:p>
          <a:endParaRPr lang="en-US"/>
        </a:p>
      </dgm:t>
    </dgm:pt>
    <dgm:pt modelId="{DB94032E-D457-42D1-80DC-5A4A161B7430}" type="sibTrans" cxnId="{41F6D9CE-F621-456A-AA66-F9686C34A729}">
      <dgm:prSet/>
      <dgm:spPr/>
      <dgm:t>
        <a:bodyPr/>
        <a:lstStyle/>
        <a:p>
          <a:endParaRPr lang="en-US"/>
        </a:p>
      </dgm:t>
    </dgm:pt>
    <dgm:pt modelId="{4BB82F43-0676-487E-A06D-0223C1703CB7}" type="pres">
      <dgm:prSet presAssocID="{A1DCE965-B860-4D5A-A820-6B5F7EB5B6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AEE753-02F6-439F-B73D-6CD25A069790}" type="pres">
      <dgm:prSet presAssocID="{87219F08-681E-4174-9EF6-8E0E65D6CA68}" presName="root" presStyleCnt="0"/>
      <dgm:spPr/>
    </dgm:pt>
    <dgm:pt modelId="{40813F16-1659-4AF0-9259-9A4723DAF5B3}" type="pres">
      <dgm:prSet presAssocID="{87219F08-681E-4174-9EF6-8E0E65D6CA68}" presName="rootComposite" presStyleCnt="0"/>
      <dgm:spPr/>
    </dgm:pt>
    <dgm:pt modelId="{37297A7F-9E14-4A5A-9FDF-FE4E2865E208}" type="pres">
      <dgm:prSet presAssocID="{87219F08-681E-4174-9EF6-8E0E65D6CA68}" presName="rootText" presStyleLbl="node1" presStyleIdx="0" presStyleCnt="2"/>
      <dgm:spPr/>
      <dgm:t>
        <a:bodyPr/>
        <a:lstStyle/>
        <a:p>
          <a:endParaRPr lang="en-US"/>
        </a:p>
      </dgm:t>
    </dgm:pt>
    <dgm:pt modelId="{F6F066FA-3E6E-473F-9C05-254154FF8F39}" type="pres">
      <dgm:prSet presAssocID="{87219F08-681E-4174-9EF6-8E0E65D6CA68}" presName="rootConnector" presStyleLbl="node1" presStyleIdx="0" presStyleCnt="2"/>
      <dgm:spPr/>
      <dgm:t>
        <a:bodyPr/>
        <a:lstStyle/>
        <a:p>
          <a:endParaRPr lang="en-US"/>
        </a:p>
      </dgm:t>
    </dgm:pt>
    <dgm:pt modelId="{129E987F-2B48-4CF9-B200-D4B4A4B6BC24}" type="pres">
      <dgm:prSet presAssocID="{87219F08-681E-4174-9EF6-8E0E65D6CA68}" presName="childShape" presStyleCnt="0"/>
      <dgm:spPr/>
    </dgm:pt>
    <dgm:pt modelId="{15F31432-61FF-4595-80D2-A90D0667FF93}" type="pres">
      <dgm:prSet presAssocID="{248F9134-F06C-4FF9-A7C0-F6241F961519}" presName="root" presStyleCnt="0"/>
      <dgm:spPr/>
    </dgm:pt>
    <dgm:pt modelId="{60B16B0F-6F28-4290-8E47-E4553D54143E}" type="pres">
      <dgm:prSet presAssocID="{248F9134-F06C-4FF9-A7C0-F6241F961519}" presName="rootComposite" presStyleCnt="0"/>
      <dgm:spPr/>
    </dgm:pt>
    <dgm:pt modelId="{4E0175FF-3506-48D5-A3AE-07E9695B88D7}" type="pres">
      <dgm:prSet presAssocID="{248F9134-F06C-4FF9-A7C0-F6241F961519}" presName="rootText" presStyleLbl="node1" presStyleIdx="1" presStyleCnt="2"/>
      <dgm:spPr/>
      <dgm:t>
        <a:bodyPr/>
        <a:lstStyle/>
        <a:p>
          <a:endParaRPr lang="en-US"/>
        </a:p>
      </dgm:t>
    </dgm:pt>
    <dgm:pt modelId="{6D380E10-6AED-4EB2-AE0F-BA5039E9A585}" type="pres">
      <dgm:prSet presAssocID="{248F9134-F06C-4FF9-A7C0-F6241F961519}" presName="rootConnector" presStyleLbl="node1" presStyleIdx="1" presStyleCnt="2"/>
      <dgm:spPr/>
      <dgm:t>
        <a:bodyPr/>
        <a:lstStyle/>
        <a:p>
          <a:endParaRPr lang="en-US"/>
        </a:p>
      </dgm:t>
    </dgm:pt>
    <dgm:pt modelId="{B2D0AC7C-9CAB-49C6-BB1A-71207D1D577A}" type="pres">
      <dgm:prSet presAssocID="{248F9134-F06C-4FF9-A7C0-F6241F961519}" presName="childShape" presStyleCnt="0"/>
      <dgm:spPr/>
    </dgm:pt>
  </dgm:ptLst>
  <dgm:cxnLst>
    <dgm:cxn modelId="{BB29056D-73CF-43B1-8276-37AFC5C012B5}" type="presOf" srcId="{248F9134-F06C-4FF9-A7C0-F6241F961519}" destId="{6D380E10-6AED-4EB2-AE0F-BA5039E9A585}" srcOrd="1" destOrd="0" presId="urn:microsoft.com/office/officeart/2005/8/layout/hierarchy3"/>
    <dgm:cxn modelId="{A9D96C25-3904-46AA-A0A3-6BCE5C392F81}" type="presOf" srcId="{248F9134-F06C-4FF9-A7C0-F6241F961519}" destId="{4E0175FF-3506-48D5-A3AE-07E9695B88D7}" srcOrd="0" destOrd="0" presId="urn:microsoft.com/office/officeart/2005/8/layout/hierarchy3"/>
    <dgm:cxn modelId="{41F6D9CE-F621-456A-AA66-F9686C34A729}" srcId="{A1DCE965-B860-4D5A-A820-6B5F7EB5B6E5}" destId="{248F9134-F06C-4FF9-A7C0-F6241F961519}" srcOrd="1" destOrd="0" parTransId="{D89AD7F0-6F59-47C7-943F-50D1F801804F}" sibTransId="{DB94032E-D457-42D1-80DC-5A4A161B7430}"/>
    <dgm:cxn modelId="{13FEA03E-FF92-4135-8B0D-9DB2DDEA37CD}" type="presOf" srcId="{87219F08-681E-4174-9EF6-8E0E65D6CA68}" destId="{37297A7F-9E14-4A5A-9FDF-FE4E2865E208}" srcOrd="0" destOrd="0" presId="urn:microsoft.com/office/officeart/2005/8/layout/hierarchy3"/>
    <dgm:cxn modelId="{EE4F2F84-BD93-4AB5-960F-B4FBB18D5A69}" type="presOf" srcId="{87219F08-681E-4174-9EF6-8E0E65D6CA68}" destId="{F6F066FA-3E6E-473F-9C05-254154FF8F39}" srcOrd="1" destOrd="0" presId="urn:microsoft.com/office/officeart/2005/8/layout/hierarchy3"/>
    <dgm:cxn modelId="{515A3669-731A-418B-A41C-F49FEB6F9B68}" srcId="{A1DCE965-B860-4D5A-A820-6B5F7EB5B6E5}" destId="{87219F08-681E-4174-9EF6-8E0E65D6CA68}" srcOrd="0" destOrd="0" parTransId="{8C642EB3-C148-4C4D-B2C5-3BD49A77A1B2}" sibTransId="{F137245D-35CC-44AD-B2FB-C0E227B769DD}"/>
    <dgm:cxn modelId="{5B19E059-D012-4543-9BE3-C440F9F4D47C}" type="presOf" srcId="{A1DCE965-B860-4D5A-A820-6B5F7EB5B6E5}" destId="{4BB82F43-0676-487E-A06D-0223C1703CB7}" srcOrd="0" destOrd="0" presId="urn:microsoft.com/office/officeart/2005/8/layout/hierarchy3"/>
    <dgm:cxn modelId="{A80A1280-2BBF-4987-8454-E538CDCF69A2}" type="presParOf" srcId="{4BB82F43-0676-487E-A06D-0223C1703CB7}" destId="{FBAEE753-02F6-439F-B73D-6CD25A069790}" srcOrd="0" destOrd="0" presId="urn:microsoft.com/office/officeart/2005/8/layout/hierarchy3"/>
    <dgm:cxn modelId="{E1FFDE9B-1EAD-465C-A848-89933F72FCEC}" type="presParOf" srcId="{FBAEE753-02F6-439F-B73D-6CD25A069790}" destId="{40813F16-1659-4AF0-9259-9A4723DAF5B3}" srcOrd="0" destOrd="0" presId="urn:microsoft.com/office/officeart/2005/8/layout/hierarchy3"/>
    <dgm:cxn modelId="{76DD81F4-A0AA-458D-83DF-D9BA7D7ED565}" type="presParOf" srcId="{40813F16-1659-4AF0-9259-9A4723DAF5B3}" destId="{37297A7F-9E14-4A5A-9FDF-FE4E2865E208}" srcOrd="0" destOrd="0" presId="urn:microsoft.com/office/officeart/2005/8/layout/hierarchy3"/>
    <dgm:cxn modelId="{C6C741C1-6F32-4DE1-913D-4DADFC6B1DA0}" type="presParOf" srcId="{40813F16-1659-4AF0-9259-9A4723DAF5B3}" destId="{F6F066FA-3E6E-473F-9C05-254154FF8F39}" srcOrd="1" destOrd="0" presId="urn:microsoft.com/office/officeart/2005/8/layout/hierarchy3"/>
    <dgm:cxn modelId="{E4BC99D9-C4FB-4C7E-9C67-0DFE1A5A5418}" type="presParOf" srcId="{FBAEE753-02F6-439F-B73D-6CD25A069790}" destId="{129E987F-2B48-4CF9-B200-D4B4A4B6BC24}" srcOrd="1" destOrd="0" presId="urn:microsoft.com/office/officeart/2005/8/layout/hierarchy3"/>
    <dgm:cxn modelId="{14FA7F37-F875-4780-A0F2-7D9445485516}" type="presParOf" srcId="{4BB82F43-0676-487E-A06D-0223C1703CB7}" destId="{15F31432-61FF-4595-80D2-A90D0667FF93}" srcOrd="1" destOrd="0" presId="urn:microsoft.com/office/officeart/2005/8/layout/hierarchy3"/>
    <dgm:cxn modelId="{CD6A62C0-7D7D-48E8-AF8C-1FF0C8AC6DB0}" type="presParOf" srcId="{15F31432-61FF-4595-80D2-A90D0667FF93}" destId="{60B16B0F-6F28-4290-8E47-E4553D54143E}" srcOrd="0" destOrd="0" presId="urn:microsoft.com/office/officeart/2005/8/layout/hierarchy3"/>
    <dgm:cxn modelId="{A3170BED-79A6-4BBF-BBAE-324F3FE5B22E}" type="presParOf" srcId="{60B16B0F-6F28-4290-8E47-E4553D54143E}" destId="{4E0175FF-3506-48D5-A3AE-07E9695B88D7}" srcOrd="0" destOrd="0" presId="urn:microsoft.com/office/officeart/2005/8/layout/hierarchy3"/>
    <dgm:cxn modelId="{CD2F1506-68D2-46BF-8E33-962BADFE4413}" type="presParOf" srcId="{60B16B0F-6F28-4290-8E47-E4553D54143E}" destId="{6D380E10-6AED-4EB2-AE0F-BA5039E9A585}" srcOrd="1" destOrd="0" presId="urn:microsoft.com/office/officeart/2005/8/layout/hierarchy3"/>
    <dgm:cxn modelId="{B1C12C7F-756A-4298-8A15-9B86E17F24EA}" type="presParOf" srcId="{15F31432-61FF-4595-80D2-A90D0667FF93}" destId="{B2D0AC7C-9CAB-49C6-BB1A-71207D1D57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6A70E-84FD-472A-BC0A-47B10F80B365}">
      <dsp:nvSpPr>
        <dsp:cNvPr id="0" name=""/>
        <dsp:cNvSpPr/>
      </dsp:nvSpPr>
      <dsp:spPr>
        <a:xfrm>
          <a:off x="0" y="0"/>
          <a:ext cx="5111008" cy="44432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Perilaku</a:t>
          </a:r>
          <a:endParaRPr lang="en-US" sz="4000" kern="1200" dirty="0"/>
        </a:p>
      </dsp:txBody>
      <dsp:txXfrm>
        <a:off x="0" y="0"/>
        <a:ext cx="5111008" cy="1332963"/>
      </dsp:txXfrm>
    </dsp:sp>
    <dsp:sp modelId="{B9E88B0F-ABF6-4735-8156-766FC72EBC38}">
      <dsp:nvSpPr>
        <dsp:cNvPr id="0" name=""/>
        <dsp:cNvSpPr/>
      </dsp:nvSpPr>
      <dsp:spPr>
        <a:xfrm>
          <a:off x="5499647" y="0"/>
          <a:ext cx="5111008" cy="44432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Perilaku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Kesehatan</a:t>
          </a:r>
          <a:endParaRPr lang="en-US" sz="4000" kern="1200" dirty="0"/>
        </a:p>
      </dsp:txBody>
      <dsp:txXfrm>
        <a:off x="5499647" y="0"/>
        <a:ext cx="5111008" cy="1332963"/>
      </dsp:txXfrm>
    </dsp:sp>
    <dsp:sp modelId="{358AA8C5-3792-4470-9147-0B39896B5F52}">
      <dsp:nvSpPr>
        <dsp:cNvPr id="0" name=""/>
        <dsp:cNvSpPr/>
      </dsp:nvSpPr>
      <dsp:spPr>
        <a:xfrm>
          <a:off x="6010748" y="1333342"/>
          <a:ext cx="4088807" cy="8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Memelihara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: </a:t>
          </a:r>
          <a:r>
            <a:rPr lang="en-US" sz="1300" kern="1200" dirty="0" err="1" smtClean="0"/>
            <a:t>Perilaku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menjaga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secara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pribadi</a:t>
          </a:r>
          <a:r>
            <a:rPr lang="en-US" sz="1300" kern="1200" dirty="0" smtClean="0"/>
            <a:t> agar </a:t>
          </a:r>
          <a:r>
            <a:rPr lang="en-US" sz="1300" kern="1200" dirty="0" err="1" smtClean="0"/>
            <a:t>tidak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terserang</a:t>
          </a:r>
          <a:r>
            <a:rPr lang="en-US" sz="1300" kern="1200" dirty="0" smtClean="0"/>
            <a:t> rasa </a:t>
          </a:r>
          <a:r>
            <a:rPr lang="en-US" sz="1300" kern="1200" dirty="0" err="1" smtClean="0"/>
            <a:t>sakit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upaya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penyembuhan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terhadap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sakit</a:t>
          </a:r>
          <a:endParaRPr lang="en-US" sz="1300" kern="1200" dirty="0"/>
        </a:p>
      </dsp:txBody>
      <dsp:txXfrm>
        <a:off x="6036315" y="1358909"/>
        <a:ext cx="4037673" cy="821779"/>
      </dsp:txXfrm>
    </dsp:sp>
    <dsp:sp modelId="{B75956D1-6677-4FE9-BA90-E30B18424C90}">
      <dsp:nvSpPr>
        <dsp:cNvPr id="0" name=""/>
        <dsp:cNvSpPr/>
      </dsp:nvSpPr>
      <dsp:spPr>
        <a:xfrm>
          <a:off x="6010748" y="2340550"/>
          <a:ext cx="4088807" cy="8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Mencari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menggunakan</a:t>
          </a:r>
          <a:r>
            <a:rPr lang="en-US" sz="1300" kern="1200" dirty="0" smtClean="0"/>
            <a:t> system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fasilitas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pelayanan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kesehatan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perilaku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pencarian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pengobatan</a:t>
          </a:r>
          <a:endParaRPr lang="en-US" sz="1300" kern="1200" dirty="0"/>
        </a:p>
      </dsp:txBody>
      <dsp:txXfrm>
        <a:off x="6036315" y="2366117"/>
        <a:ext cx="4037673" cy="821779"/>
      </dsp:txXfrm>
    </dsp:sp>
    <dsp:sp modelId="{E42C72B7-0EF4-4427-A367-DF8403C01AA2}">
      <dsp:nvSpPr>
        <dsp:cNvPr id="0" name=""/>
        <dsp:cNvSpPr/>
      </dsp:nvSpPr>
      <dsp:spPr>
        <a:xfrm>
          <a:off x="6010748" y="3347757"/>
          <a:ext cx="4088807" cy="87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Kesehatan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lingkungan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Fisik</a:t>
          </a:r>
          <a:r>
            <a:rPr lang="en-US" sz="1300" kern="1200" dirty="0" smtClean="0"/>
            <a:t>, social, </a:t>
          </a:r>
          <a:r>
            <a:rPr lang="en-US" sz="1300" kern="1200" dirty="0" err="1" smtClean="0"/>
            <a:t>budaya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6036315" y="3373324"/>
        <a:ext cx="4037673" cy="821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738E1-7C80-44AE-B4B5-753E67819872}">
      <dsp:nvSpPr>
        <dsp:cNvPr id="0" name=""/>
        <dsp:cNvSpPr/>
      </dsp:nvSpPr>
      <dsp:spPr>
        <a:xfrm>
          <a:off x="719451" y="651"/>
          <a:ext cx="1279586" cy="1279586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6BCB5-622F-43D2-AC27-E872556D39F9}">
      <dsp:nvSpPr>
        <dsp:cNvPr id="0" name=""/>
        <dsp:cNvSpPr/>
      </dsp:nvSpPr>
      <dsp:spPr>
        <a:xfrm>
          <a:off x="719451" y="651"/>
          <a:ext cx="1279586" cy="1279586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7EF52-D809-45B5-A077-D4D965438614}">
      <dsp:nvSpPr>
        <dsp:cNvPr id="0" name=""/>
        <dsp:cNvSpPr/>
      </dsp:nvSpPr>
      <dsp:spPr>
        <a:xfrm>
          <a:off x="79657" y="230977"/>
          <a:ext cx="2559172" cy="818935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Pengetahuan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endParaRPr lang="en-US" sz="2700" kern="1200" dirty="0"/>
        </a:p>
      </dsp:txBody>
      <dsp:txXfrm>
        <a:off x="79657" y="230977"/>
        <a:ext cx="2559172" cy="818935"/>
      </dsp:txXfrm>
    </dsp:sp>
    <dsp:sp modelId="{3EF99DCE-BFA8-4DC9-8915-10D8402DBBAB}">
      <dsp:nvSpPr>
        <dsp:cNvPr id="0" name=""/>
        <dsp:cNvSpPr/>
      </dsp:nvSpPr>
      <dsp:spPr>
        <a:xfrm>
          <a:off x="3816050" y="651"/>
          <a:ext cx="1279586" cy="1279586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432DC-ADDC-41F1-9EE2-5B3A6E246528}">
      <dsp:nvSpPr>
        <dsp:cNvPr id="0" name=""/>
        <dsp:cNvSpPr/>
      </dsp:nvSpPr>
      <dsp:spPr>
        <a:xfrm>
          <a:off x="3816050" y="651"/>
          <a:ext cx="1279586" cy="1279586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7EDF5-B0BF-477F-9079-979A55670968}">
      <dsp:nvSpPr>
        <dsp:cNvPr id="0" name=""/>
        <dsp:cNvSpPr/>
      </dsp:nvSpPr>
      <dsp:spPr>
        <a:xfrm>
          <a:off x="3176257" y="230977"/>
          <a:ext cx="2559172" cy="818935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Sikap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endParaRPr lang="en-US" sz="2700" kern="1200" dirty="0"/>
        </a:p>
      </dsp:txBody>
      <dsp:txXfrm>
        <a:off x="3176257" y="230977"/>
        <a:ext cx="2559172" cy="818935"/>
      </dsp:txXfrm>
    </dsp:sp>
    <dsp:sp modelId="{697DCD22-F650-42DE-B4F3-444BA9445DA9}">
      <dsp:nvSpPr>
        <dsp:cNvPr id="0" name=""/>
        <dsp:cNvSpPr/>
      </dsp:nvSpPr>
      <dsp:spPr>
        <a:xfrm>
          <a:off x="6912649" y="651"/>
          <a:ext cx="1279586" cy="1279586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72392-6A59-410E-96D3-294E80B5F261}">
      <dsp:nvSpPr>
        <dsp:cNvPr id="0" name=""/>
        <dsp:cNvSpPr/>
      </dsp:nvSpPr>
      <dsp:spPr>
        <a:xfrm>
          <a:off x="6912649" y="651"/>
          <a:ext cx="1279586" cy="1279586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D05EE-CB41-4D62-8723-D811621E0D38}">
      <dsp:nvSpPr>
        <dsp:cNvPr id="0" name=""/>
        <dsp:cNvSpPr/>
      </dsp:nvSpPr>
      <dsp:spPr>
        <a:xfrm>
          <a:off x="6272856" y="230977"/>
          <a:ext cx="2559172" cy="818935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Praktik </a:t>
          </a:r>
          <a:r>
            <a:rPr lang="en-US" sz="2700" kern="1200" dirty="0" err="1" smtClean="0"/>
            <a:t>atau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Tindakan</a:t>
          </a:r>
          <a:endParaRPr lang="en-US" sz="2700" kern="1200" dirty="0"/>
        </a:p>
      </dsp:txBody>
      <dsp:txXfrm>
        <a:off x="6272856" y="230977"/>
        <a:ext cx="2559172" cy="818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69C7F-5B90-4297-9F56-D980E5F73001}">
      <dsp:nvSpPr>
        <dsp:cNvPr id="0" name=""/>
        <dsp:cNvSpPr/>
      </dsp:nvSpPr>
      <dsp:spPr>
        <a:xfrm>
          <a:off x="508995" y="0"/>
          <a:ext cx="5768615" cy="23053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B07050-9DCF-45A0-B56B-93C42B7AD2B9}">
      <dsp:nvSpPr>
        <dsp:cNvPr id="0" name=""/>
        <dsp:cNvSpPr/>
      </dsp:nvSpPr>
      <dsp:spPr>
        <a:xfrm>
          <a:off x="3997" y="691595"/>
          <a:ext cx="2128312" cy="92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Kognitif</a:t>
          </a:r>
          <a:endParaRPr lang="en-US" sz="2700" kern="1200"/>
        </a:p>
      </dsp:txBody>
      <dsp:txXfrm>
        <a:off x="49012" y="736610"/>
        <a:ext cx="2038282" cy="832097"/>
      </dsp:txXfrm>
    </dsp:sp>
    <dsp:sp modelId="{7B21C4DA-563A-4EF0-A6F5-1265829B7793}">
      <dsp:nvSpPr>
        <dsp:cNvPr id="0" name=""/>
        <dsp:cNvSpPr/>
      </dsp:nvSpPr>
      <dsp:spPr>
        <a:xfrm>
          <a:off x="2329147" y="691595"/>
          <a:ext cx="2128312" cy="92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Afektif</a:t>
          </a:r>
          <a:endParaRPr lang="en-US" sz="2700" kern="1200"/>
        </a:p>
      </dsp:txBody>
      <dsp:txXfrm>
        <a:off x="2374162" y="736610"/>
        <a:ext cx="2038282" cy="832097"/>
      </dsp:txXfrm>
    </dsp:sp>
    <dsp:sp modelId="{99236D40-490A-4039-89D0-A5E45683E620}">
      <dsp:nvSpPr>
        <dsp:cNvPr id="0" name=""/>
        <dsp:cNvSpPr/>
      </dsp:nvSpPr>
      <dsp:spPr>
        <a:xfrm>
          <a:off x="4654297" y="691595"/>
          <a:ext cx="2128312" cy="92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Psikomotor</a:t>
          </a:r>
          <a:endParaRPr lang="en-US" sz="2700" kern="1200"/>
        </a:p>
      </dsp:txBody>
      <dsp:txXfrm>
        <a:off x="4699312" y="736610"/>
        <a:ext cx="2038282" cy="832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3553A-3558-45D6-B868-0D64874DA3E9}">
      <dsp:nvSpPr>
        <dsp:cNvPr id="0" name=""/>
        <dsp:cNvSpPr/>
      </dsp:nvSpPr>
      <dsp:spPr>
        <a:xfrm>
          <a:off x="2245270" y="3677293"/>
          <a:ext cx="434353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15EBF-4425-4BCB-930F-FB82C28D7AD2}">
      <dsp:nvSpPr>
        <dsp:cNvPr id="0" name=""/>
        <dsp:cNvSpPr/>
      </dsp:nvSpPr>
      <dsp:spPr>
        <a:xfrm>
          <a:off x="2245270" y="2163113"/>
          <a:ext cx="3720556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19986-FF66-49B3-8173-4D68F9702902}">
      <dsp:nvSpPr>
        <dsp:cNvPr id="0" name=""/>
        <dsp:cNvSpPr/>
      </dsp:nvSpPr>
      <dsp:spPr>
        <a:xfrm>
          <a:off x="2245270" y="648934"/>
          <a:ext cx="4343532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9D723-068F-41F4-B9FD-9E8D9CB904A7}">
      <dsp:nvSpPr>
        <dsp:cNvPr id="0" name=""/>
        <dsp:cNvSpPr/>
      </dsp:nvSpPr>
      <dsp:spPr>
        <a:xfrm>
          <a:off x="0" y="0"/>
          <a:ext cx="4326228" cy="43262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B4638-12E2-49F7-AD1B-3B8D02DAB019}">
      <dsp:nvSpPr>
        <dsp:cNvPr id="0" name=""/>
        <dsp:cNvSpPr/>
      </dsp:nvSpPr>
      <dsp:spPr>
        <a:xfrm>
          <a:off x="158450" y="3178107"/>
          <a:ext cx="4654855" cy="1148120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Media </a:t>
          </a:r>
          <a:r>
            <a:rPr lang="en-US" sz="5000" kern="1200" dirty="0" err="1" smtClean="0"/>
            <a:t>Promosi</a:t>
          </a:r>
          <a:endParaRPr lang="en-US" sz="5000" kern="1200" dirty="0"/>
        </a:p>
      </dsp:txBody>
      <dsp:txXfrm>
        <a:off x="158450" y="3178107"/>
        <a:ext cx="4654855" cy="1148120"/>
      </dsp:txXfrm>
    </dsp:sp>
    <dsp:sp modelId="{0141EC4F-8736-43F0-A9D9-0A50D344E97C}">
      <dsp:nvSpPr>
        <dsp:cNvPr id="0" name=""/>
        <dsp:cNvSpPr/>
      </dsp:nvSpPr>
      <dsp:spPr>
        <a:xfrm>
          <a:off x="5939869" y="0"/>
          <a:ext cx="1297868" cy="129786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B3E94-BE92-424A-A40C-EEFE620AADEE}">
      <dsp:nvSpPr>
        <dsp:cNvPr id="0" name=""/>
        <dsp:cNvSpPr/>
      </dsp:nvSpPr>
      <dsp:spPr>
        <a:xfrm>
          <a:off x="7237737" y="0"/>
          <a:ext cx="2720314" cy="1297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Individual</a:t>
          </a:r>
          <a:endParaRPr lang="en-US" sz="4000" kern="1200" dirty="0"/>
        </a:p>
      </dsp:txBody>
      <dsp:txXfrm>
        <a:off x="7237737" y="0"/>
        <a:ext cx="2720314" cy="1297868"/>
      </dsp:txXfrm>
    </dsp:sp>
    <dsp:sp modelId="{F518EAED-D734-4AE8-9258-5747F1E22002}">
      <dsp:nvSpPr>
        <dsp:cNvPr id="0" name=""/>
        <dsp:cNvSpPr/>
      </dsp:nvSpPr>
      <dsp:spPr>
        <a:xfrm>
          <a:off x="5316892" y="1514179"/>
          <a:ext cx="1297868" cy="129786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F9FCB-2095-4D09-A054-F7B857A5DCEB}">
      <dsp:nvSpPr>
        <dsp:cNvPr id="0" name=""/>
        <dsp:cNvSpPr/>
      </dsp:nvSpPr>
      <dsp:spPr>
        <a:xfrm>
          <a:off x="6614761" y="1514179"/>
          <a:ext cx="2785325" cy="1297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Kelompok</a:t>
          </a:r>
          <a:endParaRPr lang="en-US" sz="4000" kern="1200" dirty="0"/>
        </a:p>
      </dsp:txBody>
      <dsp:txXfrm>
        <a:off x="6614761" y="1514179"/>
        <a:ext cx="2785325" cy="1297868"/>
      </dsp:txXfrm>
    </dsp:sp>
    <dsp:sp modelId="{D10F7D3B-02C4-434D-87A1-630293420237}">
      <dsp:nvSpPr>
        <dsp:cNvPr id="0" name=""/>
        <dsp:cNvSpPr/>
      </dsp:nvSpPr>
      <dsp:spPr>
        <a:xfrm>
          <a:off x="5939869" y="3028359"/>
          <a:ext cx="1297868" cy="129786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D5890-7B8B-413C-987A-466458E6401B}">
      <dsp:nvSpPr>
        <dsp:cNvPr id="0" name=""/>
        <dsp:cNvSpPr/>
      </dsp:nvSpPr>
      <dsp:spPr>
        <a:xfrm>
          <a:off x="7237737" y="3028359"/>
          <a:ext cx="2970991" cy="12978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Kesehatan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Massal</a:t>
          </a:r>
          <a:endParaRPr lang="en-US" sz="4000" kern="1200" dirty="0"/>
        </a:p>
      </dsp:txBody>
      <dsp:txXfrm>
        <a:off x="7237737" y="3028359"/>
        <a:ext cx="2970991" cy="12978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DB071-CE20-4D9B-AA93-25C86B0CA33B}">
      <dsp:nvSpPr>
        <dsp:cNvPr id="0" name=""/>
        <dsp:cNvSpPr/>
      </dsp:nvSpPr>
      <dsp:spPr>
        <a:xfrm>
          <a:off x="3028308" y="2750818"/>
          <a:ext cx="1833392" cy="1833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9C184-B852-4CCB-85FB-F0FCA276F87C}">
      <dsp:nvSpPr>
        <dsp:cNvPr id="0" name=""/>
        <dsp:cNvSpPr/>
      </dsp:nvSpPr>
      <dsp:spPr>
        <a:xfrm>
          <a:off x="4197728" y="1400625"/>
          <a:ext cx="544503" cy="54420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4EE8D-01D4-4D52-B7E8-A20CD68D0B4E}">
      <dsp:nvSpPr>
        <dsp:cNvPr id="0" name=""/>
        <dsp:cNvSpPr/>
      </dsp:nvSpPr>
      <dsp:spPr>
        <a:xfrm>
          <a:off x="3098764" y="2821423"/>
          <a:ext cx="1693245" cy="16926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AAE13-B9C7-40AB-9ED0-A4EE277573A3}">
      <dsp:nvSpPr>
        <dsp:cNvPr id="0" name=""/>
        <dsp:cNvSpPr/>
      </dsp:nvSpPr>
      <dsp:spPr>
        <a:xfrm>
          <a:off x="4994955" y="3097421"/>
          <a:ext cx="959582" cy="959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889A7-654C-48BA-855A-14404EC1D361}">
      <dsp:nvSpPr>
        <dsp:cNvPr id="0" name=""/>
        <dsp:cNvSpPr/>
      </dsp:nvSpPr>
      <dsp:spPr>
        <a:xfrm>
          <a:off x="5051626" y="3153813"/>
          <a:ext cx="846239" cy="8463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3BD9B-DB6D-4E5A-87E6-D8684FA79BA7}">
      <dsp:nvSpPr>
        <dsp:cNvPr id="0" name=""/>
        <dsp:cNvSpPr/>
      </dsp:nvSpPr>
      <dsp:spPr>
        <a:xfrm>
          <a:off x="4619699" y="1743102"/>
          <a:ext cx="1229919" cy="1230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D1EDE-FA3E-4B6F-A7F3-D5C614536A9C}">
      <dsp:nvSpPr>
        <dsp:cNvPr id="0" name=""/>
        <dsp:cNvSpPr/>
      </dsp:nvSpPr>
      <dsp:spPr>
        <a:xfrm>
          <a:off x="5309710" y="201726"/>
          <a:ext cx="402825" cy="402994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0830F-FF53-403E-9287-7A81CE9B2DB3}">
      <dsp:nvSpPr>
        <dsp:cNvPr id="0" name=""/>
        <dsp:cNvSpPr/>
      </dsp:nvSpPr>
      <dsp:spPr>
        <a:xfrm>
          <a:off x="5813625" y="0"/>
          <a:ext cx="201412" cy="201726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40CEC-F4DB-4E01-ACBA-1DF9EFCF1169}">
      <dsp:nvSpPr>
        <dsp:cNvPr id="0" name=""/>
        <dsp:cNvSpPr/>
      </dsp:nvSpPr>
      <dsp:spPr>
        <a:xfrm>
          <a:off x="4684794" y="1808204"/>
          <a:ext cx="1100494" cy="11003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EC228-80F0-4F33-BC05-23C9A0F8ED29}">
      <dsp:nvSpPr>
        <dsp:cNvPr id="0" name=""/>
        <dsp:cNvSpPr/>
      </dsp:nvSpPr>
      <dsp:spPr>
        <a:xfrm>
          <a:off x="4757548" y="648734"/>
          <a:ext cx="862322" cy="862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29109-CCFA-4F3D-9C00-DF6F93E28D12}">
      <dsp:nvSpPr>
        <dsp:cNvPr id="0" name=""/>
        <dsp:cNvSpPr/>
      </dsp:nvSpPr>
      <dsp:spPr>
        <a:xfrm>
          <a:off x="6015037" y="4030408"/>
          <a:ext cx="302502" cy="30213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2FEDA-929B-49FC-9E7F-F6CCF1B03EDA}">
      <dsp:nvSpPr>
        <dsp:cNvPr id="0" name=""/>
        <dsp:cNvSpPr/>
      </dsp:nvSpPr>
      <dsp:spPr>
        <a:xfrm>
          <a:off x="4808092" y="699624"/>
          <a:ext cx="761232" cy="7610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607B5-A0A8-4BBB-82C5-A58612F00D16}">
      <dsp:nvSpPr>
        <dsp:cNvPr id="0" name=""/>
        <dsp:cNvSpPr/>
      </dsp:nvSpPr>
      <dsp:spPr>
        <a:xfrm>
          <a:off x="1214828" y="1808204"/>
          <a:ext cx="2720986" cy="885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" numCol="1" spcCol="1270" anchor="b" anchorCtr="0">
          <a:noAutofit/>
        </a:bodyPr>
        <a:lstStyle/>
        <a:p>
          <a:pPr lvl="0" algn="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Bimbingan</a:t>
          </a:r>
          <a:endParaRPr lang="en-US" sz="3400" kern="1200"/>
        </a:p>
      </dsp:txBody>
      <dsp:txXfrm>
        <a:off x="1214828" y="1808204"/>
        <a:ext cx="2720986" cy="885305"/>
      </dsp:txXfrm>
    </dsp:sp>
    <dsp:sp modelId="{641392FD-3FB3-4A5F-883F-8F93B7BF9F06}">
      <dsp:nvSpPr>
        <dsp:cNvPr id="0" name=""/>
        <dsp:cNvSpPr/>
      </dsp:nvSpPr>
      <dsp:spPr>
        <a:xfrm>
          <a:off x="6152121" y="3153813"/>
          <a:ext cx="2720986" cy="846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Konsultasi</a:t>
          </a:r>
          <a:endParaRPr lang="en-US" sz="3400" kern="1200"/>
        </a:p>
      </dsp:txBody>
      <dsp:txXfrm>
        <a:off x="6152121" y="3153813"/>
        <a:ext cx="2720986" cy="846335"/>
      </dsp:txXfrm>
    </dsp:sp>
    <dsp:sp modelId="{2C69D41E-6AD8-4F41-B1EF-DB1539F216C5}">
      <dsp:nvSpPr>
        <dsp:cNvPr id="0" name=""/>
        <dsp:cNvSpPr/>
      </dsp:nvSpPr>
      <dsp:spPr>
        <a:xfrm>
          <a:off x="6051797" y="1808204"/>
          <a:ext cx="2720986" cy="1100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Wawancara</a:t>
          </a:r>
          <a:endParaRPr lang="en-US" sz="3400" kern="1200"/>
        </a:p>
      </dsp:txBody>
      <dsp:txXfrm>
        <a:off x="6051797" y="1808204"/>
        <a:ext cx="2720986" cy="1100327"/>
      </dsp:txXfrm>
    </dsp:sp>
    <dsp:sp modelId="{6D028F4B-050E-4105-BFFA-0842A4AA2C43}">
      <dsp:nvSpPr>
        <dsp:cNvPr id="0" name=""/>
        <dsp:cNvSpPr/>
      </dsp:nvSpPr>
      <dsp:spPr>
        <a:xfrm>
          <a:off x="5813625" y="699624"/>
          <a:ext cx="2720986" cy="761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Penyuluhan</a:t>
          </a:r>
          <a:endParaRPr lang="en-US" sz="3400" kern="1200"/>
        </a:p>
      </dsp:txBody>
      <dsp:txXfrm>
        <a:off x="5813625" y="699624"/>
        <a:ext cx="2720986" cy="7610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8CCC2-AFDE-407B-87BC-7224FE220CC8}">
      <dsp:nvSpPr>
        <dsp:cNvPr id="0" name=""/>
        <dsp:cNvSpPr/>
      </dsp:nvSpPr>
      <dsp:spPr>
        <a:xfrm rot="16200000">
          <a:off x="-1746496" y="2898654"/>
          <a:ext cx="4339665" cy="73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43918" bIns="0" numCol="1" spcCol="1270" anchor="t" anchorCtr="0">
          <a:noAutofit/>
        </a:bodyPr>
        <a:lstStyle/>
        <a:p>
          <a:pPr lvl="0" algn="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Kelompok Besar</a:t>
          </a:r>
          <a:endParaRPr lang="en-US" sz="3500" kern="1200"/>
        </a:p>
      </dsp:txBody>
      <dsp:txXfrm>
        <a:off x="-1746496" y="2898654"/>
        <a:ext cx="4339665" cy="730112"/>
      </dsp:txXfrm>
    </dsp:sp>
    <dsp:sp modelId="{C066662B-B621-4994-8FD1-CF7563BF02B1}">
      <dsp:nvSpPr>
        <dsp:cNvPr id="0" name=""/>
        <dsp:cNvSpPr/>
      </dsp:nvSpPr>
      <dsp:spPr>
        <a:xfrm>
          <a:off x="788392" y="1093878"/>
          <a:ext cx="3636732" cy="43396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643918" rIns="284480" bIns="28448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Ceramah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Seminar</a:t>
          </a:r>
          <a:endParaRPr lang="en-US" sz="3100" kern="1200"/>
        </a:p>
      </dsp:txBody>
      <dsp:txXfrm>
        <a:off x="788392" y="1093878"/>
        <a:ext cx="3636732" cy="4339665"/>
      </dsp:txXfrm>
    </dsp:sp>
    <dsp:sp modelId="{DD8420B6-532D-41D0-92AA-F48ADEEA8A24}">
      <dsp:nvSpPr>
        <dsp:cNvPr id="0" name=""/>
        <dsp:cNvSpPr/>
      </dsp:nvSpPr>
      <dsp:spPr>
        <a:xfrm>
          <a:off x="58280" y="130130"/>
          <a:ext cx="1460224" cy="1460224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ECCD5-4F55-494D-AC68-190D570E174A}">
      <dsp:nvSpPr>
        <dsp:cNvPr id="0" name=""/>
        <dsp:cNvSpPr/>
      </dsp:nvSpPr>
      <dsp:spPr>
        <a:xfrm rot="16200000">
          <a:off x="3558041" y="2898654"/>
          <a:ext cx="4339665" cy="73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43918" bIns="0" numCol="1" spcCol="1270" anchor="t" anchorCtr="0">
          <a:noAutofit/>
        </a:bodyPr>
        <a:lstStyle/>
        <a:p>
          <a:pPr lvl="0" algn="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Kelompok Kecil</a:t>
          </a:r>
          <a:endParaRPr lang="en-US" sz="3500" kern="1200"/>
        </a:p>
      </dsp:txBody>
      <dsp:txXfrm>
        <a:off x="3558041" y="2898654"/>
        <a:ext cx="4339665" cy="730112"/>
      </dsp:txXfrm>
    </dsp:sp>
    <dsp:sp modelId="{0468A157-47E5-4972-A520-6C3CEB7E5FE4}">
      <dsp:nvSpPr>
        <dsp:cNvPr id="0" name=""/>
        <dsp:cNvSpPr/>
      </dsp:nvSpPr>
      <dsp:spPr>
        <a:xfrm>
          <a:off x="6092929" y="1093878"/>
          <a:ext cx="3636732" cy="4339665"/>
        </a:xfrm>
        <a:prstGeom prst="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643918" rIns="284480" bIns="28448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Diskusi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Brain Storming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Snow Ball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Role Play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Permainan Simulasi</a:t>
          </a:r>
          <a:endParaRPr lang="en-US" sz="3100" kern="1200"/>
        </a:p>
      </dsp:txBody>
      <dsp:txXfrm>
        <a:off x="6092929" y="1093878"/>
        <a:ext cx="3636732" cy="4339665"/>
      </dsp:txXfrm>
    </dsp:sp>
    <dsp:sp modelId="{D559020D-60F4-445E-81B5-EFB2D7FB9257}">
      <dsp:nvSpPr>
        <dsp:cNvPr id="0" name=""/>
        <dsp:cNvSpPr/>
      </dsp:nvSpPr>
      <dsp:spPr>
        <a:xfrm>
          <a:off x="5362817" y="130130"/>
          <a:ext cx="1460224" cy="1460224"/>
        </a:xfrm>
        <a:prstGeom prst="rect">
          <a:avLst/>
        </a:prstGeom>
        <a:solidFill>
          <a:schemeClr val="accent2">
            <a:tint val="50000"/>
            <a:hueOff val="910844"/>
            <a:satOff val="-42261"/>
            <a:lumOff val="-375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97A7F-9E14-4A5A-9FDF-FE4E2865E208}">
      <dsp:nvSpPr>
        <dsp:cNvPr id="0" name=""/>
        <dsp:cNvSpPr/>
      </dsp:nvSpPr>
      <dsp:spPr>
        <a:xfrm>
          <a:off x="1088" y="898452"/>
          <a:ext cx="3961432" cy="19807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smtClean="0"/>
            <a:t>Public Speaking</a:t>
          </a:r>
          <a:endParaRPr lang="en-US" sz="6000" kern="1200"/>
        </a:p>
      </dsp:txBody>
      <dsp:txXfrm>
        <a:off x="59101" y="956465"/>
        <a:ext cx="3845406" cy="1864690"/>
      </dsp:txXfrm>
    </dsp:sp>
    <dsp:sp modelId="{4E0175FF-3506-48D5-A3AE-07E9695B88D7}">
      <dsp:nvSpPr>
        <dsp:cNvPr id="0" name=""/>
        <dsp:cNvSpPr/>
      </dsp:nvSpPr>
      <dsp:spPr>
        <a:xfrm>
          <a:off x="4952879" y="898452"/>
          <a:ext cx="3961432" cy="1980716"/>
        </a:xfrm>
        <a:prstGeom prst="roundRect">
          <a:avLst>
            <a:gd name="adj" fmla="val 1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smtClean="0"/>
            <a:t>Media Massa</a:t>
          </a:r>
          <a:endParaRPr lang="en-US" sz="6000" kern="1200"/>
        </a:p>
      </dsp:txBody>
      <dsp:txXfrm>
        <a:off x="5010892" y="956465"/>
        <a:ext cx="3845406" cy="1864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1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257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7148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5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1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7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8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790AA-3527-4B39-AA76-028475919B93}" type="datetimeFigureOut">
              <a:rPr lang="en-US" smtClean="0"/>
              <a:t>26-Mar-22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247015-A845-425D-AA6D-15A1381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7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Annisa</a:t>
            </a:r>
            <a:r>
              <a:rPr lang="en-US" dirty="0" smtClean="0"/>
              <a:t> </a:t>
            </a:r>
            <a:r>
              <a:rPr lang="en-US" dirty="0" err="1" smtClean="0"/>
              <a:t>Baharuddin</a:t>
            </a:r>
            <a:r>
              <a:rPr lang="en-US" dirty="0" smtClean="0"/>
              <a:t>, SKM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79597"/>
              </p:ext>
            </p:extLst>
          </p:nvPr>
        </p:nvGraphicFramePr>
        <p:xfrm>
          <a:off x="888642" y="2034861"/>
          <a:ext cx="10615970" cy="444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5136616"/>
              </p:ext>
            </p:extLst>
          </p:nvPr>
        </p:nvGraphicFramePr>
        <p:xfrm>
          <a:off x="2528531" y="4809744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86086"/>
              </p:ext>
            </p:extLst>
          </p:nvPr>
        </p:nvGraphicFramePr>
        <p:xfrm>
          <a:off x="1030869" y="1790164"/>
          <a:ext cx="6786607" cy="230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Domain Perilaku 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8" y="1464972"/>
            <a:ext cx="8915400" cy="880056"/>
          </a:xfrm>
        </p:spPr>
        <p:txBody>
          <a:bodyPr/>
          <a:lstStyle/>
          <a:p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(media)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70182235"/>
              </p:ext>
            </p:extLst>
          </p:nvPr>
        </p:nvGraphicFramePr>
        <p:xfrm>
          <a:off x="1378039" y="2345028"/>
          <a:ext cx="10126573" cy="432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1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Individual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34851"/>
              </p:ext>
            </p:extLst>
          </p:nvPr>
        </p:nvGraphicFramePr>
        <p:xfrm>
          <a:off x="1416676" y="1326524"/>
          <a:ext cx="10087936" cy="4584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891" y="276381"/>
            <a:ext cx="8911687" cy="1280890"/>
          </a:xfrm>
        </p:spPr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698128"/>
              </p:ext>
            </p:extLst>
          </p:nvPr>
        </p:nvGraphicFramePr>
        <p:xfrm>
          <a:off x="1970467" y="1184856"/>
          <a:ext cx="9787943" cy="5563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255774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6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36" y="167425"/>
            <a:ext cx="9971516" cy="6493843"/>
          </a:xfrm>
        </p:spPr>
      </p:pic>
    </p:spTree>
    <p:extLst>
      <p:ext uri="{BB962C8B-B14F-4D97-AF65-F5344CB8AC3E}">
        <p14:creationId xmlns:p14="http://schemas.microsoft.com/office/powerpoint/2010/main" val="9353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071" y="2955186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128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Metode dalam Promosi Kesehatan</vt:lpstr>
      <vt:lpstr>Konsep Perilaku dan Perilaku Kesehatan</vt:lpstr>
      <vt:lpstr>PowerPoint Presentation</vt:lpstr>
      <vt:lpstr>Metode dan Media Promosi Kesehatan</vt:lpstr>
      <vt:lpstr>Metode Promosi Individual</vt:lpstr>
      <vt:lpstr>Media Promosi Kelompok</vt:lpstr>
      <vt:lpstr>Metode Promosi Kesehatan Massal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dalam Promosi Kesehatan</dc:title>
  <dc:creator>ASUS</dc:creator>
  <cp:lastModifiedBy>ASUS</cp:lastModifiedBy>
  <cp:revision>5</cp:revision>
  <dcterms:created xsi:type="dcterms:W3CDTF">2022-03-25T03:06:49Z</dcterms:created>
  <dcterms:modified xsi:type="dcterms:W3CDTF">2022-03-26T05:07:25Z</dcterms:modified>
</cp:coreProperties>
</file>